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67" r:id="rId3"/>
    <p:sldId id="270" r:id="rId4"/>
    <p:sldId id="265" r:id="rId5"/>
    <p:sldId id="271" r:id="rId6"/>
    <p:sldId id="258" r:id="rId7"/>
  </p:sldIdLst>
  <p:sldSz cx="20104100" cy="11303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665"/>
    <a:srgbClr val="7BD2A0"/>
    <a:srgbClr val="CBB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2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btoktasyn\Desktop\2025\&#1052;&#1085;&#1077;&#1085;&#1080;&#1077;\9.%20&#1057;&#1077;&#1085;&#1090;&#1103;&#1073;&#1088;&#1100;\&#1048;&#1085;&#1092;&#1086;&#1087;&#1086;&#1074;&#1086;&#1076;&#1099;\&#1044;&#1072;&#1085;&#1085;&#1099;&#1077;%20&#1076;&#1083;&#1103;%20&#1082;&#1072;&#1088;&#1090;&#1099;.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Лист1!$B$3:$B$4</cx:f>
        <cx:nf>Лист1!$B$2</cx:nf>
        <cx:lvl ptCount="2" name="Country">
          <cx:pt idx="0">Kazakhstan</cx:pt>
          <cx:pt idx="1">USA</cx:pt>
        </cx:lvl>
      </cx:strDim>
      <cx:numDim type="colorVal">
        <cx:f>Лист1!$C$3:$C$4</cx:f>
        <cx:lvl ptCount="2" formatCode="# ##0,0">
          <cx:pt idx="0">285.98309999999998</cx:pt>
          <cx:pt idx="1">29184.889999999999</cx:pt>
        </cx:lvl>
      </cx:numDim>
    </cx:data>
  </cx:chartData>
  <cx:chart>
    <cx:plotArea>
      <cx:plotAreaRegion>
        <cx:series layoutId="regionMap" uniqueId="{E928BAF8-9A33-4AB7-9AD3-92C04CDD7346}">
          <cx:spPr>
            <a:ln w="9525">
              <a:solidFill>
                <a:schemeClr val="tx1"/>
              </a:solidFill>
            </a:ln>
          </cx:spPr>
          <cx:dataLabels>
            <cx:txPr>
              <a:bodyPr spcFirstLastPara="1" vertOverflow="ellipsis" horzOverflow="overflow" wrap="square" lIns="0" tIns="0" rIns="0" bIns="0" anchor="ctr" anchorCtr="1"/>
              <a:lstStyle/>
              <a:p>
                <a:pPr algn="ctr" rtl="0">
                  <a:defRPr sz="1400" b="1">
                    <a:solidFill>
                      <a:srgbClr val="525665"/>
                    </a:solidFill>
                    <a:latin typeface="Montserrat" panose="00000500000000000000" pitchFamily="2" charset="-52"/>
                    <a:ea typeface="Montserrat" panose="00000500000000000000" pitchFamily="2" charset="-52"/>
                    <a:cs typeface="Montserrat" panose="00000500000000000000" pitchFamily="2" charset="-52"/>
                  </a:defRPr>
                </a:pPr>
                <a:endParaRPr lang="ru-RU" sz="1400" b="1" i="0" u="none" strike="noStrike" baseline="0">
                  <a:solidFill>
                    <a:srgbClr val="525665"/>
                  </a:solidFill>
                  <a:latin typeface="Montserrat" panose="00000500000000000000" pitchFamily="2" charset="-52"/>
                  <a:cs typeface="Calibri"/>
                </a:endParaRPr>
              </a:p>
            </cx:txPr>
            <cx:visibility seriesName="0" categoryName="0" value="1"/>
            <cx:dataLabel idx="0">
              <cx:txPr>
                <a:bodyPr spcFirstLastPara="1" vertOverflow="ellipsis" horzOverflow="overflow" wrap="square" lIns="0" tIns="0" rIns="0" bIns="0" anchor="ctr" anchorCtr="1"/>
                <a:lstStyle/>
                <a:p>
                  <a:pPr algn="ctr" rtl="0">
                    <a:defRPr sz="4400"/>
                  </a:pPr>
                  <a:r>
                    <a:rPr lang="ru-RU" sz="4400" b="1" i="0" u="none" strike="noStrike" baseline="0">
                      <a:solidFill>
                        <a:srgbClr val="525665"/>
                      </a:solidFill>
                      <a:latin typeface="Montserrat" panose="00000500000000000000" pitchFamily="2" charset="-52"/>
                      <a:cs typeface="Calibri"/>
                    </a:rPr>
                    <a:t> 286,0</a:t>
                  </a:r>
                </a:p>
              </cx:txPr>
              <cx:visibility seriesName="0" categoryName="0" value="1"/>
            </cx:dataLabel>
          </cx:dataLabels>
          <cx:dataId val="0"/>
          <cx:layoutPr>
            <cx:geography projectionType="miller" cultureLanguage="ru-RU" cultureRegion="KZ" attribution="На платформе Bing">
              <cx:geoCache provider="{E9337A44-BEBE-4D9F-B70C-5C5E7DAFC167}">
                <cx:binary>7HrLjt1Itt2vCBqbqgjGk43uBhwkz8mnMvV+TIgsKRUMkhEMMsjgY2RfwKM78dgzzzy8Azd8Ybj9
Dao/8s5SVbWUV62yYBue3ASEVB4eckfsx9prr+Af361/eNfd3owPVtu58Id3658e1tPk//DDD+Fd
fWtvwiNr3o196D9Mj9719of+wwfz7vaH9+PNYpz+IUWY/vCuvhmn2/Xhn/8IT9O3/UX/7mYyvXsy
347b09swd1P4xrWvXnrwrp/ddHe7hif96eH5zX7T1mG6cQ8f3LrJTNvzzd/+6eEXX3v44If7D/sX
hh90sLZpfg/3UvkII5xmjPLs5x/x8EHXO/3LZc4fCSGRJBJ9+mG/mn58Y+H2j//p4z99/G8f/+mn
//DTv//pH+D/f/31+teW9vPCbt6/H29DePDL768/44stff0rJvT5J//k/d1Ozt/+vPUfvvT/n/94
7wNwxr1PPgvRfc/93qX7EXrx7N9+a//fFxqSPWKIMEGJ+OR78kVokix7hLAknGT0U+jor7Z/ic1/
/vg/P/7l43/9+M8f/wq///rxrz/948e/PPj4X+4C9dM//PSPDz7+x4//4+Nffvp38I3//vGff737
OyL33Rbux/W7H3A/6i+e/f+P+vcVwfclwb/W5+cQ+n9anx+/O9/+b+HsvxbzV/Dm/00x/314/60R
FjfTTflzB/0M4b999dfUu3frtxrxp9w5ff+nh6kAbP6tL9894pf7PiH1s5sfb35F39++fnsTpj89
TDh5lGIq0oygDMkUEfzwwXL72yUGH2VpKhlmPIXm7Ppxqv/0EItHnKFUIMrhFo4J9I7Qz79ewpRB
S6FMCE64+I20XPfdpnv3myN++fuBm+11b9wU4MHy4QP/6Wt3K2VMcpZJjFKSMiGlYLA8/+7mKRCj
u2//G9x4LvZKpsU+Zclxa8UJGVym5Lx8SPddheU59zrkDVneBY1PM2zQabL7x8RZWfT7eNG5mF4S
RA5dQuglm958DvhfrPhd77fR6PoXpvXbn3++/JW+/dz6//b5HVf7219X8Xac5vH2weWNDw8Os3v/
M4O7f89dev1209/YxF1Qf6MW95LkE//7Oxn0zYv/e+mFCbC2v59ef78/3YXw55s/JZsUj8hdHknE
sIBw4vTXXKP8Ec1IigXlMuVY4Oy3VGPsEaUpgpso44ymGazll1Sj6BHjkkugMDLjVFL6PakGz/ks
0wSGPEsZpkgKmREKyf1lprma2nma4n7o9VhzJdeqvcWeEac8TdLziVn2mJrFGPWZs76S4lBF/9Lu
3eKhWLAQiH9p19TLUC0V2g+BV1EhT6vDSHd/ki4dP/u2qbtH/a2YPm0xu6tnKiWVCN8rJrvXzT5P
aDtEv4izjswvs2mfDlBIUbk0uf62tS9L9xdrmKOMS5ICvEC0Py/dZcgy1EzrdkhElIdWYF1E1PFi
yCZz8Muy5NoMOLe8/0TCPjHvr3j0K9vknGGAIJKlGWZ3Hv8MM8yCSd/0CURSil7VgaMPM7dbaZod
l6EL/cm3N/o1exkHjJKIyDS9S97P7Y3dxuuqnfeDrTu7Kt0kjSj0uMcnfJQxO1DbTfZ3sgYA/l4o
M8hXylJIWCic9J7NwCfeyIWNh9hOzbHhzijZY3n89s7uW+EIMQTdAVEoXEzpvYRJRrpyOorlwGTH
S+mn+mRoGp5/28r9CgArImVZJjDlHFEMzeRz/9U0JM7xZT3Eyro9J91qXjXeC6MWuqPT7zdGMkEx
GMrYv8jKqcaeVFyvB1R5c+T1+kKnuzgQk775tqGv+E5QRFOZQg/EEt/LQk8a54yw6yHJxFXr2Xgc
6mz9ndT7qhHK7nCLQZFR9KXrIKOha4ZpPVSEviO0Xc81dMvfgY2vxYdSCd66a/mc3DNC6qrjWsJO
sOTx6Pf9qUmz/qLThh++7bO7rP0MoAhDd+CPmARKIiE89zB4qeO+YWvbQy32QNVuUDU+JbzB05Pe
dsGcrFPqRe72qmEq+j76l32XVOvT71oGUJosBeCikI5AcQCZv/QqT7dFJqzrzlHpFPqdyr27+d4e
05QRyuEfVBS6X1NJIHJfcXuY0NLur2VfDVLVJgU9wqyt9CfC1eTtGn3Nvy/177wLyA84lYGXOSX3
AJntG+nGfe4OlZHdcTOOHbZGbvkIyfX82x782iYBNqDLC8mBYN4F+jMIpnV0xGWoPQx1Il4kOozv
oGHMp7Gi+3FP7fy0HeT8+PuN3pU0BxwmKXS4L41WTYqMiGN36A12rpzFNL2KWetPHZ/WsVh1Ons1
xJ7cfqddwF+eIYGEhHgCibhnN0W9a5G3B53p6VnCxXA61869Cd0yHJcw99cu7eirbxu9V/mEpZig
FLE78o0RMJYvjdIlpcJl2B6GDcsnyySXriCLIfF30vVe8X+yAyyL0wwqH6jWl3ZqU2VLCIk9oFlX
l6yN9Nqngj2p9db/TvXfT5qMEc5A7pQUfAkZetdnv0iajq+tnvFpPeXTW3P1bYfByHAHVJ+XHsiQ
KZQ0phAvikV2D5LJTLHhJKXHONVMlGjb3VmsW2SKpUs6q5o2+kllo82GQvRN2hadk8usAGCxUwvW
vFZdSIASEsqSF8JvJlNro7PXdGI0yWMddqNGETqvomRaF5aNGnCsH8SbnnbzWdf2m86JXNdbvJOA
i5lE89I7MoncJ86eNIsTOg/tSM7mfQzsskv3RD7RqR1yTw2RR5vw5ZXQghllfFo/dW3GX7eBJW+q
daOPcTOxd2Jj4j2KyD3pkmYmhQiTeGNapifVITJkeat3Nqpx99ma10HvNPcDrKTgU7+dTHUfWFFp
irrSCsyfQRFXj+cw7qEITE7xYFzrnox8JzaPLtIsDyTqUzYFxkqCJxMKiqt2PeHGN1glbSaedzHM
abnKYeU5wxrcDzPCSk8cFGiaiyzZfiT1lr6uO9JlanPYdiqzrdlyqtPhrIG+sZUVntiU83nu/SFx
ejJKLNq91qYKtqwS1D0ZBPdTDrySnGs2LFp1Ddurk2rimqhBLvuUj0PAtdJJ7OaTlg1OK+A5/VjE
RYTnVdtBuRqJSZFt9bqrbkQtyVnLm/WkggtIhWzKjh3ZBwv8xHanQid1Wgx8StrD0kn/vrJsv2Jm
R+mBbCOZTpPWd5feJBW5bke9XG+dW2K+6LafLmazuxWQf5mZWrbRuRMqZ/x+N7wPJXGue7NuKXmb
YrNMStZysbmGHBTFFF0dcj0loy+GSmObV2vX2cuWWaPVJOIyKC1J7A+8nsjT2LajOdB9dR+y2Hip
uko6l9fAH99UwvTpqei1b67HBq3nA+1g2iapAK6XstW+AdKHybHHpgkH2ydJOOk0HZZ8W2rrFOUB
VriSZSxj2ElyMgEtn4s5bFtz0POQKDLtNSv7lndDMfZDgsrEsHTNGzvM70hSYZQvwxZdvpKYnnue
1uLg8dzi3M0zegLLabgaUZh9XlUzSfIlDFjkgu8ZUuPgvc714n2vVsGXq93h1uUpJ9vbTKeeqlSL
NZS0Ag3ioq22yR8TMzSsTNYEHVG6iVBYzEJf6sZbeyCdnqpTUXfTpFK8B/0kmfuKFltG0zPwxNaU
LbDU82odsz6v+hkPuaxZ9wJXGavzxAXkziq8Qcrtc4ZYvvfNlJSCZAtACqnFdqwGs1tVL3sXVTJn
I1agOwyZVovTFcwQlDBb0iB0zDfqtc93NOkfxzEurLBDx+jBsDVN86EjS320K5/c84z2syyibydZ
0j1WqECTxEtRj6NFqu7E8npxm9hzRur5FR72kb1YmBcvjdFIH1rSbu+TbGKp2ima6GnYtz0oL9c+
qJ2YcLYOgrG8CT1/U9m1mk416kad94KPrzrAt7aISVjem4o5Umys44lqTctnQK4tSXIxzHRXYvbV
cpDdvr+iwPwv3IDGrWQurWXpM6d7BaRf08OCbD/ljg/dcdy2pC5Z7Dem4KFUHzJfzx+WuCY4x8a0
j6uUWX9godtv/eDgazSd2UuPLZ5z2TtIAR9IMhVCTPVNzOr+aRRGw81dlY2q61uTnrfc9U71VphN
OcrHRU2+X9ej53Vkp7rKkliurbEwK+87YBTH1Tir3Qtvz0K3DSdWrrgqE5imO1VlKeryNuXudFp+
TrVgh0NP96k/1e0c0yJtKprmeO3dXHS1rdIyrWl1zWno3sV2rS+nTcDXBtTEJB/2tgu5SehEoEtN
7HZGPBEXmjHIfNCssqxMBsYz1YF0EEuIRQ2fb87UuRwj4Xm3zNyU2sSVKQx9gJ/gIWvZcQNyjZTt
F9YrBxCfqH0DPLJTCqkYkq1obVOpVKysUq5z7rUf2Vh2jYU8Z/OUFIZl7jKJk/nRUvIeZoUlN6JC
V3ZZtXJm8Ueyd22temAYJdfDU9ID/BR9h+q5AOri3/wssuSuq5JKCRhqwbNtyC4DUAVY07YO591m
oj9mNsy7Wm08q0iDL2agYwAMfTmz7MYl6VVgNiudte9d4iJMw71WEPL3bA77syVtP6RSHGqUnhAj
n3XD3B/aDb3eRl3UqH092eaE+vQp032foyEEtcmmuSRiH1S9sxdUdq3a021VNhkuhnrczrcWkK43
UFobdLlcsMSpcZnO6IRq2II4Zjzt8y7a8WKMYnxJpqkuaGuvmVh1KRtTqTaMfe6jmfON9Wk+Ctuo
RLtw1mwQp9npQ+L37RSPtr6qrYgXy+b3UIYagC8PzejGAjGoeSf74ZYM2L/nwc5r2cixfz6iOJxZ
sUkVLEx3+R1VOgaOk2JhGXsX9j7dYe+Qa2rQQ/psN9X0lFoCPNZk23ODx8pAeoPg1cBGjnNc0BFn
rrmig95f0oDfZm0lLkhfxasVKkjnoK+Y19rrRSjsZHc1yEonwKcWa/Jlmuj7gVsQSLCdK/R8zEJN
G3AIz14scbupGDmtNvaUz9Ou2ji92BMWVF2nzyaJ+rwNa/rU+ZatylTbcMojEU+FWciHOQZeaKK3
EoUa6IdBxb5CV3Kt6eecYGxwOY5o/LECKtvkIQ3Vlst2RVO+xxGVrCWuyh38SgpSLelbEgi66NOk
oYpnqT0ZRIBq6JdwLTlOC7FNw+MEyM+PTZXsy8vJbgspja1GXVZz3zW5R8N2u6dhPdvW/bZnYi77
JZkuK1AAithb9ipqZN53ZmO3IcqpGPoWiMVc9y9XzOmTVYIcclcikG4N4stZ1LN3ahhJ+sajOJ9m
C0UfpDZv18yRJ+lO3LNt2k6AHnUlTnDyIWntfNFn1ZBvLX5dy2F8BZp9hBPv6QwPSC+qXfQMMKX3
8fHSutNmyGQutjA8GabF7CCwUwcMJbMncHj/Ia49UsNWWVWtTVq2k9jLIJpQ+BnEdjUv6fa8zagv
Wkd0SShZjmaYmhzherttKJPX0u+JwmhIwTB2T7lZTjK0X8lk7xrVSizOBtaPstAV57eh3hy00T5x
o/JJN98sVdfFnIz9UgIrRYqPdjpsPGblsqCuMCk5LBUTgPomLZvFduVWjcwUUuztKQIyV+crW/1Z
tVsoWezXwzATkCNnnhXtXLEx9wGlP1Ja8Tyr15fVzNtnvg8RKJTPtrMBLVRlFdLlulTuDWln/HyC
c4sL2WxAVtuVXzezI8+dqMxT1KQxQKeQVa3MhGN7x26vzB6aXfUTJJWVS3tBoacpMfr5zIe0Po6E
LgXf51mtGwFIYROU3NZgdpIk1XmbzLaUMW457Lk+rHtHlelCAL4ytXkWhM3x6DajZju7M6RDuAIS
OObM2pBXnnEInOXJOZDrJOTb3LHrhtr4kvqwEkVaMwx5xbv6WPlhfWP2Xiq5xc2XtoOGftj3VF+B
mrtneSSbFSpr4shU2m+AGpPczxaI0qHOcJ3kQAI91NEmDlMEFqhG1xEgyntadznjSbWXwi41zCGL
Tp80DAj5SWNm9s7iPppzaytJTgmHdnpZ9YCYWsUhLhfESr4XzTr3wFiwIyXIv0Mo5dAD/5AttDzT
J/g5rRN3tBKIrRpErXXeUrMvORww7fawm4HC8yxLNw/ANvQ17GFueDNdzYD6Y7lZ7tDpkg3z6cBD
C6kgx/o5n4Z+fjIg6q9kSG69R6zYtgGXJGQoDzNLDoT0FpahpxcZcJzboc9mexy6VDy9O00qexPQ
1UKbNzPBtBjX9sok85BzU2No0kDLcqHlKPLFcBg2R+nXI+BQMxdNU+tM6RkIl9p0tr7Z25lOBQrE
Hddlaw8rNNku38bRwbzpoY8PML86kyRFdHdAy0HwqDUWp67Gl25vXulE07NaV/ngSFNyID9nXe3F
pUCDvoiJm5/xpJbuSPd9zm1n6xNdEQIi8+gGZbg3+dQZE659t/kLM9O2hOJJr0c7Sl5yzwd6GJGu
gf5wuE4Df8xW7IuEjScxAWq3Nxrt+Wy0voaJyivdj0GBPDOcJCuERaGla64am7wafeiPRGz43YDt
9pKRtoapJIXpiCVmUtb67ZwAPokCdCB/AA+8hLMGNBREYymUgxOO/rBnraVqkYQRpTuawQDpmTsF
aiiOZBxoo3rW6yNv6ouxke/SXWenMLpcUrfZVK1d1K1yvYknwiSv3OanFwYn8bGsJLqubXBl6Fui
un39ka+DvfKY2atx6Nf3kFkvQWkbATNx3SvhRX0Rl4yf2YEcJarjUzgdORWLSUy+9Rp8O+sFnWKn
t9y4/k2tl7u+idYj7iSBMwyM9yeVAHlJpWRH542W2QnRM88pgGLunE1fAXkwz6dudokaOajpqk4m
7ctmrLrlmIVVP5eWZ/NdYevHna5ayFhg9m+hM9ZgdPKFBCwFJmWBYIjoVYf11YpcdSpHPrxe/IDq
vFkn9yLpegRuTac0n91UPdMVjRdB8ipHmbCClx6b9aImbC55bJMX2G1oVS2qpMmjtWOxzOg1hb+f
dT0f13zp4s0W8AtQmOhBt9WutqpvFCMsFsaNuFUL8MiDFN2FidUAFD1WwC17sQ4KwcCt4HQHPU+m
Ybk10ZgTbf2rwOYlyWVSJQ2cqUVopK0gcBNwjlufjQDspG63cDna1a8v0Dh272vmqwOIzO6NFiN9
NemMmIJMxJTDWMsfxbpVpRv5CI/ZJ4QnBVR4O+iIBoiws+iqIoDJhTT9LW+0UR7r5JKLRNozHnXy
ZOjuZoeYztsbyVILbBxIxOPKZlU8gq7mbGmXjb0wdRJgrAB29xZJTYvGbt1tGob2cqjk9nJhET0j
2As1g2C0lD2bsk7x3nS6kGkfjyjBHYdCc/Jq3BpXKz+R86omc3Wo633MYK2pcGqWM1xq9qTwLpmr
PNtrAeQT3JGqKkzbqJI1pFlpa4h+bg2S5w2Z0vVA2U7Soo3RMbXNfHo5Sw1Uf+09PwtB8Fe0boXJ
63ngERBbzmMZZsQgnnp1roi7GC7FOk76AAnSLUXWWXuZ8hYlyqeTa/Oxn83NTIBR5saP/XW1Sb7C
qVCKEZAnjJvC7tsWiwXv6J0JAOpFtnpuFF5ARlGdme3zJkMdkFCP0rlYHVr2gi9boktAD41LMcjw
dFmbbszTMFmXCx9Tm8P7B/hDIpGdwP0T1ooFMXA1rFWtlWw71Ci3xiYAvwP+VQwD7Y8gKbQeWkHD
UdkJ4T9UcE68FFW0nc816E2XPRzGXjTbBmNw0whAdRm3eJ2RvcVFBWl/ncSsWRXL5jqqZRhhlAAu
t04X2arX8cTBCfSeg9YLU2HawHBSV5E+j10LI8paDTvJx9gA7m103l+DYBOnIixhuugg4q7oK7bG
g2hrBn6NTF8N0MD3Y78iCLBN1hqY+5gJ1TTLXsO5yuwwyEuig9NEulVzTsMGaQKlRQBV6Kbd6WJn
HMq9ARkG2CNmF/1ixwx0KDE/0dCqEhBiVhjwKEDtqpwQXQsctBPJ+dBtoinFOHmvxrofn3dd4Kvi
awJKlVi77MeIQbpVMzUweID0F0HRJp1hRdZzf4UaBE2z9w0gEry02Fs1GFAripZJWgPFivatIfMA
ALpGG/M1zuwD8Zq9HjKqOxV81iQl7lgUiif9zHJC0HZJs9FjRQMZrsQudpu3eNY/whP5h75OgWpW
Meg3LJ3kh0DWnStk3XogiR1o3vCMbscta2sY/LbAqXJw6piqzaSDL3u+gGarEYhveajazByyWZDX
m2k1yT1PEDvhgxuBI24Jb4oMUdAdWjRvF2wa8HQngoG6UfldxxKUrXilt22VeSKz1RYmSxJZDPBW
MejVzK6yGIEVQdm7ZIBRLeBsOHXzoBkofh19UrfckFOOebcrHWt3ZFWDmnxfBz8r3CetuBasIWOe
gLjVlc3Uw5lUNhioBJDiOFId4dtbIQx7AXvOnhm5tUCxUqJ5vppsHM/cHGFbEtYIjVP4lp4Pi23X
066d6Gs01DDVTzDGvo4TsIxyr3jKi3Sd+TPZpBs8SsOrFXkV8bRdadfEIe+ydH5p0JjYgmeToz9u
El6geCyTbNkugfWSQTXW+NsVz9jkfo84VQvKJL2YPEjkeQrzhFwVAemLFkOoUThW/ZCebzgSMNHj
9NQ2+0rJB2CpSZA5Mg0Le86rVeDhWrdcd+Y8C3iy0DOFyJa+RDFUplORwRnldGJacCvPdyb6RJ/0
PescAJTv+i1f2r7uryU040WlILvDNO1bGNlT5Iau6OBQh5dbtrfoVM4S3vpwBLh94RDxe+FHROKB
9sHaV4i4cVI9hvn8qNshinzO1q4q4Mgw4JyDrufV0iEZi7YdZmDcANaw8wkjqcamM+IsRBh/89g6
fSeF76Kpzm0L9LWshk6vr6Mf8H6aTq1sQHmEUbOoVwEKdZosTV3aZI+zVWPlx6ygNPJjTRbSv5po
swD/MDBaQ/o3Lj2tCerrNyNb6v0cUTx35eCx72+gj8zkPG37/n3EemhAVTEwp21LAocuIAnDCwwk
aBjvVw+s9tjyIF1pxpboV6AdjNXjdpYWyG6/ZWvpCBqSgsHck6i1hXN8kAmiHm5bGnxyFKN0rPSr
JdmbpgtwkNoOOAC/YtTVRQs7qs+4a+ZXTQPySJ5QQT3Qp7kyRZI0kz1Ptm0nZ9FWNAtK3E1bV3tt
oZ6lruQE2hWjzwnz3Z2zu/V2igw99XTkvYpmm5OLqqvWV+k2TvR8iTMyxwqvLrugDQg3AGq1OEsY
WUVpYhQxDzHj/Hpue/0UdF8DcFyvIUkOyFdpD71S6gxyal5cqes+S1XE8MrM68olSF9QFul8TUFT
aI9cVMmWk4SyVnnHtxvCgjQKUglxkMzgDYGS6kZ8aJYZg+IM2kaGDkAkKEyac+S0iJAn6Gweq0E8
GbhoB2j/LVDsBXM4akdTM4EoSpxMStCzjcu7Sq/2xENJTodqtd6dLGJYPwDtNhR6TDVnT8yykvUt
vMPnq1J7jNYC3utwfdkm60RqNbQwzufICtK9T3XVbUB0NpKVoGUmAQC2jptKIpyE5XB+Xj+TO9Cn
QuJt32CQWMYxr8ng61t4v4gYlfQkPMuqeqOKbgI/22nbCyX6Pnm26w33x97xuOYT0yIc092KKR/E
OjUF7pFu1M6GxpzyZWqLyqXZcB7wvlMV0E6uLfX0WcepaHOM7Pw+0/AS0/kOJ2dGbc2QXHsSF+i/
1vJnFIbhG5bWfXO51bv+QJCLiWKt9snTSkr+NHEthtumkP0vas4kSXIc27IrYgoJAmymbLQxtd4b
ayYQc3N3kmjYAyCxir+UqkmJ1C7+kv7VnyklmZEpGVXDGkWEhLspTYnmvXvPffnbHsd8e4Sc6r7s
OZmSmzFLJn/JaTo2J7ujh7w1QUvlQa3hkB/jODUDrhXlnahnJTL2MMlOfdma1EaHJd7DFWXl3H7P
r5IQmumVoUPn5ic0MnTgfm59dtxmCCQHjtOyv+etadDKY6XZkilP9aHtPaPlgtX94Bc+36MO02iV
l2zuj9PYZ/LYhXvibs0ocMODFWJvXdwFIzpXtLJ1xCd0nxlaWezJSfBPlC7mogdcroXPVLPfZPPc
2sPW0PZLM+W4mfM+RP0YrBoq+RTQoVo8qtO6nxr5bVpE1x434mcUKSYMoPr2rYKaE+mtlmDbfo7N
tuxl04a8KxkQsG6oaMKD/oIzVZJ7dMVwRUJItSs2ehQf2Lrp32GTh22VrTlTWJa+jw8zCa2uFni/
0VnuQqkDM6MeyySSsJQK/HFtT6NXeFRgpqlnt3EvUPSL1abbgwxCC2FpmER7SLtuGr70JlKunrlf
4X/sPDblkLvZlxPpm1fdZ72EpwmTusixVO1l6DXa7BQKBC0kYVKhLTeLKruFifd882NUzaBd37U2
qF1Cuaq2Xmf4JSjP2lgrbDreufsmSnbUwHnchpdVrtDYGPXJL+ZDNpYD/ltUPJzNeidXs6VF7OMp
rMM21TfrDs+0isN4+0G1FxcYeRIe2iLDixZ0xJZ32/QWJkOKBtpCt0ZZ6NpvUYjNeZ+38K3hD8j9
iFcC94Zj0SZ1BOUwrfJg8aduVQmsfD6wvWwnnwe10Tptbmf8IqiuY7qIAsXwPEGUacf2ZtpYrI9+
4L0oxB4l63GzTUsK6MpQ/V04ooNecCe6wgRD806chgMM7wMyO9Qe6CiwOIOwsEb5b0OrpvAmFzRz
N5SjAT37LEV12AzrONcNC0xWL1k7ipur/w3oU0AepckAtW8LU+tP4aKVr9s1HGE9UbdEhe278OSU
63+FCwHN2ALn9CiTWmGLfBw3jqtXDCfHGlTI87hvtxz9c4MCz+CN2SzbhxPrNgoplaHIPgzwbhfs
1AkFOO/pLmul8jwocciFr3zig8cB0vvmRsPq/rHnzSbrIWcDBK1lvdZfUGF03Y1REt11uBzHAwhW
j1oUd+8zSVyfFdqhcquCfeqTY5bGbV50OQ5z3P5j7B6VHbEiQyum6A1eLfk6G1xHcciD/JR4lsly
aVoV4MbybKhWIfX6PKPCgW/GdfDL70lPTxKPdFb9RL6jKJGsUrjWdbUJxr/Rgeyywnd9bUi9xOGw
Rx015RpzuteZJDs/mc3SvVLdFukzVPoBYmEWde1yklhvLync970QC0SkGlCH3Yo1VGtSaBW18kuX
pgQWf9IT11Vdwvx88C5h6sOtCV+f2BR2t7xDJ3Jr4gxam4/B0xRTQLrtAgGJvfdyi9bqWkzy8zRS
WAgTakh7IHRgyRcm5vzBEGZdrQhdnjMpdgMxR40MMtgYzSX8xjGGc524rzIKd3dsw5WxmzmgGT8F
oAPzk5kcHhHlzd4WqJ68PRg00Ps5jbwbH+TUCTx0g07+3iq9b1UuXYAyj4exKDtu9FibYIsgue4s
G0rf9OmtUHxOj6nhy/Q+TjIkSal7KBK1oBB0XoEELO9ba1NT4nuEYS/SIZlqb6b0TnJBP5upEV89
3t6mCrmTgN6yBHu2jpY0vd9V44ciT/YBim5mBGAZxrU5dhZK4HmQ6PDh7DMoQHW8Ozfg+gvTH1NG
pYBfqpq02DZNepRpYvhoAgratgfxk5e7Go04Wtyk0w1RAWRxPwGLvPFNS8N3HrVLdBu0zLAdih2P
05KO+7R8Tz2BSHwLwHjbKjpy3XxPW41KpMhds62qEJldaOlSjf4rIp12l9bvOi/sprQ5mDSZlvO4
DcTebBJtXp0a37pTgjvNaoA2lPziDAdl5dpYjgWzKhLnZYUcV5IsE5+xcjBIx7lhQJW3ZE4uDsXa
T8mcmqtuQrygUNPM0ifjO8++pItzqtiTuWsL2ALylwUiEcOOQB92I6+fts5B/BMGJzSY2U1uOoFS
MeMRYtZsygQlelJ2jLmbeZuJeXbEbm+w/lpVZzTmQ7FYO0HCD1v6e5EyCO6xpdS3ZbPht5Yl7j1d
O/a4ovdCWWvN+AMwk1CFi9PZlY4x/WRj1ANVQicHfyD1Y1ulI+SJgnNYZ0VHou13MgveHPGO0+Us
GkZc3W/wxe8E+nX8wUFx3FFrRN9RhkFvGBhc11tInSicgNtMXYHNrF/JHuBfA3R9QK/nLIYX1XVb
CytinkxYSkVEV0f4wpPbPQ1EdhhAhc13wCPbGU1tPJMiwrcEpW7rLDkgpLg05aTNgvNvkn46gOcT
5hgMjKp6hOr/Om0xAaIUaVh7mYsbUSYBiXvU1CmO4b3FHXEKm0ain2UJLrqunbb8FtR2ElWN7FV0
QtHMXyE0LKgKZBD5OgFQ+DNhOoBf6pIBrfHMwzqWeukOCbCuj0VH0/7Y7jsK5yDow5mU3LFpP6nc
EH9Z2kGudZqtKCeCZB5gku5WN7c7IRowGU0duXjFKRR7Nw6XBhK7rkJq6XMehDBtNc37C96+yMug
bXBvS+7Wn51c+rkcItS0xTb1fixVl48a6OjQBWXfQR4sO4sqvPRq0nhqVHOQsDze00XQCHVvTzoO
FN/gb59bbwU7Bj3MzFIRMz4ka+iTMgV/mOHHSxVVkXBWFNTJKS2DOYOfjzTRdOvaPJiqMFPtZ5Yu
m0Y5beRLuuyo8me18BUmNVzNUsyC3DXtFHw2+NK+gY1gvuBUqt8RBS1zWKcMQp3bGF7Zwvb9vm37
nDyA74UOjcfqjt0qU1mACFi6grAgedwsKsCq7wf3biBHkDJD5fS8jk6xYkizqYGwHpOxZLBbVRGj
4Xm0TZ/cr/Auv2MZg4txwg1oBJttaooJ1iwEBD3HXymdhwg2MZYkjvbVocVOhv4xztcNwpXKriWN
AjRYTEloXzm6/6EI8msKCX7E8tBas27gwyQWGFnVdOgSun+GjLCnNJbx28QU7BoRcBQ/OTTWB+m3
kdZN039A0UzP0pltf7Ftxj5cQptfKTTQvmDDSm+5CU1YjUqR53BLVfvQj1MA6dBgc1UCgttnQLWM
qznzHVrORiefTO9D8Djn8RoVMgINdaKCJ78zLRJdBrFeDgqEFCAobweUYTvp7pKtg1C/4GjI0UAG
Eb8xnZHTe7LEM8R0LnoNV1TurhDDAudcS764IprWHeaxD8L0YZMc13iz4BkLzniuAZiAIbiFcZL6
KpJLYKtR9jP2KrWTRB0/srtMMhqCUElR3oEqRpEx+7X7TbCFbYETMF4qUDLreADXlQXneSAJ3vHS
QZ7RDbVZRdUengTab1uOGsrWHdvgAVlAe3lJREpuWyFyd9jzljwOOgp/55Fccxyou8CbapbhjlHq
cRL4zf9mWspvASBmWwio+j9xnRnQFAEiDMVKnfP1ynzUAzdYxfzVIHAwtMXCmvjnTJWYbv1Vgf7d
dSLsPqds6mStdSvncqXDJkul8+4H7FGt4Z2bYTsPDSrgIlUW8FWbb/vdVaNZK22cuJsAPwlgpuHQ
fSMmaVEdLC3zx3RsG/IJusCauoM+51/wE/fk0Icb2hw+pFA9YYxYVXrXA8sZhkyDVzGrPvSdz1gV
KLXuulz1stMTfg9ogZaN2XDWebpB+V84JH3NGrQaBenmKSYlCGcwagvloqmDucWGgL4H/w2uTWtK
FkK7B6bAk5cx4Zq95Vkn/e0ivYfYaFNWpwKcT8FY77ay12PenQkDffVlIf16WbhNZSWznkIyHg2I
qtAEojnB9mOyCtNklyePdSbv824LVIUgF8BVmnjoHYi6W17srAkViv6+DQ5TjDoUnZogTVu6Hfr0
CMkXUhovVIOC731Sqfcnmzfh/N2G40AeUOEghyVwk+lP4SkbbvQcsfkuUJtru7tddQMc0EgO28jR
mQ2Zr1hjG/ibUo2kztCzZ7d6GvDMAPWG/jZoMkxKgI+wD7yyPFiHu8iswAZRKmUI04xJGISVy7Ow
yYoYhZ8BCtv2DS5JySzOvQN8OkFLu7q9Y6gign4AZJHglX22dBLrzRj7ZRmLZXPSFc289Z+oRex8
mDcm3qZNIGdgRg8fYcMC+aotUJFqhQUFxT7Y5o/Q9416jEDGpLUDrKMvedB2GkScc1D/E7o1T/vg
ZvfadVFo7vaeDOYE3k91de88B2m6dUNIkMwM2atomvj3glWsyylmfKuagairKWnXAZAHsMigCHEf
zjisgkk9j9iKoiSgal21+Zix2xCX9guW7zYfOUyWXyrRHb9Ey2rBZu5LD+lXoeE7c5HM4CCYSDJs
KSA1pXCUymKn6DI/9NZktPIxwjFlCwC6DXGJhDD9Az3i/ugs1sk95iJwga6Wry8A2QC+xULCDqcg
bZsTJzqDLBvg7eLuENr8YEaLFuiSHxOwFG3SX4WO3t70cL2zpkSyLV1OnowsQAVsuz59ApWiIUt4
Gn9y6L6iDgWlIfSdHl8wpIymq3nbL6Bgw14yIKQKVNdYiRCM14GmNn1tuxiIgtCAAQ6TnDcKIToZ
7Q1Teb8fkmZIh8MKqUTfNBF8kROn+HWqUUuFyz6QwlXRti85BDojOlk0254vdc72wBzTFYGBC7DC
MSxbv7IBOby9ByBEDKzLtZldfuQ58Kq3INpQwaD/2ecT2XXYXgBn96Rq9ykd4Zx0vqnhL2W+Bu2o
URvtUDwL3aJRfzDhmsSlgjgUAvRa5+WOEgYuEq86FJeNuJUCbTRXYxw5T/cFu0FGX0OyXQ1KFcwh
ig0fPHEyjsltFPCQPtjZT5hjkuEyO0/BbKIiwY0etNCZkIRiFzAbFvum7XXcv/JkbqbLgO4UAs6k
A/k0Er536ORiaEADGQP9siweOj3492b5CARcwkc58mH5Pg8ARG9zInaEF/NxG1UZDbTLfnazh0dU
iBaCeIR6TEOmJo5u8Ptc3/dPixsi82KaOCU94h80AJfjebr6OqJSLm8JZEUUeTDts7hEKlaJvvAo
crD6XRSlrw7USYIicBz4UhHCR/MV6z+0XclDla+2kPlG9D1FekEd7a4ABAWt2RtAQ5AfbZV3wTyf
hRx1c7OrFDTHPo4zNAr4+NnPocuG7iWNVBicTYI+7MljRgzwlYnLNnrwLjIOhMjizduwyojcjWGX
ZRX3XTr5Ky4OSh41bAMPWEnh1/0yNEkj5YUOzdKTB5sr6zOQ8QGfq97DIzmOVAfqHirbPNzCsmTd
S5ICo7l0Q7vsD24ZQOz1Oh/y69VHbrUPZVcsy5Kfu6SHz5NAJAWEmAsRl102pic0wDAOO1RxIEFm
wIpINYAWLEJ0RZ9qHcENWonOuMih/V5yQ9EErxb/42JCNFhBekJp2KQgmBjQAH5ct7ah25E7VKvj
l1x0kJ7Owoie9ScYIUTPH1nYDdiRUoFa3C/ZGCEa4JmdzZMNQ0OgJTGt0vW7hdYSwyLSUoz7p14G
dH8HHG1JuN7QzbZTdnDbCpkMFxijTRVHvqPqYBVpI2AP3b6o2uo9AQg6jjxHGdtODDzAsmTNhNOT
wA/EbdzMSQAKt9X7Ug2bb+FDtqtt8q52Ybwkz5zzVswFLM4sXs4AxNj2qGIS4qqweLb8S5x03J1m
GCu+atKpgS6qej0Xzi3ZcR1i8X2SBjZwFzbhk4u9/t0hFWMKJhz7hWvNUpSkU/aS+p6/54B0TTEC
K/4qTJYftzDy80mTQL5H88Re+oDlr+3StxaBGL2I4TC3KA0Ku7JN1UgSRUixdMNU+h7u9l/TpX8b
w/D413zPX2cK/H1u/u9j9P+3Cf3xV/9lnX/9WhHR//8gl4/40r9J5f8HBiddh+/8z//8H//5vzGm
53/hn/9nfNJ/D1fATIiP66QHFv4lwwAmZO8ppQgVEwQD/zoDgtK/wFRlLKWIlmIUxHU6xN9GQNDo
L1l+neqEvF2SInOHtN3fcvlx9pc4j+ME4x/SOI7huf6/5PL/OegWQsCMI4JAaIRBAH9In/o2bCG7
tWGd+qE7BRMP3gJD9Z9kB6M/hs9Ak1MEMDLkIjOSxekfcm59DvjAp+x6oPfpeYc5WCc9cMFrGPRl
j+lPR9x4sjPR9Yg65BGIz3iCCyk/IKOtd4m3jajWvktOlsm08AoHNYep9idZ3GuG8a9L/PrK0hiP
CbQRzxEz5L7JHxOyHQ3ZQmRP6qt6Dl8UBUShfd5c0HT+gljL7zo4l9XKMvYnQcDo+g3800cTvHKE
2yhj16EQfx/P6wX4mh2ibe1bqZ6dWtaXVbsQvYeBhGlSbN9h5R+aQ15QEEJfBtEuL9SI5U4nM9AL
u/9JoPVfLA2GYQZYango5Pr+kDIVLWLXIZCVeodUxgqEeWCZpVp//t3G+dsB8vdDSP7Vx+Tw5PPr
+ruu+X/8xacrA0CRAayHVuNiRZ6jhEA3/0n68V9+CvYLupYcI9PiP4QTgbj0E0U8ru4UOFtQmcEh
C/mPf/+r/ItVjtwxJiMkWEIJTf4YVZ2ky3KE6mrV8fiOJuFeIXU1PJMlwV3kIdioHGrav//Q6/fz
DwsHJ0iGiCpJQuQ7ke3+x++PxAsoKYuAC7yT91EO3aPPSIsLvYeHM/RIfexSHxYdj2VuB/b933/6
P32v10/HCYImCmMSkOn+x0/3qA03OOwELKJ6ZPmQPmLOhnn+9x8Sx/+0MTGlJMWPx2wBRFfz8A/n
B2xuh924iHoakJpxrHV3ImnEjfQxoJu9acQbz2HxoJmd72aIk0fEoJGI6T2AELP8ysm2vsMlkLIE
n99vBbWxe28MCHDFGURt6dSNyTpxQKTKgtHDb5RyEDxorHbx1EceKhb3BtEsANNodSSIl0wvbC06
YbvasgQsoCQoWgukD8w3M+9dPa8xuSwzU09bjDifAD/yBuHKHyGVpCWHlPE7nWjwVbABU0OMs9WO
17yXEodyLabE3lCV9ndqRlAw3ncYrag0i3hSv/ZmGX8ZhgiN2qAgiSzeUZvwoUZ+mt9rGBUSwq5I
L0B+85t4SlRUrDb2P/01J6vxt2+QJRLfFux/UPgBKqNybED5Nfim4BGNY/RmEgFpeu1fbLpCDoUa
jz+zUTgkugMol6ymMEjQHQJwdr4YG8IPDbrlCkLoesjVbl8SIMZVJ3ReIYhA79GGL3OlFus/mgh8
Pp0XqM0WySZ1Td/6eoZa8ww42L4uscpqNXVjAW2JMdhP2ylL0BfoAUkh4NHTmSwiPqVrL84pBakx
DyyYbmK8QqDf2ysIOFsn8UyPbNwauMwQVnBLR+c5GJLzNXBZeZfZs6FXdwAP+jzu4XuLl/MIJw9M
fpxXQxKsj0IYQOKwvGrQAvY0gKytiHMg1/gXcCnPjVn38xSGBzmne3ENPvlu6W8Niz6oFS26CuQN
Ej7S0xxYqNeIp92uGwXCySZbS8VOKxIONwKSJUJmIIZTs57ihEflaLCCRl7o3gD3jWlpXPeiohna
eXgxHflhNDDZhrJHCNbPIO197ZtuPOdDkz9iNoo+DwEl535QF8jk9xG89TpNY3uiIXnPxAlTXD7X
WN0ugfkOC3Qumn29QS/9ysbYnkHIgGlKGKg+DVKYNLkrXItsD0sI+gUZIYbXzICQu3n3NeTiDRbi
VDAEVoZ1A/tNyRd4B/kpQOb1lJu8qST1BnHZoEBG9CnbkXmjPV0q2cYPYSbukSUg1RxSXYsUFvUo
wTAXZBbLPeXAz0DdncHexJXpiX9eQLSf28nyRz7LH1uWLEcYwfaOtK2te9lsN56aAE72rEDrAwvS
er+z4w5HC0xxycbFnpYhvuyTO010e1vCcDhlXf/a2xBppI09CN8/QaLMvuXDYB+JCvM3ayZ/FiGi
V/2aP/Yaxnvnpr6K0EfXZLY/GZqIHcrHtfV5xBiUIwrvn9x4XizoGquWjwtCnAjErL75NhB6O6BE
v3CJLy2P3m032iIl+4eSPWCcPvvhwVlFS2RtgWolz6ATkvXLurmwoJi+VVvE+aqAUv3ZsB2ieHpp
IAaUMh9eo8GPL0G3/QyyrKnRJ/lKqeBEXervly34DNqYl6rPW6j3It4fdhR9xej2uMSqAkh2JbDX
lQeHLVl+8B24rk7ao8vb9yBuH5DneMng7wDAVusBTDs26PUQ3BkUxwaZGbkJjMCANTCl+VFGPCnA
ZNZ0258ir84Ix7LDEBBVWihb2E7qcQuHDDpyzHAejGXW5jjAl/S4zOsNAp4/hNhvTGriG9YY+GB6
/7ATAoFQEbFQ8IqH0bzMbTMj87e/QS++N0b3sJvzrgpnxmsag3GEfoLAbZJH5y5sv/WLeAUpp/6k
kEOt+McLGRM9Ueej2EAFcB0e8Y9XolpUCOM5HWtQpH4/KONGmGQw4vmBgdT9lXnwCUvhZkDL5zyx
c1ePUk8e+DWZ+GFDkPG56zTWAt9igBBKD8MPDLrIP7hCDX2IkH+uHUTLr8YNy28kxQdaRkEQhKdF
TdAep8Xs7xie0P4IEJO/zjtApq5kiD4jfGjYeJcDyPuIaRSYeusT9tnvKLm7UQFKchDhtwrSnv6d
qkB+GDomIPKHbMUHCz/CjwphTODKTZfgYLtN/8CSIw9rEM6PIWtAHxPbgozd26B7BGI3+FJf0UQE
po2AwkcWfdMtCFqXu2/HpciyDXYgGHl5D5Ugew7H1YtjthA7njd40B9tgGh+nJrEfzijwMIbDGfw
T20Yc1OH0zyG1ZChv6py6ibAj6mb17JBKbYgmQlC+gC/e/jkOp3GQ24DgoDm3OMwo3zVDxkVmygV
XKxvDEQKsHzQmo8Z5TFuFGYXfJlBtmXIt5D8NsB8X+DNZIPCPAKeg8HNQ+DocLGypCB5aDFNZ0jB
D6uZTohwgNQFboFkbQFhj2uQjbO+64iwsLSQdGiLlcTbeoPBIC6v59gBxNcAZcVhBPuDkRi9kC9b
GpC26gxGrVRQuLO9SonwyAA1mohDZnq9X66Ggj7MbOUQjxtY6SSUaYgsOAZMlRIEDPxSYyBb5kSl
AL4ZG5F1S3nzk6W9bStAhxMrERMd8ooFrPuFlDSOd21VX5Fxw7yNTCnMwIJyTtMjmXS41XPoRo1r
G3xJsQqYYQiGJPbd7NApLx0coqk2BFfFfeIDLW9TNmdI3mvaL9GNyiymN5WwUmZ+xrIYEG1fNoQO
goZ0Z2GJ9aDtbID4AjrSlwAaVlzyNsxZ3aUdxZCAiWLijIrirTQij1Ad5Shk6lVv5tvchziSh5Rv
XxzsL1m1uA0wmYYhUlOkWAdPE2nBZTWy0TFI13Zdy5FJjKHwyAvU44w4Hr7AJtxKzJ6Ccr1PkFCK
XWfNiNUl5y+Ig6yvbRQFT0nkt1f8yMaUshXy06BZ+5h2tX2QfWKPWPLzVFoMYzCnHSnvoQIUaR92
DFkkhfEa0yYiM+cTDiWavjUTYVlhRT7LAtMyoI3j4OzCUqwwePAykvXSGbfhdckF8xgRDe+qgJsV
V2PcOvDELJojrFfLnrsmnZNCBQMKqM7C6T7gCE+TCgyoeAHbrnjJutl06Cm9vc0aJz6CBfh1tSUE
VxiNNkwGaaYl+B4hjbXBL4o2W6toshnyQS3cTsTNyA2N2Cof0gi+ytYEhBfX0vq2lyng4TxyfCgn
t7YekcwcJH0QY8TNnIc7O4yQpg2MoiV7d3E/YamTdJmKNZX2YWikm4u0u+bnER/JZUm5ARcObDl/
9WEq1CVKPDE3ojUUN7xPWvjlGQbKFNIARENhkn0wOm/f9quLeYggxiLc7zAF5oBjgn3XO2C0A1yN
UR73QHgcYHDt4CYnCCD0y57+xMg5CQlx3qfL5ofg3u0hf/G5IslNjtUBrgIvDOw5C1t1s1GRQ63c
MIkD8xg2HEQ71qEDlzPnrAI15dZ6BH/2sDmyLGW7S445KisgjzW0iGjbHnsGkbprPGKfMRDlEEhM
ObhG48afOF/BM44j2sZqRbQYafO8o19iBnKv3uHaPkJS9t1DBGh0OkqW8HuLuS8ZAj2ywzAVIhCy
CHvUn9ccai/rEcrG15x19KtyMfJx8KWzrmqz7UrnpJN7SKZ9/gH4p9twxmM8RBHuq39ClyFeOZxk
VQyWxQ/I8pK5inzU/MCghuwMvBHNw5SJKStz5yCbAPOee/jcOKygvGYwYCIyz9/TIU3BAzC6YRoJ
eq35gvQvoj+hat2PdoBlULQAvBiwGcAmedI3fZEEW/7cDz6+JjsmhMV9DrvbqXF6ymCofWKC5PjF
7mhcSkxdWT7Ae4RnLQFN4TjtET7Yemavk2n2+Q2hHA8XcBXTVEWYJPQNnvza1jZSkGN7h8c476NL
c1RFhrEjvDH+SaaN/gIHNjhIvoF9XLMh+JWDcQTgRVgeA8dr3DEbGtyc/Riz91CDg6yn2DQvGie/
LNoQg7EQk88CDL/IuB9udTQn794047Nxa4chGYhKok/YswmxeNr0CG+muYdXv0e4mtK+YwXeNCpH
tXOcYy5evD3CP5TfFJoGBAu6bWzOKcSxh25FxzqHLaY/EoYIIAKM4SLLEbHqFqC76WnRoHzxZ0mt
+ogBEhwaF8I1I012ZS0w46XAmI72G6YBNSitEqnWGmfIoLBHYoCELQiDBMnuMRtL6bMVFvgI+QhR
zdzX0966r6QLgKoNGILw7HCOYWFde5mcZF8Jd+55TUy8VSLT+tGtuUO9gYsV+fI0WFEXJWibqq5T
6kdr864rBx0i1zUv8/JdLkn2EAtBwYWnQ4RGFao3ZPTcYSCHt616IrMEtSO3DdAvYE5MqUAYc8ZR
urX7j9FiDhx+Ny9fVruil9nSFTd6EFgKfshaNR37fJmQStaKotoX7VugI5ghjQjsRadIdl8cyJx7
CbHiGXYwETUspMyg5aGmLZWhih80rPixXDcFyb3JefYF1wWdS5k1S1wGKUQwQCtu3fC5BlGIMOUc
aN0oPrbNLQpzQhCveEFjhDlPPNu8/7bwmPRn1i3NTeoi/mbJIGT5X+yd2XLcOtal36XvWUES4HSb
o8a0rLRUtm4YluXDmQTBmU/fHyyd+I91OuTovu6KqlJYSimTJAgCe6/1LUzbCXgpHpDLnmplf1a5
N+vtMOS9/98QwkCIYnet1wkYBpL/brVhguZzoOnWOG781eslT+oKBd7ncvCKEO+Yx5Y+rvq+2eFy
GRnSLOKOYoxaRKrN0n4TwZhFUO2WJbpVU7da9EHhDWJ1wz3IJjdwb3Fsrx4ij3TGZBZ2dnkQfOO4
VtR2DrU7t2edY0rAXTalP4PM5UE4VRGDp8E+adqIePa3MZ3HZB91svyZ0gdecfm0iW9WL+iJk6pX
n2Rf0LYp6kzHu49rTe+YyNSAWb4LULmuTUsTd9K7Qiwsujlwk6Tfd9Krv7gSSsMm8zKEskGjoN+1
0vmivMq5yeWito7qNbprhXnOrUduF1pY4WUbjfOlVpbCpODWaAc4E47Y52hNX/IsnF8/8/9vwvwv
F+rwR22Y/0ckvKn2//rTf3O6/f9E7Nd8sMmC/Z+0KWO+9micwP2PR2WT+Y1KJ00cKpNvPZrA+Q+D
JRAw7YAtU1D+m9Ed/odqrPeroM20F8A6/pse/VYO/4jRbWDf/6jvmnc0dXF6NC6FT9M9ebeddADR
OFPh/QyduB+ivauwDmDwAWyzPnreoIrv0tJed6jbBakR+pPZS2f4HrH9nNRa1hayg7kIrqLUW4Zd
EVl1ezFFVdndll6leCI1xeypZw/ULStUy/dLOsFJAOT1J0vWZbgvca2V38MQB/cPUVFMPFEpROK+
qZyMvjNSYk9Xn1LH7qd6l5SeZi0B8gjVqhMsLR85qSpnuXbRDOR/sc5s+J1/XPX/Qw/h98I7PQNI
s5ImAhRFLh+9pt/PEXKPbEj9NPwZowvK2ws6CqW8KOXY6eACwliP/XFlg5v9VeJpoVD58ds77rtr
FFE3CwRbjNDQP/+FvV1zEcJB9rMXFEGss7a0eKGAbfBOWG1+0Oxjdb/TaY9BZ2NJoC713STF0kGo
wksyiavep9VUbJqmFdo5RV7Y8rOPP6SpxP9Pn0AGUDuFDE0rx5FMqIE5hn/wH+c0YyOphfXiW3q0
XeZoMIftoQyhXtkbnJC+/1R4Ntyxj9/33bUx7yvxVtFNsylRIcv4/X1RmiGksUT4kiyMOcrjtiq7
r8C4cO1sJugk2ac6ZhPWQyNqXNf/Qz3m9/aIOexA0hRhJpfg9rmHfn/7xBsxrcypeLGCMmhhDU60
Ub5zI1n9ZYPsojxlltM4t6Jol+FcdLbN5rpLs5KT8vGJ+PcnAX5OV8h0a2xyX961WtMA0m++2PpF
+hO33AELzoqAzKPq3cl9FsbSf8Ii4lJF7Uz396mxce9E+xEJmJr+cFVMv+u30eC5MN3p3fimXuu9
p9X2fmbnuIzjH3G01p4+Nq2qWEhYcdVFuK5DPTNEPj7+d4UxLoWHzZq7hBsVpDw873eXIlpzL1K9
9Zxm4DQscMMIQ9IN3YoUPC9iTNRc2wy9pKs2c+QKU06mUjecK+Xny7ZG7F6fo4o2Yb0zPCP3vkIK
1j1//DF/bzXJwIH8ilJMGoq+w93ybi4ZpjjUdgt1BIqCZhDYA70eubfnSXg4Y7UYrbNiQWJumn5q
zJdMJcMfrs+/Tpbj+CxChO3T4Kcl/P5jhC3sBFzvzXNdgj6ztjmzF/uBETvi4l2L2GPe75JBF9+r
3KuZUbUycsqL0GKtWmzalNnWzPz4JSc+ISTEa8kmDy3fx6frVxv4nyPJMScpcP0gdLnCvv/u+TSL
qQYsuIrnLkZNTPG+71Q53LXIixWQq3Zp+XBWUI38jEVk1Sy7sFgX6zwhwbnsIiyXybZaV3u5rlIK
65DwInwC/XbwbKu896soYWcMdnlmSkQ2vjgwmNiM81cLVDZt+4fb1DFd2n8ekOs7BB6AnEcF4MNq
ezdjMDLrFu6qegq8xsu9raJowFAEyRBFeouMgQo4LYzX2ZMlPz8bfk0nip0wP5qnXvjtYZjEn++h
X/3U3z+cYDGC6ZIetrl3343OApdNFbNPflKau6jdi4597q3rpAJiD3VfTgfEk3J9rNJ5WcCYpNhg
UgSU7uTfJ+0aWxe6kvn6qNl8+KcQ+TzDZJYQNSjUD565PE0nIobQwj5mvKfjWKyPa+kXE2a2sjQP
rYyzzwVqaB/wTSisrEQgmM9cO+HlC1/YbSR9uFNeJ7qDHwzm2hUzRYVm1/56e8y0Fhr3sJlz/kTD
4oFPniHA5bIiMauK73Pn179KttoZz1I0a3+jdRGzVS4rdCI4C6BkXlAznpJveD9jicx4dBhkQQjj
4K+xRcwr/jA23s+aiN/ZjwUEd5En4Qnn3dAQ8VInTqTKJyyTHbvKGUg3NeyJVlp5CR5jYqL4+PZ6
Pxu5AXOR6/DcRvse/esdO6is6VSJ6ZtYafdSpKVPw/RHb6Tg4e2PYCmf4lysDMLJHfouuQ2YWBin
H38Ms5z97aYQge+7Ac8KJDKuZJX8+9y9CnpfVuRXj1RwKzCZPYwP62fTpi2zUYphBgogZo3sbkRK
x4yjUgoaewTaLsVuAA9QiKh2IxcFjOufZ4HTgz3p5PjjfR+CK9i23jo31wwi8I65LWMql/DiHHOz
pzbjsBkRtcEwhM9p7vxRUoVyed6rhcqWFvN4/PiI389rISIEm+UGR83RCvYEvx9x4SMfntoueBiH
2mYR62ntsogdVzNu6fxIeZGiSmDYzkUk+JIgozZTna/MkBZDPrnxOZ59803XAGn1RaZcYabIdmU/
eGhxiHbZcfUWuNW7eIIvJjbOElbcnVAyuI0+PiT33cwWsgIiL8FlVuMK0pp6N1W3xPbAyq3dB9Tx
mPwP2KbMB+gtgWz+7T6GykLz7xCns7nFmSvNlKJVy4PGoua9XDuzZ77VtEVXfIccHMiLbCrNeWiX
qfFPcTvzqiwV5hAXmgLdobACLQ4K7bDAXMfzgsP9w6G9W2VyaJEjUI9zq9ieZL33+9Xq0YoF5dAs
DyJBRFtsMHIztNZyzWhy22Hh1tABmnZ9RDZsno+VRfnI6PYr/PP7tfIdkEmRsIbpgVWq5nRMQS4Y
fWJcmU1qYDgMMUnR0cxuA9PmReZSA3G3PSsS3jDrY5t/scdyOBV4ZjgVuKHAhAEBGHJuCSxQOf96
PT9mKiy+f3wS3t2jIcsFVleEfYRsO+1/LXWdaZX+4rfWl7GizAoP99fyFvLvjB2UnWWa1H+aFsxt
/4/HkXlLSfKBS24F/2PV9PtppxXIqlXNwZducBgh/dL3DCie/ZwfmSuMvvt4spq52/glbEN9UeIY
YsnCpMdZmjTivrvA78I4P8RYXZgMuCHHe03KJU+AyuLG7+eaB9XbZUvaiYoW8LiQQiscKbqF8SYp
KJy5WwtlMV+iJY/Ge7upMLNB/ip4NmHpMPvUj882EUr/OnjzEGCSMOCkf++oWA52Fm2i5UuaLj7G
m34oEFnF6HDyk++uEvAyKFsfGnhE9x5/g9Zt1l7ZJdVPb6NY7VjXOqkseYvlIRA0S5o5+WFnJT74
eJCUWHEcli8yL1d9XzU+QulpBYHwSeLzndddmNcRlcaW9WM3HKbJC8eTbtN4bja0uqlQCVs7EVJ4
HTmGLTfoGGVD2NJNSuuR9JktnveRm2GkSYEyYra8XOYH0jsGefZxL8lka0MAmoajosIKfblZ4qS/
7NOAldk2WMtpXdnWMhTp1RYQrTZtp3L/MEZBInbYOuf1C+4+N3ukMJrEOyF7F/4W+9Nm2fgJtA7k
9O6ERc0rk4vAFYbVCk7sOoZfAQ53clL3ALUkRJ+Ksq2SDwuND5h3UYNf+cvcz6K/tbq+tu55YgTD
iwebTz+s9M7qZqOaBtvzZ0gPZXGMM6obhxVcWIX/ukChDtVKr10bPjtVHtYvqauacTbun6X9GQ39
hEW5KKfOyS/6GIdDuGMfAHT7iDe/8E/UDa2iOI4+bYoy/QnVUfSc5dkRoZa3KxhmhvTq6E6lnwXy
dABmdS2J3bkcojhLy5vamylq7vMx6afxZvLiJMsOsaymwbuHlSJg8OYyTcIDY8UX0GfG1eaxTm04
g/aE9dvHwZbGes2Xyynp8BUdJ9quPixf+LVMsKOCVfK1sQbf6y4ZHJMVbyfBssU5DYpVF8iohagE
/xMkzYAv/es3LSrv/AxZA/Au+oOdbJ/XAYXfSNtVo/K6cGbLCoLtknvFEBxnlKuECXgSbf60seFH
cjiJ8HiofJ/jxbejbe6lEXC0ZVKTCu4wJ+VTCTVNWK66LDBLheMnH+UHaQ9AZ0xNItC9lxaPQRKD
AL6Wsuw4U0j/mbJvmbXb1Lu2BC798sbJ2swpEWlNeRjvp5yJALVL5gg+O1OW+UjLaJW2u4ebuWSo
F1SRA8LF0G959Vc3cWver8ohQzwMSQioVbP15sy64ZDxBNk66JX4I3x+liz4WCOzppc4K8zGIDVU
sEOeorykYVT2BV+aLu2tc10FZsqXY5+EAR2xvmEArDXrjWNPAgavU6+HmmJ05PS1ecB/eJZATway
lzpsMmuHSrH/yVEydb3/OiW2b7oDMsKEiV7C0lwKsDchyMW2ZUPTHnSWsdLaTsB8kAtnMPMHiyso
h3Z47PN6yGrOl5WuzTFFROPMt2EemI+cGUzbevYZWbyD4Eftc2zNZoDR/zZXHlMT3ysjRBT9bhwd
XsojNsRb716Mdcfbbt+OR2sh2mcKbinfAwrc+OfCk3EktnKKKABtgHU6nIu30ROvXcSfDHLLHFzc
L79OxsCoMfDAX2vciP6B+ZfovIKowUxb57dTbb2+/O+T/Po6KgVucRu4WNaDrVNb6fhcGLSqPgLx
WDjo1oVfjXYNvFpmn9mAJ1hj6A+aC0U3vGeosfMedHJZO9ESA3QvQCb5n6KKXIz1DMqw5CWuosam
t5Q54jECLLeYRS82U5dvlkFit8+4j80ZbBR3EPPa6zGlbsYeDVg4CGrnYhlCszu3Xy/t6/Dwycjg
/Pgy4zf2XlCag8demDJOE0ebt0nh5/HNpWntIAXkDfSjv+JIhTm9rwNpHRb4dHsO0vwVJ9P469mb
BUAlyFtJzUd/PaE4o1b+0ZSikcEebF5d5JdAIYJZHRNs1fz2lA0N93SEcI7KRzdxfbMxcNtnx09q
hg+hJZU5eD2y2P3UUcs2f9AdzRc5JiFfYLeZ26FC+cSXevCTdHpAkELI1aHG7mKd0xapk7hAvhVA
5xOvY4U8jKgPjm+n3GCR+ThzJgr+CE+AhjfPFeLHDPBFu/r2Ays3gBU7fNt4BbZ2R6wAGIYcMSi+
zFJR2yQ0yFRuuEzpYDI5zO0M0MYUeooFxStuNBaL83Iloq6cmwscxXZV/dJtgxeNu4SyIU6Kgden
fdvxhUWjV56qduD/l2qibufhNKNUhOs+LE8kgMQUBSagD/xmmjTjo1/HM7uAeFnN2J/QxFMknkXr
MsPgTith55QVj9gKDUIdR92lF/GomiEFzTnzTVI2TVFcvJWTc2g/Oj8Macl+98ciOwT9FypPOR1H
8euewUkL22rTxRPw10eRhs3UP7QEW0z+Rf966HOU0K3fCTVDeOLxmEydt/dX22GW6018CxrHWZlR
Q73KDPHX+ilEmokzgP7DHG+fZbADNpoBzuvbjOqjBUd7pa5MskdBriglC7xXtwK4C6/wF8fsYUci
BBhXr0WW1cG/HxPvic3ZJRUCoSCZCa+lt5htOVVDtAMFJcrYQe0Au4m9Uw0xgMKEB3vPN/cTDvKM
InxShD1TJVrahWdeh1WT08xez5y8IROmVOAO0K3ru7wEDexd66XkKL9NLM9i62qKO62zUyRyU6Rs
Bh53twHWe7//LCljgatFE2Et6cGfFNS8HaULPAGbgCKQ/yQTLDcgK3hWc/FXS64clY9WixNaebEZ
btrVDoPv9UzChKQSLTI7E6CYVq+Kg8/FOkzWWbOYpqqA8i7yn5hvGV/WhJx5OebSNscQQ5hl8md7
aapU0OZMAZn+TjOpJ5+UndZ5lnPplyffb9USH2Cpdb3115Q5+RzveaIJmA4dRIUWom/pEKVARXIq
+i82sj0g37EHb2K+nwLWNu1LNGZj637rYqTc9lGTtVHBznDXrnhEcAvZZzPwdJjZ7DtOw5oyCECv
klbDB8ojdzvyTQtgXzDRmZp3b0fyei1beLmcHrwxizmsX9MNYHoz/0VIUfjC6t/cvFlXmVfUv7Y3
ce6a72HrsXjFkizmhbDBPF7Bzt30NrIyBlFzkbBajE9rv0A7yrlRzV0ZVeYnb0OWNSUzUeTR7KEF
8KsEb6ZTK9nqmaQhiLeutsO7IYXh2IDDJMbkCZ8oXoFLVMDmLk+s1ZQDgayY4rVkWdZftqvN+JY2
/YcTdUvzyYuMTuPT2xt5OuKR1jJUrPPrjq02wYPFJq/VID8XrxNW8VpobLHkMBqssjVFyA5espS7
KsEVH2/S1h+s85B5imPuQX0zlDI3Mcu4VM68RzBiUqRY+euGs5qC5wgAicHc5Mo1bcYd4AAzJnE+
uJhEPUyFVbVPcxA88eH1hFAHNpNeEfpmiSU7x8qvU1dghP1D4evdhp5aDvMDIxgBTQCw831ZOe3p
IVCvds9p0yBK2wRJMnM3TIBATxDtzB1UjhRekLQQNsRn/8Pu7ve9nXl73/Rq0BRi5eHG/X1jq4e5
sSZoTOe3qREsoLmv2AdwJ338Vu/6QtxNdmD8gdi+UAxTnPn9raawIMmDpeTfY8QuZkDErYql/BRE
9KyYkf3UXNQhy7nCjdSSS/Y2OX78WX4vIXg2aQ381+PgaYczzt3fP0s8CpfybZ6cI7pq/lNGlhhT
NPbYQOzXhqXzn87zv9/QjSIKB34YoQb1ond1xSLVtlNWdnzfokT2nxLQTf0ljiWmubc7++MDdEzZ
7n8qFuYIqd3aXoDjEVGKfF/InMscdRXkvPu3GQNlvCnaL75YPO8wyy4cD7mKV/15mMQCDXuozXwu
NFMD1D3J8+gPn+j3kc4nYisVRjy8iMyTlOjeFRqXyLamAE3oPfAbc1NNrOu4x+ehiJnXMRxmXIJU
Dgt3ZgTjjE/QwsLgS65EO6zbsWVnf/Aq0Xj2ZmZqQdzbqpaXc3/EzinDVQQfanrtZ6nXafbjg3h/
Gblw0obvRsfEcRw4Cb+PG567be/O0PtTwE6cTrStXEHVefXwebEQI93837+fh6UUr51t+77/7pwF
M6sRN7SH09tjbwZ/hIgQqjlJS7rLkv+r0ppnU/J3cPFyYwhu1X9NB2KKqUSPWX56fSyxSDZXI4C8
LfZ115oHxscHaOaXfwxTBgTtJ8kdiB4F1+n7eua0rDMkBK8AOmXpwtsGoB3Fk6+5Yf50C/77rbh0
IR28EI8dfeV3Ux3ZWNUyQBm4eF2KYLA1Tc0ZmTdfPj6qNynGPw6MWiFvhcIKuzNTCNyJ30eKjTi7
QVzYHdFZ22m3JwDPqBEGW7pD81e31vTQt02XUFuNNlW8slvcgJftneqapzUSHBLRCkXl58ZFQ5rb
d1VMFGRzgZGHnvApnrMCLMc2dmk5fevatmIbBB9L1i1xK8Pq9lu7sX0sB6H2KLXdiNlphH8Xvfbz
Cp/NiPgU13DH5tsiQYGIZAaSb4ZEzc6Ralyw0QgATBD9qLgUbwuUwOLXMAC+LitYoYc8LCDqcBO8
bjWKCdrOeUoR7XtbtoZmGTCNrmUScyDhlafaHXgBSyx/CE6iK81iznpd25AJTF1lY6sQqS8Ol75y
kAd3OqqJlFQB7KTN3yWPlsdmunlbyPxaQdFZmzi/K5gkJomgHakssbcofHcPjIi3hCNuVgo23QpC
psq56thPUc8v8/JBsOyNxAkAKvFDlzk8HVMM6EZNnXV53YdF0wL3D5H9UFF2pQIT0GUA34FINt4S
7Ie0FJa8QD3k3kVtpAJChlpfeu0Xb4nGtflCv8F0tFgDIrE9NT2ADx+gN9XmZIcICTnBIdUtwQTb
ymHR+dfC1rMLrzwfPfWT40GpCE+UzWL1uY6iHAN1XndwVzeKiWNG9dun9NL3dbNwbYGggb1dNrZF
ZWIEjmI7XrhdgPFPNwUadXyMtKOnjN00pBP6olmKz1MCxZyefRsWK+QngJcE4FRkUuivNZUXC4D5
a8vtbS5q6Ycn/k1YMW/nB9C6vouk8XWdReHbrBOXujcPndehAYOf1WANyp8tm4aPMYCR0LZfEe/T
QaHhY7hFgU6yIMvgC5N4E55VHZEJVGVe4hFBk0xnD7dVvluyKT5meFsvMlusl5WexwsqGc09dgA0
+sQnngKwsTY141F/iRnUFzLxsPNw96XPuVblV6Kzmt0cOWg0w1L0Rza7lJRgRIHlsJ+agtuxnuDF
+FOmdoFMgSm1tqXBYM5ynwPA+rTmgJX3rMr7fbjY4DqKzq9+pGo4E2WsrrW0kutq7Pq911GCRvsC
lbkZol0aTeFnsFstfX2VvWRdG+8waoMWlCRbADprr0JcvYclrukC1wowoXHnwrHOa1w+/MlL9NXp
M9iN4YjuIX4hg688AiE1FuEo9w4plK+zQvpJ8Cglmg5LQpM8TPMafi8tAjciQbjFFLrZ3nZ7+0ra
UZptyOMUN5Iy3UH3Xf2zy4P4M8VDwFNpL6IXSEOS/YyjnHsSJNLsoJYaz2QHzLUbJQUHpoJdt8zD
leg0Qn+vmsJtHMDUDr8CXoyWSxQIw4/OlbmzbwbkpNskq9JlM8Io+Bn2Hn4iclb0VYWc2dtJSGKf
51EU7JOq5trrcAWgek+b73beqZs5kPZ15xPQzNzpmR5qMk5XM8vZWxtzxSXVb+sqKwSRqjBXyhdn
wn8BPTZEGt6jK/xGEM30s7UszC+Zs37vwInAU44V8sF17Ri5aYkHAMWUHnZqnXCu4srFG207KgOW
GTARs6XajpMoxZUM7VKB2mz1wVWDe+2VxCZR6X30Jph9QxyfjAdtM3YDMLYAniwQJdTTO29pxF7i
7T2pVOpvi5pZk9m0t5NuMxRoIAj9yhIPeOEg5Hc6080G0E9N8AYQXJeEkc8kChefYcmQ31X0ffLQ
wlP6qmdF8FA7D/M2drSCgszno+NKtg5urwhnwBYH2nQXuR1xWjXcxu95pVa8Lnb1iB0Dn44anc8R
TYRL5epwO2g7vpJZLb+TzzPf5NT7R9oOMHgp+vQbiM1QOZMhufFDrDhE/hTRd22xqNmFrM/IbMm7
9s6f/OLARE/YQZStwUXvNOkdOh20HVOqH7Dwq+M4zM4xV6P/XYv4YWKf/LC2FdxxsLoAfNsq+blw
Qo4pHDbS8Dx7gcQSYbDVsqVjW5BsRCzSeOkTB3zEkuk52Au66CHCx/osZiW+EGTUPI/ruP4cGOC7
MWjcWzh04mjzpNi1c9ufWV8iZ57q8QawcvG0kst9FKWDjL6mnHxKF1vyLJuZkWw0ztSDiPW9IAE+
3oL0yDGnDPoBbZfg84/ulWNDCM990X2jLtfeRXWqL0jHiM5EGK3XSZe3+zlgymUbXGWnWtr9lR7k
dFcDUP+iQWL/EMXI5OASbAutqeLmoab1yRH9cD3rYLo0mPyGug2Eptiv5I7tMQpLyh7R5Wrp+AaG
j/68umH6EFI6+dauYf+FBz50MksHt6uD95tHfXYoo9i7ocPtiC1uJDjpRHgKxruuDVm4uSsowd8l
BPS0W5Qh9kFPeftN9QOWgthb1xsdyeEaoRKEMKtqviRiRVCOin3ei6AILxx6fttRrfJTSMYHlXlt
vVixiwbthmyFFbriUs2sdXfBYCisN4Un8OPv7UZjy9iUkYpvJksld1RZypMll/qx7PV3fgeQYJ85
j13FCiYfgvw0RznyS0852VXUKPdpwDwGkjSd7FukPsND5o5je0zdEqt5BH37WsZkBh4iMlmiqyoN
iRWdOyJmR/rdO+CAJNVBqIrGTSXi+tRY9PuvF6sNONe+PfX6BhU8jR5n1s50WUsivMQsrc9BHWUw
4GdCavZppPQ9aU5jBXm/WdLrKgNgsbN0jZ95iWOH4IkRhNj9EtZ6SI9m6WHvonZuwBpy1hpSnq8K
9uQafFjAyoVMviEeb6mWECQkBif5MgG2WbaNDQcXuV7sEGzEEvG6ZyPeP3oZuz/NPKJV7xE/jn8N
WdHF2PvBFQHKdg3JWWC4GTcwmOxouILf1hIrIukIHEncISE0HQnDOkdWAqF5cpMyIvjbihNyeSwZ
zedMoJrZkD1bfm4Wx1qPExtNohuD1rVvJqKJSFKGOR/cBiXT6Q6B3LprqGxd5W6fbX0nKK56a5m7
/FNJkE20Ck4/vslqR52mKoxKSxHO+6knNISkS/Jm/dKlwN413A8h7c3t4CxAdaQzlOlNAZAdundN
mXe79sBpN6JaaPwAsCsu6gwk4z6hUXhbZJRJd/mczcSgSSfc+SFAe0piuYbkn2hsrYqUt2XjTnS/
/d7tTzCo5mBLmq3E0iILwm4WanaPjrL0yxixNBFaLe6xaWJ8EITkuHgGWcKlVrOlN48UDatT6t8v
ZBUQ39EO4ZKVW2bSnhc0NkZ2QJ9oTMjBw4OGVS1pHSCaBQHqQbpX7tx43i3pcf7wQDO3ii8wosnv
yTg+rWuaPGBce0oihVmcbUJ1ntB27OMw1kfiPlubScLH1RkGK1m4bnnSIhsOY0rukmoV1nzwELba
VMC1zuQt+jut/WUDLEQyv4599aNP4vUQNCVtvGSOb+kwhvbWmbup3a08bOQdVDNxxgGrYVqPJrjS
heyLeizJphenUXDzWmxq+w5r3E3X1M15aGFk74cZ4OAlVWO8VESHRZdwXtudS8jNoWhj71wXUMkj
8uSvi9izbt1ilteuomkJK85QANgWGcLd+L3GOn9cCbTGzRfwEN5BYSffUTl+c0I/OPWXSk/xJuom
vJ5tASaYqALYwJFTxWhIEUQOl53Pwe3B3RICEmuoBvS922NOf22nuSmnzboU+sRTnod/hmUM7gfr
Cz5CfM9TJzsMUK4ItFPpYw7574nK23xAtBMdGxvvcqCC/M7KbY3930+/2nX1UOYowTCq1YfAjfNv
DfZdkltE03wDoa+vBpeUDxhQMxzhjOLoVaxcDjqxqXCTUbVlsys+5WxLrsbJyX4AmQieCiK1vhaO
mG5GOrc7T7XNpaBk/Ejx3S3MnIZRWJD3devD62bdyuRoBqH8QbAwm+GlrsxTe3a752YMrWxf+sRj
g5Bky3IJzg4sSqezGeZ9ucL7bYOJuDEILbbxMGa5d1uqzn1O07QHtlzyGTZ5GaThtuDvksXtMybS
RXmXlT+4RNBDazOOdB7fV5Vq+v8qdm3ptlBC2E88eHHJRlY4jRdWX/i7XuXWRdZ67oPRDRycdSwG
E36lPnnenD8PJFjyeGDneWiGGDUU2WXihtadvlYLopKNTljS3MxkwD8Xbj+DKKbMOOIeLucffU/g
65Gbkn3aYBykL8Qt8kM6csA28lHAaDDk1ymbVxbzyEZ/SiSkWOGCtL+WC/s3fIVe3OM0by2C4dsK
zS9QZO+x78ryW6DIkAEf3+3gJrb2aZgC50x3zfiWkRQVQCintDxOLKpIa7DJ5ZvbFGpvO4Pw26Di
sJoTFmjHguxvlHhwND2112rEYYAihUG0lWmV5rIYSRT0aaVUxTYvWKQRS8o2dtzGS5u5rKnJKl6/
1t1QF5/cxpkIrscVXTClRT5Aja0GTUnMs2W7eS0/4WKMQ0zabSa+l8hGrXo7QgvI4wMNMxKQb4u0
8Ztoy257luQoknfUEUjCA9dbiLfguVVuoMd4JDTUgBKr4noJY1eY2FM2YIoACapDWNSReUfDQQ+q
Jf85KUBBAte2NW0U3DhkWG3GuW38/pCwVqsvh3Swqr+6Fmi9t0/RPwHCgJjuFOfYdum9HBVCqb7e
6QWbbE6yriq4DtJCLgWgYSBUi+4NdPzG+VlhBrU5j10Oj4RQ+Nn76tFlSs+vxVpLmYZDX0JVOOMA
jGd1DUbetO7RC5g+CPfhGrwkMrZn/4iumlTYS1KjouzboKYUqmgdUuiy2NnG+eTziGA67h+HlIJC
eNOzoJxPNqTnBfRN0g1tcVzpbnG1eOTlTf4soB8QMOOV/bDU12Lg8NZN1qCy6LaIXkQVn0XvqYzs
VISqmbiyh6E1rGCR9QanI2TSHpQKc+Zj0Apk3ZWJAcjAvYxVxIy5RJAy+1DCRw+qZVFUYUcqqZAL
WI2UE1jxGpIPePwJxQ0mcF034c3K0o+0FlI5iB4DzBWZEDjZRnIfLKuQR/p+1aMKh/LBQl1D5GiD
+WwjB+6dPWqT6gVeLass1O+pJpHE76J0BxivJh5mxZb5GcPQsPxS2V9FWTLeeahjL6gDZzeNHYst
+IXhNncWskuUqBBrjRGNYGWV5zyap+CyZQlHSk2tiHSaa8Kpj7q3UTHOoZrIuSWw/EWtdlwwtcoq
xpAZymHXi3W57zJrmlkgWDA0g54dYpwrLNLal321i6twfrbWeF7Uxkmm1oECm5FXMmU10GSSS/Wm
y0e2BvVqjexGCGJMSU9FIHUxEJ84vgBMNhUXVtRuvQVsmhzwaQF1JnXFCRHnuG1UA1OSTbOXi92B
xWmCb1AqpNNtg9hNiMpY3QzM90LO9qkKfXvYQfsb+q9IH5BNbEApVYQwkt0HenhwXHRFFLdOCTvv
aiNb1uG3Mw23GW91EeyDwi+vLLDlSNkHD3MF2jpVId1wl4EU0tqD2oBdOT3iW+DCkDkP4hht3QWx
MW2+HSiYPa8IFhgbcfR5sKALDemqDr6j5ruFi72TWIOjfY624icsfBYFME0TmNYIyp7YXE7p5yCv
tFl1CZfU1VT5V1qCPnlmihTLUcAOuG8mEd8ik0xeEu1w5knEnJGrxcaZvq5Y+FVmTw/h7A13ky5T
DgEbG93hoGqYTQMyEubCi+4dyoeECuXNdOlQtMh2ANSy/05C4iP0ik5e1DLPkSdq79zGCVRkt7a/
+rpzNpBHSLnX5YpCv1uXDZaj5YSn0s127tCNmLrKGoF8lI3ReJmQ0MA0X6/IQZOYDF3wRaWRRrAb
3qo6WNwDHSL6rJAyMT8noxiZei38DjCTVYC8ELN6y6KgJlpWDGq4SVwHNL3BzgSwyEv1ZcLRjeq4
N2Bb1ADBkyRcFnYRC/BPwPxZ8XahDOsNa2q4wX4RR8hRoPWkOx7oOcoryiV3a0UFYLP6Svn7YkRg
txM2gbJrO/M7iYecDtlIpXajUH9NXVrv3bgjZ7f3lm8Bs8V4TYyvVruyHcP7ztOYqv83e+eyGzuW
ZudXadScB+Tm5m3QPQgyIhQRuoXu0oSQdCTeb5t3jtroB2gbfgKPPG03atAwYD/DyTfyF+dkdWUm
2lmuQQ8MdKEmmUpJoQiSe+/1r/WtTrOshgNBggpUiApqWygObpxnDjahcKYE0Ai9g6bF4g0Meraf
tLq9xquX+njAxCupmL5kzuB4AKcsumt9Z5TJHPTjnLarXLlduO7jxM15/iozP6SGALLR2aP1oIVx
PV2iXFGljJGjAOZbF8ZzAh1wXhUYMS4rHCbgP0dr5lDgCVINDVQb6nKNNL7LiJSPPusmuzr250Fs
Krored/sq9GEPIHuUoWXbl6YTw0uC/rE+/zZbIvqSXUVzcrULd84OCoxSkUDl3yuniNthLCVAaHy
NXYeF6on3tOiu7yUUU/zQMpNHagEkEHXd9W+sxqyHsrJztEFnDMo1e4DinHicBlE9lstFnM9Sb29
GdQsdllb0ZucAsY67db0AusMDekrp23dMygppR1AMGfjVCQecC5LDPkNadkkUIhbgeJSh5hNce6a
7YtxKOcqxhs4Gk9wz6YnL4R7Urd0REQMZtYFFJVPbMWwty3Z3bts97cGpLK3Cgf6E7yf2aLklzcO
y/8TmRv3YmLIv62HjrvO7V8xKHfXda/P4crtKt3gPliuvUjL2NEYstiyHtBk0butSTUb5hS++3xs
hHpMETsCd+Kg0lRJSXtbbFQPMF3kbRqbsvAlqv6urkuDURhOy8w03+ce9V+tsxo9SL2xQGUFJGuX
PIvzxIkWFMqNoktIWlddGjc85VvXPXmTVEP+GZPANKdFw6yBgWN1JWesNPN2hIPEYMGs9KmLofjE
FH7uMHLP3X2YTKP1bpWyys5SehHgkIdS6Z1GO68lR8XDK8PNwkwLfwT8nsSm2rNrjIVto6vPia8y
W4Fy6ecJFXMFcYmmVVmO7otdlh0PlaamI5LeHceK6Ytnn4dPIdBmO4owtEg8VtiR2cbjqprJQnPT
YGOXFOINcV196I02Oy0dPUDl8frV45xBkFmSKMMtVEfhyUTONdgwBonSaNGb42C6HUeYxJxspR4q
dwyHNGAQC8ljQ2QomdLLFChWT83eaLtgy/Xa7Nvmrc8oTp2hR0Q1PJ2xAlENxqOOeTJAk+dU7NGh
DS0oJ08S6V6+jaNpcJrHXosWYa2S0M34Gl54x54OsDE4MB/SuQ1zemEpY3WGzV8Yz/06IMLwjwC1
R1aWISc2PYwPvx7OlTpnjnSqvXc9JUXy89Sb9miL8ZMyiwi3J9DEsvD1QipBESQ1NDhVcuYord+Z
5eTcp98HXb//un49XeZlQUi2iatSS8TwkFnRr19WYgFPsqLE+ZpV9SnbVPwwfkDazrkQTx2Vf4ni
9uuZ/Ok3EuPm3Thlhxn5nigEvwxLIxq6nU5e4qP48RuHH64a0yoVo/nWiWWPCW7QJ43IR5IyrPzx
Ufw7IB3uqoL//xao/f8G6D69nF9ivX9+ecFr9/p3339i9FGd/gHMJ9SYY/+h5puPts+7PwEN/pov
/s3H959yN9cff/uH9wrv1emnRWzIQWV//9IJy3BCv/4Od/u//PQPP/39T//w7X99++O3f/nt9/2g
OZgAtyWuGs4mJPEZofPh/YA5CO8LFzZZOgdfD9kNG3vLzzAHTXwx+Xd82RACPw72vH8FOmjyy/fs
HVQ/nYiLbv11RAfX/XVwxEJJ4oUZUuB54bcZv0X2ppC3NN2sHzj66ce2sdYFi9Iq0xJ9P7FQxXMu
9/BVERSNatWQ/XO3LBa+ST9832Vr27odTDJ0KP9uFnSI5gxrZhZvvgHEqKvddMstBYkbXRX7qjiQ
JDuv+qFf2VNkPJrR3hQ3hvZK09+ZYOdgKrsL+n7QHirjKwOOoFsOjTgrSaRY7ZvWqAMrdLbDsEcp
jAHQrEr1bqMyVGzjVL6V+qHNmcqGvsCCBati5fY0A2euWaVBj0fSVx61tNFVmlNDS1Rll0vKmQqL
PrZLNv031nJzqjtdQRq85Z6jNWTcN4PG+Ahagub5Fo5DXNhMH2DT4KRuT/I7FEiVYsJNhi2NZ2gg
PSerInBanqKWfmjQ+sPhZXAGFeBmXXzN04LYjr5Wxcn9n16M8qLi3FOqncneW0W6QEzPTy2G/R4U
GvpHv05jCws5VZTwXnECAtvRNmNCEoQWUV1A3O0+tQq2f/HZ00InMdZX6t71vsYmjYw2DQnj4t0M
0rhkSAeMq+e4cGrtSrP+AvPq/TLZ9hlAJeqHdJf0GfKkxxTSkgnpQTIl9D5hRQHqz4Ylc9KHdGw2
TdKuyjI9c2eXg9aMEqsJp7nQE2Z9SRrttQJfxCtAjyfbZvMMgOJ5Kd44+gWaczF61W4YM3Nt1h3K
kiHeYJOW21xP+gMrZHvZU05oltZDb+B1tjEq2HzIlsL2VvhAHfW7hmM6sYwHo8wDI7HEOrYe7YTK
+3a8LLBJRECc2v1ssZPplnibuAe6wBPe/F0encqlI+swyYkmvCY3LzjCrOdh3MhRBpMxreOFNhGj
Z73sP5ow54qu1H6yS4Yd9Q7fbUCa6tNIKZ5wi630oH31ycZgE7SqpUHVmDVBalo4JYTuBRCT/Qiz
BxsddsZMEhlV2pYKIB+EYep7erQ1hpkdaANW3j1zen3Np+ynGk2YOX05alqhowSjmwZLduy9wia/
N68m9qo0jW612qW0JbkKEZKZq8J8Mo7gQXzdvaVqnePtSJsTtd5ae0G8f6fTtqxc64wA7OnYuE8G
+u1NPCTY39v3trprnXWsPxC6XOFq2c0h9SmEJq4NrwX8xOQpMxcEde2ABWTFqZWJ28tE445dHnur
3om44zolVDHa9ZVZqGJVxvPZpI83/QTDbGHPVhun/qiVKWGNIeey59RvxuoxTLQ9J2l0SEbLSLke
+AVYpZcpOGDsVXRJMU5OJ44Hn9rymOhPYjQ4QYTNkQ7EoK5ijvL9uBHaeTntOusmo9LULwpJW3p/
NDCm6HqxER2QvBFRm2RBe6y4+ZOBrZadlucpZdcJw+7QuRJDtE7s0O/BLzaLgVSfvXWgdLGpo88x
zhIJml7M7Z7aO7MGwZlp11X2bMfik/CUn+Nm7Ye7KUyevk++wVBzVb2VFNc6ELvZuQYK6NY8vXWA
K8uQHXzMnWYZrt/E7SoU9wWgUYI4BP7BPcLrnpaPUPssaZobciyy1s1giy3j9zQNeUQA2ku8w2Ia
T1aSc2kj/kHDM2Zk17y9r2w6XRvUM0vj5AImfAFdVeDBAMywUnO8d5llkmf3qRjmsYafWItLNlRx
ejZIuclnYOBsTKZNHPIABCDcTyRuBt6a7Ngtj5776jE5H0fe4bjcVIa+5rqDtKMP2wYzMC+ekKyv
UQaOdWz4JD+wX1ztfJlu9XgXd1sdkeoozfqOIWEAOPe5huwZR9oZzMkBxmNp41xoeMZHkbecu4aS
gZDxpcL3cIkXosFtnORvrRVfa8Iq0Ueba6fwXgbu2qTsjrrB+JPc23PLWnMSQ1/UCJlbKz3jHI/n
uhmirYf5AtYdOmFXxVeMV44CaGWJK5iO0jE5AB64VGExv3ip7uuNsYNNcjEuNlQBZW/qLhkuq6oe
VkY1AoIX/QanvA7M2WACDupwtUTtTVPEBA4VEnKnO/mO/lmTPFo7UDWNnPloq6TdRpxK780SpT5h
kdVtrf1A3haPOK1JWcA/Xg02HahWJbInBSp3JYt6HzK/CKIyDAA5yjUzynDbjkUPu8LYSDjhsnHf
OV5HBw1OwI75WU2HlpeEq7Tv9/lp3BpaDOxctTBAcHkSVQmU7QTk8ioe3McYV0YSjxxyveShHZlr
Giz+njMeaafijowvSFnfhzDDPQum6KqK6HRyjQePqtFRSbQ6O9pmHChpCxp3+SIovpKPJY3eFBuL
qYYyfIii+lPqwG2dSi/fjAaPRwTQdlm5dk9DY+ilCyWY/HNGlzvaUmzcCyvcZ0N/mGV8NnnLY8dE
C0r+e9JlbsBfIDcigRZq2TuPSKjRgZaktYhHXl8ETZmsJYsS9VSkoO0up34tRlps4kcU/afKEo+1
qNecwvDclMMuLprrolYbhOlH5vnbmI7zgKOgCvD1upsIilUVXU1oj+i/WwoVT8vLqtYXLiqrGWNf
atpZATg0TjvezETrzoBSkHXtD91ku59ASdUhr8s20KuufKhDzd3QKj6BlmnNtdFraPWn8wXrapdg
hGIk1h1JNdYBdRXyKndwydMWEFsgpruwv+O0G68lw60XW5JQ5CmrFBD3WM5oiDan2IpdQy0iDFH1
zEO7TpyREdTs+HZfi2sAFmyISDxdIMo6WyVneXQV6v2qnuL+IYQ4Gu9sPDpHBjfEZ1szZfGfBzMh
NJV0fjaWW2pbM8VkKXLoOl/QlwC/UCi5CrXK2ztazY7S6dHcVn2bFfus4T6iSkxzDtzVNGVyonyW
TPAZBBbduSyMqecR1lLkrMeVE+T0Xr6BvlYbMub9U8XFQMKi63SsFaERbXqvHoi1sL7u3aHLz2Uv
SdTBa9jxTLTWRMHmTbac6g474bCK0mxOlHY5dGYUHWmajv3OmMsLrTuZHOW78u4yZzxYbC8emMfM
O2I99WbOEJmq2DYxboYjjux4epa8+kuU84yxSGiiY1K357atfayW2b3w2qk68lLCXZJON04eUpOE
BzMpU/WQzbhBUi93sWX1TK55Act7PwoMkIazq0MrD7zCDa9ZjPUNQ9yWobgZsh/UD4zhtMveqMo3
esvLh9ipqnNr7GxuPUi0PZOcHeLMHEFTqfvCN+O1KdP4vnWS8Typmy0DHliB5jrTcnoUTQf5GOrX
Xme0EGhWdh/l6hHDQLj1QtCHLrNBel7XVNcbL069VPsox6Z28kncaUtWvRbCsx4S2ZLRrrLxrNXZ
KdPiDUKyJ/MjZte+x3hBl9lYiTPvVC/QNKOW8XGxt5rpVtyQ+jp6qYFA4fbhhVRNf6jMIb2Ruf2e
VOFeld3jOKCCuMelaZ/j6K6pgEvq4ZAx6Kp3oLwwdCyGcxZa4y6MwviqCz0qOcbhDrgVsqJqe+5R
Lz6Xk7zTug4mG6NWjULfdRFSimpgWMJknXw0I4eGMpl10B7OuWimW1VNPm6y73vDM2wz4Q7psj1P
yCctefKOg6Rmh24/Gb3zkA46gv3UbejdvQ7l2O7tQZ6n2Sf5VeC8eXITpm13rdPvtQrThElYomVr
lJ5HSxOP5LLZ2qZReuhwIka4MDiPeHjz8R3r0WEGl7XKzfHIAPuxHLrrzmzbfdf2nA6A5UZ09229
pr2fB/lcnc4tgkNKhIuDOJg6zWN92x6zi8GeOIZ4JQcmT1K9TaQI0Kq3d+l3vOVhyqZYGQuMfARb
oNbWRmniIUomdVEkdDqAiPfSa8ejbWPhuv0gYd0EZhyG1FtodE0aGmojsJpko1kVSXJ6AZOVQuzG
OGC1J3tMf5lRn7olvkU9K/GhjDuj8IIEiTyIlMOMoyKDSPl2BBTexjvm4+Yx1kWXLJyj3EKcz0tX
Cd6TFoPHOGk4iepKx8aXUP2rqvitpXY4IDq2r2etbc9piKOor5QRZuVRneELCftNTaQ+OdgtfSzL
mWXWy5OmL9kahvWWdOBHqtdb1TcOFRFVt8Ku8MyhOKVtcnqNqnzwRy3yfnC3/h10l6v/z/rMXDSu
3xFW/uu3f/r2P77972+/KjE7fc8PUcWQXyzAU7C+rFP+jbDOn0QV94tDpBC1UqCrOBbC+L+KKmgq
gEikrtuEJsAPouth0O/iv/2DZn7B1iqJL8HEE1A0XOOvgWT+RiBEoLMdm62b7QhHEBD8jUAoc9dp
Wi5XjAbpkRFhGzD1rddTK8y/ENb69W9ydQdzBe+CgYAkmGN5v1FIGUMxqJ9N9lp01Tqk/lbMuLHS
Q2JY/+L9v/4Rifi/92L9/JvoO7L50yRS5Ck29gte46leo5gs/KysroFIZbcihfgzORZZD+Xu3/gl
/8afgxrFZ4aueuJC/iZHE+H/aJRD/h2v+llEc8xVy255AyumSv9C9oMGNV7xn6Mf/EVs72ysitaJ
xgiJ4CS6/uIvCtly9xGTExN7o7nqq64JL7wGy9+6AehSByGCONO9pbXXzOHM/oBUHbYr0EkmfduY
OBkMD1MngrpkDrhyo66h7BSIDEaYrKuWW69PdJNctVkMfnryAVxG5JGuCCkLte1ov31vmLNFa8vq
MfpolVM94kqhpDkap9K41JqRL3JGtz9ZulNSsXpcDBtYHtZnsiSa4/MjZHqci4ZfDErB+Cq1KYmY
FokKIWYcLQt7Tu65+zB17JqjrKnGSz0r7fueOXy0pgAZNiq2KhpdlOqcd8fD9+8PIuS8C0YKJS/L
nPl5auk+j9vvSkUaqlPd+5B20K7LiVoWxyz2Q8wedxM6evsBX7gI1zkgmrchDKfHaSyKz4JUwQWP
9VNXlRn3N9PkLpRbRSIa+MNlrPkeDQJP+MFlTTFkpb21PGjvAZBk92GHVQ0qBIHrlcBDSQ0o6d3+
yU3TXOiBERfdU+GOOP3dine6JEP9ApaovGF4yBZcdGN6To2Im/mjdNjMdWT6nmjByt5ARSRv3DX9
azyf5K50qWiwDamKHRj6ivbVMeiL9dlEVI+6FuG4zqOiiDgJz0CURYcWKrgvrW3hMoTyF8d0nyOz
NC+BGXhHpaIh5c00KRYUzUB3hnDnhj3EdLXgN6n8BfX0tuyVwG2VFfLBGECZEF+fm7fE87rHKczH
hybTcPUk9py8W2bW3mLtFjk7qG68UBl+x9U02TkJ2CWazl1votmNxgEqPpiz6h/6OKbvA4sTxcu2
buF3GBSb20g0fdDTfcEYxXIHcDRQU/YN0jhFCV2ineciD3GvJSU6zeR1YRWMhVUeOzynvX/K6IdB
z3yTCHIVUZruLkuxHKdljGghMoYXamPjt0hNkXPjqiR66u3EQXLt4hLdqXHd2KeV+KRu9KAJ+Pei
orKpyZDrhk4RpqDJun7HMmSePFxO/2TUBVXjwhnN94zD0eg3dkyIwg6RL7j+KoesXapll9qiDxL4
uY2ElKON3dCXFJ8jt8VwmDyLNDhg3AKbG5v9lyElmcKOgoHLajKtjHMQQFSLyDpg9bURqvorG1Zw
4tCMgSWVvYYuGDNVu6ded7nH+Ox6AbmY+Cs0IdAPcRs7zyccMboB/DYYFqfKaV5MRjqKUPWRhIEl
DiA8kHco283qNVY8rn+9ZghGesGcALvIwnpuWy15h+BbXFOMnlbBXNVcNx6wh8lPUoITK2wJiDeg
BGJFGc40PBFwZEsycv+9Q0iab8xUPFVeyKeVdf142ZJB+yC5yZXUU/070l4CyinwstBdZ1FV9gFp
mhKXRkWiN2jCST4oHpkvilPouLJ6E+8oDxxVUBAUlq9JMeMvwQnCNFSPZngPERG5yjdDk1qWGFsv
W9l6VvIU5J8vCA90/JlSG6/4vuLe1FL+A0NHbTs903APR1Fsfi50cT9N3mSiO+MzaoIpCTVzVbJF
b9dJPudHsVh5jtBZjTcRf0C2GTJ98V08ppBhTpZJSXOMs2ltiX2U9gAQS3B8YFKVVFm6W6zRKcaB
VJjjyk4G+2DaxvhslBYJEZDNvCaAdSOn4roTPMzwdF9beL7lmSDJucYmTpmGpPKngivEKAPKg15h
8CK7QT9A3K+mhvJsPzd5PgPRx4/R7Jh0K5M6B6eEeDEyJUUkb6xrNRTIxKR6k3fJ1ZqsHNFTn5LH
WBcC9HjzZJode9Tu3otJJETJvKc1IvpIDIY068hKh2uZF/Q/Ryll9L6rd9Ntb8scS6orm3kNQwrk
GZALb8IHVHmJn5hzh1vTGNp3fEy0A8R6bxaBmdc8fAEDGGd4MAT0nbGES1Q7Cn1G0he/wgY80Oeg
6R99CG1+BS+LCN3gMCsAyG+v2ARRKSeXzjzTFtFQ41C69BThHTsfFMIDrkR5mMGR3OkUKjPAsdSL
4U5UTkmtjVp25110YQHnvwSOUJucRBmY4xZPGgY+cZwkQaHy5F5zav1trJLpRmI1LXxWd2r2cKwl
10UZYnWVs1DvdTYaj8QkMUF1EKaYBQ0NW/QG61Pm97bTvOk829YwTUy8o4KQSQkt6Vgp3QwgWRrX
LAvOZVvjIPapdENJdpz3kZ8/r4w2Zpo12l2vzjgRuQCk7NN1HikWmQbobc39V7Z3YVvEN4yTpnmj
hMmQGLS07Rt1TsefowQF6qbD84tZSq32WmJajh/ZDr1YMyhoiiRE505ID7HadVx8bw3vRsfkw6Dv
YjCd5cwRlJtB9FMJJ7bWuiJbdDrp9q1+ZpUGdyRkyuY2GhznNWkARvrhMowXtbTBrWGD7Ky12aUF
vnnRbgvbxd5Gx9PyyLVpvFZeQ4fNMhksICk9MN3WNAYuJwzQp9alOu2e8VVHWYBdiSdAooaWBhGO
jFeO7GRxXjFqYU0Rcyoxq3vNs8XFl23IPOTHmX6Dz5g5I2OdMeI64u6L6ACNkhfRne6PVEIHIkjA
ec/H414+Oq6RvNhpG/NgHyza4mqKvBJ8lC2RDHOU5CFd0l+4x1kdqDq17xmtSTTT0unlKp9l56wK
NfX1xpl7QQoUqwp0VHaTwMaWSJ1D0QAHWmgorTyJbN3gPe2w+WTroVvInFC0qA9HiMdVdjQaCbO4
haaYmbsmsuSRQReDOF20fHYmz6iWjRx2XJ8nfPM24JvJtUUzaBTDC8ekJh+wdA4Uo/gjoeTsUA40
bO3g6wgGc05FDqEbk+E6jYSotiefjXaYZo+2FmySKJRuc2IVGY6j7uqEfecq5VsQiggfX3djUcZr
t3A5yFJqQVkQmEtK0awUtY2YEp+8NLLprdRGYQczc+V9qjV4x8c4KxL8VMwL6THhjmMh0cRRtAL8
ZDWkMzbJyUnFdSds9kRtM7N26aSUzlWt4/dIOhIeQRqRjr2MnTqnYHZq2dj1kwGXomjs6VWlFbKD
xbqYB2TxnThIU3f4qgSFZ4i4GD1XEN9pjYplkRos8qfXTMG923BhDRjMo6UbaFOv2q/9MuB4s+wK
j3EWgejymQOcesDoYhmZ6upD7Wutbbf+1PEM1qtZ343UDKqAHDSimhZjsT8u09S2F91gph6dHqHp
bcDMD5AgyRTFq1irhyzIB+w4K8OwzTdnNJiGEdPN5DrMceJh3cTzZl4RXBWIjMBmdsU8ZNwYsc0K
tGBmhtaUThoGp17vik0SkmzlkSMGeRaCGQzroI28Euu1CUo6qNhT2K8GkmYF1JlDCOsywR/7ra0d
E79NDBB28OEMevIC96vG6wrz+skg+k8Xst6mDOogNdavCCiMPTJJ/v+6ZjrCMlVHrMHs6+zs4/tp
8D90iT9I9ILf0SX+O7rEH39p9Dj99z80CYGIwP+IjluQ5bmJOHD+3NphfgHQLAQMBc7pABv+LEnw
FXAOfJvkq4Aj/mzzcL5IacCv4t95NpEe1/5rJAm+9VfHXYdzLqOqU2kxcgEH7O9f/8Vxt8KnLVmV
972WNRoPcyMsRvQ5Mm/Y5BhLwRkruLhytyuyO9Or4mMSclpaXA87Wh82mR9P2eLdsT5b8oy7rLY3
ScFJ6LD05aQfTk0XN8JZltGnCtnzNqlsUFDzZQGMt9J50NQbqF5C3cdG79GJqCWGYELOPtwMIh7t
aKaAUOYMXEifkCVO1dgCGxszvWA6vSiNOjhuVJlEocQS12S0pNWwtVYgxMrrOKnVtiz0vlrhv9y2
iWlSEKoRLWHGYa847cyBnTXsOwuE08tJaaV+KS34WCNGedJvJfuJp2WovOKMKKNhP7llHr9GXb0E
Gs+TZQUqQlzbQrZrb1ZeRbrIseCN5uF9z3wbrCqULNVyXlgsQ3s0+REQU7XZvGEjt6hLppcVzktl
h6zytNnepAUpK8XGzKynzMdT2+TneuUUFi29UWFelXiF4xtdY+2CQR0aZf11Sqz0o2kISlg+5zaQ
VQPYp+g2ij2m3ZbG4/CZe576ZtosqSfjSPGV6ZRhLkGmqre4cebPjoWxIXHem45FmCK3cVCCeG1D
KG0rtvRFsmnJEF64BaLDFaoZ9mitFeIKByK4dvrtNJ7hUWnM9y501I9UcJQ55qFNPgDo9Ah6ib6i
+q5JPFR6vI2Bjtx/psshOQLLzc7GGTuH1c3s0dqUnt4kFOTR5rEAn7vCe1dMmyRxIh7seX3yB7I3
V4WHNBN7HKhK+plaeCClaEPGvgAiOnTumGAv8wFv7AefKSpnkbkjisvqCwCVlctbag83g66Z3QLf
sQxr3l/4iMyeyO07WHYr4R66CKxsAGJ4mneRYTpk0qrR1g7wlYt8O4W2ey1C2sL2y5Sm8Z4auybE
ntz1Q9DGfac2ocvZ8cxRWVPuWjpnHuyxifwEhTioSKtuh87TmXEx2xwwZdr1+VwU7G4KXA6dJW1o
ZdA4L3szYqw7hYt2ETIOUxtAWfPtrGYmLpU1g4k2quGIBX++Sm0KNEU2T9ql2zb9kb4Z+AgIjWUG
hyuPHgxNK8+Qzyzeq5JbYt3OhbaVQ1/LlQxVfkveo+cWYrqwqxshjxP03NeTl/mZ7mUJUtLRltRv
87GuqOFdFgt6Iqz81ZJXZr0jocScC/xmzMDI5AQBDS3LtPO0z7pHm6Pu3TQ38tIly7JSA32yLeM3
EbdFc8+5NKUQOBYklBbcUZ2MyeSgBmjcTaPPfcmp8Z2nAttCRLSGnDjCgMnUKwpqhhBcn6tRR6Ri
wqHKyTW2pt50E84VY4yWF2GIdhQHVCu9u/UIexhg+bzY1ikWB2SyrMNJLRX7YDwtkF5IHDJdQoXL
QkwPQVv0DMZ0iC5M3cjQu4PC8e51I2e1KUf6LQ6h2ze0Ert2MxVkGIypkxtVKp0IGCUUcgOjuPRy
f3J481dYAbK7MGK8TbXL2Frj+ECOwKXfWLoKOBQ56DjXYYK2GhvVqCYK5NvocCbHLypR76so76p6
VQp7jF8leMTywcOEbz9TZF5ld67IR8x4Rl+pC7THRJEYbJdk7cHnIUxXjX3ZX6t46tllsyFT6A9j
EZQkoR2CNZb92mOpgpqQNc5Z4SVyyxBUUP+jFy/xia1KmpZYFO9+EFsgFMwh125BXUw+OJEC30+R
Zht74rkw474gTMgPulisRu1dKCc3cdlEwTws9lolJ2zt5Lq9tvV6vTxzIOQ+myb2JEoUyCpr5tIH
xLTZNfUDDdN6WxrbiZz7QzxbzlXUzRwUIObQO1W1eoC0xhY/duQOhpZ21dv16I9KZOyzSns715G7
0+sx4Xw2T9bLMDMWY68cQ9EaF1KnbQG2cqjOPR7ndKk0y3yXqVNblZdbHWdoywzCociR+sQktoLE
g1pxzPQ20lTpNhFYEKysuFn0bsHyUPR7/POfttSMOypHHROdCRMQc3dz58U1Sfg5tQuOwo21DU3n
rTOyRr3EEU/ifU90sfka5mZbXdRJNRnrLKXfjcO10z5MVBinPsBpc35OOLIRSS/LqoxixsSSwI3K
ZfQ1S9r01QJXrj3ZU59F59hcSncTpjS5B9wgWONHLplVGwkSzR5ZX9eXVMMfJ2eut4nSc5q3eru8
RK+aCBGUYHdXwJPKeYP0muBr0SP3gtKXFvhmxrO0KeZum4p29htFEmGKPKakRBnnaww5clmbZa97
wdRmqbejuJPGjjXzb5N6bg5bmoGXcSH2S0147b5Y/aIHzSgFQh5357FgD3tOt4J905GysKiM9qKT
W6yc3nLNZGJtZvUrU75F93vMHptQG+d6fWouwIfq6iR7qXB6Hcj9J9FZGbPMoO0m2fLexkgKlyFE
UWczF4wEIXEnVJUAxTkviI/BEIiSU2hLiz/nRUbzFgQUAC8ekH1fXP/HJrqbv5fZ6Ux2fmcX/d++
/ROm6T8y3/vnn/7Tt//JP/3j33z7zz/9PZvrf/72Lz/94y832KTi/rTDtqwvjGxsx6MdwBRSnEoy
fuywTTzRYEIg6YHysg3n9JWfrdSm+GJYCC0uW3J8+d8Hgj+P/Qz7iwldBP6XxRhNQNT/k5H851nV
7zXjfd+r/2Kg5CD0u4aQp+mhaTBGPG3zfzlQimB25a2BgIKoXGnbMIqKD2DWI6N15Vj7yTKIoRHt
0X2hCSLqwEHmh2UhP7MbOI+TzGWb8akop7vF5laYGyG79Kx3RboVMUjTlUaMZ4VPB/dC4kXNGcsE
S3MKiZy5vqI+u4yandtq9+Xi4jlw9fJgcJfqvgme/DFJGV0LqiO+hq7UbxwiOZuRMLbPG/0MUi71
lwJLjuf2Y34WN6XZksPPoleiPfbzjBEKd7OT34DzLlOW6yxDQ5Kzz0dyzuv2cPcaLhsGRRz2M+pY
+1a5Gqgj70uJjmpjOtHwrdUhbgWLXh7EyD5yEkTjati27EhgSXix3M5th0EqnliiAqNbipR9SbHI
A6E2x9xnGfZgdAOV3iZRLIatyQwE8hOx6O4izqZkS/xCXGCcRXZPSsd60jsnmbCK9arcLSF1zU7S
th9hbOdbyZpbYh+IGdnlosnvp7gi6YcLhw0pmfAmoje5RDB/z5hdEXAm6dHnwHcQQryBipSwsJut
6y4yvMPZNkcULNd1Q5RUDkPfDJ9jTCaJWZrQ3Rrj3XcciKF9GCw3/bVoLKuwPT4wdNc11ihWbw2x
U6HFk6K03IxJ4IKD6zKh27eKfS5vjYhlEJGpzTLpCwN730XqumWzWoYe8QobZUhbOAUxX8dRm3nB
XEEXTDVaBRO2B3kwEFV2z0FxoDo59jCEa82Y7Efcf98VfbcZgobyaGQyBLXXnvpUY1VZmXdw1GB1
53Xe/R/2zmQ5cmRLz68i0x5lcDgcw6YXQEQwOJPJMbmB5UTM84yVpCeQtnqK3nRbm2l4htIb6UPm
ra5ksIwpXm3UZtrVvWVFRCAcjuPn/P/3m4vjTRQ6PaEsXa7vhqkPKdVrXM59D/fovCPscPhgmTnT
LzOXlvlRqWjeohpFPVL2zeA+uG7q3Dp1Wl5g4or6nR516TWuIhI3RAL66hh+WtPej5pj3QcYCb5G
4HnMy7okBmsiJ46UGlubvGKKkchju3cRmJa5umIUQBRtX2k5KLo6TxE4jTbCrqHnVOvTnh2/WI1K
Qz+F4UGyFJxY5kwR3kO7MrroNDAYYtGrbdTid0pr3ZNsTJfHDhXCeR2JNjxdjHEFThHZAEx4ir+L
njRqFq0Ix0s0icO0HypCgBaHiJidtOfmusp7405hGtI2QVzPH4t+4NpDASWLF1vPFIMjzZbI206c
CLSXHo5UZ0W0DZJD1By0/uAI9w6GNvm+NViaYw54o75ZOTsEp+NunrZLWI/LJ90Zm3HbyAUJZmTP
YXVCCnzd7ts8pqjpyBDk/MSJ9pLDv858ZUHvdltEVUStN7MWqWJrYV4ym+gRUs80rwkVxt2lZQPK
MWNsqtueeDT4HAR1LX7TAwZDbQd/cIu7lXagMDTGGrnr5lu4cBE2BcYAnyqGm3vwBdGlbYvB3OWF
ln4Meol3bG0ea60/CoMfJYBwcErty+Of2LH5DcurpJM1GSeuwgJMiVUnz7Yz6aSLZCUDwM7F/uzb
S6QjGtayuDyZJ3Rsc6g3FpWHne/pB1TrAC0s7rG2GY/LYoUI/pgUP6zSjY8Myzp4to0VMzct5hGm
lgpQWo42MnrsyjGOeP5r0s0x20n82rGZ7jjR9OEp4SrBZgnD+nLpLfdBY2NlAuC2lrOL6IUfl3bl
xjuHM0KAQyxAjZWPEAEZFdScnWhSYFzb1SiY4PHEBXrtOdBCuetM+sQouZYwPqUaDO1jo3ZLUGdw
9bOOSY3hFJ03FCtk7UgSDxhYjOaAeO86xi0YS4JcH2jNc8puBNMga8Exq+n6YJ2RfgARj+0Dl1nu
pWE7PoGjdLcxcDwrRh4AGdpZ5Yhlhd8Oi8ysBdWVPRqSaG6PE0INjNMba+5py0MyLibxStgWC8HJ
utBZHXVDojWHKFPjPAjpDnR8TPIUzDhIcOhN6VVMVI6So0F6nCjSSH3MlEKcQdGYDH0b94K/u43C
QR/L3Wy2tK8H1UcbQ+X2nHhZCqjqyDGzBRaA3vQBo6kQEjOUMTDYcjyleRKswjaZWlN6Bec8cDi+
Yc6ot0krtC8KvWfvNWM41Wcmh0kk4IV4UiM4xhuKPtS3yulndxPCFrmJa9cufSuii0sqtJotXyeO
urlOyFbvzwJ4qeM+Ue4y7xUt5edMMf0hG76btp20GWZzR/JvgD6ycBcI5LqE9WU10mo5GU9VRsD0
LRoNVCSMf5ATDJqRoiRoSY65NFIZV6ehaTC1SiY9cHgsIogOTgw0gJ8gQ6aDsYo2/VENoJI7wzPY
WhxbcbQ+DrmqoFnMjbV0l90Cicvr83BlUIKGaXc2hONY+jDCF4m5he2Y9JkOE8MyW/kZY8HwGHBj
M54hINfVFgXNoJYjvYgz8yLhtGtcLcyDpD9lTZTuvrM3rhOsXHJjQBB8CltpV8Dl6Lj4snGS9mKE
uLMHreFcdnwj9z50+tJhUzEHdZEhgDVPMn3gDZU2ICUjynxgbJdMyMcZS76uLpnnpPWqlsg7GMNI
fL60At+/73CM+wh6PMSCCZzoQpH5ckMqMFxR8lxbv5njlSnOqSLngCKMHkBn3EQco+mSlk+l3ceP
mejAjFYElwBlTKbFOgZfUMfX4EWKGzHrBp51IKKz7hPTlRm4FkrQGVltjeTMh0QQPJslX+oeW3Hh
bsskH6JN63Rr55PV3wanTWbTjkyqMVt2Tpu2qd8F7TjkfswTwTAoq81anoSmnnypGDtUW7hry8Ic
omjnqyGfovCp75bsKbFQX/lLYvFBk7xcf9OMyfW2pOSNj2fJcPsWXJiqci9XirEDtSGIAholE+YE
0pLOSPqxlg/CWUJxG8+RnoAQKF079ly3Np4KgxHiVT6r4oroHfspyUwd5l2bGvKoR2bJIF4YVbNV
o0k/bYTlkXLblpF0J8nwfHjqE3jF7A5tpnaz4/bDPmq0TPoDTVD6I+gEHA8IfPYYsLb18zU3VR1J
F6TucecgQaeTUvEqsBY4Eyg9h46vKFF2w4hr3WbYylBBhYy12dxRd0XnAuDqQ5FNyaUhtPzWKdHg
+Mzrpdp29Shnv7UIwDtCQ430oqQehr+o8/dp5dAPyEwosXPqNg+621UVQJ6+7zfzqGxtmy2phUxL
VV16KVABo59mkr5fkMtiJnMR0+TGNMU7GkH9SdDqzqegaosBx1ftPAEe6sdNzqKxbrShpTumB7aJ
NJ48jx3lbPZskXO3B8aIkClBLftc6mq6q/pBHA0BCSr7zMirDwuP6ryTc8sSjXER+hZf4TiEELAd
gli/Jmmpv2w00X61oxi6gMA0Z/hr7egzdUS1Am+KUWhZmKwXbUSTgUCNTOhNW6It8lqXIeTW0oqF
BsqwoOneObprni6RCUvCawcZfc3TvFY7BuKI3hgnKd60NCrd43qQFkFOaXJaMkVb2Rn6iOB/oUnm
06yfPqmmhubClHsFZVAvRszOMyunriYk6cyxyuhcE4GApNY2oB9bleu8GsrevqJKdz/leVruyAdj
SXQywGA4G+iCfZmY04jsKB5uSdWw+/0CkufKGno2nhkd3B5/K4qJPAosd2t3zfQ5hdZTHueDYutr
wabWO7dEyoV6Y+whOUy9AHpMABCm1omN/RcCw1UQ+ae8EOUnAlO64zSoha5z/Dw4DZYNb3nYu4U/
TRnbe7qo8CYpgpXRjBMiyq1CgQzU8isZd+UeaJQx/uITrK7wg09g267gAE1YJ4OJA9c4L8t6Sdde
eAXR/qLVcnMXtHP7/NPR/erH3/tZGCrWL3JwGcWs3rWFZa7i2gO165Kth5FRy8lXWqp2s0pf0Rpa
sXtmTCN9NVfD7YvYZeIuUEvxWIvawkAYITS9BesfVf7bn+j19zbt9QDu0O6C/W4cqEi7hLD5zEQS
sszS3AlE2vsimMPr919FgsvHMMlzox9eJWViC4OEGl45+nLM8cSk0AiK07ev8lIRu64itQ7sGNKg
Z0YGcnBz1eRweIMh+N0IZrKNGrA3h6Ke75IZmt3R21d7fedWtgFjQkGnhIHlwdXIwAisLsAdijOO
hwat0YSjohraX6zMVZb8csk4IJyZiTq4RS15SFAYKp3w4ppnIwiKIcFXoKgaycXBPiirYpvKLg6O
3/5q60c/uKSNfoaB6jpN5dTJv/9p/OkK2+UFR3aSYxXtcwOC44pW4HBKoLd1qy9j/oVNfwKOxjr9
xXpchcQvLr3utTjrJdh+5FeHGQ+pKSZDCay6qemuBGAOFc8Twe/sAhMj4w2ySnvakPK5/Co19tXq
4Sa7QAe4zUyZeUBffmlS3pigzUBYwjU7EJyx0mgVrcMNrwkT4+ntW/xqxGxj3LCQ1oO7hYvEvPvl
5YwqrvJYONQ2IErW4xnZ036SzfOdGnLKLK5v4xeL1L1DxkhxpBo7uIirNH58+4O8Wl58DrZdotNd
w2XyffBbzy28EGKwGBt3zlqTFAtHCNFQS2HcTGHYEZz4yzX9F78ymn9bGmLdClEKvvzycSDzBV0Y
22Cn1H1e2iIUyDVdhSOw0FeDaYjmGa5W44b5u2wA7BJKRyCA7GB9nnhwD248YTnrGTgiGGywg1Nd
LVHJodBpn8PI5AjzrrtLYK8CRqIjnbdgsuByePlF59bqdey8EUrHtjyF1IAgFRLqx4xW/6Zx6Az+
4oIHu9J6QV5ebLU0fPmGhxes3KSLSGOI/bKz6YcmOFOzX+/nB4uGtjFwDp7RtR0Mb+PVTuvE0N1d
DdtfmuPsxnu2WUw0vT6oz2Rv6dOvXpwHC+bHBdfLsVhJkTjcbK08HMohwLfRhNJ4yjiwPkxsfnRM
1KYP6QMhY+RBffvHO9gRuKg0HU4cAgoUtcnhjtAqGyA0gzGasePXgBaM75b918ywpl/8aH9xIWUg
N+FBVLxTDvOqozkWldHA1Zx5LAhJD2c/I5LSS5hWv/9SGDnQr0su6Jqu8XJBjvo46zGHAEbmVbL5
/qUyylPSafh6b9++Fbvy816+3j/HdSgrFN3WdVd/eS1kDippJbK0iiE9TZCkcGh4jt1wnhAZnpwE
ix1ey7Il2Yt8iMUTaulC35nyJTga8C5m55WYsnH79sd6fbNN07BMxbIluwgZ0ctPVXTgVJM2pkW8
cKwLdJQYudMnW3f9p/dfSrJyViERafCHNztesmgqItyxoh7usO/eDXl/p/PP778MxSvvLlR2wjn8
RkmcmBUM9hAlLJr8QqD7BiltYk9osr/j5jmMgaDssFJZRC9vXtzrNloaDJUjQW7gkxYIchQ+frz+
09vf6vUjb5IqJV026tWvdXgpGixZ2hjIXqmykj3dZp7vaehREKbsMcw3UEJrxfDl7asenERYs5T/
vBws0D/s3IdvpqHAQpIgmwBMHLmlr3PWvBhV31+67ZpAF0XjwxI3cHAcxjmdU+e/qJT/YnXarE/m
rg4GMmrllzeYw/Lo1Jpc3/8D1nIbCfZTma21QW7lfKC3v+3rq63yO4KfUGEAzDo89eQolXvXrlGS
NPOdRuiz31nd3f/BXvD6Qoz6bCork8kheLKDdSOS0YEcPtPoXKbvTwKDs7/rSYA1hidxLccdHZvO
y7vXVeUUW4qcodpaQDLwG93XE4qjaP2n9946yA8mtjvWCt/rcKGMXeeEEkY6lOLkZH22cz0++Xue
bRYCDizqUd65FGgvv1GmFBXwKjRHHlGe0m/9mjPaPyWk5+vb3+dV4YD6yaEOpOrnnMY57OWFVKTF
TdLR7khMcrNNBcTk19/mLy5iI/rErkjf/PVFVhRvXEJMxYZdEJqHu+eZJ8rcvfurOOsp3sLAynT0
sDrB3lMzCZoCLx1keM37pYCj1f/qTPt6Sdvr/TIkFRAbhbn++58OSdS3cWxGQD8MQg5xRPDdhqPe
TCifXbAO4bsfVa5hrmWrTSmijIPLBXNbBPZMq9Qox/kOCdNyXM+0KjLLnrZv37+/+maE+lFJcpgm
1PBgzUm0PYLRAOaEPAWqkbkoTHXcQ8dlHTu29/bFXi0J2g9CAOszpW68PmumZItiDnFJxIMQvNM4
/231iMX3zqtQNWI0dtkYWA+4WF/+WHAWmsHkMiuZxdy1dFw31ey8+8ZxFW4a3b/1dcw76+VV+ioZ
NHLe8FNxaB/3PWrS1RyZ2x+oJc36F+2OV0X46sDWFZvQ93VxWDVOvcTfGKKqtInMvZeyRLugy/oD
klHm7YkVnr//HrrYex1KGSB9h5urjhehZqTuet9bypplDIRNOcn+3Vfhe0mS80BZylc1E3AenaiE
NRM1A697qucTx0EH9+Icvnfl8UPRKnKoz+gb4Qp/+WvN3dJUkJd4okiAThmuGaQUJE6OtO7tr6Re
lTJcaa3MXDpU7BeH66INx5GM71Xgve7dg5tO5xgdjM85aoSzCusmJGU0o5eVy7BTM00JxiLEF3Q0
N3rieEuUkv3BgAQKWCF17RSIbn+GvgFtr+jAGws8OxfYlNWTwpSr+WmUtRe2yJd7wGf0Dmh8zneW
iSrytMbOhsmoTjh5jraJzDiixPG6EGu+F6UkRQDiZdKwZ375UAejTE7WlL6PreqmaGesp6y7aWyC
C3rqwPwY3hDGpvSivRuXygkvSLgLTKx4uryqQ8NZNi2ChjN3EoToOGYYJFuTzD76yvjMv2HNgVLH
Xj4akCusab+Ec+lcdHErnhJbo9xBI0zT5+2f49WO4zq0HTiS07vjxXr43LSZ006k6rheH1LDEnpZ
MHj65Tp+/XQiFeddynSRRq86PDwG3A7dgtHomYR2tx5REsFF4fbUkHjtLsD/Lb9o2h1+LakLDlqI
qnQKdNc47JyVzZjRIoL2WvZp+zy5uXmUFUN48r6bx1XYSL/zInj3vWpgJ0RnLAq5h9dMa0od7qrN
orT85u2rHL6BuIq7WjkAT2D2eFWFB1ls9C3EK2b3fXlKOhoQqzaDGejl1i8PGn9x4zih8YBS+lMI
H5YLsNuxUABe9vpRwxENDX8bMrj8sQm8ywX0f8N7/Rn3+g9H38qLT/m39hAdu36a/8egsA7b6hvq
xpVd8j9+/8efRYzrf/E3cslvNLHoQ9Oo11eE8Or4+aFhBEJiUHMLHmX6p/T6f/IJCfHbWk9QxjJg
4Qdd65e/iRjN33h14Tai4OCvmRwu36NipFPKK+LPbrXCWYnrSPLXeMA5QKmDsgJD4cAx8RNoapIo
okoHf2dRDfqJAIp619TAFZkC6jag76kK/KLV8cbMbq1IRsSpfpxHUo1w1GyaL02ly49Git8boXVu
1idiaVAJJ5FV4HWYsfAArItLeRUwahxOWm1xwUgCd5iExwwgKVba45SeEYpTx15Rp+lwGgxGFm/I
+ug2MWHcrg/oi78miyTRj6kc3eGEUTEeQP6f7hb/rriOAHR1m7bTv2FjXFMN5g6kXFBPUXLkTl39
kCayx8NM+dOdYpao0v2SVK36lM3LrF8s9WJUe4dckdazwgrU/iRkX/o4X4ZnktHsektM5qAfl0nc
yj3a4wlFYon0lFE8uudjLJjRUelG2bCBF20eYf8Y+q2z2Lyc6wx98R6TawEIJMPMjWaqhzQBGcM6
m+KRAasaAvWtEIV2qlRhGR5TdbQoeAxrUqr0Rd0BNTANb2lFdVJadeLi1B3ccq/SetK3Qx/VTyTH
5UQyMj72Hae2jsJAc8FphnP+wV3GBcUM3giNOEUzvZOJSL6ZgJbKjVZW8XmlO/m1bVd9hfVTJ+Uy
1lVENg9xczXcuzn4BlOg1vystbQ7Legi1KmZw6idGXPDujEymyhA6mzl6y7BPZolUrErAjeot1Zn
dp/NBJ6ZX5WJfaMLlCQe3bwAsVxIBjftSYM4tsXObYLQZg6TnswhFSq0QThYQhN+fC4NgJb8Lp1v
uEjLZnwdTxUSbkRLstM5zhI5TRbOBGABdhyQUNzTTH0LDKa7QiMOLpiSkViFQhEuEqeFdmmoZlnz
Vglc9QQr63RMw3jNq4ri6DilxJKeRQpi6CWEcIOujTSNKMe+HDLPItxAIzKEnEAfpUt0tSBg/CwB
iRHUYAr72+C4JvhUZXSfLaBYj420+nYLEDjKNyMKX+y7QO9Pq3YpP+d2mWAMxuF9rccOMFBtVvE3
fA7WBcamMNumIp8q38hNgi/mwWlINWjC/KvW2dHsD4TTtvwYOSMtTBb2nR2Y6UQzdmjxmCE4xGVX
duIhU3Z2UZoS3G4niDGmI130KZlMfXpTNa0idymyygq5WXBqDVCY5VimOHOxtj/qSThaG6ezZtD/
ScUZcewa+axjTAUBSU5bT3/EjEl3QYideKnFYfJo1OPma+yueRox2g6MYHMWELZFOKbtDwFxy54g
yPO50eHR+SFJph15RTk/aKy3NVmJatGPQumiHRnjNEj9luqanyR0B5KBUuBzoI+H5mbhHbi6jFsD
J8RgohyuaQYBgUuXYPZSN/6aJQXlWmOm6M2arnJWMK+JhrLGruWNBL6cUMkVK9E1QOCRFsbXwJZJ
ehNHMGht6GLPEfHooJ5SpLkbmuEBQrrCEY9OatqPqh8HkmBS4dw3mOXVdgT7+WSiwb2ySuZR3jKK
5DmOEiPeBYvhfpqtrog8Gzt3T5iJ6Z5bYRB+k61ZTR9IFOO+WCzJzNekyk/yGj/Wtg/x5gQaP8ux
gZr0uMmbisigUbna06Ip7bqiLJ3vQyIfHhucfhQ3Q2P5eWFiKmmXwPLt0A5H4iQ78mWPMncCglvk
ldV86GgtzqTaBGl9Av3VPmbXCHBgk4ln+aos8Z+XS2k/EHjjZBcSarG907LAeSYUmi9X9J2avapb
5LlIYyBqZPC4n4UxOsUutKI5Qng5NpeCfGLmkW5SoChGK4qWuZEeyxFZ6lJwMS9eQATxdiED00Gr
In2Ml8jhQ0UaFyryaS4IXUmdad82QzVuEIpbt6qcgtInxiG8jIcAswuAxuZDoWWz7S0NvfptUmtl
Dq8vM69p40+uB1XfgJ/fLWSKMHUvbLptul1heMsMnpfRYHqcFE13mzh2SlYCAZ5gDFoRXmQqGL//
7uVZbzltzFLK66+8DOxiEwsVMhSEPDmz4TZpSwJHQXwvoo2538IumaERVDZqoHJuyDRBLhHwRMtY
kKUiyPd9NBytZpe0Ta07n/N0jI5D1ud43FblwuNW5glE5trGYN8WtXlfBxrg0j4ZjfR0NOfhwTYm
2fvRoGfOLhUC9UmmV8kXC3NMKSAN87idDcHUivuJ1gVQYATAaG+ySC7XVRMkOtBIXt6bLB66B/Jn
pvGIti0QB89yFTJsW0Ou7UlYNsB0a7ZlKcPoKckjvLgZU6BrXKHz84SevVmDz2qLGnip8yfYJcZe
AF3oLwqhifRx4mPJ24xcSoRXFfOeDfhD0qXK0JHf6mpSHrkw1lFsTck1OjGY6w59bPKPUvMsfyg6
SayZXYj+trVnNhXJkojPGvbcauNmdQR5tHMC1yvFMj3jteKjm8m4MDUhuw89HWXWqsZPAmhaRRA9
4BPOPrcEu+lZpD3ZGN6umq6xq32dZM1NENWVdqaRX8pvEDjFI26BacF4OoQYWDYCGfH4jNFw/ujK
Wn3Nw5yA2rE2rbMQE4tO7qUbQzoAziB+tNXeVZafx1+asi2fu8Ny+udq+h/+rUED1xnpG4X3f/n9
nyi8/+UlNHD9b36U3pIgBp4qzPbM8MjvWEcDP0pv/TebMy1NE5s8OGUqRnz/6h8SYAMp2B2qdg6i
Bvi7fy29rd8MuU7AOT3SDLGV7byn9JZiLa3/LL3B91HJ20hKaYjSxeGY+LJ7Y8xpQI4jWI4qUjhZ
BtU4ZoFNqBaE+86GtWtxcNb+AJneSj0x0o9GDTiW30ZtyYSXju30BU4uutlobDFey6ope2RZa2Rg
62Rx4GdaAip/LGo3AslbGzjAHScVHtiuScMc5IjbblLWBcFKWrRNMdKCQ8qc2iDwpwFaM/ZIIc/T
0eTZ48IVDLqRP7lfyBdCCTUSNuYR6TmWp6WC1UOOXBP2x3aLV/KK/TYFfN4l+FpA86e6T4mGXrG1
9ejBiMK091vA9s5JO47sxhQe7B8UExwsgHLsUPY3GZU3H54EIHM+xaUy5F5prJYPkcTxM0aE5APy
gNna8idM/Ci1QVhaKKYk2tXSrG9N8tYqr+aZuwuiloyCRhFtSA2uzAZdTNPeGC6x46RkE2PhmVWr
BZ7CAw5Jp2ko8AIBzWnSoeJ69bJkchObrXjGqtb028HpQ0I8iZsntRitXbmdEg2Pptn3k3OZo3PC
ya4CB5MAZMF+11Z2/ZlahSC9Im2N2WvSOeHNTp1939WSSDQEinC6kUmHJu6ZoSR22kgc2AEoaDaa
OWgLpECnMHw7m4N5azRti0vVmckGkjSd7Z07BQh56348BwLcf4MVYGSnqknq7jKuSyKJJ6PJkHVq
KiP3vR7sbt8zzu12kow6TKaBjmGECctsoFSN7HmDpFlaRwVE3mfcCnhiJ+7o44wpXl3HQ5Q/kXs7
cnhxB+biXqXX9nQ3oiFGf5nYMj7qjA5FwBLbeDaRQWE5y4e4AYdmDvmVmuyg2Ealm8BSMVpS7Eml
ML0+GkY2/raTT+Vc2Z+wJkDcmxZZXzHKAPFsdBY5e4nrwMcJ+irMUaNglt0gSrbO0K5X2UZvB96v
kHaImcD8RsXuYj6ycVPgkSfdwpbBpepV96Vtw+xGR9F6U3CDbP425muVjP1NP8jSRdicIpgt8xSl
aQbE8GsytOZDMpbj4hu0qnC/VHP0WYfXfVETl6v7LvVZ6slhmGDQkbH6CJ9TPqZ1AlUD7bqjn2vV
JPediIPnMcyiU3PIwq8I/IwPnSJsDYkt6YdjUQSfccbL5zirmo8IYuuTNm7MO+wfxUcdnXC9l8kQ
kgjWYGfa4ffHLNS4xXSiW602Yz2z8G945irD3nSDTdCdyQOJbyos4492ac3azggACwB1MqJq44R6
Tlw559QJ+XDu4hbTExiSQZvwnzoaseNeaNXgFoSI8TvVblId4X+sfaZX0t4kSmRXcVPIgfQ+ieW6
QtfyuYyc4VE6cXc3srfcQDeLIbFHDUz2wJn7b5B9+a2JJ2kvwnw0rvh5odK1oqOrUDWfmwRh+8aY
OPRpCc1zv4mJQ2NtyMHF1LGGs0AsVt/CWZIoGjUlTzgcRKyJ6RCLp06W3WlntHW6icDk6D5ZfIHN
B+aFTWGk0pj2cd/fxlB7Ah/wvgzIkYDC4bX1MrgbkSQWuR6RQ21LLdbNl043ofraTewL2bYXELUJ
T4epHV9xlJRHWlKml61uxb1nZ+1c78aobT7TFrItD6V+a3LATtKG4PYwP3d7jdqgDfnjjVk1pj9a
hUg+YEIpxU4xAKmOUE5r/TGzLLZHQNkgo/B+Gmu+I6y6acuReCA/hEnRDtZCkm7JF7buclGVLh8r
EVZ951B36RvLdqJjjcPtdF63mC6PqthxoqMcBaZ4qMhOnb/MpA99lHWjV1sjY3vbr5aJK7esVvaS
k4MVKzstWNa2fH8ZVRYi77QdcEAFo0YcdaEZNTI7d+g+haFuFHizazIEcEwaIRR4yP8kd6YVIe+E
B9NBD+4xmQZXLHUelsAQ+fNoz9EF71xytxdSyMSZEWEX+V4e/P9C6d8rRt1vFEr/Fef1f//9fxJd
tbqv/+X3f/p3/I//+L/+Ew5sLNkvW5frn/pRP5lAlxE4IiRFV0mxs4qfftRPJq1LZHMG4g5Ghcyf
0Ij/kWRF61Ku8iz+9R/9yT9alxq1lWkQDUdJxmjMRE3xngLq+8Tzz/qJ2YQl4ZxjAzcZidqMyl/W
T03dGnq86jursG8saC9qZmN1lg89Sb0fgEWoXTD2SmxhGwxfsKyx1tIqv4HsAO8hadZxcFF8zLIC
MqUZNry9XZPZN7sQOu8I9M0aaZWXV0HbEN7Ke9g+B7nHOXNxLMJcFNHIt6NSwT1x2GAEBtllT1VT
AMYrqMQ2BZoHrSc4chPa5nROJeouGwgj1XnGKPpxjmzzps9oHIA0Q8CZR3d1qJcP2ijLxtezSqGP
BuF0pJOKB/99BN5J+N9DrMriy4SJUfvFfP67bvTlDUUOhZ0dHb3QcdavQ8Cf9ACRixc9wxPkxSoT
twvm3RN2FwwwdTo61yVn36/YtLOtBfABF2c3TroP46X+AFM4fcBeMz4vdbbsl6CrBHwkTA+QIuOb
xsjxcmBOGU6SKFNyn46cZH9a0lc/PuXPvoSXw6p1MVDIM/5Ahcho7Eef+6fPDnyPt9FMgBU5gNV2
hKx8VBjzhOkldrZ1Euubt68nXk5EX19w/UA/XVAGtBbtMVPMc2DNJToZMpjAQNHK3rye8Y02tqo8
c3JO9B4MRlScZUuGAc44aYL5gXTh7YqDwiWxf/uDvZwF/fhciCMRZTOmJUVTvvxclIXTyIJXXjIF
gYcLuzwhATx41yT9b1f5bhuQ3HZ1SNPGugVr0q5YKho+8YYo5W0tKQ/e/i7yL26yxWgEFYzFlBNs
w8svI2W6xGbiWp7N2C6Hvmpq+HSxA56CwAnuoz4CpoOhdX7QrUa/h22jcci29OQTtuga/iQpITFX
kL5kIEb/llwwQjXy9JswMoa/OEbFduknK8JRqtUbHYnSsCcMczsG8rx3w/5KyClPtkkWVjdD1nLu
ryKLjLG8IRaHpCz6xAB2gEozIV2Mtmh91IvHk87YwqO7vRwDiOYk9f2+vOtN9m/tMM86feMV9Z9/
/2+//zMskP/w8xiN/+RvUzQBaw+HlYvmisWGFvePV5HmwAhB4cwRmlQATucW/+oPFIj9G3YdFMLY
ExgpGyuh7w8UiPMb+kiaA1g0BEpF/CHvYIFwBmId/rlzMoLHZYKkiZ72Op2jUH+5TmFTBCiN4pNy
1OowvW301jTPB31S6QArZzbGKYa5TN2Ye7oMijoh92nBfxKuX1fj9OuOWicv6NzqH/N5DCXontyq
aHbZQyvD/LEMu4lgGZfgZb0Gf83/13yCpSB0ZjWhjlUy77HxGk+ccOuh+Egq9neYqIYak4TwSEXm
nR1nI0E6Iu6nG9kWOBWw/KKun5ZRDcynsKV4FXoOskcMMHmJyIZoN5f6cjNjZJUbqKchvKAODbsw
0xyKAMrhxUfWHn0NpcNBuGQoFx1TF2vVmbBiyDyDaZDEvLSJ0jYCAkG8t50CrlvtioH2ZqFpmeaT
rqvq5KPZTaQN+WHULBbc295K7uG00W/f4nMYxY1GqqRzRBcW3Wzd5+Nt5lZuu6c2T92rmgAyUvS6
9V3Or27pu7GDb7TPwWvgwRk4ghrFxGfJIsGL1SgqoprqLofA3Jd4pDwTqN+e9NmCZPAsXwowYE0t
jsRsOhDIbFkMR6ZsMWKDB9SsfOc4k9UPu44WL857aGwEQW1zZejhckLUMlJ/dpvK1E8yFU/HROis
TDRDNJ9TvGQwzXO7zbc1b324SV5nxEtU72RmhXO2mTXapO0Jzn06jz5Tr2K6mSGwhld5w7/bBaFG
UryNCKcAJbZABCbauKjzCx2dW0h7uQFonWvuzAaHWw+PsBS9Th5VMNjYoYd8cPC0arydQW441T6n
55T7aFFrzunWZC9bt0yG1I9bYlc2C6fN8SRcrPaiVuBmSG+bzPRo4O9M+5HTuHMtcmzx2yzLBLKt
cKhrvx0cQ2E6z5XwwTYUd5Y1W9chffGPVep2jh/BIr6zFp1zcpLa1dWi0XdiUld2Z1rQNOdzhO8I
XVggbVjoJp53sgatfrMgfwarnaXFfecMkXmsR1X4TDp4UhzNwoYv2wTYq8FJGfTeM+bJ5UaPMKTu
LRzD2SZaeRXYYi3t0tJKXpNjMsaCjO/ELU5oHkSPjLVGY9vFeUMwOcGivU90eQxcoRjbYIeaq/2y
ujuFvwxambJcc+1KVKrD2W+EPdSCAtTYjm6QMJCzV9aTcPOeIAnGVfQHLM72XqgB0mQ0G9SgERPF
b2aHCNM9J4/wGpRJSFz0GNkauHcyOD+1XPNxmHLtOXWSzvIY2YbQX2zegThLRxjmYdcR09m0jhbu
6rBIPrhljsE5dZi2n5XTBFW8qW1BH2Qh+Ehn0gmXGuH0J22y7XqTFhF2Wa1hx2QMWDZHyKGCcmsP
fXYPDdkWflq0BUmaWracFlZbf0JIZ0ALL6gjWVLN/2bvTHYkV7Lt+i+as8C+mbo7vYm+yyZyQmTL
njQjaSSNszfTQH8gQID0DxoI+olXf6TFuLfqZURmReBOH4QCCoVKZNKdTprZOWfvtbm/KWlM2cIR
r8wXacYlRLFUbqBq+XLvQ/1Th0XRoYLfLIbwM52BOjpjmlozQ23NlhQDoMWaWdzUMVl+UCM5r9eJ
mPrqNtSeB1G+pF9U7yKKzLqlj1mp5PM0TuOcbNNkMBhg5swhsm/I7GZOfHwIPKe9AKO+i3wjWjx4
LXk5u4RAdaZzTFVqlx96GOzNEaovpHOjHPrufjZ058UZ0PT8PFhUW35CuhaSditmMcj7MnMCAuLH
gngrcDujrFPGvA2r94oNhHgWz5FNN4rxitbTGaHVZdUCAu9zGOxBz/odJ9QFwRlOvUS8T4rRdw8h
/O/oKrca2h2jPXiMjnIEGfpjPUFcvA0BEQNkG6KSwEXiIVxxmm1rYBCX24N9XJdeIjgUuqaCE84Y
hOm32uDV6kiA1fSXdY2mExwyc6F91uFRjpGVl8G2EEVX7pypdimeJomYY2ia8PNQ5PbjONmGcT+C
gphZTjnRuomvphsi0a3PGSCZcLdMOPliNc4EMzmlZWcfrZrQwr2eEqzpkw0BAawByey7TNEpvgqF
oaeD8jkePwCd6kJkdL4/byaX1pBvK+uhMi0goUWo+3A7q5nBFVcgLjUIJcQmyASAezJCOS+qZIYD
WxUG4RwuaRFsJ8Ke0KlCSCA1C0WHsetcsiqFa2f1wekWfCstKgZapK7MTyVNrYhh7MgLRjZ9nsS2
yuZ+59ol7jZs9QEIE5q30jkRC7CO7zM6I0gME2E9QtEkshWZrGccUsnbs63ySnaHHg4NsMOhTBi4
qSZZNpQroB0mUSftXjFLBXrdEGNHYkJb3WVVXsCPIhF1b7rTnB4m0k1Q/TddujLsXClPQdlaD0w4
LHdnYajwL63eVe6G1lDoHBynWkgRVBJgQtJZgBsbvPMMI+1019Rpll6DGJiAYgV1UpxFkxSXk1Vh
kahWRHvFfSyvUBBA/EgCmL8AgHKIR3GWudxr00QgcrbUHUmHBHo2BzsvOuaZIHIFLUSHA9J9U9qg
lTZFZnbXDcIOc+vXLggARs7jfeEXw8Dy71o/VFhUnNyNCpQVx/xex40SswuZMg1uqmJEdiTqyFvR
Iun4ALKdtjqY7+Z+LDr/UyYtcObS81eiEbPIcpMt8EG2wUwVEKeu7zA1zvhjXMRQzuhXlWvnl9iW
GMXE/GWxE7CItpE4t9YsVvSiaMI2JhfB8ePR7oP+nHPV3F1H+NZ60h2X0XLPYNnP+eeKKLW+jAfw
Sej96QbW0zuUI11xKK02+bqsPmZo+n36MFiRts5T4maaq2EUUn1tZwQDZNjwk46Z7Ve44UqAmZXy
kVdAZh5Q13CQIQ7Uk94x7wZPHPq6G8gXLZymI++4tqrbxNUloagegNx9OLac/JbG99trKyVkaA+l
dQ42PlPgvTcYkrS9vLZ3vMNgZJwJSPNG5TqHmNlWgrCPelKkZ6O3/kwCkAl1qOy67gg+2AhOQ+SW
j4Lp5XBtVSIQdzYgue4erk/fHSz6ET+iql9k7DY2RWU+KW2e0RPIq72o7Yb0ubybfGohGstbHfXE
HyNf0dHnnEE7ACZHW+3NUjilHeeG0XkfG6fsqxs8RIW69wpOz3kOc6cbS23ERr2OoLJDFnaYYRRt
UL5Gz7trOCpHjT6YWZF75XZcUqe/IJ+o+JEankmDmrCU7GBri7kKogIbEoZshytBo8dh6JOuyuSC
4MwNeRSg7ge0RryeFVviGQMwDBC46vLq2PW+e8kOC12Jk09FjAKdoA9LVZa3nK7A2Aepoxikp0lo
nhyeLB8DjdaCKZftPpI8spb15LUmYMd8UjJnvBRIVpQIP4skcxCotIPbbsm9MIh31jUVLRvcdIlK
rLtWTU92bZJY42dOLaSo5xkdE9AGrvwUCN09BEAeTLKnZXqLyduGNExEC+E4SKX7HbDX5ZEVUYKM
ijKzjougS5DCwLjZ1A73de+gZPmYT6BMWJjcNQm9n4w1tcMsfjhAqsRBjHXPnK1wu/fz7JBwMgMo
hZRfYVrbh+RQ/MgiTgp7JR12JZ/+YHi0vECkuyWwzS+4MSbgIwqE76or0vdt3ZaEFhbK+RZUdkAB
RMyC2Aa+6IhNBvJFxECQs7+TrIFAA/HeckzrEcqPT8OoOsBuA6SYqbL7qFubSCETtwqM6q5pqi1i
N/fzkJN9VCRJRXRwHqiOYr3gmEqrQJGG3PqjT7K5ASLprxfh/0nn7s7rxfr/gubJ4P3v//ZzsW6v
f+mf5bq3jt0pu5GW4v36Z7kekOOHX55qHXNbQHf552IdCwPhubRzoQogbP9nse6Ya7sZlxp/1cGU
hBr2LxTrqyfi51LdcpyQrraJp50+Ap3o56V6MbsAbzU0aWzv9aeqmLIzBGsRhYEa7yejovzqlvkm
aMzp3DK6/vBTX+M3fcrneluooXwDvgu8EguTJn2655d3mVWRXY1yhZ3bumphFXxhMjrfo+Dr9n/x
Uphq6EtAC8DA6yBIf36p2kjcuYeCuIplq4d5KHxSqlSyk1YVvfGtfrmpSCL4VuiIQxPirrd+65+b
oRC5u26GAWp60HMHy8jxSUaQydiuvXa/cMkHfwxra6+B13/v0Ss4p9e/rfWyB4NfDh9bRNgW5hsa
wS++LidsFpZuFZQlY9Eep4jx25Yji/J2ZAevRaMk0LnDtnCGYKh69ACumTTtS/HeqQBn7g0ZLN/8
ibFC3EzA3P5YL/5l2uGvnw+NNa4GmlVMK2hqPr9HuQ6hpK0bQhMs/aUwivHMqGX9hrvhhaCbB8xF
mcJUxMR+hCDr5QMmVSEimKTlBlcIid8+ex1N8XFpuRmdbT4Gc5pf18pgT3KbegL1NqLI20xB7X4j
yq8jCIKR8K2UDR0AKYFqxWGao8VQdWHeF30bTFvFP830FKDmfiHo/KqOgsFBrTUY3QFdg+3sKd/H
FX4o3K+v/8zP+/y0/lZbMaQl/IMsL6BWnt9FOLy15iWrNzadjb1fEsYted02k66nuB+y6eb16z25
XH5eL7ggvOAAkzEXdJ6aiD8/2nCu1RS2C0kSmXlw4WNtbMffkam1s5PyU5h096C6DgXbWNS6j5Pp
n5lhsmvC4dD4zWW63sTeGN942FkMny1iTx+KKRusXlbMECXSs/ct8GB+GaMmMazz8nvBSkaIsf6O
TDI8Zxdf8zKAiL1+J14+v6sWyqO7wi1g+SaN9fk1lzFr5tQFaQnNtT1lUN/3TdWPf2mwwO/LVQL8
jTy7THFc58VVVE6LqbDXDiHp6BxjBxIa/d5/4/797ruwC+CtDZh3Mah8/l307PoJUE2ugvziZHmc
u2HjVW/4/39zFfY4vJr45jA1vTTNyajBj94Rzlnm8nPtOtMnS3butzd+Fnu9Jc+eUOawXAZ7nsla
D+vj+ZeZgU3SP/HILFcs9lhPvfJIbnkkvvsWZ0fwS+kHhAakfqSua9i7qlzIAkmtMSX8D77thPHO
ae0rygwOhMosg/bKqb0BkqwPdmo7k7UsT0j30xA8ZTfkGA37nJRK4qK923qcZXVOiRM6FzTA+Luu
khoWbeIJth5tWrSI0f6oY+8U5FSQc0LxE2SNe72gmUmJlhBmTVJ4VhyhTkfRQTY5UjCiWQL6R7VH
QBP0ovnL4FkrcWZYG2iUpiiLZC+m9FqMqXPkQD9XHwzPIdF+aAOjv6iyWjEKRj5hvkvaLLUPMJOH
hdGg1X0l4IBOWdfVS7g1SbWqjzTHnXJXAowcd402J4KUSLpDX9HaazdhJEhjLwXc5INGUPTBFMZI
59hM0mFfJ8K7bmCcmrFGXwckcBEjESyIma3dUPWJvkRbJrMdx/VW77zcDeg1JFb2AK6Vrt/gZZG1
NzQTiw0q4YTmcGGH8mAT+RDsaMe5KyhLGmzfVs84mzoePkA/Ws7RtHqz2yPba50TzTvuT9l7yykE
wsjf6VMTERXn71jkrkpop8Bg3RNdgfUgFesd9Kq6GmLte+ntMM9seTl79pW2846oHm4p9T3dup4f
QxPXvhTL+Ah/u/zeTc7Yx0FalFAw+fTvurHjIahc984atGVc8491IL8BodZxV9IpPtg00HSMfH/5
UNpMMS7nFgRAbM20S/eRnps95KomOdk9i/AZurZh2oSdU1Y3xtjLbm+VdpnvAImXkgOGMj5axDjo
2BASoZOouvoxdMb6S5JntBI5k+b5paal0DI6REB8ZbWLfDTnsQp3dZj3+bGjQrV3vYlye3Rwz24i
eKbH3CqJNUulj7SX3mN/apesKbjxHvEXPEvaihMSHzIgzXhUtiNJB5IzBJU7x0bPcUAGz84XxPKh
wTBiiIiuqQ2Q11kwW9W5sMoRE08xFWcTHcsvUrNrbZF1kywi/JV/OwcSWyulYcu619B+2OZtkH7W
gYxIYYJj2cW1Nuwv4VzO/bY3yZnB4z4b7g4F10AG29wEJ2A1TXdWJFKPJBxGHm+KOSEctEs7sbep
7ELIZ3QwHaZLUZDsR7LM8jhtaKJtPa9cQ5QWYQxXoO/d+dBotQQ3auztR9+QQiCH0Gnyzhp6Lz8z
tEhOaU0o0FaJMZfbuh+bDEvqTApiPmW+QNxgzI/F1EP7LOkWtrtkhgu970li+aSjfLp1sipDJ2TT
iBricJLesOlLRJN7tx98PxYjYrItJOxyOWSYcchQKpehApJfesgmUos05s4cA+cYNmoZNpEOxSlP
+7K5WLyAjjM2OwupGL4QutuoNn3i+aJAEVnRhedS9KO9sYmfJ99Zjc1VRU+4pX3Y0n+c6Y0utClU
iPWXHvE3Bm+JdXBnULN7v5izD1ZFbAqU+1J8y50huLRb0gVprZvsw2qOihhoe29smyIU5z4gxAc+
UnKZFH2IIYmQ6AQdKIPo3VxJecwh6PPaFh0quBHv133udO7JCLto2vlm5V6WYk1OlElQE2naiDLd
5XTQFppQIjqzs6olCYbTTEBXziGGxDZFck8IMt94rJ30G+NscqbdJZCnOgQqThpNRawKUDm1HEjr
XMTO8cQkb8ZkAI3r+SQObBtvAiTP+IZOCDmD8nPnhaupHQrsljAaZgPjmFXvLWJb2liswwO6YMwR
qqeZQh6F8LW9Ai9F6iQ+8b2Ldb08zR+E4ZHjly3sa5sU4jM1vmud8W7WzgU0BeO8kRMNmtGLyJuq
pV3u6e75coNUkIkHzYY1qeVpElI8TUW62TaIU2BUotehSSta2rvTIh3kpE9zFdK7oX9bdNaZtzzN
Xui7MofBzEM5KJ7mM+bTrGYm6+sTLTEmOEADw36PBYasBK9nvrg1UgY++mn2gxraMMlRYCTEDIDp
kHyaFBlLxtSof5ogTX9Mkxwn/ViwOTVnbkqQzBYyH7Onbh1DpU8TKca37X3io5xm8IpFKGaRzx/K
YQ7fRRgvf9QqQsFLjCPZZVRTzLmcUufNYVnHX/3TJMwrnfo9unFKHTvtPbUD3cTczH+aocFNZp6W
rKM1pZL+wuCllpt8Hb1hLyORBzKz/a4C8o/k2KzDx2WQ4tYzquZdW/YuEyA7Y6JnmzYtdhRIGIug
R2odu6brhLeBKKr5aD1NBvWkO9ov3JArpwna6Sx7miPSz4NR4JEc/rUe3YZf4mngWCeGoO1TSsUY
vPBo1SGe3gCmZDxZP40qkZSxjNhPI0znj3mm4vF1sEEFqMhJ/uK1epp8Bk9TUPdpIgqFeh2PKmSz
eOCe5qbz0wyVFHXmqQbyTYarlh8MwVnL/4czW4MswAvUBGvsEArFdRY7B7MKT7JvcWvuWqwjrLK6
d36ozLUY88g0bOq4LxGZ1Lung91fEnn8J+0vrQb1V8Qg//Pf//e//5+//1f++//+/b/9h2bxf/wr
zSJ5Gv9oPXmYNPB7wDXC4e+uro9/KEVc/sR0oAJD+0PNimbwn70nrNgBLuhoRQ4yT+GwTtX5p1LE
sOg+mSBSkedRL0ANs/5K9+l5+4emT+iZNEl4rIK1IniqNn9qlLCXdnYSseyryjUQV4QdQGUmI4Oe
o79Ur/15KUq2AKEm3+hlWdC4U41PmMlFmOhsh8pEbERQ/TX4zXqVVSIKQYi7FlCEvKikJKAitv0K
+E1IvrTf9W7csNS80V9aS5j/KHGerrJ65U04J8Ah+UrPSxwwNIlOqpUPp+cFHYNjbfsB491Pj9lv
enMvHDlPl8EYRHYQzs0AMdGLL0NHxZsWNi6gHfqbVBdM44gexJRQKIzN7iZdGNySnNbq6sKjk6ZQ
V3sYp1tmraYcCWe/sYGdE1Fx//one17vrx8MwGlksZbC36dCfqEvGrKeyGzTTrdFbSVbZCv3LXbI
TRRmMLIrV++SngnK69d80VD746KYlMgPdSwu6b2oK6n3J7h1JMxEHF9OM2fS02CS+6LnoD94Icb4
yZdTHJbFdBqj0dx2ln/VZP588J0mOyHJYLP20jB+/XO96HA9fS6PunrtpXke7+uLX6mbbB0Nqxyh
agxNrEuk925nkbcSFKol+9MamQ6nlrbulmq+92cbAVIetR/CwiC/iDL8IiwSjikB1nUiHNPvRp6m
CKMctHwbAkTST2rxjPPQtZe70R7nZmckI2oeIjniZE3s23ZOTm7f61/r10ecgxmcEJYFulpAxJ8/
4hMbEYYuM9vqYKHUcPLqIFN32r1+leftsz/vHclY65nXx8324kVaSlgCXr4mYXjmEjMcmQk1qZk6
to6kPsBy/vr1fl3vIkBsBMd5qOL4xV48uK6bSxHMZJyGWRUwECarxKw1qdSaKdHrl/rdDcSWvKrC
ccIhUX1+A7tKl6ag88loCfUWtBQGrQVehNevYq936PlShJkQjB0sO1qsYKSeX8ZSxCsUJndwcaPm
Chj/fE3dQvozoooDzl5zb1q5s1eKKXVVhcF1Ulj2fvEn7HSXBDBlaNlOorwfsg67ih7qm6yOwE/2
hnfExfOJdlW+a1ND7V0rWWI7tPtzik8zJk1h3IypxC1chf4pjJLqjfVv7Rq+/GrMKFnOfbA/fLfn
X80cS+atGRI8soMoPIMQ8/JSVlAsKnurnNDHhqYuS9Bwbzwlv/npqEuYVQA2xj73Evxjd47fo6XI
tpl2smNEuBHC+aJ949n/zSLKtgt3DnSqzxho/fOf9l6G5VVHxbXW7vaa1qjnwzI79GpHChwCSzLs
Ar5846K/u6cIKJg38bat063nF0UXZtIkMLJtnQHmJkm2vDCisLyvRlvSg7DyD8rR1Z7kxfz0+pP6
m5vKvswRA+YJr8PLQQBzaCxymj69VsQmGQ3+5z6Q6o334TcvOJ1xovDWTYJD1IsXPCT+Czi4yWLs
mQFFgj0fA2lqZAw02F7/Qi9a8axaHL54RFACAxDzsU09v5c2jonQQlMJVNv6JHLEfGre+YZRHEgB
beDW9PdpMPR7IxT5je6ah2xN8wxQGh6aPKwOAok60qkqQgbRFH/xdv/x4WD0rZmDDqvD8w8XJa6E
x8qHW5SX3U7LUl/SKDHfeFPsl7/qy8usz9tPDzGSKZqGg+luGsBosaUh22Sj8IgB0QsRGEl26om0
Ill61A9oHjI6HpTWqM/Ubc4kaDd0CeaRyNnQ7HVOHdouOo/0zsCRxkE4pbdjVFD8kMoSOxPW0prS
PbZU9P3133I9UT9bazhTcw5mVIKim6iD6MXtYmHWSBLxFQ+4msMol99mv4re8+Ji1WCK/2VImpzz
jl2aGBODAjEpkjokLZpzluiz6lEMBiJMl5eX/oEVpHFZkhq1ka1j3Vck65rET3iWBBg0gPct82lS
6JZH4mHTkQksbY8euy/obdpjS1m8sRs9bTc/L6Z8QVjflKbsFKzZeJ2e/VAS58UU9MzepMKj0Obt
9MjXquI5z6IzTh0twGoiVBhQdzEFznSXezl4lMaPk9qgjea5b6xEv7njZJwxxYIranN6erE/9jbh
X6ULDyMJ2/k9NpwfhvSAAMkljX2Xrufrv/CLoJD1bYVRwTdHer9ail4u6iQG0dDkZQYMOG9RCV6U
vq+2agaXQ7hqdyg5UKIMh0jSkQ0Yt8TGbZxofuO1fGlqWgeG5E7Y/Ictn5n/iwdNhyCYqSjolxC0
A5GlRK6lfNK5ePQvVNYsmMwX7xI7SHtu0FfcTpHstmhMw1jMKGFSUVifhU0iuBB1eZZ3iGsqw40e
xvIP++V3x44uXr93LxdVylD8V4y/LAu6P8SB58+O5RG2jYnK2Pid9veIV75WqUWoTNOWb/xKv70S
Ji4KWxM1QvTiNDNIZuKjnDCqGc2Puq7lQaBz3iIeMt640nqfn70PKH/WUhElB1Egvxi0tHC15RGG
sM2l5R0/nebI9/YtvbzdjPL1jbfvl2fdCrBkhDx+60kayMOLG7hkSkYTIZpDv9gEf47Y9yr30JK3
VQ1vFUq/fjN4wIG1jvn4vayXI+lISGAn0FUYVC5giRDqdTECQQlIxOtuyxDNNPP44o2d4KmyfnZD
ecF4xaiHA0Q2DGWff0d0LOaAR7zczuTYhaZ6YMpy2Y6rsjI6L/LprAzcQ5GRaz6Wb7xUvzw1vE4r
6Za6lIZG8JKjWmlP6WhFqTjZ6MROAhiOjjaqTNTtb/ySv9xcLgWrw8Pdx6tsPa0yP+13RYLqOrA5
xVQpodZjhzU9oz0bN9AadmXhISBG7rZ//f17wf1n7cLHwyu4aig43IDne35vR7sjYlExickpyg54
O4pdYTXpmZym9NCW9nZpom1QOOJapIN7IbsE4WSqolOXlu/e+CzPx7t/fhbiKmwkSytE/sWzHOaj
RLGEjmAeVmhH0IOqiiRzQwTZ8CKSAM1eMprXwl+jNrMt2YqbwVRvzOV/3c+QXRAgwZpEsA2kyRcf
g4moa/ZVTeAYp+sblhJx6dsCjBblFtYgIsm9Ljlk3UTqcTFb18jb+8MwWXpH58D7OtfO4enG/P/+
6H+x1nf5lf7of4c4iYH7Z/Xd01/5U31nBn8DO4qI7g9nm8nD+4dvm6UQRxwdk7XFwPK4nkn+9MrZ
9t+QDoC9ocW2qvBWGM0/vHLO34Bou2xIa2MMD/5fwt7w7/y0DQATYO3nPy+rc4YxOQeTOjq5y3Xq
Mnd965WlQP0X//SLEqTMUuRayqhOgpVwI2xFoCCBvOExacol7gCL3bVR5V0xK48uoTrY50MO2a2x
F+Li4b/CHMjZT4YNs5UReIewKrlbOkfvg6Bt9ji65bLBy+ee6SypvjvRoG96tPR60+sw+zAkURiz
iY/XyzCIm7BOp3crtOFTPfndYyHz9j1dieyeEKThO0mm9m4SyGW3RuiI28IYovtwWPQdk+jp4xAu
87XGQLcJF5U8ymlUp9DwOJ3OOoUiNQPK/gE3U97lvuFs295y7j1PQZapK2vXrqsVuBKTJKIoRxHt
930zHG0MgYj5C1uzHXjdqZ5gHG7cca7gNCRQgtiXy11dBtWHwQzgX/Vo3UlLrCMoPJN3w8wu+NKI
SMWRkZj7VgGsPGFvyuPe1/W1HSRUlr2nv80L+YcqmfNz3Qz63I1anCz94rlHuhj+UWIavmE6Ze16
q3MvaxvQYgTyLd1Vs5N+T/tu+uymcP+2YxR1cVMG8xXeY/TQ1VIkVwXxgNuyHpHqGI0dR4NMLnvg
Phs3D5xrHyM6BGxfz1/xnqSPKnfnjwztlpumhrGY1YF3RxIWlKRo8B5zkdv3QZFFagsVKTxGekyu
y0VAVYwG0gcXGaQnZZia4zq+oI3byHEryLpiKOoxT4RZsZ25t2fzlATMbYFUbiQT8R82A3GIHn1v
PQRLHb6jFzRB96z6GqJd6qT3SuFMT+zSP44l8sPKdI2TGXCW3Ne8IA+OanygYvVIFLJrqMtczAZP
s1O0+9XgcY8hBjzyHOZHvkJxjj7CvFCAhisYxlXtMoTPp6shy81rrzDccqsFHDYOd1PyI0z1sA9b
CxXbKJZmn7NjH1VIVjcP5nTbhX63SyNYQ2njq40/hSBTClEl75YWLTd+An2JCb85+uCY3pNsnd60
ys4/FdaSXXq9G17bk8pWfGlfHudK2ftET7hdUCEkuP/m8MvU96rZDBnHFQl39pLZa/ZjRA6za1fh
+mYWi1nvHdkGN1rNxkkDR0QXlJLcCR1v2yeV/43A3OyWbPf8WmQ16e9eEx3SsJZfekJgzwvoCtuF
F2LTdZWklOWD10ZYxK1bDtkGXCjytVYk3T6IeutoTXqAB8T3+0aUfX+qjRyzbB6aA4oCOAM7MZii
hzEnmSQbOhA5YKZiLECHQqVSNacCveTTJ50v6UdTieRCjNo7d6XVvstNOWyDxKivi3AweGTr/sNg
N+67CPXEVZEv6vPo4ZuCcur3e587c4ahwbyH5OPdSHt0PjtjUJPszJD3NMiRkyunXSaVWRRL2k33
qeCoFzTstK6uHXkuKrXwocJB3hmkiJDkqYxLFaaMfUazhpiT0ecCYIjdkG4s5NmbqWmDcx4FzJiC
98vXznxrmzIDgFNGzqNVI4Da9hCnuAKmgBjsoTrxL/JKRZHxCENofpcYhjrMjpoflAj48UQ2ovKo
ZtrwapljcrDlAc9yuNW5qa5GqvIYrK/z0TQm/TFlwn5AakSVNXadd1J9AF3Hz8odX70/d+c62KNH
8BAeZdVZUBgytvJi+hhJWqQkDlt7ugEW4obFmM41/B+WxkKNd8OSFBdiHiZWOXpW9xyfzAdN45hz
8pzILb+9xzoZzMGpoqUEQNcM5ptitMRFn3VrzecZ6XeyXvBEJOE87CrRF7GR+KUC6DBbh7QuxO2M
xA7B8xJ2d2HjeTuJ9eowpkV/XVhGf1tGwXgalB6OqFKab/wa+fVcj97l6C/R3jfG8YOqphCHZCr0
rWMhWMHdM/SCJqGNpgQI4oCdNuoJOB5ZQ0k9boGmwiEgPDHESPvZs+yRCTYUud00G+qaSXeI26cp
7A63h6+Za7T+IRGpFmgySpERYVt0t0s0dyc5u979XMzjcXSN8KIzK31jStf+4MpR59tyriugTeZ4
sbgtDzi+z306oHUYLe1cm7M5681EcvEFjRt9OzhVTxoXVjZ+2o2cp/KOw8enHA7vlQ5KDUFxcfLN
MozeD5+oXNTBc7m3ijp6SBof5xeIh43gf53Tlu4ANCiWGTF2ZCSLbDoNqTvuk6GoHzNdRe/syccb
Tf7wHBeU7w9ZWU43mcz6EyK95YvTF8YOfUB0qeYmP6aN6UGmRRuOxXucp3OrBRfrOs7MApxHvKzp
Qvb5jL+oC/MPxL5E8Sg7eT8xhfySQZ5RCMqL7F3tlvbqw1sQw8xhejHodrwwZb18H90e9jMYseUy
7YJop/zA2JlTMj62s2McaKCJRyMcdDyFuIc3ab4Y5zCyAUM7BfVS55ngxUhura9ISZyuIaMSwSsm
EV2BfMTN7o/mRWc1zgnkGhjbXIyx3Y+MGOhMXDnmVJwbUeY/ovUEuBstKRRlCe/WNzU4QDxm0xBD
up8PkaxD8LB5ziZWwrQVKjuFdE4xMXXV/QSX7NIn3vrMCS0wWbWW4EvYeA4W9kB85vQdUfwBwNm2
TmJcNLWffezHTt85UwBKWCdp2bLINOW51UwO6BElojtvcIpbFxDaA2uzPAxJO0AclTmJ8rnuxC7B
OYcvciE2eodqzjyHoxBd0kp2zvokMi4CXQ93ieFqKB1J0+wSNHWXiauabZAbzEMCr02ubcRiZ+Sm
Dl8721yOeZjHcgQ0umkIxY3nSPkfsrkYv2rhOzRlXfcCAWz4yekrbEc1OsqFM1CCfMXX/amw6++1
riYqq5XTXJbZLuSv3EUlwDV4LUl7bxphdNdYNZYBvK0xqix5ag2WetnVwZnuQ2nxqzoBmWKp/8lN
Q3Gh5sE6igkL1qb0wzTYir77UNY+aaiwCs55cZdDkxY5JzSdnQ1FZP1o8d210HfXzG4rgFyGpFJd
jH6AVs4nT/Sxmd3isXXbcF9UVQs2VaeXVQU4O1gnwsbcO5ezFfWnIRt73NUpVtrInSa8aL5mNEvR
WgEnAMwQKQWInIkj9kgmqe81uYwXTmfNd7KYHADYQO+8LrOvZ8Swt13ieUcoZQtDYGEaH6LFHThy
ICg6+NMQHTLWjhu4NuldHVXl3iwmUt55puW9l/npDrZvsWVbdQCgC/kkMCuqXSLcQe5mf/xMyQiz
sR6vOo4YB1aw5LRoQrY5SBLvS2/UOrFEJx9my5zeK/r6D2YfpQ8TSN6LRoTDpyrAqAhNzTsliarl
vhT+94TIt+Ps9h9kOMULNjxs7ma1Y4aQeFsOmsFd3tveYeRBRYE2AGo3OxVdTQUBDomG7hd6vA5x
apPkMtJg3zqpUu+KJaq5m1jwHxp6jLc5QLOv6CfTz2Zf4ygvlzK5MFJ7uXU4DMZTPYdXod1EP8ql
lpI/7vt5A3EJKKHnD+HGJsW03QZMScWmJTL6bMDUxgOTMqJF70dCuEem2nt7DNr3ZksvucjQxIJZ
57hMxVOIr53hJ5dwkIqSE5CPjqpPbH20h8y/WQBEXNCqrTKasUAy2gGlZlxbKNpoMDbHJtdQQpNa
O3GOc/+4KNXtFJP/KystpvN0HoCQRkFqHKCDWMkmSmqxT4JRwdZxMn9NZB/PsduH56Jbv1EA4WJr
acqdxJvTL5GZdTfuWgaSkO1/Kyrl3mdz0h/neoL0WzoZRpM+bevbKS3zqxKVIvLhgscp9NL3GkTn
uMHUGjxwripPZrXMl02GW5dAGq+/mJRAdzLaNo8W++6BWQK5JYXZmib1XD4xRm3anKv05jfGquFW
GqM0GQ01OYb1pb4QXm0cDKvJzvJogEOPf9uPI+UsD1aUp6c+ENONpwNnE8H7ue3qyb1CZQTzfDKn
euck3XCw6NOI3ah6eUZTMjga2ZCfY0ikrR/YrXHEpd0+VIuhvxeUadsW3+tFZLjN1h4N+0eg8v5A
9I38mAtvJGsdO6cok//H3pkkSY6k2fku3CMF87A1wGY3n8fYQMLDPRTzqIACuuQJyJtQupcU3oFH
4mfVxe6sWhRZS4pwnREZ7maA6j+89z37q4sk7yGElFslMh9D9zqsejsj1r4JStjMZi+mtyzMFq7q
QZxUZwf3wzR2T4M/5DeuJ3sWz463JCXg/XvORfFlQ5l/tTU5sglsmtWiCyEZpw/ngD6pUlYchMuQ
ND227g2ZXdF2HDwD9zm6cMjn9nxGOQ0dqRijvVvh866Kem2Ai0diB4+VFhQvWgFRUTrvlsUwvXHB
JcWB25JVAwptN6Rz+TG0VvsajTzZUeGaDsp3tBut7xldTFHnbbn1wjjSdfAtYJLsw868aqGz5ha1
tD4Pc2DyLYP6agtbkQMfltWzBgrBIh43+V6Hc/S7c1tEMoseAICK0H2zVdpAUIiGFYm/1zwPc6SO
U5RGGATsgK60kGvch3kA8zMda4YUc4Z8WHrTb9uHlYNA0Lfu19EMfvU9DqumhEOyIVpR39r+1fGv
/K6+r8bgWArDSFTPR4Y7H/vwNRJUvjp1Hn6KySiGs1yFncfsgGmBQ+H/hN9YYSC37Psw4yFvZIE5
Jc2gd5b8FPVfELgJ+PbpJrfL8lKMksLCWAq+EKnFxTay7Ejr6CFLCiikucsZjkb5rZ4q/6Oc5uKn
RQbjroex+mimg0iAfA424iXhHR1gwfdtP5v7MjWar9CqnV1nU2ZswmZ+n0SX1A7SaLau0pm44bFY
NEQ2vESYdy++doPLZLTmbbeY1m5UOiBOAVxmjJfDvVsdrArIQYNEt6b1osNm2MPT8rdLOI1PfmGY
NxEBGm84oos+NvIluih7aE52UB86d6ZzJnUJjHG1a22e0+JIdDgoFryG3wFA9h9r6WDN0qPGzUHT
9JxG43g0RV0+hWi36TMjcn485ObabMtXx+j07y5aGEyKILsFtNTFPor7jQq9+ocizY+rh9p/Y4xd
fcZTXSRhqvOYeqC6KdkZ39UqQ1wU6cg787UAxBRR8HOhCZhpvddoxZogyrPNj4JK3Jx2UR45r8yY
CI3IhXGgcH5Wq6GfwCy5h1RO465Bs3ppOP+ul/q0GwbqRW6foENTBVRHUFZuV+3MgI3t/HYarleh
OaziMyyGjwB6gL91B3v6yDDabPLeMN+ZNtCuNvL67IfLlKx90LxPY/rUTsG8DXprvdR5S9fHnUfm
i25ajD6GMtAIBMxQfLlmio2qoT+DoHwZzbLdGs5iZTvpT8aDNZXGpW3H7m12rPG7MBr3i+0GP3Q/
j0NM6wIkh7tqu3YGZm0zZF3bablbOyIjoKCfFmvM9mR2rA1VwfX3duu5O9f+2nAXRNVhXX3j4iF0
R2/XREQgapuJiN36PwZtpXcYH3rgOHRL9TzU+xaH1U4sRnsre7/aF8U0XUagMrczM/IlcYjYaDep
2WpMqL1LAEWtHDsOzb67H9GP9sxawvFAZWKd6McpuHyMQ0/SKcVHVrYMeHqJ0hlj1SMQqugrwJRX
xCBzsxsfRKnYDF2WfzKVc5Z4wFzC3+9pvwJIS3dAne09NV538UpCY8zOehMmMQje0CEpm+V8dgBF
9puiHRexWxhBWVwnq32Cg0PJVLYz7KLUavtHrPseCXKzoAqi6PMQP/KxwvAOMSUJp7dB0djZuqPL
4Sy0Xa7DRCrSs8fCHD5Zqyx7swk4mNlYZC7BGTZXs7Tkw0JMBDQkE4PWFa4X3tO5RudoyJpfrAub
bmcN/XDrALy6kYrgKUovR23XsIAtFFBmErPi1AS7dfkEW6AhC+2kQcT87vKyenPJQu73uSiB4wx5
On77wSIYLlRdf1FLFd4705hbyZLJWn8FqV7v5yLw2x0HgBXgcqjpZ+ZcDSAVA7h+MdQH8Tih1C3w
p3j5fpwLHGYVaRGvbtWpY4M7ot0s4wT10ZfyDdAsrs3ACM44x+oT6o9sxx16BY7AtbrtiAjYRzmY
gI3UuUc2DPeHvUHEU7/lkCjWjW12NTwZr5G7pk898Elj479AFveM+9Sb9b4mrfiGiUNQb6UTqgSG
iHooZ3uJJ1+NX1Ay1Xl0whQI7jiY1ETSa3a+P8MR8SYCZ0LhvgDQNb5Y8qR7v+vwb2CsAPYuevnc
RXmwD9y6vQN6oz4aogYiujqiZyJSth86xAwI9MlHM1d6Rur3sDmSRYm5x4Wc8NiDev6u7d7a4vcr
7Y3ta2sXddpPhtKIomPOwvZnmFH5bNsghwJVN63YMfAYOGoC/ZR1o9wNyBUgV4NP+N1zwIEww9V4
gt1d7iIyRb7q0jUPEmsO/g6TLtDOM32G52TclkthHVUmYd8EIxkmq/D0D1jKvHcBw76QG4witCkF
b1OE+N5bQ32ceiMFwVS1H5Nr59+MKIN3HyL6QZKb9KUnw72YZbH+0EK7WGC6dB+Y6t2zoILFc+H0
N6Bd3R+tPa6PrASsdRtMtXOqBqN6G/U67QluKBOAPDLOC8ei6+5GMb6kRe/j3Kr69q6Q7vDL9XGs
bRbLlndyjOCJp9Sk5JTkLoS2Fi5Wb4evod1WWGED96IMwPoz2TXnbM0P5SjuUntiPoJyjlyJg8Vm
Qmbpuy3z/KtoQ3cXqHDG62FcN9MBhvB2NhlyIc7Ot/mINMEEgPLG7FxA3TfrzNoQ4kSYDd6p8L2F
a/J7VtbyAsNgOvkLYGnmp42EKNjy+HpcaifbVFMRM+/TPyHyc+S4ta22WL3IfZ8Kt7owJ/V+5byY
IDMmlSZjWjZHvMbpuSDHal/4i+73KGjzNa75PbZVKYs2xnkzben2lBkbJn7WDUrVqsOQJsMzaHXO
l5yl+66fXdIWp7b+GAKhn2zGMI8RTxvDiUZckL+0p5rR0B67uIHcwId1WFj0BHRONDP9SsbpVYVY
bbQfTM8TJPJduhj+aaRuZFxmMC0hVK8/relcP3ua008If97RXDT73J0B0Zmjfzf2i3xYHW3iWSmz
TTD3edyg/9tJTpltlTrqwada2MJ5MQ5KuM6uHkBsE/wznWqUFreKqehbYUoUVgGGd6hRdofjyc9e
G4jjIP7tYNjJ1hp2/nSND6rW1v05FXl/kAu+mNKV3UcExS4hI3jYmmUjWGQ0Frkk7lT0CR9YfbA0
QafkKkVPucqrW7NKVaLExALXdv1bW1wBPaPKt1wILvFgMxgsczUR75g50yQYkJt0wDk5sDo5V0td
P1StNA8qKwW9sLOQFxW2RSIcI/wk3KxM8buEI5xGAcRoEuyjWrzYF5lNQUEchBRTEnLG/VRkl6ld
0xTWO0i/8LkZNEifpl3a9Qhey4f1VAX5EBNU67+uQaBu6nKej3AN5xtjdK9IR29c3fexUayD+3mJ
mp1F6m9zZKw0vwDOMy8Ftu7n2RRGvukYrVHEdQ57rjm162xLde/Pm4F39Ge+GtMrk8ohmfM1vYFL
OLwVfupdiMPNmESnfbo1U+INeBp1yG7GCUcrXrMiCHcyNMDX0zHJKDFgix/sERTwhmvHGJNIrOtT
MVkIkFxLkkDmj1I952lk3epaGz8a14EZ00vNoNHvXRWxX3PaA6fyhIzJxwQ8LLWHSdWy+RPjvFru
3lwYfmyBvZfP7V+iXlxO2l8yXQkukItfZjQuWIlAOs0r4U6dk15ju3AibaKo9et48UcMYBmjr4cm
AhOGQ2Rw5gNnWbpvqzISZ/5sp36urlWnP7x0lfNhHBF54vgzNB0uT1Y0znEOJIhju/KHYevX19Pa
VV79M1faGW4zw8vAK0Xarh4lIDArgSoVjFyVV3yxgpn4bQyGXSCtZBy99Ugeg48daSc6trWXt7FR
Gn0Yq25Uy1HmYe3Efcv5gnoBW2QojPGxDilTt/yvWwRF7IOZcoIOsvattovdZLJHigVRbHvT5CXR
xoICza/X7FBMI12KyvPhpkdaUh2YF9aPbRENcUoqz0ue28adVUalgsE9t29NEBb6rGrZPQ5dVXzp
YWr3VaGH+75AuMVQtt4XuQMZyAnovzerCpazZyDvSJq2AKBWGBhoyzSQTIqBCX+MzhrpTZe31GWm
P9IoVX4bvHiiqYPtsOjA3DS8uBxD+iXQa0UySNGBFx67qTgEaugZUU75dK7sZX7OSX6KM3Pwj2aj
C283ilkSo0pxtZoe9Xcm5R4Y1HTRTWrfcM5Nb1quw44YIZPUujEqzqPI+rda5ni6x765JTgqO7TA
Dx9YuIpTFl2TYSoEz89d1bi/J7OuPyQhZGgcSclgt8VIKp7KCIssNjn7YmMh3mXVUoCppE79lpyS
FeD+qDr3qzU+5RY5EqDd602nPcUOyZNPgEpVbKUTNPM68KengQDdR1m4a8zYt320s8U681rN2y7M
6ovwQYk6qZyfq6Cbn1ZZknLg2Otx8TQLugU2RVnqage2k5C+rvN+e7nn3Uagoth1aIf9Wy5YVRQ6
7F9Xfy5BVvXlacbatQmWlfmOLIceC3CjXmF0hnKDPqY4wilgC2I1/s+C1QNJUdVo7RZD9ve5M/Zo
KldpvMHma2ile6hRm0yIeeeYo9rNrVsw91Duq5A4FJNx9Yu7lM3+JbQl+0ETHC8LRL+/xWFNB9ED
T9k2QRUxnugzQYIwxKJEmeFy1+fFdLMC/4uD5hr5iIpz2hC4QyyjmjS2kSxD7RbmH2XZw0Ub22r+
UaRrGW5Z/4Qni//dsCnqqWLT71mrfzfJFN1fZfTW19BYbWI5mX4md2M2tv+8mOb/Itv1/6HUVpSM
/0BC818AWP0r6Qf//X/+tz/LaPhL/yaisV2UMgE5UNA7oFWBFvp3EY31ByN24gY8GEP8mWvW6/8O
P3D/uFoEGbfCqwJdAqPm31U0hhX+gb4GMSIieXSCpGj/Mz5C/yq3+pP6z0RY+5cUBX5G+i7r7/XT
bWZKx3WDXVDY0twPFaPoalOTAzxV+9CpzHtgv97TOl4pk2DI5XExSG+L7T5av4RBYRU3WVj/7Fd8
ElyI5fI+6Ezdrd5s/JA51ObEZtTxNhRB79JuFurWlX4WnqtJDnXsRnBLN1Y9GL/YH2bM14wiWliJ
UzMwW0V9zOW9VsjTyil6QqU30RPbobnEIVPAeTsTlevsyekT0ZuZM3fYaCCjz61XgrNwyyz9TWCU
qJNS1Asq92pSUYz6LGcQTLI6EMGcfyHIu+I5QK4axJHhwQJoIRDz5qTTVKAUNJciAcAdukS+2G0f
h11vcjM2lnx1UWsup06R2rkdCXAp2QC2XgTab0HgdzHKoaKxaOZ2SRQ0ASZM1PhFvq3Z2DW///Tg
3f/bV/bn4IK/FURB0rkaUvjVoZT7HhK763//k8BRMRyxV98/5nTod6UZqLc0XaLu/6AW/fvHhdAN
kGMhFkJsKA4bgb/9V6KqkdNsW3dqLh2HHBq3rw9Di3DkwBaXAJt//Dv5f/Hg/enxtJgOYGK7mgdh
kKE1/zuMT0MnnKb59In2H3RUD8bjvYkCKpAoGtuDzo02O0XwD/ptMPo2M3CfuwyRkx7UNlvy7twK
En1ZGWfqoyAXDYosX1o/fkPZDq32XYg1avZdZQlWTVM7Ef8uQ3PPljUNz+AmgYcgfgIna/spz54g
L8PZOL1TgdYdluXkUDbDcKwrMj7ApXaXiFBXec/KHZ+gu+ZXGa90VMJ0M9zCuMIAzym8sNzVFFIb
ATM6fMa42wV4y13nGllLabUzw25IsJKPVzWLHLpDNThqPQW5P3cJPneHbJ+inb7o6oJ3fPJoZr2B
EmbTXEc+hzE3/cOkYZQdyM81wr3HDfwtw8w7Ka9TEGSI/NSbooQvHsltPy56WRO7B60yT3FrrwVT
kszy7oZgpa4eNKAeqC+6/iwJMGOe1nNlMkJCfZC4TrcE+8isvfulacbolPu5o1DD8BFQTZblp8Qa
wbhi9vMw1nZQmgmeWeQTntuCXEm5kX9apE+BAyvr1WLeP+TuZsyMtN7hxWvsR60h8KM1yQLFx9FO
t6PDjXjjy3oeY3NW6YlVGjONrKJEOQ/Y2hDWRi7rDIfF2mZlCNpg1eHnPLmdo4vY4+2/0XQn9bEY
jOl5gK3OsFZAktoB6HTe9GyPUA5QA66xXZDSwsXOuCEu3ZoxYJFhBmBA1Ct5kkbIR+F70fLUiZTG
MxMdGgVzknhrVqcJl/1iuTkc7rlIR7YCPZO1nLlrcHJYGN60sqoJnUJHYBwzWRZZInSXd4DAfBi5
AZFHeVyo3my2k1WQq9aDEH8txdx/K3RP35kbTrAtjElmvI3a70+dGOrjYBtE2JXh2PkJR58+SNhm
N9hjwMZoRBosWbxbG/NMc+ryobB2Iem0J42aw4wRP3hvDgJCRkphd6pN9v5XEcz3Akv/DSFZYCeB
OxRdTL2Yt4lQ8FgZn9VTHXee6yLwQU9y74clch3ozU2zVfAjmIhN4CUSiU7uTlra/eXzGb9VAJS8
c9hFETiowSpR+KxAMfaarGVj4/WT9OIUCksIjTcPg8SkpAYUbjfqaWU7Ou06B9r5xgViMcW5uK72
zUmhbwnXvNwxvAyP0ifCo+KAYVDcNspKeukNrBCMxdo2jj08o6pfvgndpTRUOAiP3mIZYo/NdvCg
0NbVN98iuoJ0FYwmIvi7iKhWyr2EGUP60JJ4WhwK3TFrhf4LngZb96KpnHNJs2m34WdoT9UFjzEV
7qS78PeC6vZOmaL7znTbDVsDuAhhtEOF/x2sDhlAlaoaHSPPLV8yPQ2XoCN8dKo59DaLUafvXU21
imwry8NEWB3HlLaU/RS5Y/fIhJw/xkvkAMMhK21F99YFd8Jko5xUQg3BrpKB0ezCtRO/GuF2b05W
Mt1BoIlUnZatihKNbAiKD1l0OS1SnUPdAmm8YyQXPTL9MutNE+QmH9iM1ZOZhWv21+S//iXleiyB
oLvpt689H26I7dhs5KLKXGO3msMbaTttOP1qlgYqLCQSpqspjyt/Ro11eJPZPrHV40Kke9Yv/XCI
qtqcHIYzaIj2jLpLW59TW1/h/5O8pkKYTC9P2KM8UhkMuzcSmH+eveF4YAPnAhU8A2PSBhD8oXuw
104BhOMYmBM0afkdGg70735riAt7MBFsu8jzf5RXeMnBoDP7zn1I1TtfZCs59qi3NlaIcJQYuCE/
SNhKjEz9smgw2xZ2OOyb0eluEYKiEYWpnAPzHtbV2iMhgU8CHt2HaYYtB1QZiwEWaCmqPwZVofmq
Rml9D2kffnm1x6fKci+7oykw3pe5oJ93UyP/XTA0Qg3pV/10UtcdJTj43sWvFo6QdGAMeRMKr2z6
3dg2xG/mIhOaz9oFLeCuEPw3VWov/bZy+5GeIs/7Bt1bqomtXvqlIBEBch/TEzLGN8hnOf3zVeOA
7ITxi2wD9yNCnXzHKjJ4a4fB/NWkKQ6VKBs7qh5HhyvvKQrThL5JYY4azNlLOsE0juG+ItUGkDDT
sMAw3NiPhJcn7jyrNoYbnJLJyFyg3+au63xmfm0zhbRXRQm32shMDFPepRy/5CNUkhoL/Ydrnr26
9V6FKfMnyfNOe7965cPAHKgE5mWy5pFRpZJITkTNsRY0rCSDd/zRidkD+wthp00gzZPm49ZdzUCa
t2sDx9wVCZdgea+KkT3ZskatR6+YyXtLU0smeAWrX7XTdOzjKJN+9/PUvJezSL/C0kTE5hcifA/n
iS/fagzTv8ZFCLmxg9b/qjJvpIpcuvXqU5NIkKtygTwzVP5PJmfio5a8dEz6JVh0sxxxpXgmeSjA
eHSGwRtUEK5LQA8kjBGe8Q7szH+XLPO9HVEtUWDoTVXSjp9LpTpFMiN5zZQHs9n+JpcLzhJ+Ovt2
4S37QRKr88uDt3mFyQMnQMigM5EU6EARcldlMN90IW5n7nSVDfdjGBXvM00AlKO8LA61xeQicVU/
AZkH84C1BA7iuAtIgK+24B1BSjERDojnTMOSFEivr4hM6XJt3XgOQ5B9ICtDIt4eu+4NWXPqxgvI
1/lxyZqITaVSzZNnOKl9q4xxweeMsY4nkkDTZaDbaDVk2nj2XASOceezn/1EHiQAhoK4YDEfg5oF
8s0qjUCvaU96pr0ibQVzAjfXBmcIQi6npDz1XlevKTd6KBjxNkIxs5iamXZhU5eDzj9zJl3uYRUV
67m2JUj+pgImZitqPiyuRKUQ2lnfGz40gjU2KCPs2EESxYwWXjtcC3LT+WIcxp0Mnu5XPenyJpyQ
waMEM0edfdmDVxn4btwiuC8HQPRfDRG21idKPgy222rlZDyyAzUjkn1RPZpTrFUTwWKLwjbfdamN
CK7tF34LLw8ZT12zatZgPwZTn7+MRN57VVL0LNxeNU5NdMVTVtu7asTq+zwVNUheVC0693eUIjbT
4mgs+mmD3iK0H/Ls6lNmrucN/mOuaT5w32XsSlGEFAG3qNHw0yYLOiUW35yQ7fjCrHSKyG/JfJPz
URg62AKxd8eLkSG+uAFzOKsLPvIAjVRnABpkg7zQ+B5Td+jNu6l3QbPXlsd4vesY5j7ZYxf6l3oQ
MARWZ51fI0NzpiFbJXaiXGvKmxAFDhOmwnXeVLasv0drGOvYLIf5mgDT29WhEY56H61uSrfeEs3n
3l8BUEKJU5QnzsBt2JBM80wCJ7PzpjAR7+RpXVgUeNIWNwXjTZODcmUb0DI8ZHGHvS3uQmW/Z9ru
+oT0Ydc69Jlb6S20V687EvcXsYpVfUbIHXx71j4OHz7PFzpgco2DkabVRf8NjHJpp7seaEK2BZgy
l2AgKclJ9DPc7lQ4tci3RQSmq7XwRm5Iariq0NkIPpoe0oDDCtzF3rqpSWm/WpW8X0KWiXZ7LuZa
uFzdAYthSvacNoEoZhrsNKvJHg7d6lFZ3vTLLiLnS9P3infD7PN3MmPFg2gbkmRFO5dyg/J5WGDi
L+rLJpmsuE9blwPbszMYYDziExLdrCW+yLe4vYFNjN8Dj0S2sYwlP4SDRmdVDiGi6c5Eggs9zRsW
5KjB9LK4jnz1uAXJGdGQOzfVnPvoZ/JRPYTIBJBgL75p77PRqULijjs+MEVQx51VBKSImJEQz+bg
1x+acglQOzeEkRDB41S7PjMyXqFM6E9N/pvYkA4FbbEdU+YIhGvl7tH2ivAXPDzxADptSUlX1FhO
fCjQ9GXErnMpFTXE/9Kxlr+aBP+//+w/Xakw/2B29l8xn/1nsFz/gg3tf/zt/Oz6N/86QIv+uLJ1
yfok05WS+xq+9lcXWkSYGyc4znj0TC5zgv8YoFnBHzBwbJdo9CuBBE3xfwzQbP+PyMSmjD/NDeBa
e9E/M0C7Yuj/ZoTmAUYnVA5Bt+f4RLfZzt9PXkIpzEHWHYIMvczJ4Axj+WlkZVBuXBI9zZg9sCCB
LYWDeWesZstiMvLGcLpXBEXAIu2NFdMV8siKFRtu0gtv/BUkKpRAs894hCCh2q6mG6qDMjqZcqzC
TbjMo3wJsD+THqEH8ZZP1jIefLI30ktEJvRPU2lm6M2cWeT+GnP403FqMm7Ykt+nS+j+xHdK3Al2
p/c8aClwFfmCfZmVH+7c0I54af0ZRYryn1FzQhlQ3NIh5+8pucWbwJIgq3g13ozGq37kY9VsXfyt
90OVo6m2LAnQb6EIc9cBjOpQZPe0TCkQEb5SCHnQNmK+tZL4EkYMmDwM99leuv5uADdfJ6zQxcOE
yuNcRzkqPF8vt4gyZvrWQlYb1jtcJyx2bikyWVOFPWtfsx8/IhuUAxM3SWbwYN2PQgWAWxXBOa2r
m+2aFvQL7tRDbJFYwGK8X9bJ9Cb2153fhncjWdyfVmMy0gmqZ68DP9Vki3iORIfimm2VODg4mrYr
18ZLPpv8vaHG0+GF6e8h7D7qocQrxWxnw1c7nUbI27FaF9ZGWeQdDarGPUOi8sV31M5QbZK1Li2l
gxRx15Jgl2TIjXctqRxn0vFIHHJqI9HOOL6UsrfustS65G35kjteSXMQDlFiL7ngRh/SM/UlhXvL
LvtrmLM8QYuvD5ZTLzkqtCq7+MpYKL78AWVwEVSbjJ+Ny9Hyu7txnBdY9nxbS3Ud77RdhAowHYwN
lYzxhHEA2/t4jQ9yiYfGYNHuoyzTHKwTWAx2UKe0suWmCOd1d81m4eiO+PfGW1/QB08OaT5LSVRh
0FlHFmNBEs7OhV0wq9IyWm9YPt16feOcTeKyNkW1GgRuDfZeVra4pLbqnpsiqG9Z4bGYczVi0nWc
6iMGfAS6zkoSlpv1r35TmY+Ik7u4B2f2a0Q5jdDRKfZN04IraczitgcKEkO9ZUS05Cx0wvE4Ur/F
rDz7U7NCKRnq+kaXdUehYBF7HuIOYUbHBQY/BLxHaXd8CTWXXWj7qKC8ddr6AwK0jAbo2fVC65Fw
dBv1GIIlO19f7BwkvsvBQUfQZmtShc1pIsvurBkiJI1t/VCOWxwlVNVHRMqK8BkX1Hbb+WWiqm65
C5sl2zoMGBLTmL24isy9xt12Jw0UQIwA8CFYRnQ3ikbfNmRGQkf1xjO5xbQ7xCG5Xy2KhJhJiTqy
osvPfZ4FOysYoR5bYtv2JcYhMJXXnBpsZo7/KuDGLWchokpAsChkuCMI3ToJ02CqFQHkPiIneabM
HjigMkYJVAvLu9QtRo18RcPR85VneVqh0bGrOC34a3JoBp6dRV4Rxbxbi1UypbkGqaEfp6tSwLxh
0qWiYcxjoFw8pgMAJT8V1ZvyCVvqleWey8UoY4sAyVNLZJMZDF/2XH7mVhfc9ysFVc1mnv3p6gnE
xu34ijxUr/sg6xESCkhcpbnhqz0YCgEF9sHSUNPnaJXZvEeLJxZqN7GcA9WkFvbF5jaaFAPfXnjW
QSKg+wnyRMSVZBDZF65/See5MpOiguDFr9tbj8F4TbCjoaJq2JYz0ePag2KOGH9k2SdqvsiHBXw6
bG6BrN1RrOFoMXZOO12W68y2NbsDVfyRjuHOQG8LX4VdMI0M4ZGUaWW+vtK1nnpgsj7/xo2Zz9so
DT7da3HoZrsORXQhTTtmGnAwq+xW2OTRz22FClEurDM0sR1E0/aYzapsP1rmrkayY/btoSI/LQzW
X27+ZBI7ZoTeR69xpgoT4d68b2ebHeawawrNFBagT51v2gKBPmKJ2q3OQIHP6dLuW1ZHqYaIl/XH
teio1ZrbcGDfOhRxN0fbWjg75M2IeQnvgqITYRSYVja5hkufLBlaMYDuWNCMJ/YwPRU5VWRppI9O
sXA42AfYaFgJ0htFFh5ennuJn3Jh0PrMARdZG8OaU7TTKBMLhYCM6Wm5MB6ZfHxxyDU36dQ5W2Qh
Dz3sd3ZHzV3vEGsoiqeyJme5InQCTXXS16Z98OAkk7LsZV+GTfzaKS+V9WANXLaZUY7kMqT+C9GF
Q4Q2pnwJgiBjRq84BIFssG/wVxnPHKY7OAb1zosqYyvLjuGaAJnvyei3jY1iP9dEOerGumlc8avz
OVL8FmYZanEUkXSJx2hRn+lSyEuamSNhdsCYyz5L7/ylbZI+cNDEO+1pCYFOI3+ctqyImAIUeK8g
S2/IICHVuBsVo8UusdrsILrorg2GNZ4kgXqlEbbsVATi9xRhKVs03mQ5f6W6vVj5cgzCcvrUjZMM
bXSHdts+pCpCJeu2T56Z0pnXZIH0Bkl/vtiQutVvvMov4wgRHGco+oB+pwrj1kLXfKmCYI2LSj3M
3IuR1zjgRjhMqkW8FfMskmUOTtOKIS8dH0zh3PTK5pCcq0M44QELB8SUqm4JKF1ndZB92Vx6BOQ/
FSEpJwLWmn0qiVdH/rLkO+c6ZlAIrj4yggg6n0N8dHIxbQMyO5H7MoGlB7RvfEA1W6/Py3fCU40P
7GcXbpIK9Qut1SYlse+bxLCT35g21tmpQb6cK0DWFgpM3/0B6DjcCnOytp4yAYRNQdXsVRZ+WIsA
pBWkT6oirK8oOP3YvrpsImbWN+0wEpPC7uOetEIMQpPcoU/K47zTb2kEx51NFx5y1COzxw5Vj5yB
DgGDg3MzK12cUGUfZ2V8WHm+Q388MYgcdxnhCbBTnAdP1/ZtXTg3Nc71TW1b2FHA7W8joNZjp9yL
0OpRm+XjBHmDKgVVp9WdZeXvjKlFQxuVvwuTK8PQhp+kjqT1y/W+mKP2gDQrSDLK1E2E2ZiiTkYb
CaPtZcz7dgN+nCHMaiik684H4v/fHtmpu74uwsPaQS0PuihWdf/mo7+Nxfy/2Duz3LixNc/vpd6Z
4Dw89EuQjGCEZsmSJb0Qsp3mPM9cQQO9hV5FD0Av49aO+kdlVV0FpY7ofC8g4Wtfwzo85Bm+4T/A
PqUpjLain4F8KxMlcnqVrHNrhnV5VfpjekB2U3KMefiGGhwWYZn65psSwI6qmfcJiRuy82D9e+k+
bMybONbAD/mg0i/r0GhAhwKrg62NL/fU0jr0BX2XmEnxCx5VndqSSDlXEltrsHWcXt+0Bo3W3kyp
rcKgbJQNmqCL42l7V/DGoOuoFWjFUXyS6apCYkRrN57leT8JPX/uhgr0H4CiDG846Mie38CHa7vC
KN2IbwpBHz4sHr6Uouwqy4DUTGGl00rKC+WOinH6qgoBA8qzidBjUl+1GjWqahj96wAQ5W1bprPi
ZShIDHaZ6vkVJJrqVRwHULXEvPvEEDtuo7HfU2dgoUFl3BAZmJcCTXTaJbQVrwwhUXb4GFdbAm/j
MBrxc5y1fbSRpVkCBa2Cv5EC0HYTVB+ogPomarVqO0ZwtvE8vZ1DOnpUSH+MQyd5STyO+W3QtmIJ
MrE2e6TbTST0ytY3OLQFfThAmGlAjOOidA3YZ7roJEmgzC+NkwgFsimgCezisZilX4B6Gk+wKCpd
gSenXops1r2vArL3rCidMnqhY/1IdYANo7W59AYqP3xKFX/ubZwotcvSCIWBYn/fUpQxgqD+pQjo
hAGeFfj4E7aiqUtvNFYOkGQjHeJBkecXnNUojHOMR4IjRLQj6JrQkNtMpoqA19y31JU3ACX9dlfr
aixuZWrtGkUJvbK+5yMl9/s0rPkk4ViPwv3YxLRqVQnFd3jM9BY6NruuV+6Id4FxmLuolJ8THCdV
r9TNSLBrzTc0B/Gw5hWjCxPoYZZFtZP0WBnuDa4d+bZf0O+bDPNkKEfqRH62qWY9Bj+rS2bJhg2o
K/mJpv1QRT/7VslC3e91nZPmoeoRCbkm0VwwjQC8hktko6sA8t2UIEMhNnX/lncFWj/cjGp0h35o
Vh4UYH3FHtkSs/bQt5M2M8LM4yHpk7K7GHzCbQXUG3BCtPnpMFeYQgdt4NS5QCITAxWf8j7YK62U
/AChhh/aLPd3vtBqe3PKdURKTWpn3Rxt+T6CHRuYtPo9tpwbocBQ2RyF8HaU+/RbFJhOipQny3Jv
agI+KOGsI56L0QCuJI95KkCM6LdyIul7X2kMr6JFp+ArdcO1UeLURzabhfVznJqlq3dV5WJlzDFl
dVujkar7LoraAhyudZ0MPcbohfnmN43pqXr/lI+o2GaCAXFRLaRb2a/CB1/UH9KM58TR63HuwgKn
JMhJfnWwsgD/zW64Be+CJgtyAkoqXEgJhqOxoHxr0PiIVTxRpCZ9GvSy3E7RmLizVUm2WKh3U6G8
QFY+kCX4NurY4kYoi52ctH+2BfymYnoaBiikU/zd7yYVP5luRLFZi5/41C+w8m7DgjaKIFRvaXFb
QGqEZ/ATyqIHFeYS+UjN6+PmRY/5AGiDZ+3sgBa3e31A7rBEgKUql4628CTn4n2Fnk7YSzedBcix
zfKDbw1/ilapb0pg4dey0DxQ2aSqLWa3iArfJ3N1JVXwFJpeqG1aoFdQMS98Q75FYwp9a7H9bckU
RkDeJf44XcLwJArtCeaLEfSNTGBc9XdzkT5PlvlKdj54SuLv9UoBFaiTIbENdRHZAS5BSPhZ9Tv2
6bbr/m1qcpUpiguOY8vh29uDqL+m7XwRdum4WfzG6WmpW8GPdzPpRpCaP9qJ96FNe1NWXuCoYmA+
RC9T2Iw2nN/9NPsvqRn/VEGTXEhiDio221OAxQ40a51sCtDQLbKnMZBFt1P7XScab4KPYAplaJRa
9AgEoAjXaALbW3MLIuh1bUA9o8Qoz2+tynKM8pjnRhZmyDt134209Cq87cEAK07R8Mjy0uVp8hdJ
VCDCk7iC2E9/1ZGwLdoQBioHui1L8QUeTJcm4gBxKcXYipYmFgfYMG1E5R62zmOeaHdN3O8qTavv
IjrQEDF5y4j9GlaEm4fsoQoEFAM8A6BawC7pQyk0XovxL9SXHW3MB5HQXRwRGEnGp7Ea/Me0y9w0
8h1Dnq8VK3lUMG7A0ucQ9uIen+Qd1DTPmHWvrit8rWktopLr0i/Pd6I8XPSt79X+dDC7ltw+ecSj
2NbN1JXUYJ9b+YNsoo/iD+kBtr0j9Wp0aYnSoS1B9lKdVRoBZiVcfWBpf8K+Vl1gKMpOVNuDP+Ww
qa17ZYICHE5scO75Clso1a2kREPbDF/lqb41Z8G86fXqhjrKnpLNc9xEv3wCw5kr2jFBdF5Hitpd
ikMPPScrXmokhC+sUs49pCCdOuTEiPtccuDVDw6gEeuW5hSSKHFOPRmegEsehdGppKCUIKtY245Y
YvstSHosoygXlBdRzfVbtyCHaBHe0NN+wAXFRUx8E+vNlRn537RE286DZd13QUjdQkigKZSiPUoV
dQ5rh5iPbVDlOcylekColJ5e4iJII3gUeMQNrA0X9vhDO7Nu1dLmbgucSqgu5gquCPiIbEfZ485X
MJYyONdHKpTeTDtt9AXK272n5Vm+q0RjCxHW37SF9mNWw+dGsA5GUrrUm9goEf1DNcmvlVixa9Ha
VwHHVdK0oB2Mg7E0PTKLoKbcx6blBmbqwV4UroT6ui6qy2yokg1SwptkaW0ig+gklgWr1/+VR9VG
LNHWLMeF59A6oFn7pxrKqFUF35sCTx5kAhqu7IKc0dDUW87rDU0kZ9Bix2iJ4zNDEa6wkr73fWub
In86tfdYEO/rCvUkeXb6ObsHtu+qVr3vZLI1MNUCfj4DhjDAGPHLgdq5MQrFovuNaGrez8OWFBwk
e1LBb5pddBG+1QOpOGY5+lZCWnujCbQ1G7Hy+kL+E5c2b5bm3+ACbJBIYOlrPWVP+8sAC7RsgXIb
/VUg8eiAiYFw6/chZrwbMzbdBoOcLT1uzFQMrKSqnO7+8Aog6Cod/G0roVCczt9Bp79IFu1c9Ay5
iXQKM3lBH3u4NUEX51qLZBasOGIOGEtYyatPIwKgmwR96DhLbnqpttWuwRJHvY5iwbjCDgAHU58i
Rp1glGL4IOgn7WWq1Rt0+K7zSR43EuL+nPhpa9ettCeQeMKifisWhOJd8UI9bT/q2Q64OhIDfoDX
uY9WpIXqU6VT6pUFUsKxkx8Dv3DaDAqAyY/Z6Ml4Fc+dATc4ekDP5MVMVMvBgRfqL2xn1HszO1G0
Q6vlEpyPQAERlb2lEq4JWt9surHrTIgiMaVVSX1Rx0V9twyGbapS4kbhqibZKutDCb3IzUOsGCjv
/ej4BA7cImM36I1HPPiSoCRkSyHshrSCvlTk2C831l0Wp4+531nDM5QylVA2UsHzt4DDAOaAsYL3
6uvOSP+Sj+kh1Sak4kOGgkNKMxSgGVIPCIvU9Aa7pS++BUEjl45c0kzeDoLk3zehOSnbiN5tARWD
vukupW/5OGcAHfkeuma46qBL3xD6CDM7ggoT0onUjN+zZPRcnZywDSnX4P8q4PT1COa02u8ob437
Yu6H+0o0EwQuLSBOcHc1pL8aEzjEJkjVjgpnKcyNqwd1+TIoAZZbJbY20DGoiHDTQdS6jvSS3oLV
y49EzpZqA71qQhvh7Ol5NEooJ3QmhHRrZF1IVh9yTvCMZvQoj0tTs/GBwABnHwzdDsZ89r0EG1BI
g2OcsyJKVaurXR7OBiop0FWkDZ8dklGXNB0F/dwUduNUZK9yrLZ3A13DG2lMgtDOsT2V/sKz/mfz
7V9QOD/ZffvvdN2wxfnH//rH//nH//jX//YRvf7+T/9qvxnKH6w1Ez9InaBDg8r57+03Q/5DR2pf
FGXgubIO9vg/2m/GH4g8Kirq3+AC1MWJ85/dN/EPWm8awGEE9/iHuoUxwt9wYV7Eaf+JDzawhAYg
r+AOjhwHTUJ1wSt/QD1H0zhFekMvKurvLf2+SAK44i0lTilNuS3rOrqQzqkqHyOtGRNPCAkt7sVN
ZZngymHDt0CnFFYgOm0FCxQT5M6ecrl1P3yOL/DcxpfDqJqG2jQCufpa6VLygfkiE0CbzdRBDi36
uB7H2ti4kELV6KVIviepV4KqB8AyI+ZGBQmwg7MIlgf76lGQqEEd9PQa30m/sFFS4NjlPzEAPL8B
wIbKSEXk3jngr7IC6SL+c5GKMy+l69GwjcIdUGIBBlZv2KM4VQSZHb8lv5Q3q9hpsy0Irojz4byN
M2f6Of2sKP0QGwVbNaRaIzvRfGFYl3nwMJMKjIOrliiRuEbvJbPjn8Glf1oHfBPZwG4CsoWBxC8r
7uM6GOqoEiXydaeSqdaAgHDDAZZbHPf3iZaC+J2D0Z5m/e70R/rqG6kwxSVMi3RdXWuTp3mpTUXA
sKgDjFtx7qQNPn3lGf9XZUHVH61yZoelLRNDAJ2lt1Im7Rt5GivVn53Q2PcUqA1HzamuXw0WmvY9
PONNiQKDXr9l+VOTXgPczhD8KuOtyfKfbKAepK3qXvpWFQDPbmvre4L7ci7eGCBTDCLTm6hHAHn2
9+PwMimPOrhso38Juusx+dHnZ1TJv5wOhAUdXokECHFhvnz8WDX+C0jyxaKDEayk32AmbtNd3obB
5YDRAVeincTtTtNTm7sO2V9uxOE2Bq9HyuOLXmHuuvImI1OtLtL5TYt+C+G+r1TKBYgnNI96cJnW
jQuTP6ncsMPO59pSHTgTYE8gYiR3ereN0PMwuv3p1XAMBPjrYEDBW+QsZBGimns8rwBdlXFIkDFO
ew2xgWreRqOJYI65aLB0PbsFDszpIaVjVee/xrQQz8YeZ5HwXvhFH9+lQr03zGVtdgJVvrKitxRn
1OtQUy8B+iPYWVFTiJLOA35LLFIq4c6cDef0Myx7a7U6oV6+i2vjv6CuDypU3EqjznEA6oxcJa28
BCXkZmP+E1lM8S+x5v+n+flXY5mAQNjpy3Zf809UwejEvOEAIV9CEZqo3TSMrYkxL99b7LenZ/bF
vuMW4+oD34G6hbhs/w+3y1QqEE1hxzpyS58ormraXkBtM5nmFLYTT4lh2HFCdRR1q9Mjf3GwMLKB
iC3UAV3UVvfaOI5VAkydKaJNSLegjXdTrwdn7pgvRuFiX3yIUKPA2WW1YNVOREmUOTphC2Gwy6uA
Xrpy1sFh+TGrBYLS3uK5hvGKIb7fdB9eIxjLIlc6cXasPgU5T3E07ehqd+BSjB69sjS+IdklHRtr
WBjtcOaQ/uJu0BDKUjGpW2BC725tH4afrYG2rY6TcpSRn8biW9VaoyNOxNFmM02HBYXMCj4z6heH
gQYElGNAXeTf15GJlTagj9Jgdop8TNA6w74aIq4rRm9YhsNyQZF+c3rNfDkip6ohyrIIQ3A5Kj7M
M5GqJBgQv3VALyJSCeSQOgjFeH/OJLsUSEjn2Ar+/ubHjtiAcrYsJLBYx4OWflY09McnJ5NuwD8V
FAJwh6Fd9HsylTPL9YvNrwG/Yj8gLg6Xcvn7DxP01YHea8JYPkVU6giCW4zAR/V4LjeTIJ3Zgl+N
xkiAzohxOW1Wr9Nvo5SqYTM5SffYT2B9VYjx5EDU2eAjnXmNX+1E3iGRHqYquraE2R+npojBKE8G
Ivcy/jL4ogtwL1Ia2adXyOcp4QKCZrrGeQ2tam3d0tHJCsDF8QKTXnXBbfUgKCatsnGSO+fF9ens
pM0L28fCEwT9I26n4xlFlaV0Q2OIjqVy/Q2xOXgddS17SMSnqUHntJbmfQOqptHDw+lprmwXuBQZ
W1dNKnPoKHFwr07PcJrKThnkJcCIfs51/tjEWWqP6pCS4g92Alclm2S3C4ds2wdN7dRz81hFgP5P
P8inHclzgFDELsewTCLT1Vf1x0DPm6EWnWFuf8nsDrcU1d3kJ7tEphQWAfM4Fw8soeDRWbsMSYdp
2YwkD6py/NqBeAMjhnjgKAlO7SbmkkNl3ekVDKEKygA4aPDcXUFHU6vMTWepv5F3cdsK/+LTc3+/
9ldPglMO8EgeBSyZtbpcRAH2sgFHyMFmu3OjrKVIKAsHMa6Ep8rUbqYAyYAUiPLWEtNv4zgILlJ9
B80KrwVIjGeCzk+XAAknSaKscVCpnMfL3384O8QYtQGUChdhdjTzkxBvcQsENGoB1QBeeJLDQ1aG
v0+/g3enu+N3gLmfJSO7SnJAtrtaiDK9WzkFj++ItE677HdPghAEz0X5J3tmYw3aRvG3PsCC0G0w
6JmfMv1aTa7F5jXtn7puLwuvoXUdLQq65eYuugHrMHgBEiLohVKpX8T0tD9lFf9gWzX3RvrghzQ7
3VLeF8FTPL304W+0eofkamxuTk8N0Y5PK41Idwn8FMSLFd7r8RsFHyDFY8kbjWtPFQ8C2aeh/ZrM
22xARK95qfKly4QCwrcivfBNstZvZnIxlFu6cgjqXdfDk4QQWVDdAcik1fysd7vWeDYB35HWFju8
tCdrW1U7bY8qfk27IbUFKIaCHbiVfhsMbt3ui2ZL2dSP96mCouFd3t0J6FKmV718oZRvRX6lDtuX
MfEU0TV0FJURyKZn6ijP40sqb7v2ex8+pOm13HpadwmcXqe7+0MLn8foGfKKLvwOwoeZDgQm8pFt
dZsMIqfvTvfwVNF7FgcvR2Fj0m7b+kJGSa16LCwP7dUq/zb8jGM7i+5z340CXNGBwjnyIxq8uXgb
zteE42nIPLbN7FqlY1hb0mxNuSiDOxNdthzVnGAjDY+gSIB4mMYlaqSELwJ0RkJRNIkr4wLTX1P0
+heq2iMcCOiHrYMfWP8Teo1v692NKG+zhGbAptRAAB9i6zqefiI9GVKSjtr93P/Iwh8juFhjk5dX
SB6rKNoDZC5QPJcoRJrKm6hfVXtQgrJJMub640XVepLm+Op+RAfpnCfr5wOTNWWw5yktiXg8rRJd
k9spyxF7AhirAJRbWl11ELuBkH3vY4gfJuf6mTvx081roQFE/KtBa1dUc0GefzwYEoTx6npcYnx+
Y2d9v4h+UHw+s13eq0Lro4DITDSxWzLJJVZHQRWNWjUJxuQM/U0K7Nm0dfkOaBO2wPPPBu078bWs
v03d/aj+UtQ/UULZ9I1nIj4jgzlrHFBlOZCuEv0wZMldoaRf52rWbpB2hhwCjHR08znGLiHv3L5/
Du+UZOPfCxcZTT1/U7jhHUkLCGEk0uaL9jI4GDhnbEIIPxctaBMHpA+QnBlV+x2aSNfVA4wfcDL6
hEingzZfcUdJoQD9iGz9dZ9elp2HvifqI3sFLigt4Z99+82MHnJL2Uy/kXkX3bxy5A5aMk3xbUkW
v4AFkKeyRe17Of9sC0/zLxrNRp3enK6jZi80Wyt4ruvrMvRkybUUUGGwfFn9wDXddtx1tHGGK8Cw
MzKxoG6rrWoemuYFmm5758/fixR59XGjsst66RXSIz3s4QDZeINqF9SXN8xc1PJGaSiH6blTV7d9
dig6z1DukunX6S/+KdYiZ1y8TylRqvryv8frqgVHYqAUyffGv9jRov6nVgNNFTT1YsaE+kyk8dVo
EqIM6DOIJjnHanUhG6v2jTogSDsooA2o4g3wnTZGA5o1N+Mzo608w5YAi5gG60zQCAY71lrFxjVt
E0VB9wqasIkua9bnMBcWvNWcXKkdKw+A0bjFjs/2G+nBqlXtzPWzvL3VbiJMJpbVMA5X9feyyIfr
PDZKKK4J8x1RC7aTNIpBU1vNmV371SgwT6gvEywTMq+nCTXPTCAXIClv/ooA8m8yqz+XhH/x6fjh
cKBF+pZ8udU9Ctm6V9QmIIMytG061wY9I2xBWgm5R8Oc5TPf7nMgtIxFsUjVRI3CxiosQ/bEyrq+
mgB16pUXCwdLpIxGtrOh1eb4ucY1bsJw/3u7AfEybEVkyv5U/SV+d7wbzNKfK21EpE7JId8WEPTR
i5PnHxUSamcmuE48GIphsAckKDEsZe3ZF2O0HehDQVlbstBwnd0yMZWNXlmPyItvZP/QA7GCgzdt
T09xfXctXQFs7HAKhKkk8xTHU0TnVoHB4jf0rjlpUXeKAWUkOiR9bUCM3RFnwTgz5Kd9aErcltDR
KQsbOqn/aoEqiPUiqgCCodToBXdCfSX2kWMMEyQUAYwRPlbIDcq7DoYuKNx/6579f1fjGN4ixTKp
6xDdkugdTzlKhaAQEgsLUoDlRoxJaVcQNtX0WtFCte5Pv+D1yl1GsxQuaYpVxNLr4IDyku4j4Vw6
WGU3QwF0HT04E0+shUUJodI0X9tzqjqfPire8GwUGGhUqmlbrWZY6n0LG9FAnMEca7uSgc/B4wI1
LbShXZfd72QBJZ+e53tp6OPhBgCJ0IeiA0kAvsvaaiVFWiNIBbhYpzBvAcpZiYUy4aVZPxqVctNB
yxFLIsYB0WA0HKzJLsu9mF3yh164ncEM0G8WPMSUZvE17B9jqdwKxTZCN1YrL7viil+nInYHi5QX
yneNFjfA6fK2kx75GUa+4QeA7YYgucV3gX8qIMos+Zewhk9PdH3yLfPEC04h8KIyRyvwePkgvKei
1prkzlTWDxC2BFr4ameXY9FvNEQNz5zmnw4GajisnKWNYllUJpZv/eHOGIdy0kfcnhwCAmfqQBKE
lbURshLGUpr+nrEOAMsR3fa5ent6ol+OLDE8wa2ylMuOR56lSJfaoorQFECyBTM01xg0za76UEA5
hyiqgVghuvJsnRn48xtmyhQEqZgTHKjy6nzo5ChpFKQq6VKKu0lcdDlBlyDp0Fp2mZ27yT41I0ze
Le8VY0BqL9RcV7sl1eAsae08oqDV0KhqnBr4q5c1414b9AkbmnELrx9k2dwFwFmawjGDczWX99L4
8e4hPqEfSrWZZ6EZc/yykVLSxgxtJgcvpE2W7isRUZX+UcJlV5ahGqqRKw6PmSdKwbdeoHtKhzXa
q2Gzy9M9C34uui0c6otWcKfkLSvwWUeIIug3QhjYbJD8IaQzZbZbUb+1qj2JPXko/BEUQO2yqJwW
mdnqjeYL6EY2E7+yCaW+QFjF7ctgP4MCjbat1RMTQ43E/EK89PnRyFcfir/dH+KTLKRZ0ne6GDK9
hOO30ccS8q6ITFOGvo4gJmD5lLUXKYnIBngdSESAYx0EuTrQ7rDywGMOqYMzB9qng3tplgMjoJCq
EKuZ69qLr0VtNZMKSD0CN5DTUO0XNmX/ZIyg2BBDcudA2J7ecp9XPjcx5F75vS/MOXo879RMq7it
q86ZAbx2HTCuGXEXO1Api6ji5vRgNDH4cUeLTqHURbEYiATDcksdDwegExi4MLSOeKf8LO45W8Qn
+Ag6+r1wyhftIJc/Cj9zBApoZ9ZOgQUPRR9w4rgNAplRN+LjfBHsx9yRMifzbyrtF7924/fOukkB
2VQ7U9oK0CyNGllf5W3srg2WEFJ8GiXWPRxFRKZS7A5xqZxeRtVLQtiEFiVyFp6dwUImehUxHwQ+
awORjIGTo8+QgWgEZEdBhuoDTH4bAW8zd4zOw6+ssZxE8QQk0illhNtU8Cpt58e2guILUTc2iiiS
3yo38BMQUkUL9JvxXWo3IBBCaLAQInJPjXeWulODXzlMwnJH7Xm+hvSEzwH9j0WG42Hx8gE3isaf
dV1q27reQhdr0a8U92UD8G2Xi940X5ez3aJyY+2aYMf/qU74We8wZZ7afZJjaGPrwzZ+beIbJThI
LxDHxNAOLxE6eR5+48HwKu/wmvqzos6SaG6g3aAgP0C4UNpNB3xKefSnn3X1WCY/o+wO43TKANJt
GbgB/GALcoCDWLH1K7yaz5zQn66GZeHItKeQbFi6GqsTWkgR6c/8mYXTTCwDqzRtxaCog6kURAkl
xHATefwIsyYYoJW+P7Nwv1y3dDdYvEu1fF2kjTQ8IOVOah1U+l3sE6E+kLFO/U5oYpOvhR8dPQIR
YB+OhuDks7+bFzB9HSgANR9DNSnWH+8biQnHeh2w1ITmkKFk6+hV95DOuB7N+XhmsE/nEHE5hR6N
u0lcjqPVmWDCfW2NRgFdisON10z+FRX6LYxR0C1T+hbAk9zEU9WfOR0WIYL14cC4gIVM7kWTVsDx
JLMkqup60MHWxZh2Sj2AYhV1JmzFMG/j1M4uIk1ZMBBQLodkvIGNpbnodEg2PdLZyQjTXFTGLlCs
g3nYyX9mc24eiNtkHEa1HkONSKC+GLW+3eL89ndPbwRIKZiTSRm0MgFZHT/9TLexF6yhcnqwxLXW
ebTg7Ag9oA0iy+CRhuL7EJ9J75cvcXycMqaMouUCpdCsRb7hY6imZ5BhrAYnLwgr827Wxp2ud4e+
ki9o5Agcq9k5uNWn+0IBQ0Et25IlA09jdTXL3m8tSihAoih8tIdU+JEK2CMOWHYNU/Xt9K77vA6X
XhAwsmUZotWyWodRUfSIhdZwWLmLQFxTjTNGOiOW4MZG5+SBZR0Ii/MzV+Lnl8raEyVuYDjclDq1
45dqRa2FrzrEUT5otWmkxgVuIwI8lZG6l8TnJAYyfHqmnyPCRbpjqXnSCqf1aK6KG7mGRSYWRygO
j72yoQcEALynpqljw7fPZVy8Wj3FYh49u03bydU2Nwc4P1Lyt49Zi6uZ2J9cFdGCdR7XwS/Uk0rJ
HETwoAyjDodFzAyMLrP9CuJYxRLGMRSh1/nu9Cv4vLCOR1699XgA5Nyay8iGY4ym7/Z4+dh6A8IX
JuXpsT5fJsdjrbZNSf0ZdK6G41QlvOKDIaGQBwbZgG7eXs/tpSrH1VbSaAOeHneJ64+3K+NyrHIU
UCUD8Xm8srIoh0wKjc0J0CKE0t10Nn4+wZn87as3SVhPisFFASpytUWDGaczIZRRJsmk3Ebi1JkQ
Gm3qILJNLTwHNvhi6VqIx4C8JEuFNr2+mmLklCyYSTmyx+nPSE9+F0g7Tr3kXw3cHIUPoYyYOoTY
vKfzGHi0QvenX6v8+XZeHkHjAFTgMYNsPH6vQU2zkssRacH+tQyXcnpuhPTt4/zSL+PFXLCPLgph
SDetKr2pkyBA+mycNJyRKmql4bKmsGEzRO12nYabcUzMaYZZieQF1t1NmP/tG5YHNtDV4b4g61zn
Xp2iQWUGFuuEsXBTws6FT1puUStwUh1tkFAckCerpTM31KeFodJfpiQEGJeSu6avYigTxRhQKHHi
tHrUb4syfhWG0bZU47uSoQ11+qN8ORha2ZpMgZG0ZtkLH6oIhQ83tG/wFraiOuD2xhZ7SKSXrix3
DX3bvzsY+Eh0j0neWICfoMbglsShXtQ/xqD+UVcNdramtcOY3skl1Oj//mAL4oxYVFkq+6uZ+U0X
tkJq4pWtVZ6p6zvNV3FOIz7djJH++/Rgny4jlbOCLgLxGPetut5deD4DapNoLWHRSdEp1vH9ssw3
1IqQAzf6fRYO+plTSjo35uoyEjKaNX1ENcREY3PT68kOoRXIMXknPneN5FK5oI1dSVs4pePCCvGC
ULYOCaE7rj7f55nkTB8F9cLwzXSTK8YZ3MqnuIB3AliAOg0NI11cA9Vgjficf2rkkAXgPZwq6Y3c
/qgKLJ2KDluDBBGldCjPnDLLZz06vAH3oBmuEnCxysRP0emo10og40FesJH2KXZtGPWeq/+/t1H/
OYpJNUjRDZD61KuXhbxGU5lgjwJZ9iMnScNyi4ovwF54zxsxG+5Q7yh/5K1+ZyWB5E3CFDudJf1q
ku55UmF0hhNg82Eu93IYvnHwlvtBHBELkZSHplbiM9vg+BL960mR7yFIoFzHMl+dJh2GK4MvhHiy
l/oVAtIYwvk5sW4Q70tyXBzNwyi4jPRJPfP5peMvwcgyJXQq6vSAFAwB1uX0ECnejnYQeyJqvXjU
EQkYJw9C5bt/i7wTQUU3GohiX0IKcEIZKJousmKfa3X9Ggzz0+ktuuouvD+PblE/Wa51sJMIpR0d
dWMMpV6sk9iJVE13lApuo4nfkFG7VoMNbVAUyGhZzyBvRHQyqS+fHv94u/7b8BSNFuMEouQ1gjLy
O7HvY4bv8XN1UE/+hhcxZALxtmqg70I5Hs+MeLwB/31EsjSNpi0GVatErRyRiqGpwFbIcRIXtdlA
JcqeCzODlDgpXtUbewXK/l8r7j9JSP+ypMInFQAX5b//ubhnwEP63//6Xz+ykJZ/+xcJyZL/YFeo
1HRxvOCmX6hGf2kAmphhyKapArdf0CKwkP6DhITMH01AGfgmCFzu6eU2aAp00P/Lv8jSH6h9K0Bk
yUuIHUT571CQ1gEBUBXaw9CZKLHyJOubLAuwXQjRrvDmuFC3Dd4yuyDEtFuf83QXKIm6/fCObv86
Mz8aPRxvC2rbVFEBXi2sLFqOXNTHuzJXpATH5TzwsCjAok9q/G/A5eD8zn18hd2MeCmnqX9mZ2ir
S2IZFN0NqhhLQvcJ449S+9DRrsFAr9KEyybFzRyTHGWRlkvOzO/4/H2fH+UG4isFjCqNzdUmzHuk
jEtdjjxaNPElruDI4pHTYRRAX6omewErhnDI++9QBBkeT7/e1fAmk1yaF8CnwSdafNHj16vhGD2k
eFV5SQspeEgBubTFLNzKYSNQfyxqPAfbUL2OI7P6kaMhtzs9/js49Z83Jf0wEg6iPZB1tFb5dUkK
PgSYqFFofqdLled3y0dORvmxa4ToNemjzMEZEH6TX4fqRSlXyBpU3a7K4P1CtJR1nIBb8BaG3o1U
i7vheZiU9FyDZbXe359PZuOQRmN4QsB9/HwRXshRm8J5rsyw2+Be0DuNNuqemQKob7HjOpO6rxOx
ZUCydqolC4iWa2C14IW6Ndsei1tPmBkWYHsnY3A6cVgshm3qfVhU8X1MjpEgIOhmuC2R/XTGdDkW
0GLPRAfyavtxKxP8v5849PvxnVg9TdYZBZYRfuJhEaEi0lQjjLHpDbk5VJSWRmSRwviyL63iOerK
Xzqc3F0z6LPboJEfo3ZkhvfK7IuvaiGD4lPAty0iXtHiGtWVe7hRY4kuh4Gi9djiurdYCguXBefL
Jeo/AnGxOaS2jAry1u8L/8qQMvFM0qGs0s73KRKHEqe978P1DixbrDuiPMo8vEJMBGDyqlGcti3H
x7SGzI1iwvhUWBXqCVMnWbgNlsm2SrPgsu7UBvNnDVxm5jc/ekmjId2O6UOqdeLraE26N4Hje4jR
nHoxC83fG00X/1IQK0YasJXfullAMHHMW1RTK8yPn9SmQeS5yWfIbmDz3AphwofTG+446lrCLIXc
USPQ0zniYJEer2cB/5DEFMIUp3q0L/VOTbDAwOLo9CjrXcMo1Cy4cYiDaT6veVom1r0d3iWpZyQ1
8sohK8dvlybprP2JZvy5SGZ1Xi+TWqJXaTnIFEoYqyDWwJwknGuGwzw4uEqK6MCDkRMrEOBPT+yL
/cDFsFyxLBkcrZYn+XBcZaOMqHbTpN7QB8FVauXjY6yLKXFa1Rw6JUofMimM7k8Puj6kl+kRCRAL
UNOTKDYcD/oOg0vbPPNatQ1+tPFgmq6RVOzEWCskBd6LrjxN1li+JO1iplxr6M2efoSv3rDGQywZ
GQD3dWNVGHQjxqy1xP4IWmKk4QsOlzbH6VTWMv/q9GBfrB6+pMknBdlEYrL8/YeX3CsxHn9JUHul
AMhbRV3EbSNkDAqiDWxv2vbn6fHeU82PlxAveAEyAWWi5s8LXm2KAscBGBxZ4YkVjj/2/6XsTHLj
WNrFuhXD8/yRfQP4eVBZPavYNxInCVIUs4+MjMh+6o14CR546j0878in7vOzLV1B8g9cCFeQRLKy
ifjia85xh8DDgRNQIV65XQPCZjHK5RYICakeo0hSJozD/DSjXEcngZSkODSeHZ1Fkuv33lf9O/wD
SmrZmDjbMfeNU3LRmv7+h/7lHWEMkRQGDz9tkD9eJLv2S1za9I/Pecqsp0FkAuhEXEWp+6cM/q8e
evqtLpltqnccnn/8ViKEQdfykQiHVHK2bG2dez2NR+wj4dF1SnGVOYO//6c/H+dCwmBm5mlZ/rl8
tYwuAFphoDd3BPJfRyTnedT+XniJ8YdpiV+8X1jfaCzjm10yrj/f/mxuq2WWDWr5MRPb2i+KEwDI
cDOgDbnrO2s+2A5Sw9ijd+A0AsD4wwP/i3uJA4fEELE1kdjfJpXMJRiNoBP72k3pukererJm4JV9
DrDr95f18ll+ftT9S8sKqjiOfT+PrxKgw+HJlnpPHVYfJ+Hoo8bKmtORvTjwcDVOW1D+MEnbP97S
X1xnyk0W48J8c57cn56jNiwr/Ji+3DO+PuwcN8nvM1R6bQw9KYGPMrN25aPNoMysMt69KiXa+v3H
/9WjDOeOcig9odbfbvWi8cEPoQe3LkMaljKfdhgRkGwg79/BNbFoKrCrP8V0v7i9rJieTYTBNF8Q
/BREUQx2wHWzeKaFG10nxkBEF9htna1zPym2v/+El4v40w22wMcHpLYoNHNK+/FllZyQwnIMm31L
rHad1+pp0H+MUn/xTezLwcwigGeS4K9U/v+zQteRoy6j2KwI6cS8myUNpkmMVJer33+YX1w5Es8W
S7NLJy0J1B8/TKWRHktjlPvJb93nMte0kEh5ERmU6Gj+8Gz84tWw2Us5U12md6kC//jNVDOWAwhM
tSdCt3d1FuX2OoKuDpA9rK8yo8VfT8dnHo+G//b7z/mr6+nSSXNpUqZ56eeqs1GwQ3WTUPsKTOAa
R/O7UbDr/f6b/OLZJyMZ8fBfUCR/28MjLBfBZAb1vjU8HsOFoAFOBBDajg4tXbYj9qMo/VPw8ovN
nHedYjOfjK3q5wMUsJwpm6sEFHUn3GdRzgZ4sql9DJ0Gj5hf/+kN/7n/4BIMOpxkHWYxyWoSDv54
G1MqJnW1+M2+ACjv7ydA/PT/5Eb2ycsQPLEwQEPoYf0/gZJLbiMxRjSt5c0wrFKvaD+la1UPY2Fz
ClBAd3eG7NCRz2P2TrKa2L/0OqYOCAtQVoXMfQIsb4d909r6kcBFvvz+pv3iDXAhyIQM7JCutn7e
m0AD6M4V8A1taRhw+yvfWQfgXV+6whr+0Ifwi+91WRjZGChU/D0FSVZUhrMNZmX0jZS+0XHZLsrQ
NG2Si/inPxZ9Y+xADDTwLX/ehmaz7aBtzdX+r4yHNmFZmAllADfJij8EEj8XQngg3EtSl65ARtSZ
UP1pe6/z1CCDnvBygfhm1MB3RvIFPu1ZqjJfRWcv3tpVXrPQijKz+fRz6H+YiLMeNPj0Mga+aN/O
6J1OXQAN010ma9hwS7AfNkbz/vsLY1+WtB/XbzLAl0ibdB2L3s9DlMzQaG8GwLevQbdfSWSZb1VQ
GSeppwxtGX6r997M1GPntcwTllZixA3E27sU9vtNsbi0VgL6vVOwMeM64CwCcGRAtdCBds4HxiOB
7MMZHPu1Svz6avTz/g+LNgeuH5dS8gWEUpR1qJJfZlCtn89/hVZDWdqVhPNueLGNif1rQp2kXplS
SES4qgXTNmi/fh+JB7jkZZpzvl7acYBbAyh81U5hSKVbOi0aIDlhvlKIypDghYb7nIGTvXAibCa0
msYP6l0eOHC98YsT07jVNO0jCS9327mFEW6LBI0cpLdSvWVuKPNNaV5qGxzc4M677nIxXzdXZWkE
d2aZiWNLs+V5dqfknA6qzWLPS+0bILX4lmYdtLT8L5zZd+3YXaYnq8JYw0ej0TqI8NrPLn67pQiA
iZbBk0X5FPSK22I9aiLUh9M+selFmVoLnmpiwKtn8N74YGTE4dEsquF7oJf7pRSfDNHCG5oD4D5w
zfIZlmssffCKMumXN3NSxsEDXs2wWBNcV7ax8PkH+egt6gNQfn52ZGSiuUcbySCc4z5lDrzyi0jd
PzA7NJzbkIHsXWUtWKhEUd3gTK/2tjFzO9ACGNBz5vwL3GWbIVEz9/eZNxmfno3bPow6SqUmjP7u
5OVV9Ji3TnIjKl3xvLqi2dihCmUsOxocO6k9BjmXwl0XPZYPVCNDd6a/K2JErU+GtwjNrbkdBi+L
Jzm+6mby3nkQGjp2vXr+qiY3P2DnMhiqJoba9dD7KqB69IyJURf3RM1VR1Jm+MraWX9DWDQdyLE5
p6qu5HOUDj0Dq3139kXEhFFpl5J7NGZvtZs86ACvVl3ViM1cDKpbhnqaC3TXukxc4EKiFSJirgA0
/bByI82EXpVXzTYzL3R6hJtre7HdOMQSeWu0Qp9ydvAXeicYgFZJfgy7pDkYjjC3onbDM25Nph9F
04VffddQh0VDNiwN6l7ZOHwJkGAA/TYy1FfeR6EGb5t0kwPWlno4u8ODi5Uh6Lp6L9gJHrqhVI8e
+P29Rjm66u1mclaNqofrur+w11MT2422fFqfVGu/c2TRd5lTAnIZ3PJIKs8+pK1fPFmGZYAMt9XJ
TLKNXxePSzJQkMyRvZKvVYKpYDgCorCXlW8t46ahfW2TaxyCcVNOLRfJB2S9VX0xbxOq9KsSPEy6
SjPS2au0G/p+05moblZRUHGCCmeTvr0w0hX0cmNnIZR9n2DSc9Rxw60PJi8up8SLcdFA8QAkuEZ7
n576pTXXWAeGc5Y59C0ueTWsU8p5B2y5zPPOIACvqDQbjG+6/coavPB1GAsWaxHSYib7Xsc849ah
xuSKaHVwjOdwzs4dLsgXNc1yN0259T1vM/GZpF76hMWweV9aUM6Mm7JlIF9hvirdJtKldWpJ5CkQ
OSzqsu7yIObE08SeDzMd0hSKo7GWuzAf5TWmZ/Ndqnzaiwx39kg57167VfraW4a9GapRHGY5LUd3
wP4VKY9tcJTWcN92g/3d7+lgLsi+rrWJh8sT9os2HbLkhmgpRqiJoSPSD+Z8VQbumMFBk1yuppF9
7Ms2eEpGo39xUR4dU+F7w8ZDElhvCZ8Hup3t+VsYTCgql4lophwRZWwCOfjo0Is+xQQyO2jNQ5Zs
jyHTO5FEy0uf2xbc1MleT0E/SKqFwmDtbifj3SrmfFeZdrYp8qF+lhnS88ksRdwqnrU1vYbTWjiJ
KmNzHB0dD+DHd5nIC4asjZy+aWuAhZDoR8PLPEQkDOB7PMS2vEWekBnxDKe5X5V14jJq25XWxtIL
4wbe2A75lngoOk3wvLdmv/TrHCfxoycj6tjc5/LAzaPVrunlsEvLuv7wOaw8DESR71p80oJKiWFx
q+/kJp1NkKNPHU8dC+QaswRkYecClQwSvDkL1EhU6cFDa9XRVdf1ePZAXpT8FDRUxpnTJm/+oKOb
ThbwTJuhhenrGsmKqm//xR9rcO915wOyza48zH77eipMOI9OuXWUVSGLAlNmtdAieW3hdhs23PPF
5bN6TBNM1WBsrdp3D+3cXXYQYojX0ffNMsbC4z/kuo/KL0yMFdsyYMLfcsd6w4PPaEbbzd89Q/Zn
Y6rcw1zN8isgC4omWV/c2dJTOx0G8qGyvRGwrJF9zK5YnuVYVBtIlrvOtqu7PnCftYLOZBojgu9x
mmh7t6eZ1auhCwubdcEnTThef3Ur1z33oZcea6f34yUtR7kC+JIdvNmhJ0qSwy1QLjjdlXRV/giI
1ypXShvlqR7c8QbPsGqOfed59oZ/4K3tdBouBN8qvVvcIo8d1fug+xp2Ngxl+C9x4TzaVO+3AFmn
R9XgAE+ycNiEHkWkwJYXxMYFvyRTMt0i78KHBTfpvCapmRirypfhYwakjZEQfL6xtI0s342dRXSq
A+d7Zioof5UDi13MbX5HX0m2Bo7eWiuZNekqoW/t4Hm0fXL1q5NrGvuZcsM7fSjRYarhka8q10O8
c/GJrLNBVSd0J/ojA7SewSX0IAAgqJXUQEaOZ+sUaslmiqCl1GklPiujt66ln3lPQyQuol/Y16eh
yp0K2wnSoTBqhn6te1/6m0b4/d2QSnu/oBE82DXYhqnJ7SuA48EqpXR7LWfn8mj3y5Wq+ZiGpsVk
NUmYh9q31Aoi1hv01DAOjUow1aAx5IQOoMXRx+Mzt159TzcP4kUvk9RjZbtcsWB9xz0uNgvRypUW
abtvoEe/DVPKAx+ka9kYw6HrsJG4YTuc0pyiA0jlCvtjkG7IA89w+ppiLV3nvRhG9WIqb1rBy7W+
5Do09jgWni0JUiosW+jSZQWFImOK8ZBP0bQCnlrGAjskNjjAaOnAXAqDvcaeEeZobVnCOSWECPY4
MtI/cHSMU1a/1eCx7xtUbuKZZf+BMlq9K1LFzENXMOgxeDRqtcHg3JRl5tw75bhcGxJtuzlGHYnA
ILpXjL8+KOpxgPEvyo4GcfNqNOcQgn/aoGNXSDFGlTxPRavvEKAVKs6boEF8yiXSQTnvPbuA2Jf7
0MTVmG6cEmECJEymu1Pr0bXKhbB/9tnQTJODiZWK/Jxq/2BxkY+MawNqttXK0XirbF2aTKAgjUvG
tsL+q0x1T4Dz6Rt18zosQl0NmXrpk0l9DVT0ruVMqB2wBlqsv2MJFaxW1iuiqubWYV3YiLRe7oOy
ezbGJNkWNC/fZf2CLkYSTO/StmbAxsbabfX+uO4VVcje5mCtoq4+m76ONq7ftZukrdVViPp4mzVV
tE0T5LB4Iw5AC/Izh5AdkAgGghJntrZ1u6QvKjTSw1xn965TP1Yz3rBBd/K4ICgBaZSIU+TUwKWh
XyI5cd/7vLzEdpOP8oVfCDY3opb511z4/jEjeFxbyk/2RbgwxbpkkCQKbWwnRRMpGGdw3DmEUbsW
l0BTneeiVyuhuufIhBAJkLmnTd0ECmpaCfBGKy9KSCF5ZCL9TegTMvynYmY8AadrW0AbsqTL6wZm
G9JTtBG94Z+LitFZa2mG3VAbiN5zB5P8UAfnIpzqm6nw5DcphL8LxPTQN4m3hdoD67HP65d+TIfd
yNEHFP/42EaTTZFHes9VnpdnlYKE0SWwm9TAJGHm+9wV87EypXmwq9G8Vn037LIG3oPVMv3T1SGd
VobUjNikzrcxd8xt5xc6TltGJKM+nJ5cd444ZRmMxEs3O1Lk7YFJO695xUDd5IA7r7qRJ9xKFCkB
uP81hqzCA2BZWRWqbWTF4joaO7kpGZzY2GPr3oSNEwCurr5ZOu+eu6R1gdN4wzFRHWnDwgLp3nvp
+zh7dMm3gKtb2ymftd/3b8rAjB7lfv7FHkymtzwIQHXoXHUjU+d0iiiG96LhiBFHRPtckEto3Elu
wBhq7l21lAgxBvHJ1GS+dmaI+8Wyy3rSzLm5N22VXUd+BkgoZdM1DaDwBn6/I3o7SBtDMmwDqzHX
3LIqzqShCMGByUZjuGNuljI1xWpaNAYCJY3VPWfIyisY4ipDzLoXPhwqdYVwrGR6jKGf+6ms0r3M
WQtHFMsbSXU8jgLWHp8zDCabujmDCJ84mIadEUc5M140FrdbgwaDraFwRa9cAnsksEU5nOeqzW8D
f/CvyNGo7ew7C8+pf1TBzDBb5IzNjZV71o0gAtwbRHUH1FZgeztOxLpN0/uKM9OKbzCuuxCsDmV7
laHYDPeVgax7Mhmbc3RrrsJkOVVN/o4Uxr+uWne4q5fiehAE+IOxfLhtV8SIFMH5Y5CyR9v+bDLs
iT2gqTtE89XWNjP/C/AB46pqgEvS4dd7zKr5/RM6KXFqL5bAzBPX3TC8UhNgRk6bL6Ishxv8TBWu
GEZYbbpWY22m477CKcJZtivv5NCwb5MEX5kdreCVpDVeJW5/ZNwo52DeJjsTJxpvO+6RzE2i59Gy
i01V5N9Kb1xOrSZfGTfFAvg3p/iBSWcG8pvVHwOx1bajq+Fg2bLAiN40a9tmzQ1MgpWVUpQf47Zu
3Vf3Mik2MqCzSSy7fjK0Tq5C7YfbMgEjk86WT/EwYWxpSucbWkbew1TOa1wwjPDjbHovUZHEnJus
fZS57mPvceQVNRoQq4ceU3ZorVa5XwVsH8XyGvTcLUt2C87EPAW8FJ2ssp/2YTA2u1FP3XUVLuKp
FvTPB/Da14N0SqD6Tb7RtPmVXC3/0R+S3dyM+gAbzd810aDeuj7tNqaarrHlTbEheLi9PpJ3flp7
38yqfbbdUZwGEcgY/DTWk3DKccAk/rYIdLAu/dwet5Ov+5NKGv0wl8xG9ti4xnisprBaySkvr5wE
4FqaZp8L44GQwYx0Y1WMGCLbqY8m/gEINkJO287J7K1ZT1C26mLfWGLYSGwVsW3gKUh77cZV0Zd7
23OXz4mI9GQkgbWB5Hs2cqd7YOiFsc3Foy2Gdri1toLmw0nSJnZahB/+wptHCsmrVwEFklv0zxBV
K1bHlyCfxh0KqmNfZu11l2JjG6rpNSrV9ywvgm2grGY/emoGeoyTMhrH+jgNje+uKukP3w3aq0QM
HQL8QDRnL4hV1IeHvUUFnDW9xtzbCVY0W/h1jFGk/ppepuNthyEvvODusWyn4XaxZ7aQ0Rfdxk4i
vU+YZYaA1KX+zqwtVPGXs7zM0mZL3i65T0cWryRdqn3eieKB3XWKbSmQOadQBhNZ0jLMEGKzrZqO
N6k0FgYuqUIRMDalfE3qcdr3bZeQiSqzTdfnQIg8az7SJ/quGK0/qjFKAHm17TOZ6eBmFhP0o6ww
cdlHoIsbMNM0LDTRFhh1aXJCV9m4zThhWCvCaFSFsFUa6ESzKoeNT1u3ufHc2cVFlioz5Qdq5bgG
9dwSHVOC0+uLC1BxBHlsxklsGzLVh6AsbzMgA5smJQTPlrCK3Rm4WIGJByXDUh7oGTLZOEL5vNQN
xBqC2SmNOeCVTmxX6bz1O1VOK8/qrXllFPjRMCHdk7OiIoDzugOSEKcBxg/C6ImuX58pIiQTtCCj
G7hOQs0EY5FDhk4qM7azBbN2HcQWnVhMFZfnoM/fBrEwXOzSxCzImG0t5traxcfnmJikJ9oIj5QT
JftqdG/V2ADVVYrwM7Plkzm4wNPMyV4t+CTge47J9EJxJI9rj5N0Y/rt50ih661he7wrjGGOGSBN
YUbLbIfF0zn3ZK+/CD/AgZ4SaTNzVtvFd8lg0i5I3NdISjqXIwEHi87Rg2WW1SEwrKu08V6wj4pD
UGu5ztv+qbGs8qpynWEf1VqvvdZdNnUUdl8Hv/dDII5jt5Guy/qrhevtRrAgD5jImHRx+nbnyAqt
J01pR5lAmslsN3t1SLoy/qaycN3qQZ7tKtGbINL5px3m+bUxtOGOk9YAyMtIjz1P6RWRQbNvZBDt
tZviC+t891jXi0kM2zlPpBSityBsENpmKGS8YQpuoyilYINEZquakDi8nwUDOJpXluOUvU0rjHZL
kvu30wymacnI6Hip6i+xmHelp+GCiCyd/q0chGpWgHLdcDVxDR/Mzskhj8yp/5FT1c1XxC/qVtgX
UryaOc0QNxyRweozm3UA3icJYMX5DGILywj2vV3WBwFKAR0oithj6+nkyxJkzaEIUAiFTWo9W+SY
LgipAfmimfUsrcPCEZlOl1eV0GFY5LLbQvjAf4HyBdOexreERa54MUNHPVjKba/TXhFzV4zdpRdx
TtqsosW4COExZ2e4nET+ljYzX1v5Q52uZ5yXZ58q2NrBNvitY26JlyerduVsWaRmm2XEJ2aouyYp
bTBJQj6iyi2JJgSMHQMp2qbN/OGq9EeziNOi60uMhUBzcM1a1ge0M3Uq0rF+N2uf1HzmT8XtMGcC
S8Eic/9Ud4IgIGyb4qTDjmp/2fZM4ARTbr+4+dB+6r5UXTxbg7iyC8wyq6kIgCcYwk5uxZjjU2o5
cZ+w2on2rAJh2LE1ev6+bc3gA+dPcWJquP1MwdSHV8Rh/h7DOfvqZFhZEjNmMZixVypxJVFPkynS
RvtopJn7HFV1980UUpItTNIiZA2jRjqyVL32GvnTUg/8uH1h5GjJ6fcq3cB5rqKy/YSFZr5yk5GO
4D9Wm9E23FWfFUBrqFDCfI/8DkGndgzagGguDLeaIx35+xLBaObYDxJ8+/WcmYDlkPWhV07txj1n
uqZWNWI/J15ySZKvM/ClqyRKpyexhDRMtk1Nn67718/lJOiStSzMYkuA2X7V8+RFyIYHfpUdK94o
Jj4JU4Zo5DCme32mSI9EWbKfp2B6ahIbZMpYz9GxUMsCF8Pvy/acisB0GAaZcv1QyJGGicRM011Q
UybNhyHTD0MhS2uLhcbd1gxBZuuhcaoHxxRpeajCJGPidQiVwyAqcop4qQW4vATFCn3kvPVJXzhq
rTVFITaEjKbJeqafLQqT+ioYdfXQhgyByL6evE0X9FwQPesLRp92o5TwX1rulqe0sLYUzIgsak3p
ttRUvBCSkd2Ik2CBEuo66RfS8JygI0O6oEtG87XRgT6SPy+A+hXVszkVA4pnjzpTZTTdLhFz902P
fXdtMZVy9L2iz68iyr3XJGT58qWmUWe5VCzDLuI55USfnKeGBzOmQZ9GvKiXX31kMOcIPfY5oDcX
TspQ7DHpUsYVwZy+W0ZanLy5oKdhoCd42CifxBOCGQ5Im5KkJYZRM+qatTnMzQOkyqmIc13ih+zy
nqcxTTzqlDrkf5WT5Kee1PgzGYE8j1UuFYtFpae3BvTtYzFeLHlDYsPHDh3jzbBpy/Qap30kq2lw
uJsbf52HpROs6HAen5TpqJc2ImFRWiJ85szgXwfOxW9eldEZzSPxQVvBcRSeMIB+adYryqbE44l9
6ZqoZNpvi6ygW0xD2TAng7iyYyG95j3o6ngiOVtiEazoYXSsOdXYghKKBz1ArHTXB6P5RVZlHsZV
RwcgGSyeLDUU7nNIhl6sktbhRrSFR1FCmRU3syzkFQiB6NqZlU7u6bBg3yUZXN/kdLeu2yHMzlEV
VbdRJ5JqayXkVVfGxEu/cL9JgNbztKGDYc6ONIh5z05b8xBoXwJO7fwP38mKUyZTmzTkDN2ZYwdd
j53hBjWu02jCgTznBfDIwuTlqZpLn0ohF7dfe5UXPWaZwSMfRDyBhmy5CaKncrTVbk+31VB4aFgF
VJnndIisGhoGvQlGmBd7ho95YSkYPFAe7eNq5MFlW0jOWeBXD7MXtI8l+nd9zD0dfHDYGaFoDR3v
Rt7RgkxAsBg0qRoNkRkWYaAgxG7FtnETbHgLecQv1Qzy/xA00tYHJlKye7ai1l+HqoQy688ouVUY
pOqU8n5g8qPE8ZpVPNol1atrcRFXzF5TMoVaseqWc/qF6hSXE8HALG5GHc4EHRkyQZOKUbH9q3Dd
04D2Kc20sRExDyz3sK94hNvi8n53koPONT5dCvOzLreXZhaPQ7YQ9sYqR9Z7vglfNJrHl8qJSAuP
ka1wfs+MtVPnxS58WZkFGwCA4Wk6mV6SxpFo5L3IBSrJxeqmDUE9O1Dp88dknM2dXYj5DLhDcQ3o
+73VQdJ4r2WlqpwjZOaTRCWvfslQcZOmuup2jcg4DKm69sN4tgu/usmwbe3arm0OJkbLQ9QY5rFb
Mu4Fm5z0Y24wSe5AaWfrTfyKKrRkbR/NPLmpPKYSMcg4rHMe7r86NlvDeeZICbCgkAA1GQW/Vzzf
N+1UMpLNeMqmy7xhb6QWxbKJmBqpzcJFmm3Y01fB0IByD4Qg0yqMMDGOc23i4msaHjh7gDuPcbsY
djYMP3z0ZUuwjQudkgzlmhMF0yVcFU7JSiIg8hVUTCvam7u+fcTnyrsolB/dDBLCIdfB3ydtZOAv
q1W7HlWjqIho74ihDwKoE9JWZFvSe3R5unegNOuUuKzx3io2FKJka2n3qMzORa30cKIUypbV+TQZ
C5fuP4KHYo9Jy9n3xeRti9TjURmo0MYypPIxCjocYd/M45Nrdj5xo2KT8gAQ7F0gJw8EWsaF8pLy
8HZFRI0ykyH82DFAWhITHdpXHOP7GzAo3WqUGdSgTGva+IvJuiVHddMzR4q0zYQjJNgbDGOiBVqC
r+jBvR9JTfBpvMxJmJVnVGg/VS0hIBO9rPGG0FBbk877d9D6PzVB99jU/PefLv/mW4M1L0+z7i+z
1P/93Tn/phrdfHa//Vu77831W/1d//yXfvjK+j//9cfp92b91r398JuNYABmvuu/q/n+u+6rf/sp
/vff/P/9w//w/a+v8jjL7//yH78ht+wuXy3NG/HDjNxlSPs3A3b/9X/+F0br/se//vd//W9/+2f/
NlvnmP9g5SdeoucosizoVf8+W2eH/wgZRaJn0iJ8jsJLc6po1GWAzrD+AcSYBmG6cy+8K/7v/wzX
GfY/+NsBzAJaRRlipov3n5muo9Pwh/YfD1Sp79IPxQjQBeXPYvNj9xpdZQm4uuChKzNP049Xsdek
SXTgtKyebbtzNzrCcpX5YXMn6Jg9j5Y3vdOl6MVDkdAbltX4X3tHXytEFV9R1I0PM+1Rj+z2cstD
Ox+8qiqel9l6NKx0ebJGNAVTpgF3VRSF3M70NhkD66gGh8v5ueX3oii7g9O7HH6Grjo5eRYeCSNJ
y3bUodJtYSgY/BJ5DOeDbvgCRRYMd5FlMljnIvBeYVhMPdKexfZjOtj0jc157apoPc4qSaLro9+P
UUWrgt8FFKMo/NOF7QTAk4mx1codtbGeUwoVyEfkJU5zCOq9zpV3tYP6+NCZfU/W2KK/hAYq947M
a7DjR9FnKsagBylR3rpyDuLOtcY1x2l58KfcoG9edBS9OIMTwhX0vEnrqJFE7xInv0Zia14VrrWu
TTndjsEXHA+3Xc56UjCL67ftZ+u8epi479JxPA46fFcl0l+hN4Sv2DOO49A9BdTwvbLnXMAJwTTV
A1NbH0ZC4rpV4xfZoN2lMG3fKBd0RQDVXGF3XrOjvNvmFJ6gAh25VDdh5j5MUSs37tBjghrnzQxF
7x0NfLVmSftGIUnFpEqmN7PuPnxfozmsI+vr5OmvjDYcOJUca8WBPEuT6n60GNv02qn5EHiefaE+
3cV6Ci33IfHAjw0WGXy1vTQSs3vwf/Q2uvSEOHT9uESg8ZI0alvIkOEDpNsbZbj3vqwfVW21p8Ie
3zxnpjCcJ/t2mLmmPXRaVS6cupmruXJ6qiiEdI+6GOdx5bBLYEkfTXsDFNP8bEbuF2lfpm+KMjbo
HrVXfuWIVVviYTNq3Hf9oXW64nl0cexOWBdL6EzV8GVA4t5/GHn/oNJgnYqvrdf1HgcQcHPEd9mq
mUNtb1pJGxlcAwX6IVPBQoZOJSFyUwfoOJ6l/igiSu+riRhwOFltod8MMxC3ekj9Tej06cHL7EvB
Wlqk1OjapW22EOucE9uzkbacnchje1nd0UTRX8+5x++C6DYowG+Os96Prn6hF26jnPregenMUeih
WBBWUBRYd7a869MqJ0bQJtXtUl/1zgQ9HwWeORdb3wZsEjYZnXR+dNQVn6eX/UnoLNvjCz45fYly
tFvmmJajExMiIZPjI+RwupAy7elryg/mcXHKkJolc+YwP2jvGmDYTcHCLzTDrdxSBrva1jc4hTX8
oDY5cXjCvFdXJ6NbOo4Iqo7ZyIdNYFyc5zWKvqJJHzhxhQcxT/ajUXvpHeM9MCJLLqXjhwDsgpG6
ZNT1H1WevmB+PxjVZzeX1iOZ63ZTt77xLHxXH6w22meyfZHCtbdV7bM8Oda+BANCKqqnIsb1MIvR
22gaA+PBV+M60eGy0gby0KUzNcfE8NJ44Lh7mvjCrSXAxhNGB+9QpoMtIpQhVnKxv85TdJ+WYp8Y
Jr0ksthnYnpP6/Kuyci1+DB3ACMUWdM96IHa2FxfHMUm1Q9mnopdT69lqItvCZduretAr2XifcsG
HAQtibEse06l/ubOffleCr0vSNis1GjHE4qDpAZ84UJD5Prf0LJ0LSzv3jA0TkMD8bHtQiQMzS+m
4nU0o2afl/2qodlMMwy1LoekoUxZ7YVIvOsiqOQtH0fFU7Pk1zVwtU1hFcnecHv6tUKHBu8Z0W0y
7oPUCph8yJ9NtG0NfR1f6XEncHYxJz2Sm0mPmvG1/8XemexIjqXZ+VUavWeAw+UludCGtMHN5yF8
3BA+hJOXMy9nrlraaCOgBUgrrQQ9QTcEQa2G0HqFyDfSZxnVlYmEkOjUrgTlIoHKqHBzN6eR/z3/
Od/ZlcoOWI8qJq0+Tu6LuHjMWrHvzdRBIX0mVAgFhmMufBZbOfGWm614THl+XjtO49w308Bd3eeA
q9C/JG2pS7lIzklZG9YrzQ4sMNyoLEbxPoEp5daD0G33rnFoAjwGzpwaSIGjObwWbEHOSMD2b/Us
QfLNtuu+w9GqxAZ5c3I2rLnwCZEopOJmbb29stR4WdM9DW67rq37IffYZ2ECNfal6V4W+B4uIbCw
7ZI6dq5nbdETqUH0cOdmO20s+jBpNzvzrBh3T+sk3DTwql3qakp301G/N/KJZlkXL0hmJOhTY+CG
lqvIw+fusp99MDzIr1tRlpci7k/0kOyb8qSex+KEDVR1gvCGJRHQQyi7ZDyMNR3whfw0gro9c2aT
Ep+5kGPYzT61fa0wTvx+4sRm5vHO42ehN/1o3Git686Yo4TVu6X4GcZZPvTzxKg9q+Z27UBUxN3r
CASU3Gzj3RvDEu9m1N5Nb/b9pk666SQTXbyN/VY+JGZevxoseL8mvqe2czyWF06bZw8G4LvDklfG
XjgqOWUZlp7mbPkvjUIvN4bym2e1yMQIU0YRnp6LHx9yQdGCmHp522ujOi+VWT2QsK3eUkuud2p2
IFnLGbKfiM2dXx4d+L5ZbGRlxofOWtYf2b4/NCv/ywbhq+Zbddfrb9/6i9fmL2AaFsyuvzcMQ5j4
19//FyPx30Oc+Ifv//j97/7q+3/6/k/Mx//1+z/9ej4+fqEf47Hlf5HCYQLmH/7tHMPn07eu/1d/
bR0hErj1YSU5hGQoIfjzeOx88UBaEjciI0+IGvTyL9Oxy+RMCDg4Ai99G7TTHxmOvd9wZ4kaEV02
j3AWviTjtnMMMPwqdkS5tiUzjcIvF4DHKNvJRWAvjnM+t3DLz0dtsOikOz0v2Hqs6Xw627N+SsWg
uohin5q6j8HwaW1cJqg7UzwM2QbQGh/oim1evcHEym0exHt5t5SAyhB7aBDY5t2iHuyCETUqknJe
trU9peXGydP4s3JzkxW8NYivnWfWHtKvN1z0Ts2GaDWdlYPrMYq3ZxW3jFsx954dZt6aTJsZKfeh
VV7ABDhy5T/6nm6XU2vpsRuMRp1IyDiWOKGppUiikQ2yihrMyXlorzp+Eb2C3zilA7fMrCk1bSbH
CHQIbAh68+yWzAhp5aqLwMD3GUp7aPAy8wEzwnEw8rcSqvSLKUfb5PHqUnKdYbB/WAFGPbV6qJZd
Mgf9Ze5X9Kn4QWF91n0fW+HikZOCNlYTnJunPgkpMC2u05pF3NZp7BqgKzKZ2gKyqJdtMlm9Gapa
xXPkrn7zVWWz1vxIillHspb12ZHn6x2xBtbBFdnO3Tq5NV28mh8G81ZhyK0zI3fuzWbQe1U5/Uun
xqIMA1l51zKW1LYP0sbb0q1Q3GcWIk1YdFM+RBwVhHFcoWevOtD6tpaJWkJ8KJK9ezExmnqr55xX
zogP3lzHREQDmw57Y6X+MEdOFWhrp02vLfd2Ky1aDnySobezRmG7XUvyUidqNMfuQPuA1xzI9rds
7oTNPjUJLNpblgrQJGs0jfOcQHBlIdF3uY6kNlwdjSPiy96VlK1v3aRfjT02RuiYORXLPcSlzCh3
qZTNvLEQOf0NfPmqPe1y23hqC8/I3vwls7sthwHVbgaDzSA6i2ytLWPbmJI1BIW+KWeBXl61Dm1s
Rd/yqCgdxxzO2TUHNtOEw1DazjhCGYv1rE+McqqXncfzyQrRdxQ2l7VvE+NrXU/S3SVWw/p1wRaY
nWrkuEdVtv28SxUFHKGWWaLOVUMQ51YNbTfcu4UNb3lu+mV6LlV2JPEVY6++0u8+ZRd5dUygTt4I
EVb19njJoy+YrnQf9NOhnebO3zVrNaRcr7kTP/V2kItPvm+j3geL8q1NxwXk7rplsWiBqO26ucGJ
W1UscFHBOCUtMw+zZWLRw968Vwcr83HDarpUwMxKQr+Xri49/6qo2HnwYZkN59RZkxoCMucga58G
i/vpuWQ9NiJXVb41XVQ0WqezztlqVZIFaEfJThlPSZkSVO5N+M8kLOgdppdOXyQckauoiIemvMQG
wp0rTqze/qizCu5FacZDfx0ww5jRMM9VunNbM0u2fbx4kjNpUVdRCrAdvoTRSypfq+Of2k6dqxPy
zG3JThX70Mlk6q6+tC3uPCczN4v00HUT2RuQAYrwDddRfKpTYq/7am0mK8o61ruRN1g63uTKKo2N
66Sptak7MXOQqgsl7gQ+C2xtSszuBsiP/yCCnG+H3z5/qfI6/zSeK4a31K+z59z29Ge7xO7nks9W
s6m6pX40p+Orl53DfzAwvS7hbMYmtbxWqQlNiLiJub+Z/OkobW43qepzfhOiDbYtwLliJ4y5vwJP
a40sNRvvMh1X86MRbk00askbzf074+BXT576Ztmtd5nT80Azkz3gvZS1/uzN1aREXAj9ucyG+5nZ
OMVQY+vMZUvbUXFWpkX96Fudb0cuStpHXNtcPoXb8CGtOPN0EEwaMNHO6io3bNblOZjMasTyLPGs
8vmdUTnmJCsgIqxHm6BDLcfBHkxOD4VytTpo38+G3VrF88NkirQ9t0qVf236Os33GEomAyaGmilo
cmqj2Tisqp5c080dg2xy7bKOQfQ1wJFXQ30+LLmJ/beaBxAFGRdblCJf35eW73xTk8jNjQyG5Xb0
uhYf74xjKkqgirF9cN2DjG233VFgEgcngowwnXHC+dBDgRMSqxJgBWZh9Mo+zrCvYaViYcMqrz+3
a+lWYNyXsuIE6deXw3Qk0rh4ub/WScFWb3TsPmCBQQwvElWpz0tcAHU0OOVyo22EtX2vggH7dQt6
JOJ86HgAch2nOsO3n+JMmpGnWl7+GICp3HS3Dot9FmP6JpgjcQxEQ0LnETbvcv3aWCS1/WKWj+xi
iWY4gfZOkxjRGxPpmD7l+Om5mek5ebG5l/P7nnWRhc3UYsrygnYtQ+n0xdcV1Nu5NFkw4q/L9DMZ
z4SG8cmqdk4R55ft0laPDYVaj1Vh2E+GOQeIucIurwfZdvDXa1Y1nI2BGG7HOBnbra10eY+pDtsW
0CqHZ4x/PBPm0PUOOsvqlil6MUw2QWLMzCK0vVZyb2tsDmfNWroWZqoMfQwHpPeBYag2d/Mkx5vR
q7qvTeZW4OMNiTVZpk1WhlSM+lcMAeSVzS4d7SipWh5vjb8iIhUYVs3IsgfvcphrXA7lrPRtb8f1
Wz74DhgLyfEyVA5jfhSMbcY7VNaw7kXmzTP2WmU94vvS7wVMi5q8nlDXAEqMfJ/02O6jsVbzrecI
881OFnVfqEApmrcU0DwMX81xtbzazp7uzhpjmcM7C3SA8zG2iI7tnatffGUGb+vgFl+RIdwzK50d
KDsFhgIxF/UHGM0SzF6hUhbYZJtQVfjC7U4GxdH5p13x2HIfPtL7k+MvGZbXSY3l2YgG3wbzbx8f
HFFmjd278rwujWyK1VXEhh/HeJFRLnSC5NsuWzwmRR16Zj/fGapo7MgpymzcGCIbr2HyCLHlekq+
ue6Q4K5dxvS5SibI0Qb5TfazTFIMgsuCudbtJfucwfTT926kJ4eeGUNc99NscukndUUJqdGyBmbL
4+N9HUXWR2ZSdNl2zleqhFceRqc1Kd8KyjgK6MYCsrK12iYWJzEn1+u66fHaFS0f2cg8Pk5DE4/V
HK2SlilFuO9syOyjETIwFHHJdYFprzHhNpHh1dm8y8txjqngxPG7c3Vh5xvHbYoLPKZs8CxRT7ci
qLyCHpA8vi6LIO22AZrAMRzJyo4pRIF04lkL0MdInE9tpjOcZzObKf9gPcangebCewa/6apiLOAQ
m/fLRcDygpDi4qDN2rGDWrakrVNSBwMxbtc1KnbDtETcDRs9Va+qGNryIAbniGAvOh9djOjCSxPP
dFnU2WBszDSrijDjHSUUA8ANT1+Fw42sRD5FXd8F1Gda8/INd8p0SZhpiJGc1XJbu0X37oDsocKS
8/iTV3c8PgR+cpvojfIQJZF1gL1Lez4mIoas3nhEVK9Jpqh3klDus+WzYkVLBB2/ybnBMmcnZtZw
YnbJ5nL5C/usZta8ScoSS9ZUtsAR2GmbGBedVt4kXeo906mM5ac1ZUrImAXBps1GZHgzre/XLpnE
JkaBSFlqdaYbmrFuPnLlDcWWIYqHUDDWOd71IqHli5ZXZwxZ2y8vWQn7JUz9SqAMWWAlti5hr9tk
4LFGjgqnWcjxJL+cqX/LePG0RWmWKVBwfykZ6OMkEe/N7NYDIfh6fOqBYMUI3VbzPvU61uHU5qwy
dW/X6xaxfwKUZQxTH3at7yPwzE1ZRbEmYBKy2jAea6yv8hbBMX3TQTm+LOuUXPuofeuNK7sSB8RK
8jdMWXbCfjUD7MnC7aubJSA0Scyyoq2F3A3dGRAz43PNpsgJ7UGapyBBxxx/xqxJ8TurpuTHtZMb
gvIubaXJ0ZdoTVP2rprZ/JYSMe/CAGtfsimAHZz3BqE6LsxpXsjtONNFz1ao2Eknx+EiF/Wu8G/5
eFSK6UE2enicrax9s8cZ2HTG0/mhHrTdRubQ53f4TOKV3TKPitBpx/wxIxZM52HGpRMNDKo3ogrs
S0IW/nPJsrmLjjx+d2/3/vjsOUs+IYO3EOtWlKQ2JPNVP8IfQhT0Gid9C2rODCFyNlUqyRJgkB9d
0b+WnVJvBpTkt64L+qck16sKC8NCqx88Nzu3SJaRv8TkdFv6OD053hQj3aXTQGO56J7woxR0RVfY
XoanYVRJz2OA41sYu6XWoSHK/D6fA3lvVrXxZlLXhzeyU+7TavuY8orE5rJfZp91fiLS4VbXObJT
xbgDn6csP4/RsMd5TNY3sFxFvOVE330bUreddlxY5SlLadbwbTFmfehnsP3CBGU2iyZsVk94KeoX
sGIumyYmvyzELD34O/wA0Bk0iyum5pnH7ZaAtLzvbUdPl0HmySbKmiLwTwfimB2sBkbRyZjThAJ6
w/pQwHQK5OBEZDfpqgwCm/XoHm9g5bhDumIeLJXkP1STn3D0tAvrElzvglsX+82jcGGZhY2F92pL
ADN57/LR0nsBFvuKodi2L4c+5j3Gw2k62zgHoHgnJk5T2PD6tuDu02uuEHvp7I3NbbvCnrPywU0l
ASKebp41nPFQlYRlVpRQ+qqpuPNbBsVtaa9Q7wKa7Rz2H73wcbYwrvJ/mlPzebb7jFnK6AYDP1jS
F8UaTdqv462zwh9+VO6srpMGpoPLm4eW+oOb9Ie0tb801ewIvPsd1ew//PQ3KGb//fs//PS3v5bI
jn/rh0Qm5BcPUBNeGOrrQbL5qF0/JDJhfjHRzI7YHYE+9nN73p82yML5AlbDpTCJ/YzwIeb8WSIT
LJfhvtjIWnSWubBn/pBE9jML7lf4CL489A7X9YHU2bSJ/JYkU7ZZQGiNfePq4/jZF0tmjruJdPkD
HiHRkyyKSa+3yejIHfnu+d4eC/+V73g+xJzl7HBcZZpSrzygndiSHqtTqouz4qzLneAJVqcCv9+X
RNd9FeTuHqPfRJXzOo5Xs83Jg8JvbOgheXP6CVn14nwMzMXdrQEGuYrgd88OpAcICF6NPG2Zc68L
c3Pi1txbPHJ8a2CUBQiZX5GqzY4KS3BOa8Zymdht/SqOhJa6ofYlwy/4uq6Lw1OJR+BzHVQFKLyF
THXoFal5SUpqfu6BGN8HVTmpfQpahI0G92WOAEuiVBhPwgOpUZSQEOek7F5l3lofaYXdPjRWElhY
vwRb2yVhqop73Ish6I823mC5KiG3Yy1/cnEHnVUqByRl2FbLBgKMudB+GyEX6lM75X66L7vKuNQU
xuHPrbPsI81y6KpSiOVUSzANoTn2ntymrAeLiHfVsiLX7hnzhDbw2OC4Z7Kk7MYhqWKgs26zwmHv
EldDUxGad5qLulHclhtjsF9EV3HjrGWhbxBTE2PrdGb9lPUMF9gwRYGdiifQlaYj5Hg794nct2XH
3WoWJUtYg83oo1O7wVsxHxMu4BkSnpjlZL3iu7F0lKSI9ps8hRBAotDH/WMukxk6HEpIutlVT6ii
FS3h6HJYr2XHIy+s2PQ2J34myMImXg7QDbKKfTLO9WRvpDkVflQDoiC+MtFRYsQZTWmByNmS+L21
cLQgbW/shznAFySE4bWnLQFGXsiFQhG2Vd1Slc6mZohGxBb7hNtuu5tFQAABjBVJ4DRIOV5qpVne
YWu07/yp9255EqWHihe+neM59UNlV86CUsw1lqAVdpHXdeP9zCN2jDwaP/mdB0MpT1dcSZR+mJ54
JWNgHn2mEv+3P8R6u+DMKCPbj/HKuwDiy61bNg6smNXwL7y1BikqJs9fONDElhXS8Sn9MPe6dT3J
0FASNuzadU9qEBd0DVdO5TMe5ykEdGHN0Grm4LkxbIPkWu8XvD+dwIYZBwv2VXD5JFQW0p16ZXEX
tgOn7pS6yYvVYb8YKSszT/pyLPItqxw+to6cJxslNaVnIzDm5RP5Rj170BZUiNOjZ8TMtLscUhgP
bhRA6OGYYrb600p8Kt2z2hD5xnJzK8H3a/PTFA5Ek2hgpn/0yhqLpyNIL4V9IFreTJSYh65SxWcx
TsZLibfBISDQxN/6ppGMqWU3XbqjvWYbYjVMPUNXl1aU64wm7TzQ2G5j5oFHPw9s4kUM1Fbk8RxM
or5PGSDRsog7B0XGSNURFMfgZfmriZ28qld0AC6eqHKzzjutRE+QWAA2TiMnH7FlNqTl870bGOu1
j2SoopYNPqcbv2dc5DNKLhQjOvGaKmWOPkgOJhmyhs7YcMMH8nb1ylJgt3CYmjYyW6VzsgS5Qh5f
em6HjB662KJpV7SbiQYhFCXO0ERaMmrtYhTYYGeOuXiqXY025xOyevD7OvggNjM84Z0CC41TsCNE
bgKjAWbQ918D/O3YhYsxx3zL2bDaOgvFDrvYyLxpVy1W0nDnMZ3snW9nHg5Klmrekc0VwGnFMIX8
4MNt6uVJui0byLDAPYfV2SfFavW3+CO4QgyWB/J6mAc1HHgbjVescCLfTVM34W8nHvQBSojcRdOT
ES5lucH/diPaAkes15JtA5HklVyZZX+CUkAXIAFjjqaUfeXUl/Hrc485BTeLQ+lC8UGroHi1usgm
W4RtGR9cfvWkC8/8erkObGcbJEvIVmSiNmO4zBNng2HotmzGK9Ga7xwmMR2wo3cy6zQn5uEMqdrE
8cSoxTcw5tPG8auzY0ojIGCGdrRedU3rbyFGnHXafaLt52PpqruZ9JCgxn207FcruR779qLMF/L2
y4nTIa/2lCMQ8CW9xscBcSwprma1YGFIn/SIJxw2U3tMdH8dqthSRI3mE0cWA5riLckTbm0tnMHY
vyBda0dF627NlhvM8O7TLcRegAr5gFcrzGSf6Sksp9g/DZzsEcmN9rPCHPlYFhs7LnfGKuljccRm
zQvk8OWUnVB+KjBZn/rl8DVhGRu6AuGlngiwkZyrSz6pbLnz5EhuqPwTnZS7wh9vO2s4jFhKAqvh
3kPISMxv62j2UTV5y4G//xjr5LHLBPpNJe4wZ5+OXnqGZfw8HxdoQD4wEtNc9mMLGcIw+bJNIm5S
YiaukVXbkrRAEE2uNXqhq7uHigKFikhKp/utgc8j5YSaz+tZ1pinRWWdTZBpkD1BLLjiCscGVw13
HIgih+Royw59v33SRk3JXP6tlmjGZoFF1D4hfv/QdB7+rDXVGA/8/GHl+G3K5op8xtZC8gpXv7zg
XkRN9lwq6EpZvU3XKY/SynoA+ooIah0HmaJ/V7V9q9vSjwY+jNGwAqExil1bt19HO3vidgr1JUgP
5FNuRmR4JqOae4Ai4ypafMg7Rp+71qvP2rZ4tYv0cY57H9OmZX31YNV0Am+MJMpMUhm6ieHPF91k
DpssIENLV+ENcBcdNnyAtjXxT8Wn0RZn5aBRIxCFa2+0sP8RbOvnJ9Fw/g8y+Y2X22R+fpkqXXmb
HjvtpnQ5wGPBu8gsAa0uplyTcWMDR+hjNVzwONN2LdYYO6tu7jiMMZrYK54C49TIr0UGWqZybjOz
CTtWUwofilxoYxrF86CBoq05ab52inzo7PjplhtbTIRBjsh84ASVz+8wq8R1WTV7rS91MiYHltCX
1YpFzegPuqhIClXqbVWwF5Bx15jHxpxcGtI99Iu89ggZM2Ao8FAcW0vnznZJI6VQSGyZEO71hm3a
rGy/GgNARc7hyGx7kDNkWmBjAU0eTPSp/GLRCYwveW1b5W3lxegh+dbljpqYwbXNc8YlUU6KCZQJ
uHMCN5EZtHuK6lN8207xkuY2SnF3z5DxpCqmiPS9avxzUdyo5dIYNJdzfTcszqmkABbC0CtDoBEp
2IJOwb4mWafrIXkoChV5lt7hLd4NwQdRk/NFZlsOkPEFquaZSZ+uUZQloKQjUOHbZOH9wuSMrxJ4
U3fEpfOMoXxpBchUacL9SbfNqtHcjMeX6lT1Egc1XseE/VXMMit0cDEluaQJdMqvXAzzRSB3RRdz
Z7bX97xd2Crn7rqx8BzBXWUYMdf+A0PZrp6acQOFgxG5EieBLC8ntztDeKmoteF20qmnkmJENujM
tcAzkWHd9pXRmhBh/TrbRB0i9iRH0Fdfpi9ezy/okKwktdgrXFkT+BOOBX3vb1PDtOmG7XyT4Cdm
SWpgZJm/wB0M/AhzPSK9ro9BuA4P0obtyzTR/TgYuzLPeBZ0ON8uxTgdhWkFBiFsZSneUdHKV0uU
rN1hGsfNVnpsi0PwGuUcxa6LSiKqSrFrHwqwRnI0ZYRQxBORHT2eKA7nZ41f0nhMEYtzygFm+MZ7
m48HW8JX20gVTxkXpS9vMvS+z8K1gpUon25utaFXJk+/ncC7z0n1YBawq86NmfHqSlJdee0FYwqg
Cw/UXQPrg7xZEwisnDP7Y3S9ufngo2WSO9CFNnfl6MGeGyo2QOHs84NtGg/JIbJ4NNxMk911kdX3
yxUtjmO/LS0duJu5L2dMPmpmdbzMyUCYTGR8gyU9nMWp2UjBYxEvPINlQDb8lK2i8TitNRWQhl7a
s3yR6A8QXT6sXvKYIRrXI/Ea2fqDePiHVIT/Nx06nm37Frh9AVJUwrA1j6fx3xEf/v33v//p333/
b9//x6+lh//jF/mhRRwP/z+0B9vDhk4JXfBze5HpHhmXf9IeLPOLhVdGYmlHFrBQQf+sPQRfHOEQ
yrIkHwAHWvAf8q5bvyG9OuycLQtt7miuB/j6s3vnV+6cOXHhTTT9C1FxUERiLGSrIwoLccHQ+4y5
KMI1UjWHtItjbM6LPnVaS3BDzMtG+7dd7iY0uTh6LBpNpKvWdQzvMietqguPQ/gG2Vp4/xf+sL80
Dct28GX9znX0X3B5/cbj9fNf+ZPJ6wtXo3SoXw64PE3Up3++igwuFUFvA0GHANNdYMPs/eU6wgHm
BC5/jEZl4/Tij7ofDUPyiwU6X/7ZNcaV8XMUhRDI9Q9tivwIQZVf/vevG39sif/s1whUrmNB/58F
nRsVDRca3+CvbV6NuRJtyz49Bax8X03ATz0miOWCXnPZRdoL9PraePVy6VR43M/Tbs6KaFJBeokE
U356qT0fH9kyvsatFT+wFCO1NuXN/TFHaG5te0A0Mt0WU3mamJybZDD2rzU4eyp+JkOyyLfTBCqO
xRXHQ20crpreQOuniKsHBOd71RGUJSAlFYJnsN1qE/CM0TrP1tSJ5b2KF209WkMWp3vdjUG6TzKV
Er32c3UI1rY0N1OGV+e+slAt4BUklrx3DDvPtw3rhx2Qg5/XXxAWt6PXyzaLSLBZ4OmmhkOUV6fG
QDrPGps9rvLaAsCB5gNZkNRnBJI7DXk4CnlOWLe8SJosx63PYMvSaoRtC0mt02+kBYEo+LKnGj3J
6/yqRlrcTx1gpuvRElmK+hBDyN0GYCjLlR4DPS5XeuhQQTAmSB3Rcj8Gm5UzFguTNnfj80VBoIhE
6w1fC2QBFQU2kt9ubRcTawGHj7HjRHs8AVmGbO7dbnYvSeWx4th1qSINtjp2MtygvVofkKjjMTLZ
Qn+KHhLuWLJPwKQmpm3bN5AgWpFP9a4ZLZcjYpl8iBgVJKRJoMu3wSiA5ZglAsBugYFEuKvK9J2P
edXdu0mA90sTCnHCUeWMm4aNW/AQxO5q7pcsa8/R+lJw0GOTs6owKVeIXKSZzyHukgZYbc9VoIFa
Y+VyDUhRkmhZF9aYED+60e/S/YTiS+NonynBbhlHIOfEDnNK13bBfVZoQGSwIgwWIOWyhiuZeYa0
po2fugLTFeSKTLxylz1TREvhFLuC5EUVD/ldO8JiZX8l8hYFpGBtnLtecRm4hvlo+9w0z/KCvk7s
gl0xh2yDvXs0WM420+IxYsW9ly7w8xIoiK2EcWiDHcG8HsRzg2bF6oiFeCMvV9WqbyvFFl6EYFPf
ECpUUDi6tX4r/GQ6S9I0yLdxgON+45Ru321xU1VPM6rlG9gHsUZEFLxvNuMY9rg1yN6SIEuvsRKX
KlLelBlRmzvQd+2UMw0mCLkgsIzDfPQyCoUiTHDyMEIFtnE0Vll2hkMwNXFa69WIUhzJV3blEq8l
GkiEAjPMdMhWe9wVENxqnFV0q4cD8xa0QbVgSsAtY4T9gFECGqIsXpzAyJ8Njmt9BKDG7n9WaN6K
xSkFpCWf0nS8nPCKvNKLT2BOjCXSw1xJVG/8z5vVwvYT9oYt75wMI3Mk16ZHdfODduth77AYbI+U
rHlMkd3swnP3PufD46LZ5IQRx33KZNj3xj11i60RTaOKv4GWDNrd4kChO185tFK6aTl9EwbVXN6s
g5FeADoyaOhdi+zbnIr8PmVJz96c656jJ3PtbbJ0AYp7s8j9mqHsRyPx6NdhSNsXrpjZ3ELyphqg
4o4S8CPHzanXHSdOzlvy3g6yFhRm7c+SZWwlaY22KoOAZOx+m9TkdADoRnleWwPbSsEuzg4Vpbq4
VzDQdSeYKXvOAd44DtxQtdhXAW6/jTPO6b7AnQCIExhY8AM2/f+nx78+JhB/5yH/HxkU/ycP+n/8
6W++/91P/4aN1b/92fGNz/unv/2r7//5X27/5nV+TAaO9QXECu0cjm3ZFJmTZfxn+7f9hangWIvA
nf043f0yF7hfsHbj7JauS6mAZx1XZX+aCwzL+SKOW69A+j6j4dFP/ptB4PcGA8sOjk/+X7ZbPtUh
dEPz6sd/qAg6Ws1/PRmMfjUSwUUyhEU1xRvUQOJO3aAob/mszQ6vaMeqt8K5VhawjrFzkTbQtv3c
SINyCktOSYKrKGD37JpOHuO1ID049gHdrPBjC72Jy3VV+2ONx7VgK/8KiS65S3PDMKEzsjrewugZ
Vp5DRapAjpkWzxAH5h78T26WysccFmYWR1SKNAmaAime1LkAlcKCPxhG2ODkox4NUSE/Ydcu7ju8
Qcm2djArRzJGJ474xKwGMhJEpcNAhpA7WcoimLTHKt/TNJ6fedN7/6zOZW5QH1YXH7GG1Lgb6zq9
GOgy4taUy2PYavX0ae1kaxNizVgLLGnYe7ck69EQJyDs98pR1bsr3HU4GV2QA+GiMLaFlA4UXzt4
RLBXBO5rtvNG9TKIdZGbubMoZ+1tUGSAk6udnnuPVbfbT3dGPuOChPQJUrDypvaxxZ7XEBLOgMlZ
+Fn4dw/BGIurNQEzat1l2dcQfuh463HchC0OvCc2Q5hx2P7MI2Z+Vbz4gj3AZrRJz7PaG8UnPLP1
qrR5nIRNLpLbmR5fcYLLsPn0DJ8wWwk+Yz60zUp/kBGbat0FS5tUOPIHvw9BtrAYynrt2jsQMAXv
CBzOO3Ou0LhMaZjY7XL3RXmcRGD69f4DyF6UIrvOMIDEXfeeM7r2Ia0F5tmKvfAbT9TxYXQwynJl
xCteIM5cN2ktxIc3jC34dpWYRAoD5ipW8aPVb4bGWbLtOtb4S+1hYCyzRsuSNymQxA5fUgU5+FBO
dNVACVeT6i9yvMAWT6cEz1BZQ7zGeOibO0k81SFb6RoveLGXSzOT3gq2CoR2dSJ1g2JexD1+bScJ
ZMg+dTH7C6wcxLu6YU0qbuWYGMPMBnYfjvCrdYHEixhzEwO7Z5YUeaXNc4CfPQuduUVNJFtst/F2
NAX/5plHPKLC9uTsSNXn0wE7fi7Mn59L7stiC37OQGhLbeuci/FszYJgPDdTFa+HWAf4HBsbvjvf
cTswuhVV7UUttIr6tPGNsYuykcNr1IPn7zYyLnLzwqgW1wbpIkRyx2qL3VT8v9k7k+XIlTQ7v4v2
KMPoDmwjEAOnIJMzuYElySRmwAE4xp1kego9QK9706u2eofqN9KHqGr1rWul29ZraZNmt7KYwUAg
HO7/Oec7NNlBwGn9ZQz7KCnMpzUNyhCzspPovbCDtHzuG2GPJ2ABQl31OZ0rr1VNwPqqGjHggdXv
G4UlMc5Udl9Iqrn3Ew9r994s8YMxbwRQcjDZUYwnRiFyuFJ5RSfllPeS5DJbIYOVoPdHZ0fGejQf
3AbjDe5r4H1Ei6P2NuND5GUs2WdIz9rx3gpqnuNdT5qLOFSXio/SLVUScl6uxBshUJKvWTYWz2Av
xAjUrCWlHK/RgaUtZ5/BYTeSJdHYx8uxsDQCTad/wTMoSYVDl4UkVHJmR0CrJ+OW+hcfuZFlRu9b
wEP9zzlxl4cogy61Zd2lKBwVSqU3VgMbfycGROF7sxKY6orad3/AGfTzfRJEww8xQYTmc09YlCg2
HbOVcjBepxFzue/YXvTeJnXWb9Iiw/WYOnyk5D5HvGWRZ9gPVVxn5YOXrSC2vLWnbY7L8DgSrKxA
agzxACBRe0u0J1nk/SB8032yFe1f3TxRuDkzs9+P3jR+5LGP+3Cjx7ZUG7bayfSGdxaDAaU24AMd
0q9dSKYfCaUHcTmCoyc3sWvBVHU/AiZ/bOWrCYm7gEcQbfWccrEMvG34pCOLYZeLtet23bC5h5Sw
J0fBxi1vEpv0QWiIBHgk5lMJcbMv6lvtk9bNnY1qgvnbVmi2hww3OH7COJr87eBTSLDvajJzh2Ew
i8tcZQ3nzyByoxMp9PwJH1rV7iZhs+gGkSnu6AKSuPmKCfUYwIZjIr2nKda8wXkr5Gzzd8JSb67I
KEMY50qhNoqia+45taprb4E7tbUghoM0wte+pp6WJIA0nVfPRGz7eWeh32Ois9MRU2smH0gZtF2I
tcyabywV56dUldF3jfkLYo0fL/i9dUfvhcWNdxTOUHIK9jlBb8DrlY9Ea3FkplOPlYCecuSgWVrw
0lyOqRi5naE+OE0f6A2HeX7VnLoIVPFMA4xzvZgjUlQF3EpQv21yD5EqgCBFTlHshtKffyRlMb/B
gYHimeRr6h1nFq4MhFEzvvSdKBGbFphds42BqHTbJOnl0wTImGPNLAeqRw0HEC93rnOsDRAKW+Aw
KD0Rh6Nyl2Sz5k+jNvGumyAImJSiSlR22okt/TBARXAMwmFJlTlURE1HxCl3QIcKGdDKw8RADq0l
gyNu1xi+Nz3o6fsCJEmE2TjNPqCfJtV2XDKWszJa6jtcERHk6cxynga1ODgAIKzcck8A+Gk8CHzU
lHAy7LgaH+xoPAMPj57eigq42lqpA8Kks0cuMQGe9TZ2jMekc5PXJW+CL6y9mGDYAuSCuE/ML+E1
MycdomYmj83Ev8hEy++TQx33rs224SPsrR7hVJoCY0vgjwv3/QTiuaMHE/GOEIL34POdGUOzsnDv
oEGQn++mpiuvcZ7GJSwcy/iVx53gTE5kFU6/NtTFEvs4DGrXijk6jVbwOgRZfdtPuYfEAf+G1T2o
21sb8y6Tfh7X6c6esv4uklGjD5NyaNmZNJsr3JdxFWCyLwAq5FgF7lsN7BE5q+45LhpWSQhqqMx0
5yqH/3uULj62x3qFDaSNYp8CXzeJ9nGeFNcjJi66aVYrPFxzLvRhiZeo4thrzG8Dwfzh4A3D8u20
kgiG26U+cKhmjMrrbvLFtN57y7VoHfWFw854ySM7fkRQVQK7yhh8KAzV7oY1cv5VmjLqw4Ub842i
AxoKqIBwQKX23YAnGl/9hv8xxQgDzNtpe9/b2IXh6i3pZIN71DfXocFsqufeknw+s93R9TIQ+d+m
E4sJkFXiTTjN24z0MLLXrkmb6BKAWOMQghg0jJAl/RrjEqTvknblQ9cWzXswTNlXjJUkD81B4sad
Bid9R60gDEIwv3rqcT/+Ajuj7rIxjTRxJjN4ZPCWXzawh36yfY34/Kyx/eSpDC5QCWhIQ21JpOlW
ZXjNUuvbptr6gVzzchxhkPMbN4b9PpDiuMevyASNqJI74wYv0k+34yTOhY6DD5yh8cssC++n7GMs
+1PfVR+k21t8JYS0rzWMTgYZuLmQCYMWay13ys1EnMll6JCR9cicEcRYpYsFT5NpYxshP+Rfo2OX
CyUZ2dSE0JlGIEulVB9wPEaEYpgHzka3vXqMDXSTMpmYIVbx5N+15FqgXtstEoq7LMEDsT4PFa9b
Vg5VTiADuZWYCJKbwaOHZDTrsqyZ6i2OZMPkdEO9y/BdwX1e7xY7B0aGRJViw5FlKxjnIOmM+3ZW
+hccrvYdcbejeGUkkLEDZ1hnG9fWxks0leOnIHr0mLFikKVjfrBWti3yaWbEhxd7yfp6HyDXHJcF
ggkS9jpddOLOiLaRngRBQ08jwOcqSRXgFbOtj8pb3BXePMcxBqE2r3aVkevgqLPWYcNMnCXZLJL9
9LbNcsFaX7sq20YzbTsb9sfGY9RRm8lAD3wuPxIRac1oBbHZZwHHqyBxbazcj50dXtjZvZng9ZXH
NlgEPjSjQFt2xSBehOV21sbxBrwZ/sCOfTvokgED+VMe7kOZ1b+mCX8CjBD2uyGjKox5GTh0GP74
tcAYd1W5Uc7Ew0fpwXyfqK3hyJUo3FG5UXZQAiKp/a0yedFdOk7OK5+zurPy1HtDqXXibd/jJjaM
oHiNtN1D7kSc9HeYbpPnpIwBN8qFJuMrzpa4KDiBMeWq8mj8tZg4w/mVLJiYqmt0vOfr0h+jOui9
HWDFcaZUGhjuxmbY3PFsNFUd+hMcBrbI3lyBQrB8gmtNIZK9C8NtDqms42DZ2SVJI0MXVK/6ZtlS
ueOR39+IvJIAUnrWmn3nFWAV7DTGdeElYMJCdEjqZyBAttbGsqgGyDIXMq4n9MSpAxMOdhzXwP9U
2Evfngymd82hCLryRgJ5s2Fs+RZY2skAMlF6LGWh7mcMFRSeW+m+r1z2mzgPim6XiwghnEq6VDwU
Drby0DFijqRyXNL4WDs1j6kpEoywxloM2aFc8ghCAWAGQn9081UXWNh88pq0Ama7bMCPj/hMaJSo
XRTAzuPJ4jBsnqrqwGameyT+VOeXkTABSzv0cLNk5JYS2MXoxAqH2PNOwVLS1kdGx7jH3CGpIwex
XW8oUQBc2M8wgrHr+Ly1HGosPUsopttGrudhpC0V7RWnDZDvhBTmy5xCo/RYuHp4aoq8Nw4KsyY9
D0Fn2zg7zSB+wiOgzZ1KmddjKi0KNrCJl7WbuSCnRqDLJL+0dLPfADltgbEBZiVf1TVpUB+agltr
34qBQXAx+BnbTqfg/nXPacwOqL4RciTEbzp4EdOBth8GazvA3/MPJSj06DLBjcSppyxy0p6NzBL4
dUksjzEP5voUjUWbHRew4yRFywhGBc//NOb7vaZJ6RCd9YU6p0y7c+JUN+vf6nMS1T+nUm3P6PQd
2+yR7JkIGvsrcqRSeyXMqjwRGVkguxpx0WCXxy+9sbDSZofsnIZV52Qsv2Be7ykBb53dck7PguTR
LZH6LlJhvAZsM3NcVlwxj/dQU/3uXBJNZu+jl9rzb3vO6sXJkKleQgQL8rt6hoZ2EXgz49/4nPGF
bU3e1z1nf+lWLdWPjlh7ikuBdva9YopthQbuxfrgmlEkmRoTI2eGhG7j7wen78aLcarleDur2RxO
hYbAd2WxRhQ/gpr2psdINoXaagSJ8W3wmAMDCrKWRd6THI8SKikK4s/zmHfTfmCs/zKroc2Ar8+r
LmUrz9s7QRpFj5Ce1kQ1nVQZj+MVk7+nhW1oOaYzOdlxQxHHnnAo21t4RUt/netmjWz/Nb59jnJz
hldZ2JRCJ0c7c5W1swuN+SUolqQJUVGoBhKUnWUfuaqNV1+WZXOpmNyTJ0MgmMKZS1zu8dRpfQ1r
igo3UMezcYAR48y7pelHdRDM9FsyugtQKeccXEetCyA6ualp7sbR4cNAOchwMGhMd6CwJ6Eu0rzs
6Xg3jZ47zWtbcd84bpLd97IiPO+QkC0P0JYba++B8oXc89ew/Tl4X59D+E4wOdfYoHqoUeeYPn13
ZBoHch732ECyn1Qiegy8O3jTW7DGbH3bc+y/PiMAaBLsTv7KBTCxc5ebeSj6dwzE7WGZ0GUO9hkn
MJ3RAlSGqJq+HIgDcVKzpOFxmR9SyN4kYcD/ueFsFw2fzOKrRwHnfGIEYAEzYPxYzTuIMmw121xW
Pp0uK/zATZfijvEACSCPeOoFozdyVUSSVxtvl5Vv/jQhaBvUx5zSpS7nPc0VySuO5OA5GKoZfoNY
YQxUzMp3i4qcj/kMa2gyv+acdYY4FEM6XCLhpjiVbK4zq+WKfMjP+IfpjILAZzqr0C6D4L0wNLCI
hYrJlHPgCpEwMoJ8QCjr7osvP5iJQK7IieGMn2jTFUUxr1SKvi9RoZRokRPZwU9sRfNh7GumYXHe
Zzd8maq24vpOejwVuG/64pDWbcdGqjY5OWPdpe9MhHTPpMhQhhKc2w5Rb0EYwJJFLo/pVhY/Erdj
a3HXWigDp86wgoHe0b4EQLXPgxL8tSl6j1mt4cWdesANtOCpZqAkoGRm+fjZ+4ttESMiFB7TrNSa
Bhv3KG04Rlb9ZFaPVl16DdAubD1hI3KYS+TmqlTt8UCaETAIt29wWnaJrVxj7wqoP9tkSOgUI5Zt
9DwBgkIcC+lERTg0taCIhvV62bmAsZhSOD1T8YOLt9pvD5mWCx75Yg6G+yI2Sx/SEtUGfNgixmqe
m/P0qxvciB0qVmZOlWha0qsPDAZMjjBlE3s8eTggJywXuRr9/hPX+jDemKi6GEsdaeLekrVFjpw5
Hdgw3NOjbedEDJtybj6irJ2jd22LvH/Mo1IzvEzNiFPCBt2cwRgGNRTJeSMrOMevbKiT7pHuKT/b
LhhZki87NcaEDB17X/EgVcDmOyDHSh+kq4MUsSdF2bqNuTXqex5Ikdds1jo9FfKY1Dt3KRq6C+P5
qU2sKTsMFPzS8eITQYZitU7CSMAQX3CXI0d/GLNA3qCz8cGVF4DHRXPZG71OQp1MA9FJ2r5+mXPU
/FJ1aj0TBWPSk46Nicm5QdvlMEEMmsV1yhSZ5By7YWBVi3GxghqqsDW0vJZKt9ZlQeKXwhaqfrvt
aLlEKCc89ZSfOcBVSKvgzV+LaJixCPqdHjrAu9CtOso9YUH0RUsxuoukaDUIZ4wlK6sMQUzmNscy
q7O3KmCaxHjIbF6xziZfNIB5AbOk3HhQSR3UiAGqtHczEyaygjlf7ItqqpM76k+skq4mQ98wJqLJ
dWxGgz9rne4YaE4esPnapmcFfxwJFxpgJkTRsfiq6W997pZgNMK08JUPDTWhx8IYO0V/gozSb4sp
KG9BJgYVODRpMQSwJ7JnqBdxt9G1P3w2DgB7ciAOMEU/0pa1y+axfSVkCSTGLwb7Phvh2YaWnq1P
jmnxPpVFfp9XU4Lz3kd0XHAlPBEYyvClLZ4cQq3tjrMDIiLVMnQv+qGp/Hg/djpKiN/7nMbBuNEx
sqhFvtfT6Cli0Xb7a5C9oMwJ+/uPWZqaQrBFcpsNIOOPOff/fQSDFoGZEfu9ywEFe2uRJb+obgzu
GYdwdQbdjg86gFa8YVGLci5J590ZuLorfrkJt5GR8U3esnsAiIXXCF6doL4R9ABo5JfSwx2MBu0u
N4FMMZy3E00TrFoRO9FlyDg1jrgv3RBmm5nvUrp8ym0OLuenkQbjxJKnym9QCPrX4MT4zRkShXPD
QkE9icfjGy4ANTAJg2geZQDejU2JLfnNZTc8hw0sLtK1xjw+krTHSxwUBnCgCKu+HxIoysYteZfx
ZgqoQ2LK6Wa/OEelHle39q/xP47GrsJUH2YDSdZtWyljurBTita24K7Tbw/CIyEBXSHXeMpjvuI6
GfvkbLRMalaUKVlTitzNqLMSjbtDMwdo0rL6JZfAy2q2yHB/NnUeUBnUmTnIhYa10dwsjWE9xnEx
mJs6g1sDR522DCKPtuOuVlx2+mhhQFOY0CAHCWj+hCipkx64KYV4iEbHJONAr+S+XJzkh9OaDXdR
tpAXIaSdfuUs7oxDRl8r5jgDx3HGGK552SrVfAZTMz1ZfJPczUD94En1JbFcKWrjBzlfsl34XcgH
xZ1G9eoLO3psXZhuDGwdazVAGBzmmwAR5MSW0P+hprp3wwn0yTqa7wLc38x95XERpTDDvsDYH1As
YmxLcnPHBfac2vv+KuWbdtMwyhGwASFNZn15wdnPfuDkRj9EzBZ515FEmUIT36nkzkKX29gYBGjO
Ag8vtk7jtNkbxgr9nTUDUQlMK8OXdJcyvxe600Fom+sAmDEMQhCs9/5eqyUwroSsnJMOPLCijauz
V1EW5o+R85c+uMptUxoWTOu68ckDbsY+Wp6pILTUlkedA+eRup1vV9V0DJqjDRKqM8x22jjSSu6H
sqt/wt6CYUhNd/eMwSjGzKqK+v8B692K/v0DUf5//eWfEeX/5Rwi/fNvXZzrz/3NfodbzvfRyWXg
SSkcIf9dZPf/RPM3Rk0BecWGQ7zCif/dxOn8CbEYh6dN2NJ18Wv+H5Hd+hOCPG4904K/hgUPYvB/
QWP/XQW8Yzq27XFUs5Dt4SRbvyOs1XlnRY5is2P2iIdRt1w1zjiw3V3m/6QB/vdu0b++Ei/E1bAD
4HJ/L+XTXJb5UVWERYUJeZs0uLU3PNjzfSnNDxGYtAL+5qP4m8/wt75CfAi/8Q7I81sjWCBoVich
C7Pu71+Qk9qYuEEWJkmeHlo9sTJn6KXf80ooL7pV9mQD7sKrAqDx/Mev/Y8uK4k1jI3oTVze313W
aLTSOqEinPk0rMOO7+d8cK2Ori4YH3Hxn1zaf/RqWCe5gVzbwXWOjeO3LgnG3Lriyx0qxkp4DaK2
Yt87rnuFEZFzuPvj9/aPritrHW/NFsJzzdXN+Rvbb0pnAm1QddjKrDy4LCahziViXeaxr5OMiVXm
3OU2f/zx6643yH94Qc6fp8uH6XqeEJbgv//+dQfh5Yo9WTgIK2ZO2YBZplw3E85n1Bbw2A3CD3/8
iv/gnbpSmDajDnQX4f3uuuJlRGBuy9BiA7kwAaCoKG8idZPLpWPsllvXPFM5GQOIufnjVxbu+m7+
7t26jssTB/gif+L1/t0dJB3mrhMRlEEbWCkZ7lFgz8fPwL5fQU6jtGmFONOd5Jn0ZGl63pOoNx+N
MwlqlCsVqvHEfD8bdkGSZsVGWXoZnjzsc+ZW4e9c1o2ryWRwxU05XRdjPbD66mNspQiILtvunRGI
djpMdmdRrl2AOYKOP3b4broprneeT00jKls0yHAGInjrjtlAoKLWUwgJq/pBTTAmkJ4sdLQrYqUu
DbtOnTDPCtiCZiqZABbu4s27iRoPm1ibJA6OVUFRGd1YdX3lx2kOemJqUez2NsoQCT9JHH22tjXW
zeEwK1fAN3JKkw0nA02Uo76CqCqHsfzSRTu9MvRLxYqKze+ZfXfix0Cr5n5026YCFMcpMUzGZc3l
VUETOk7DngmDBJPbZE6Z1SgGLivsqCqefYA+a15HLu9D7aUJEVeWdUoalfNWD11GV3xkELj2gWS8
xwIr0KZ1ucHCgHPE06gstzoEXbcGgA0BDScjQ+XsOgoauKPNWJ88zEKwYzrfvTDRc3/hQtEwi6hk
+ILZAXekibps2dmuJS7pqBloOq3dwX12krjiWDgBN74og04xwueAML9ldco8fpwHz4JmnnCI5TzQ
yfLkodzNJPMNa0asmLoqeQbVVBPS43lB1+mkVax+sCkxjau54YzDOKRnqhFtcgrlm1cjj0e55+ia
JCeiwEakNkbVNzkn/Um7zW1uozVvSrd2M6pISvavRcqUfGutYF/WwgoGDNsN7ef3JjTd5LI0R9SC
JBmI7nZE5OjuTT3EJmKhZlbGcNSUZ7wC8ND4HMzJ0KuYXpK9TkN/trz5zY7TYr72JTSP67Fx0K11
NgzNV1MzH0B4RvgnLdwKPWAD95l0iJPlRmn8afZGbT24/hQ5e58NIRqVagzphSA1p/F1Me2aNEyA
bBraXutGb3y/WgYyvWnTsCWBAmxKXcvvvnDtBpdRnkOOtpaRr2Pg9/EWfTmH1iHG4bGUDdtyM3aY
ygDYZSaZC3d+TYZgfJynycu2HQr8CA+G6lrY5JXxgJ46vnJmbe57lyc11bJdYoF8Gig4JQ9Oiky2
4g3JJ2LcjgcbVE3NbGk2Mg58dKS7J1N1PZ6HekrQlRZOyhvKukRyzZyn5tuXzdZDIqzlqXSK+dOw
Jutn0ObFmwNP7rOxA86aBHOpg6uBmN3FGOo/2s4PvvI5Uj9HO/IwbRdtr/eT3yA1FZCHwauWwvhB
0xiO61p6zieVe54NDookKZwu1UA7Crie7P3H52ha1x0oXlCeoi7Pvx078RQEdB9JEFEv3jIDrDv0
d3Mu35vUIRYLLQZVoLoY3Cp7s/px4V+UkjDv5MQKrS1bkl1eR2kYYJuNMZwAcyLQVdM3S+Uj+UsS
yAaWAIRWZXqcEAQ1CBZdIElUhSM2iOc8rlOCcEwQ4VI1NgaGpBJk8+N40Ss1J4KebjgqYhpl53xw
QWkziZ0jp76kgE+vjjArfTQ8urug6zHbBQIzeK/Kzy2TLCFF8mEbkTFAGwjkvUbPwQThU3HM7t4t
3ztaxAPcuzQc7F1Y6+RGOd/rnefAqdjAlyjrqyibYUJCXos4/dNmS8jGiuebCLTMmmiQMRGbHixV
ydu68JnjJ7f4FVM638k1IPPwc/QiwkCY5zvV9gzZHatX7eVU9oQNF3eS4+XqxBOH1XogCB2AmqFv
SKEotcZ67LObIr1xdM6oOxjJ0u9dXMwlqzvuj4cyJeuzqRrRkqg3Zo6T5dg5cUjAtJ23RiOmYpcm
II52JD58bDwdg5f4V6CGOHiKlYzj68QkGLGnxi8oDlLWXn+lswJzI2y4IvlCQhza67aBaLWRqe8i
zzZYusKJcqDmLldauVesuTLli1grTtdxH5THPDc69RnMKr9eZze0ubIfHDE00upZXc2uKt0b3tey
vHa9j8im4ygm78y+JNX3eRb19u0gmU/u/LRj0sxOpR2uRGeb82ViLhlpYSNIe3qWARbEHwxCaVdg
IXA74rT97I0Xwzg4oIeHrkxDhUfsofZNsMGKpY8incF+isEXfycqSe4BfKdXuC1THE21YXx1Td8d
LR8kElw2xO9Dhi2cespZrN88qhqKzdDGcsbfxUvtc89jxBT4cXtV+4gxyIMlB+gOdPkIOKOZugP0
rboNmVLJz8FvsNNMcdAdrFQb3m7C6P8GWdR9TkUVJVsD1tBnN1c160/aNR9jwqN8lwdd42zc2IrL
Y2z62t2PUxU9Q3CJBjIScQTYfMyi6dUBSsCoCKjglcMIbP28x6VAkUKzvZ0JJF/y9CdQsqHu1J+A
KrT9dQDPbLkZs8qyHuDE+89dvLqBfSX9ZQdcze+2gMUG6umXjKHS6KVj/TCAEPMvFrq0aIVIJ2wU
TW7Jkvy6C+i8BgVKJy1dEeVL2saLeGXx7nOeyDVZZ0tFfrsdYUd8xZS2vDaLDn56Whgn0MYVn6QW
FjEkF80YQBqF7mZKq++CdA7OxWOsvddxDSZtEhMO4AVrXkvBoJGm25oH07KlDS0BbmFanjq6rPIF
JjU05c1SzOtlRQsZtp1obNoW6yF+dz0536CvMwcfBjY/qCqJ8U4NkX2DXsjkDWwFHUYaoyXQiUjQ
0byU3XWdYyC+aaqeWt7cTaSxF56eAK2Usd++jMxdjT1eHEd8TP4cVAdpAECj1YkP56B7PA+I7Ajb
l52fT/nlZFBAgWibNdE+ySnk2xt6FbNRERvvqmmxAD2mHgzla1StIbkyGWXhcmC6rpxd2aP2Ug3D
VmIbuzFfDDQ/jkYMevAwhAiu7iv0pTgC9KWzADwHpaPsDIBgYqwsIjD82EQu4eZJZ6uDRH1Ia6HY
JZb2zIY0mG8oFfbbXRvxKGKnU+bBHq/xnISlzlmGsynF5QAn2sGeALWiF184gKwGQbh2CWhIau6i
78yph/Zgr3yA0EypC3spA2alWKO4fP5nAJ25oE1a6GcIL/WHAZ2Nt2PPOGhtk7I/nCm2+bOOzXm5
xJRJWpgyHPsb4EZ60qM1vXUNdL4l8QJnvCdbA+vaRpajOB7ODaPUUXt7gMDzYZG+MI4y65ITkKHs
nWBf9eJZssVr7iI/0Moy8NT2hzh9R46xqf51i4S5tumo0+T7/rdYamRMw1L5HqdVi0VyznDK5CNu
FeFqt7xGyJtvk3ZgA8j6C4hxnvM4D3M18XWnfI71FerRvEuJH+vD0NaY5dkaw4ei6M7+CTJ8eSnA
UVGBPMv0y4dnCDWzamw+Q9Mbb5Km6SSv2Pg/+yRoHoDB0LzDRw+MxqqBL2g4endpyaSSBz6NF4uJ
QRRjSwxZpIss4wP8Q3MxqAoRbhpN4WwNzvfIapT0/uy7PrhzR6RqdwtxdgCzyrM8uXC63KdW8Exi
Nc9UVmQz8JR42Jod5jas/ILDBXoyY8qVNgTaNTJXymsWdc5rvaJf1QqBdVccLDsyyLBsROObqAUX
O8s+yPZICDl9yHjlEceZuVvu6M1bEOdoPLYKAJOmTOTeWa5g0gYOeNoxskq9sVdobXrm13Z2JF6s
rO9+dOOyPOoz6RYyvkZ8ORNw5xWG6525uKpdGblJljiPZH4YXyv8e9VVlkyuDMWZrtudSbvNmbpL
h+X8ozizeMmPtdeljZNp2/+V1nsm97psnR712HMMgGarTuaZ8mudib/VGf4r/Aqb+JkJfD7R/v/c
zn9bA9Z/MCL8p7/8y1/+/G//Y03t/OVfiXv/mQzPP//b/+S/zx0N/N1/X7sa/i8Znt/OFNcX+utM
kfg3oxDqM12LXIF1Rs/9rbfB/ZNrAakLsB855wjOf8wUIc8xLpTc2SxSxLUZsPwtuGP/ybaZNRL3
cT2b2Y7/Xwv0utbvZjXcboFjsyUKkFIg4QniQ7+dEXFS5KTTriJxWcaMywFJgLjWikXdMFYWLz27
onMUlP+gf3cJS4bNKPSt4uD3Yslhum2JsfKgNGS1mrODZ7TcD6epoZEvaiAXMHCklwKjB2cTIDpp
a3q/aHedL+GeCDpm+BenJp1C2ls/5ty2wrnTnEhbCqVfoC5Ah59dsulmr6bn2FP6uvGc/B6Mo3ct
6HlCyKwh8RsZ3JWlabPbWi3iKUqS+XkaMnrF+u7LnS3+xY7q7ovOy+QRH5pzM4rEwVfHz6L/Vrsg
KqqbourCjrbF2yQt89vU678yxOOTLEq2OYVjXyDLmNTCdF9lHMHYr0p9y3ok4RnL+sWYkFRZp6tD
nxjDRTmnQJ616r5ZUD7AC7H08ZMGfLOTmTveI5jWr6aN5is26gWnPH7lceTFp5WJ3hipPELKk0eA
nh8y5gLSiZDfIiEuzvb8NpJKCnajXKfzb+njc7lF9ZCncVZUPvNTlIGSXnUs+pR7etwnCpkrM7DC
2NDet0uS8iXo3XbZJvaob3u6PY9wYYGRBBGGJcjPIco5H4/0vvlUYe9aLW/CpA2JPWFjWQeKsfIn
x+Qyg5gj8KKHcc9DU56YBcmjtvl956iNdmj5UAMZ/+A45o47LcLmnRj8+p5U5lXPEyffzqLIwWES
ETlipZp2lcUPIO9K4FBRYn+VPf8mTCWOqoR7QYOeP7xmxvrR1jI/rBc3S8DeLVNJ5EOt2HsqmD6a
quAVnfELTZwTMU2lduPVF+tlxW0kj4HLW66wxIdOUxIzgRs1IOyFUsXi2/fn9tsjcHaB4VkeixmU
f+Z0Xw72uZPr5fNpNlr3HUWYq+gPp5y8xV01m2zb2ZDjeO2egevfWUVUDwzKavtC+ik4nH5sioe2
0XKXJaO8NdImv7J0lB6Yhq375t7ynzlUtlDKW/PWo8Bnp3jIXZcBPp9YBDXsfYeUtSWFERp8bU9k
1/udqaboSpCgo8MhKENp9+0btMVxK9wJaxbFKFvPc4YwwbOeU1wu468FJfoIxm+KQs+uo6PsfefL
MVc2uZ6pn90wMqh3Jezj0KmX7kYzHNz6ta9/0fRVYDikuBZ3bQD6vsVeSgdVdztyw/s0mhL0o3Zg
g4zo0bOSix+NOTovijDOfebKetfGdkIrrzMnP+OBL8KyiPbKxyfJAWUe7+dYZifu+v6lTQxrV00u
NK6cQXlIyCo+dYQsLuUymnur5OAluhoYa2yJZgfxzT4ZcxPdB1gdubV0cNcjYUB0zr2tMBv7Bsfy
cooVrr4xsh1qJAa83ZioICZDoty27VADbg2GY2KSOyECEfuH1Fkykv6ZOGnRO7dmFY0PZs3OF8Cg
uUVsjzE1lGwxOB2Im5FyjI+Sl93PU+Fd9GX92UvR3VssleNq0fEuC7psQHkHJ5E69KpS4r21mu6R
NgRn3I2ku3aOGTk7JyLhsIa99s7AVwKwiRfaqe0CtlzL04FoXg6G+1wjCN4lvWWdMlGnTzmI6ku7
MtyPDl2DXIeNQ9XA+GhhadH5ZdnZgs0PvpsLS1lPHXL0S0Ag+oVSXBwWGOcWPSaPMq3qnTC0zw3H
iGWxyvmYLtT0kNxP9KVbddGzZxvJNgUqfoyYKN/1IumPbYnPZBOVVEGPTq63zF7zK+wixo3ADHFP
UDDYor0OzbY1excX7IgXreMEtVf9wjFM+WnxhX30F3GCepMYkNoSi+G1WNKHnt3UsccVYm6Z4ErN
4ycjlTRxjLCTVkBDq+wLS1cUIyPsHtspkTtma+2J699veg4uFAaV2S1z42rvN37zFI8NldWT5V0m
zFbv4ngizQ4TLGw9d3qbHJleJUtElSeb2l23gje9iegkg/9il9iksyFuIRHXdis3sYx/Lgz/walx
hMTMqENzMV7z/83emSw5jm3Z9VeevbGQhgvgojFTaUCCPel0eu8xgXmLvu8x1CdoKKtJfYJkkplG
+ob8JC1E5NOLiDLFU9a4hpke7iRB4N5zz9l77cmbdLhBucKjMiCXnVCDnFDV+q5WadoOyxOtphB7
U5VleGJ70UFPSwdnRSj81jcKHm+v6d46oz1VkT0syP2he6XIQ0LchUsaWrdTzdHZIo8YcAbkMj8A
rCIQpR2rE+kafB0w4umUFJ0uDsHgVIdRC+ZuQ6VxQwlZ3gRqEWwpSvplqg4jpniv31UqMvCqU9OV
0tv9mzL6NjVAcVd3Wbir8iK9rwtnepgBvAd4Rur8SOhXyF2RQRXGqO0bjhxyYfpmg/KgV+QF9gAH
8kmRO4TL2dEb82mrI1VZaRpyLhOhoNsqxDdok0iuUKX7C7iuJUFxnblS8MAsOzXngWAYs6s6a19P
JXCvznPOIHCa1UAqzqxnCHbsd9EO0Gt0UXz/JmlbWLWydw5IVuP3tgcglSPz5rCU3dFhY30W4CsL
XUs/fDFmJzMlkgDbMndxZOTrqsUelCb1bUqygoOjy7PAXCEzn6kNzgI6ZYRphuHM1vFS7WBndFbV
1ISgyJ1qzUGqAtlDV56dIlbfSTqwDvUsYecw+6yMtXFQ6f7jjzHabO3IML0Q454fiWBnv8vLeaKA
hbKSaLwANJJwWAnSozQw/ecmLy8DQ6oN7raTahrlJbRoM5QeAOoFjtCt5O+vpZJeQ14gELPLultm
Q3P/T+k3XpCei0A+xGjJrxXV61wCaunwln63DNAo0M2mHa2nJ57VcemX3MSMPfa9VWGZKor0jFTx
ugbZuAxT7Y4MANdMp1cqWNJKhhBamSO/OJ7gNm1sfVWgBeShRe0lEOQtCyu51UOLOKcKiHcuB3Wf
jhxCKdOUpeo09QPDYevASpOtRK8LAJsGvcoi7l4nILVfkNkgo/PssDpPUgw7InWMc50pNJ6NwbkJ
EcttsEvjNHGC6RMr7L7q1e5WyNo7l+jqrmQGhNYoNX/dIbN105J9zuxtHX4L2lEZojTVcqVadUqi
wwHWx3U0mvq66FvjTQ/tbJUE1liuRsxti6Sp7002t1OKlQUbxyiQvWktXX4AnVrPU6PJpZ2apTuO
mXpvD6n5NoohAQkaE3Rj1ch2URG7Iy6kTTs25Tq0rWGt50OztjvbmkcGYCLjASG2bBgw8kjvddmc
gCTqS2hp5qoGQ7qPoizd5Hl6SggHWpSMUjZOV2dYKFgn6Iaa9zo9NWC74AUJ6Fk1lqHsAHESeiUH
5ITBmK7sxDRAmOrElyNyX5iE6SJd52RNoAiJGERuC9+KXaVkiSMnZNrmmTKuJwNeXzc2kFLxHR9C
BJsHHE9Ik4y+3dqYHjbFGIUbxSjV9zGIzQ3dc3rgEDLpvUqPNiBRx5IG3PVAUUD+efnmm1D31LD6
UjszZhnT8mWiXtmgSTaO+WhQDXf2VSGDs/KV+YkSboFNR70dVXFGUA8kUfPLZd6O9oaNgaEAxJVu
1TlKjVppMp4Tdrc3LxidXVZ03F25OoldBnJerJGiFqzjsaKf6P5h6hGgvHBTdG1/cJD/7iwj0a95
YoudmAx5souKQSnS8PBJtWpaEIRHXHmdh4t1HOVwx5C4fAlxv7uFlgdbh3iR67aGKi3yLjqlST8d
bDudGBAUoUnTGfnRou1EeSONKrukeJmfhY6cdgktwttA/sDBxK6Cm8lgOnDd+aVy0/KIkjCX696r
xPO4pSasH8C7zgE1szVKCWvjntgG4k0ds1l7kSw3sCci8OFR0mC/L2z7uncKdWspatKzGzUlwEsS
SBa66Q3QczKCfqfZoqWbqfXORjHtZNh1mtuYfnCNVmPaQOWkISJIhU3K3nroocGsGEHCI1Rxo518
J0l3mUd2SqhnWAe0rlYx5Np6dApieRIKHkYTI9c+AN0acNzBA2ZF2hxZ5iQ3Ci59FN/hGm85EOYi
fYmjwnfTuu4ONrG/KytoCF01HZzF8FsWoy+fhjocl0xR74mvJuvI6t4r/tfKT1Vqxvwr07FsjhAm
jdUA7+mcTkW9Ki37BQ3/NDv22i0Emw5ihJocO795idtU8E3DOhw6qnFfoVj3uGnfuwY7CWLcG2sq
NnbM+JP3+jCOVrXU+njvt2a/6lpainZQKojz2hzVlzwNUR2eUGlgn8Z0cJUEo/EpnEJcIGOER0fD
Bt5mTFmnES/IoKvplvLnYmXjl1Hga9HDzsfDpVfM6kiXJWnB3FtC+vusbJRVjCLBDdvyOMyGK5VD
qVv5Rr4p8E1dMVKKt3hxxQMu8Ir51YhaQ8FKATTo2MXjO2sncvUssLepZazzKiBwDatCojgPXpXe
xcN4mzYyXZOzEy+jcLzLcvQzVT2nN/b3A6ksBNpFxnPRzy6tNLKu9dHL7hUCjAlb0h+mtnsG75Fd
txJj0mgKD9BSP52Kggiesn0PC0nWYypehxRR/dA6ndvaNKvVymyXfcooJyJv5F5V8vQY8dl2OfXu
upyiW1oMOytgaACSKn5Kwogs9mE600HQ3SGsXsdQfc3mWipU9LtqYJd0PBqsVLb7KIXkNMj4ixJn
0bIREmGk8knvF7dLfs7V4Rl0b7cG1H2dSmbhZK+NR88zlb3Z2KQlmrqb6PipJo9U6xrwGE5e5REB
LguMMh37lqyhuIstlpsSDEMdayc9IqCpnIx8H/tUk41aSECvNg0LILIb248I4lOAtqqQNKNo8FYq
c7cVVgzsvNrs2W7aI069/G3IrZFBSTsDiaWYsNXYKDidYbhTfMs+2ODBvkCaq93Olv6qS/x9qWqc
9h39TWXn2oN9X0B5Ycqen2KZyjOyiA7ksTSQVbefY2O1ux6HM6peZOuIxLU1jC/u45amp+l8Qepw
O1UGhjhHO4Whc8Ae8Ykf9k33zXVWxnvNkvi6qCnCRjrHPPMOYc6+SSfnCuP9JqENpACkiEoyVww1
TVdQL/J12IwPhH4dFCe6r8OiPxnFqNwUXmQvhZZ/mkg+2kp7l8q08x07cGPBSa6R8VXbFr2L5Rw7
KaCpVSPEY6k6jyH1LS7ycttlEmoE25zdYqbJ7XpPNCBQXRg29InN245NMuaGIDhceY5tWK8V84aN
j+qA2Dk3JeSF/ALzCu0AI2esGAulzTeeYZ1zHBILNPwMhKK0dZOGqautoU0u7bDhSD99coPj2o5G
FAO5uvHS4aHwZXrRAYFvFCfb2wwMaAAk96rwN2miRJi+DSxD5YPSOMeiTYa9prYf9OcAhhQjTnSj
Jve31u8QezymujJdMK8/53XFctXXT0IpL7kUHyAtHkvHecVf+hkRSd6hgvV1yP268+knYmcX1N1a
omnAKuAV4Iq8mdrmJcjL/kBDnLut0Ns1WIOd35jVE/FYAASEiM+NquvUiqp3hDQfraRCEkriE6vn
kZmI9Qt8lVKVzpYdD4QW+e8bBiMu+bYLtWw7Qv6UTVeke9Cumyo39mmGNl5TzG3pT+8ZcIAlb6de
xCVIaq985mLeNlmwzdP8KrODYRUk3brVE7ZVwOp+hcY+UOgIxKRyz06sNRQT85y1c8KChUO4F7fI
53z6TN2aEWEGD07FhRI6DK6Km5ja3GesQc+TY1NiXTMR2eROurc7c0f20QJ4OLUlzgxg/Qzkg/Bh
HnsrI6lTDNRezAi3t0W4op32G5pN3r31NT0C45nXM+LoOqvYUsdflEk58TzAN6puzCk6k1lXr6ZJ
klUd7ZqhwrBkE/bt1zcdwWKhlx+kSiEN+tbNo+m+mIDJjAEjKj+mmwFw4JKyby3CeHzQhmCvJt7Z
IHfN83V1kyDex/Hg7AI/9uCmtVvTLPw7YlXJPTPbZ9SlB87DmHSzFPRRLoJtwVKGtozhHwhv7t4g
oCWcF6pHtm1ivVQVoLY4ZirYgPmpyeLWipu6wJ0p6BLWhCDtAz9Rlw2WjQ2R62VCREZUP4AVgLbU
BjkNDAd3M4U8+LPCYlVEQzGdcuJPdm2Ohr0LW9TSWWm5Gl1kBNG0hlaOJsXexBP9kWidvfOY9rto
KIbXJidPsgnTfG84dXeiUs3eRxI2HifHrwiznsJ9Y9EZpkcwIPuuhjS7taogeEOSIZ5psRlblHba
NfSV+r6qoxbzPFpsrYlUjuWNt0+guOz93HBbp/76lvIHKhOykQi6ZFTKcY90yxFLX/MxCSU58NjK
NXmBXODRH9cerIJrG/vdvE7UN7USzE2jxuQoF8CgRmbQrRglTud4KrzTyHgIM6ETXGM5n5hGC+cp
bltzGapm52ClLh+sLsju6iCJXwBvlZvBzgmUSdiVcNxrexX52AUzK+8ePmWI3Y443QW5IPVzVAWe
iwHZRimCC5FSmtAtx+AYRpJWv0kqqztyWqfhUENlAYn3zICRrkPRgfTCqki6Xii9W4uhmuv0JbkP
6VBua1km6y6w5LaMUuNij9MH9n7vxEfydlFek6yQwygxVZ8Dr/DVcMfwr9mzo4CxTuxyw6AfmbFV
6eLJjPruxKEjgwdPEuuIT8uFu0ObRPfjG5Jgx9sgz/2dhRX0vW0b6yaQ9ZMuJYwZq1VOKYdBF2eZ
sSBfb9oXmXYxwewsYTbnLgpVHu6SjkbFG3rxQnu8LWQN+KjBpkira9hQxrTPE32Dg5nbI+iRtNoa
5Zxn2NgUrpaoD5WvJPfMUjkPC1bsIkO0FeSJemzZ/461qRiuwVR878fjDiAlnZtW1jsCnNtdXFX2
UjqGcg7U6AtSR6pVM4SdxLElLcpzk6j+sVALBhl2dhcajXYDqEOj15zlwQLwM/AbvL00v1TZuJ4G
11oaUbZLUgfRSjzFx8pErYJpKNla8IxcLHkCXVKQdQg6ivxtirv2gLZk5MTQKqvWn7/YCibn3sfW
zFyF68CdufI9U5xmKxMD2f4WflGzaiO1ZDcnujAilHuXWSleFSgiKxSLCYZ2yOsOKIpFmLYZ4ZGd
vw+jRLwMgjNio1XRyp9XFQ2u5WkYeFUOleAKbN9aoV2L1oToNJvQ0SooMmw3/iDlmZxHvLrjeIM1
NkCzog67fMxwBgd5tLQS79KM0l7LsYrx6cYTYTQNriQ0iisgT5xCUdxt7Lm5ivR0WMICCpZTFIQ3
3Lmg1ROhLUyz9NHaMTNhYGO5oUbUtJW0t6TXdLcNITGrieHNMgn67DF2IoiK5mDtcbIHC1rWuRtb
VYHiOkCpr2ukDnUZYxNTkVcCfgb0kKi8KGhKT96AwZX3c8pR0tFHNPUTYqz0qNnxF6PqiZMYjWTX
el25wQpEA4UzVyrJlSmYG+55fjVgsETHdSAHllqBhiWQ5Eg0IkjW0m+fWxNlbh+b9hEtX7YNEZht
YPO9dtgr3XxMcImG2uQfGlTIV00Xd+9+hCEGB9Qk9mPXZ5vAUGHUoaY8MYqK1hSoa3pcK6SaYKSM
VlBvZ2iqyYRwGZ3bawUC1irrUdmYACw2xMtkB5qW6koERriOZPzRhamOMCwYdvpAtAEJjeIVtpu9
qqQ+uIFfG8TAEGRUmfRnkRuRLzeVwx59QQx0A31ew9qwHsieRoBTsq4TQXeiB2Pdd7qREOpcaG4f
1PWqYBaEkBMUTZHEyzKt6ru4j5qV04D0hLHJExjZ1X4cdQdPU9omO8BFLwwbE7z/an/q+NdLXU0U
/BWWBo9GlXcEeNgLkty8NVP4Y5AalPaTJPHXj0uMbT7qHg+6vWtYSs2H7ExjARcMACni94tm6yYJ
zkVNlHkBz+q2w2oJYE+i67QcIrBMuAEQPovsYsUGkyhdN+9Fx9RM1M60VQBevKlNW1yVcuo/lJZJ
plA6mJ1DwlDMY2J4Goup3NRDwjGMnsr1FBLoKSxLofMb8gyITAfzOelPYprbq3WSPtiyS+m7GsmD
ycnHTVT6z7xN53oM58BqKGn71GJaODldd9+V3XsYpv5VWlPL0Nc3+4eiU4arApXJUp3qdyf4OsXl
j7RmprhE3OL0z83OeMKSWFyro+Wx3InqCbWhc60rBvGe+ONQQ5KLk1Ka67H6COpGYx5sds8pyVQl
2VG9lMvW6H1uiCiHhzKHafuB/QlQpKffShiUa6fZ4NaiIPeKDMMHjHG1G1EQfkFJqzwWODW3ULKa
fWva3TNKkvQiGhIZFz6Gniu9sD/7bA6nUZjFP6e2qE+EABhnqxDqXsStDw0EowbaEJX1zaLNUTGF
PFU+CYQdMsoHhnOfDnlgu2ocPY6bDDiNgSuAbBgvwAjmcDn1g3g3JC8XmWAEFtKPXkvb6S+lnvU7
5CC0vxRD3ZS4v88gJ8GjQeC+jqve2/nInKgmw6r99IOmjly0NJh0B4fyytLQ4iYZ7NlkoqMRcOto
NlN3SS4pAUiCg3U18j+WY8clGoIxctW05rejzMfD2ZTXKJ3QSTqGtxMW/dSWNXmnq5XxVGoV0Oss
5spOejFw9OHzOh1z7km01VPmMRRdtMA20Q4mteIO2OiJMqAhfJq0lGPyKKd0ljkmrx3YKZeZkLcw
rIA8MHx0kpxiF64nbz/u8mLHmL3Y572iLiOj9be+lepnFlXnOkPJTS/NS7ulVlX56ygLvXlvzbQs
lAsv0xzQerOW+6FqPwj85G7O0Lpd6PoEY2S+Khmf9dqrWbvcIuXnYafT2W2ScUKdZDOT019LopkJ
LMc+3G7wWdQSQ3JobOn1Yf/WS9B/02CLFTo0bnU9edUg9umTW+pDTzQ5E2Ui7kBGoBMT2TNj9kre
hGrhD6cqyayCch0yZtq1GF3HJiiBRzTwurwk4EU9gb/3yhmK6IOQ0nRYk4NVJGegRARL2bklDtEY
TsaK/AcZ3GiJpZ0L0tprmygfIVyECnm3QpEta3aTKeG8zLpgTOtpaocHwlIn77bC6tG6iu3fRKEN
hwQetmoS0NMr7EjaWL1rQhRMZHmCBo7w6VRdEZIai4VW19WTip+9nDvfycPEqYfdFLDDY0q2iPWY
mUaUrmN0CT21bhcf4NlRbYxpYXIjwjsi+8WKnKdexhpZZ6V+32r8ZOqxIbyQRJhNpIPg0d8Mud3u
7TBHRYX0TxUP4ZBDcoMjqpY7TGqkvfQJzAvJ13IPfoQjs8DdvLKKNnpSZS1fOtk1V0rfKfo2DUk6
ZByLMxglu59YC6R4AX2IMrvYvq8umTUJpJxEG7fa1uKOOvjIdFzB+dTHDcPY0517emuctdu6VA6T
ahJ4kMB0IKWRcxEjSLywAcLzzZik9jXNbdYIOdYpZ5m+Yd5MnWHvDQP182Nfe0O8MfpYTZdOHUSQ
oxh/JO2G1kfGQDRvyiNW1YpmJSSNktAFPDwVkzsSGNygizDh2KgW+kWeBik2laztcF+05VcyduYd
6ZXYzVIGpvnhdUlN+77POcgl9H6xNIDAfE0kBI1lrmnleyAtUz9rcQ5y1dSC4lNOvjgrJVG+C4JQ
ohuHoOByrVvTxCQMIekNdkNYqlFKKu6B6Wlh0ukpwnMB4dNYtb3idPuMd81xC53tMlMbCtfII/nW
cPLgYnSa5QYGt/sC6JBvL1NfVxKMNCzMZBdWxAiToGIh74Fw1u/S0kkVpiXx1PK3CsUBozQw6vgk
IxzSPnFvKwtEicvzt3Q8TNoKqr2dPo2YnBXVPNMRqTdE92RHAV9udr34S5oDmykomjuqZJ2L1kQf
HE9QSg611xKCO64o7UzwBknyQI12mugbVBCFvUVojjsDMoar4PNcQkLolnk5ZBeuJgSvenxS8tF2
LW+8WHmnLoFqMjUrtAZUpf7GPJLyN28eS3bio8FAPBgDYx2Zypc2nySzdXFpaGC8Vy2LRcHSSRZf
uiGmAOECAdfYUfvDQBPE7XrTOxamfptWVYq41N4ZPg6sWHJCkllGXyIHx4WWPIBzwlkat7SF/UGl
oiqb5UgrjUTJRevjBaNUWU9F66CSzDBuCNVZTgana74//W6SbLIYde5IFi/RqtBRz33MLQrLGPOp
lTUQYaP6mf2IITbLlqXgRBgNqlhGLbCpfNRWdRXDB8pTVsSMPK9TlU8ZcZ9V+Ij/guuhFXVyLMqs
vJOdBNg5+vdpSXFojcWDQ4e295aO7BXQlF9dT0U0yvQKPJgNMlmTsADU0iNCk3l1sYhrCGpTnMuV
kYvhmqZBt59yRpGUP+GmaeQqgO8JATM5WG1/kYQGFpG8NoAX0DHeYSLIV6WB4rZWlWuaY4jJc+qL
NK0unof7wY4tNYWOOuRL9LWwViuoBgnTXBIG140+YQkarSPJMuFSCcS5VennOpkJIMXACZPBP2Ho
Fb9OUW2tM9BNt3AUykVRDNqy90Ztw7hPXdIJPsBDiTeQ9GeXLQf/hdlQOqJ8hcsYTFTkHIFU1x8D
je/Qj65Lh5ZnUDXEYxXRJSVc3i8Fqm9t3PkiWQF2MXY5umjMKW7flP6WNiAdLbCdyd6JbDp8os0f
mJX2L1qY00RrIEtodvioFEF8yPT4i47vF3Kz9jzkcF+bGuuF04O6AZ5bb8zKX+lOty7KSduNtjRJ
j2B3Ur2bSvQDeXlxv62NbtpgLm0/HMt7F3FARyoDnlamDAYTvXiIZ99cX0v7ClUiTTjk9ccki5V5
4Fi4eu3vEkUfZpMKwcySCaMjtOmdlSmkEYy6wixzcYSEpJKXRQgNTZ6FX4bmygyGJ8ikD+0Q5EdD
Seh0+C+co548+CrLViBDkUZ/L6WAG9yQM4UkHYu9atlnI2Tg3Bjjiz1waMYlwAEgMj50LYX1oefZ
2RYEHBCpnq/5WomErhGWdMMALsqOXqwUCgrjWGZeWotCR45oianvlgTS3zI2ek+UiqJiGGyajFHj
WuMErjazd8Vo3SuGNbDhIyNEg8MoQiWWPI81a2PoTDFGuaX7oSzzwfgCpTTYhJXC8eETyPGxypw3
u0WqQiwcBiVW6UXqZ9VdRCALHhJoT0JZkTu+btWGrreyH1Ni1hy+9Vqzk92Y66SgB94l1brXKLrN
zegc4yFYlY6BuSo7QPG9MvSmc8dIudb8QtmmDfCGVk9frQrxf+Gf6jr3nooufyTFejWGsArKnnF7
qVpuXXneG+SFdQh7566SGvPI8aaybdpatrUXhM4BKs5XWZssFSv+wkHYtYvgk6g1ZM8WbRtM26R+
036zY2VNqtd+THTiTjPd2eiGpEI383OEG2+NOmXci9TPaWf63qqO7KfBKDCUzpQPnArGQo2MdKEa
w3GoVN5j56zNHpVMbWk+SnNNniSHkrQd+rNmEgUmk3vbt3dBBJlIKWBH0JDiGNJx1upenQjfppMG
zipXois4fzSoreo+b4I9JkPXi4sXneIvLhWoLnX2Vkux6cCQLBKE48x7suAMyHCZaNGDb5UbnHCo
CJuLo+aHWmRnK+y3BFa4dEu2ethcRVA8D7Vagy5FYkLl04HzjUTi+lm4N1KEeuBhwM8NCP4qWhhZ
nt8HdrPB/eJdqgSMbj4q66k29k0bf0SddhXn5YEjjpgpjhGBzbhw1Yy7Pgno/9squphoeBVDTNVA
O3uFV05+0WOUQ2SjkamLpmGBAilZRtFMBE81c57XaesKcCPtPKu/cVpfxz8l6I2LBrkj6GpEQ50l
M7fUjKPZNuKqNti3NO4AD9+g1/bjUjRfXcO4zrAQW9/8xO1Xc7GW8qA5AfmZdFkcA0tXthOBd64Q
2Zz7JObEg0DEiXljSc9cq2CLmTp5g/f7wabcXwZodbfEAGN+xWOB12ABre1iTCW2NGOJpIr3iO9H
WQpIpUsr8+ihBu2O+SUJppWOg4Gj9HVLMIpeEySbwIFaWq0sj1lq20dIj5CN4/4SGt5mYhTOWQLP
jBq3xoYWjr1v4a1s+no4NHp1FQr5wNZ2UDPwzRqZq/C4VQMRqzC3cd5wE/RGemn0Xr8uuxSEOp4X
mLzeMfKJG4ThxuGE0SSdodgrNkEJRnsoXmlOM2uIGrFUc3tpTKSdhrLaNVZ/VJqKLpB/wr22y5vk
gZ0Ivdrgwsu8L5IehW/b07UhX4CcRs+z3w0b+8IS+o/WrpDKkDJi6OEJ9HJ0ZDrpnHzGofsgLPVo
0VETul4njXdTp46D0vMZO2yXKE9SN81CKncLYj3GX9pRI8EO6HIdl03HvuoZmR3TOZT53x0Mzbh7
/6e/ChP6wC8sDP+MdeG//2FY+F8/ptV9/dVvpgST0HsV7rWlMzu0KPII6/hmSpDmb5gANI0JHVke
hmoCUvgDdKIQVwcfwyJqxOFX8SD83ZWgaOpvUqOjDiVFGFIVjvwzqBMxmw7+jlSwcThIVVqEiuAn
c9AdzmEjby83hHfWXIP/MEVEFsWxNUBxtcReKa3h3iyZVLiw49Ilx7N2XdeAyqKSwHs8dRP8QbW3
PssyGHffXcDrby/6/2aTfH0rgFDmTyV0ExfOT3SHzBnhjllIRzRwUFupmZNrKUzMLIaBVMtG0Fxg
6Hpv5WBM/wBq8SOHxQYOwRNjW5xuDdUSAFJ+vAr0oRVsuFPuEuYEj0kQYZkNHxElROVj5Pz155zz
Wb6/5LwYHhC+OAwpAC2cn16sIF9UIjUoXCDXzK2C9kUvlHjzb3kRqDImH4sq5qcXCbqMHCupzBTE
UOyUPOpmT4N+++tXme+OHz6Kxd/nm3LmjwIv/Ke7p4DEgHW0bchUyy9oAQDb+uWdY02oOqdnJmo7
u0uvKedXv35dY6aM/PTCZPPp1HVoLZnszD//7rYl7LhSmIUz5ZegPJdtGdITinu7fPTsmHAHT8PH
DpRSfdG9aToNSu7cBYbH4azsCF9zW6KvXU+WIZtM2dv34whzdVmgQn0MdWD0wKYVYu+UVCh4xUut
Q/RrTih96wGzGFb/u6DC7dm33ZQvKyDz3g6Q6XQ1DtLSdlo7QU3TtJp4ghxXuLXoWt92dk5dWcwJ
KwPmn5OGykNGlkrFJfO3etWazOea1hIrGdEqYGZYM1kdZ5Pqn70B+aIF/BZHqBZj269rwvcXDwyz
End+y55RxydkqO2qClGf/vo7+lfPlKVzm9uarvM8O87Pz1QDmz0VDfKxHuchtPgKjpzqDeixO3Xd
TTglf/16P9qreIYt3eSh0sWMNbLASv14S4DZLBBvV8jVLNDiCnEAi94EWIdnSsXsnEsXVoj95z+k
SX4oqzf9SWbgP/F3UGvRyDY9Thlxy8m2YCoU4NjpdbqpY5j8g4/4r1aOeRuRqmXQpxNsHfMl/+6L
m7g5ugqhn0vju12mVS8YimOr+PWFFPPa8MPDNTe8+e5Ygw02LXP++Xcv04hCI+nMcFx6idkX2+bD
g3opYoehXmjf2V1xJOvZ9N3J1+J0OZZWus5Co2opzTXrzkRbfcZIbdvfPv6/2yX/io1kRqD9otz4
F5yROCaV36k7IKv959lA+b0P8o+/8K3qgPb+G255jPACjhnLv9D+VnbMPxI6pCKO8ZZwWL+5if4G
WLN/wzdsQwJQGZLNv/Z/zZCCH6mMJ6Ch8Yf5wv9U0THv5H+/wWjlY2ugtjEstkIHCtxP9zEmkyAa
PYPcidRHEiI4EzmyfJgT4/PiofFndQpGAdhJPY0k5nhxwrME3rBdKmb02IQtRa8ZjO53l/T62xv4
vgDRf1xCvr4vMqksG4rs7BWdL833N36fkA6YyU5nmt/3HCe7bEvj49Am42vADGSFtOcLeYkwURBN
F0V1zUC4JToqfxgnddxZADnYc92qsO+FgPDRQ+anz31y/Ck5WqhyFnqLIZ9zzDXZBGgmeitZMQ7D
l1Pp0RpBkZEsHRtVE5NJBCKEBmoY0klMRRhQTOPKMNTDDEj49sH/1IP1y/xfcmvfSLqoQqZe/+nc
4QNqq4+/nF6K+i/A7t9fGjTM/3F+ub//qx//k4i7P96N+9K8/PAfJJ8hJry0H9V481G3SfM3ct/8
L/9/f/iXj69/5W4sPv7pr295i7Scv+bztr5/SOSvn7H/Skn/337/38rv/+V36IW//4/f/+fPv/zH
46Vpv5nUVWQEWrowqUG4wb9V9YpGFCCrJxweUzNZonnFvz1dFvGBJlMATbJ+Y9H57ukyfuN4oPE4
EomqWVB1/szjZfxY07P9ybmUZVk2AUDgaubh//429lNT6yWACII/8P3EBgEKMAUc85mN39h38aR/
Qdfh0xWpdG1VzK3r0Il1fY3xLn3JRbSHmYa1T1Fyku6iedABVzM5m0VjvBgEgR5aWyWRwg57tEze
pOHnQhJvP3n0wM5RGzM2iMc8fcTS1BL4DjkrZzJUdprQt5VwlMe2zGkURPm4CVpDvqKyVV6MdNTR
vIl+ZWBYW0oT80uSdDxWqt275FiF979+3L8Wid8tQ/yebRsUKAbFCccOfd5uv9vnQKUlZZzpnxIO
E9ZalA81K0C/kW1FgK+fIJuCT4wfTGZluAjM9k2ODrOjxLDwM+FzGm6VMBIqnFWte1DNOIUe1hEC
ExFTCg2wSNA0qLBhm6pCzifaFqwxLevjv+FzWHO0OUBIiJU/L1t6V/uMavJPhqfBTep5H4Eej5uk
oJmH34JSE4JtVQwGvRZf3/hdYN44KZazhgMXBo05yaTxxauXeN3ekw1iilQ9dlGv7Ww/qA5x1hnX
ehZENL3zcP/rNz8vqT99Bxy6bJZbHhtOfj8BKSuUHzrThc8sJVgoU23jyNiQUUrTaccZW/EPlnjx
I0JwLg0djpgUNzwYct4Bf/zOpz5BiaxZH8hW4bVJ0mMnCu4iaracZJKD1/eQ+YjIXiKu4d4f0vWv
P++8h/70gR2Mwup8brJMQ/t570ujeoC7mX9AyifIEK0iCg/QACWZ0Jn2OSVeCf6+7nYYZWS4Kv8P
e2eyYzmSZudXEbRngsaZ2zv79Xn2iA3h4RnOeTJORi5bWwG9kPQYAloSoIUESa+Q/Ub66JmFCr8e
7RehVS8EFGpRERV2Odnw/+d8B74XiXi0D5dTbI/Pg6gRVecYPs8yZVzahQvBhNNG/bWnI7me6JNE
K9pMeImnXMMQxAGxWJNJpD2UsbbuHT21SdhoSQYmjeIGhq7W7Yj8DB+LoghvtMBDUN2B1D79/LKN
99hI7rvPrOTZcCqJXLchILy/7xYGavKS2xezl329KA1n3I84v5+kqhGLTXpcbkoz1l8jXRk9PjhF
l7QSQXOR4Y6CxRbR61R416mjDoSedy1WggVpQd0jUZXtReSQSrRRtneNjNR+UEDqLvifJOpZOtNM
QyWGo0ieC8QQd8rzrgGjuUfqFx9eZbZUvMEuH6FBDWHec/04nfBxlKRH2t+qGuuIHWTTOku1iCKt
IKGTdJwj23TzZ+MxpGAC48zDXu/9eHXC6c4Eed/hNniyg9Bejym+6yJr8wQLtG88m6nv7nr6XuRp
VuMyDZobA+ixxAPEfARgqD8j2kOjlk03bUc9PA3p8FjaFkmjS9vOq80lp6m2I3WK3hsJI811DNHu
jn2+oS1I+RnuhKpAFzjtqQh095TAaJMAzYKSu9TMnuAabIB4ybpXvn5xaTs93JpE+s6Rm/Hx9YIl
bDmU0Xwiey1v3tn9MJXnVmwplU8vA+K9VRpK4OPcMWJEZHQK+I+MA+bmz1/pg00sbzRDOuyGWUYc
nTLe+yFJIXRbu1Iveia9Ez+d00CoU61sIOvHJq0PcwbfDJMkj5laIB/PwdWxVNPmlc0LqQpPjixR
TVZtk30R5Mwnkw9pyQkHEgWgjqAA9dzsa0xM1flo0XY58lMAKR9MX7zbvHC6zVGAxXM+tfx4o0mk
4HRt+N8Asepf6EAD8unINb0yEonTXhEWj5NV0WlLggG7l2aFACqLZngyEgedQTbUl8rsymwl9G7i
LVXFd9sLbG9BnFiPq6EPCOGtK9mgSJbFqRHEZoVPIiIu1MDxw5C5e+zAO2/X3s/JPiekN9aLD56Y
d/f9RRGN69WZ5jxn5K3i3CO55He9QX8k+dQvsVgS6Q3qlF0OhCexrvh6vivp+YuGsExUCSFksloK
zsdzBtLFhId0LVCSeSu7EMXzQGH+dabRIZHRJsVOYjJu8cU3F2k4othD/fdQl4FxyVzck3YqdmlQ
x9dIxkpipJCU4YwpiSbFSwaahLzlstgZEJG+EDxmWOtK026zdHL32mTYqEDL7kxk7iypxn8FsNaG
UACqAWc2J33Uej4m0+LIt2B8fENNTpWubnEDLAqO82vzw/dn9mRiNqHxLEmE+mJRHCjo7lhDA9My
p5bVFKN0V8JXOcpuRyHco5EKwjbD+iXDZEUZSUfQho6OgNBH12jtmxpXBqxGNC7LqpoDTUln7059
FdI+0tqmvH77mn/pCHQev8iyKV/b92eXt/PI3w82nx6U3p2B/nUceubGwieFhf/4x3+ntPBf/vnf
zfHpP5535v/fn+cdiwRzgZ9ItyzwSYTZ8nT/PO5Y4jfXFSYzoM8Wbu4j/P24Y/xGv8M0KSMBZWJ/
zfz4F1mJ9obPikWYukdk+jy1/dJx593HO5cy2VJQVwKoRBnaMg5LcKUWdkgaDQyiQ7iDaNCuEjf3
tz/clZ/UBt7Pe3+N4lHom+lSlnc4BddJTNoIZmba49Z4FqLwecjoYh75jtgwHFyNNZdmDX9e0Q3U
ZHR33n1IWR/FpjHAKk271jIW4JlGsQLN4eFh6bwGyaRrrYhhAbCraOkswwr988q3+vaq8p0GlHHf
FXcUTpBoAJ4T5TniKMPc16lu9dg4pEIig4qQ+D+Cn+fEEsInZqWbojVpG92JlYggJjpRkUXtTha1
hrAVY4fFHq0TP6VvKgynlDFuYvBBNXK+ygxAOCYU/2el2jXTk13s9K53qYrGpPOucTKbL5Y/Nd7O
Uu0cc0a1m+Z3QUqkBgz7MkDtCRSX5ep0oKp8Y0MujS/1UukPI5wK4lmcJL3ve4g8a5iw5QXM7zaD
KlnDb0DQDLOzbgOsi0M3q3rwNqCMlBSnh0VKv9RbJdD0XPROnl4R6xEJq17Eislsp8jQfCiGtscZ
AisRyzw09WodZ36QbLvckRm0qrjoTzWbZC/EC+yUluQ5hifSGKb2bLBzizNxaUMAcjBAFGSAW9Wp
TCar3oFLGa+CWOccKeRg9gvIjHA5XIPoEtJsivo5AWH33BDOc194snrtc1ze/EmbfQ0xB32N9c5+
wc9pvlqWbxdfNDeY0GlnCnyqKCji7fwIsQsEhzluTExiGOBiD1UCn1uTKAydFgcbFv8eAXbtNfWp
DpfPW+Rs2tIVvOzO+NpKzSpWpaEINWmN1grXluBosSXUD98A513UNhOQWKAJOuehE+kEJEOxD9bd
pRkmrY75NRTDkwe9lMIYFeNqV1eoW+hh9H+edP//JP1vj1R//9Mf/41J+v9QlvqHd1M0u68/p2jT
+W0+Qwvdo4f7VvL92xRtWL9B6rcQP5mkLgh9Bub9VZEyxW/A4Ch70lWY+0H236doQ/xGfVaYZHS4
ztyPdX9lin6/O3dpzTg2k6ZFXYS68ofWjKfBcYUtHi4HzwLegmy4zPZVjXoVdIeVIaeO735puv5z
RHZ1866Znckha6/KIy+SE23jFA82hK0t0Y9/diMoYobfy5+sCG+lgr+XLv66Kt9hP06pmEr6QSkB
HVgLCMfDLbFKTmBZE/3pvAb7eBcvLtXiO1e66JwXudhXS//IUfOgjPE2Nucdyvg8PTbjby2cH/Zb
JGtW2IoCSKfyJWouM7gxkVOdVug2w1CjAnCRGyW+rNfPb+vHcely8ZZxfmdwl7rN++Up7jpIIjrj
Fi2BBYRJalJcIF09dcy1bQJLSKprI7O3nvP185Hnc8W7m+0Bd2SLaVqkXDji8Ga3nlaG42iky9Ii
QFD1eKrQwKyzvr8rTROCnIAY9fmQH95ahqSnjdiCj4r+4rzn/eEexywceYg3ctlU47dGqX7vJhCa
o0676nX3XrIbuWlyorV/eVi2Uva8ObLZbLxttX8YVld97SIqJed2ChHnDcL4lgKpWSNtP0G2uzL9
vTW42svnox7sOwy+E0alEGpRFaN8ffBgazHHOGAcXSJKaIguFG32OGZQtTefj/O+aMGLyzj0LqlN
06jlUR6cH50wcyTcX0qOcLmRlm4U0mpkeqd444/cyPenunko5DGmTcmdYjxz4sElOWFPBs1MjS6g
lsXThULJfFQ58vG+zYOQEoTEYlYiHFxPNWVZKTSAmCivgSa4wbIZVL/+/Kb99EpoKBi0y3zTPrxp
ucrhfvdmQq5uGWy0XlULNSF8TPRo9esjcWZlJbFc2/LEweWEWGYNvnFegwjem0aNuMyWfHxHLuhn
d81C+mvDQuE9mBeeHz8trNuoSip8pEAJ71xb3tZZdWQIDhGHMwaNTL4iULA8GvRU78fQBrj9EI7B
kDQIztPANK4orpY72M23k56j6ByIfh/xbZHY7EOu80eoMWRw3BiyF8ZStTaAM4BpR37YT34XHxm3
12Ne4bh88LtUDIlCR7vN+beAitDCat3kpRfc/PKTNKiHkaJFP5Pa+sHsBSeD/ItwzrWkrWpgXW4g
RlpkdHw+zMdV0ENyYXos7xwBye06GKfVK9E2MUYcDFrfpA9DK2yTO93PSOdLkbMbeok0vaT5RHw4
xmeH3Faj7pp9bOvpWY2WfGehKz6prWrZuZ352nZUEAdKPqtJ7/TfP/+58819v4zYpAd51HqMuWN+
WLRz3BA8uuVyV8bbTP3uBheEcl6P5v3nw7ytvx/GYRPMcRE4OZ/t+5dP+GBfUmWmS7t39l0Fq3UA
L3hBVkSCK1aCplvKBsvoYjTU4CxMJXcdito1qqZwO2pp6dBsro/MvR8XNLaGuEjnTR/ms8OVJa/m
QIYObhBHZrhwY3iFsfE5bXedfdJiUdsVtdCOLKL2T2446h/eQZ09JuXL9zcCVQ6HpUTgDLbcdTkQ
KYk8eB+U7ZE+0uFXBWuNNZopkpUTmeXhhigRmiG6nAdbYTW79CMzWHWD0RwZ5XD1Ohxl/hU/rM1Y
YAITIyTfblkb5CuF7hLyg3Nq9Ga9pl/YHXlih3fvcLz5z38YL9L9OOx7rsqW55Y4neoH8avzxNsQ
Jh8DkTPUs+eMvh+HcEq9k63PEHCRCWNc5B7QJPT7Rz6IeRr48YNgGMQJDt8DJRp42gfThJFiik8K
0MO2HQ5ngK+dbRZU6kuPFe5C12Xz3DSwIGJCa1SurhrBrDWV3dQc+SGHE8Db7xA6wTd8B8hMDy5X
ZaMoGm+EGoa9AxYRSa8BMZiRbq9bQyfkzy+PvDNvE/qHS2cjwixJg5bksvd32LMH09aLHrqS26mt
RZjRNeaHOdLDzBYo2JNbmvP2CsE2lR2AwY6pGRuVRlepCKsltpCpqHeme01hqr5r6+Di80fzk3cM
7zW1fOY9Ggz6wTtG+hdnIzyTSysYmhfNM1Mwkg1LYRCoY22aY2PN39cP73MNptYmBA/XJubLUTd/
h6G6UXF55JLmh/jhjv9wSQd3XHfyYU4vS5cDbKqzsKj2eAyXg2Ndjn58A4iVwlrZPRNO/peS5l88
FP5kGqIUM5+c2auxdz8YeQLMC4QJJIbtkEyupJOeSsM7Ntm9KTTfXSDLCq1+qNzufJnuwX1kcaQX
AC9jmRLHBfQj340c+xZ2qS9tbKMyCe9LiqF+UOxhjGzh2RyZmD4cBNm6G45OHxvNigto+mAmDLV8
Dgi2QP+F4e9ua11kZgaNVsennkeXQrZ3emesmtjEdRGc/OIbezD2wRvblr2vp00PvMJ8GcCnGsAi
6ekemSne+rXvbvLBMAc3GZ82/C3KCMt6GNeuixBdi59bSiwLx6j2Th6uU9QpddadmK5GBG+BEV80
/fbzi53fmA+/gsI6XgEou/bhASN160aPGx51m2JIjHoiM7S1JpJbMwvWoH1+eYLkqud5AHk1c6Xz
1iv74RP18NimAFbpnKNHZsrY4qfEIbtBtD7TF/9fbjKVbq7Op3bFQer9jAC8vydikWdZD/4uquJ9
ZPfXjR/vC9C6IvHPKwfrq5jcM+i7xqIaPWMxymNz9OHOaH6bXSyf/DeNfwrv739FGrtDN7Q4Faeo
sDoE3uD0lxPM9kstrS35UJjdUN1mllnCRMn6yr75/CF/mDY4CM95uBTvOB+jZH4/ftEobWpbNoXp
NJxxl4nzdqJfrKDMh20WIBupAPowmsnvxyCfOqfKq8slTvkvtt3ROoiuvNa/cfTyqQ3GIxu/n17S
D8MZ74cbcKJOUQhHIMHDQehTvVd9d/v5bZu/wINv490lHdw25VmEiAlUHqysUK8HuRoKd90HfI3M
CUcuSLBUH47Hwdhk80Lpa26BH34bIDu9KMsjbSEdVDqqGTF826Am5Ws3OWMGZlnDCgaEKg3g3wTl
bcnR017gU7Dhc09oMGghN4mN3dhLqkvMLF30GIWenV2gIyvcfTX2+PwIA7CnW2Ny1UU2CO0JgLF7
ak76hG+zqQNwra1VXg5I6DDOVwE4JEI/McSLxut2qazllefChfheeLFxGei9TO99AXyAaaODhgmr
2U0Sb924mnvvouS7Hoxo8M5ioxm83Uhm3Rfhx025paVbXku9RAQiGrAMztSrB30werYkkzdeWnqe
nyhSsrEiG8FrzML6FBJoem4gOLpIXBs6X9pWO4v8QttuJuukSRX6uaoXpAuG0RTWKAMduJHSIlN+
zMLQ2Y4kS8bLgv18vQ0KkxMS/Ec6857cxKhh9gW1X6Cu0H4pfkKYfILGaJCREQA3By7oLWyvmuS+
b2MCd9tkkxltdDoQ37mvRdpvSHnHQQqn+VHX0knu7FHoZ7oorGua0ybm2+nWwRh4gaGkPRkm0kFX
qfQ2TRdtAkguoFsa2HMBROH1MEP5d1oZlMO3xs7GnACUctj0ndWuckDbl7JvjasWi2q3zu3c3HQ8
UUwI2tTdhoi97nF2NAMlqbiyQbrQQjrpvWI6FWmlw1w0cm5cvkYE0MUzxREQX6NHVwPu28FK2uVU
YP31dFjtVeo+OYBhXqXemmvyt84FvfglgZmrSB/rq1yB/eXNhOeaqVfPAW1RRukcsx4VWrCo8y1A
DciWg0bkmuX8XuVjlCydghyDZMpWWjw465kc0SxhoZukXxjpFYoy/ZrnRYRKHOvinOinbzbBvwud
hxYu4jDjPlsF0oOUHbXpF69mj+RQT7yrcq4rlVq7DBPs5kNpQTCAivGYNtM314ydLzjToUo0A27Y
Yv6BcVqd9KWD47F0J4HYRTsxKuO1Mi2M3ukQ1Ys8jdcwYBYdmCYtS+8Tha7cqUge6TVoa511E0Tf
8Zd5xKSGo/ak7PJyLHnGTEywA0aIDKYsl8M0knJRwb/hL2HAdsdhDxePUMsp8KCWCmRdFVmHsY8q
ewLktpyAQKyhdohNIvpLh5Vu2Tij2A05Z/tsIC6gXiP0u8vMmuA/vrpwCY+IsldPAJ+p4q9Fw+al
sVG2q6B+MXVQbZiSqnNfiGnP1im9RI1CtLGis7k0ncjaB/LrlCWnFObEsPTbIvSfXDUSrZFfZu10
n9tPVUAjVAz3Ja9HAQ8rUuXaG2iVFhl2uqjxDWCIaZHeDhoNm4UuauO2018twLYrHXeJE/krMBBf
JsN4DkmwXSihywWsLX3Fo2/vUkpbp03SZPdNgGdb1ImzpkYepfuWqa3uwcV1Wr3pNMd4aWLN2cR1
45/gGBcu7Vus4ak4l5UFk64FpEl0S+iTUwS+vMnsfRGFG0J11lPb8AGBiCZmRuWAc+02XOjG1C9N
gY3Va8uHsM+qlYNeaSFgAJClLtdx3oB+Qb+4noZpa0XRzvKadTEB4MwtoA/+V7szNgh/Vy0LRDbF
G9JSARV3jwrCup7EDJesMpHBPQKaU3JIQRfnrFurWjuq21UdkTRqgYxwgQ1y0fTBioVg0ZfkG+76
yjGhagm1IlTiiXkMz1im93s4lEBuK8kpc3p1IMhYcVXNiNMH2rM9mCqmhZDk4gVsJFVtUJGLb0LH
gdA7iIJ4L/aWtKZzWHgOmPrEHFAhTBycsHA1L0hHX7zQvp70LNt5iTNb7IO8hhrTButeS4RcE9F6
a4Y86ca2IvTZk0ZgNVxZCL5BfaOQrvG8zSpbwBXRrwyRZUuLtKFv0wRGrB+D370GEgiZVc6DXoTZ
DmLiuQUOp41wsNnWU4JnuvKgE4fQzMnmU2u3MXfhONVXs7nhhuBgk1AAxfRaaMQOh7WqeZ9oKosT
G7RJvpejsq5znwKhUIGMFiTkYcB3WR8QxD62RQm+zOuIG8yLelD7gIPN1u/DbaD4vINJ616tfMbf
wW8ao7uihc9u6qnaalqunYVOFjjbqcnd07ZII201epO3jJvcAto/EzuT8MzzSnwbkl5eQ707ghs5
zMjJSYiXplOPeq+cak9DAQ5PPwQvvjsqgmqUPm0n277KzLzixJ6nqyGtLmITXTvb2pWm4DxDN/QA
mKLeXmSyWrdFsTRiWK/9GC27qlG7GDlVC78usCn/dcjiMZzpjwnsXAuWLHKCmyY0ze9SzMEe1dCt
2cOuwXGfm3p0Tolk2wTga4kRQWcV1BdxfxE3lPRQg4D4iMqTLLNIjxiou6Atc+obOcpun0VyAE5u
kpsrBi95Qug9ZvsG5Z5YWDYCwyhXCfpaX2V80HyidgCk7ETaJ0loygdfpfYe0S+sG70wahIIisw/
VaE9LWsqFAteZh2QN1FTi2KkkkOd1FlE0bSLhnDCQNaRo5VVdXs/yaGn5iQZbdkQRrL2Q3faBWEH
x3gQL6FugnQoJ6hqpaiemKmeKUJXFM1bCyWb8sfr0NBAOMAou8g0QsjIFNNVTGLiaF5oZpbD5gjV
KJli0iFbzXAdRKFIPBajCFKOjVp5rtxRX5W2mdxrqSRHMkc3t8v8jrhGCgnobHRbxjvCvsjplKEf
XiRT7X2tZTVsASaRCwpaVREsA6xmDkfGD7vqY7+2Zy7Uow8vLUmcpwaAxsrMkDwjvlVnraGd2FV9
C+qs/Bq7Nvg0AAmbytGEy92bdRzxMFzkTj5eRdA+IZX4j2bS1ueVq+2QwAyw0SM737oVcRb8rfBS
qLKMly4ztYYaB/UfmHeAMVO10QtyY+yEbkc9VChjaz85J368XCRhGD6FRskGZcaxEkZcE9iG0h8C
0PTFGkeCyxsv2TmhuYu8aqmZ5InTwO/Lq3bw2rMgVckLtg0EQYU/eJSM1HUAlsHty1Nht/VNGYUx
uaUwI1oyp3d5F0VnhTectBHmM0qNIdzl/AvUkZOhyGS0rtPrPPDuiqpoLv3AfUTCHi7CwtxMdtVQ
GVQQGiTFSY0MqfwpnLgrp1nTp9uK9WHJnBZcgO5wd9bUXwINufVSG/ja2LE/BLsJvqlw8htT9H28
SPmWFiVbYG3hZ9ZNUhsZiU2avrfGkmAsI2qeslHdgOe+NgP1qI3mFrdWG+6yjCknm1OnEVDxL4bO
czpMZr8OpGm+xdgmV2bMYtMGJ3Ky+quYdHm4rbYW+DMERJIRXNSPLZm6NxUb38u6gVU8NFN1103V
6aj1uVyVQ3UTx8D3jRa4SNq6q7Ks0tcp0oFcSPVUVS7Av1kmtajJIo7sRK1s3Xh2u/g7WFF1Fhkq
JHEKYPBeuh1xucawFYqLKAtDJ7E2fjDNsgRX1YEuUrPhDjQ9UWnZaWiX9mWYJWCT7BR3W892vBnj
i1DXz1pprP1JsLC5zXBbw/heJbGa480qFwxk/OzIaOn0lfsqXYdiQVuFl3nn7Z0YvqHnbDicLh16
2VZXEqqbsB/IarM8G4RZ7PoS1JFD+tDOEWS9RB4pwb7mJuFiYBqADDPN3+OyjJyrEV1rnxr1uZs5
Ga2ctE7IiMqJXkk53w5VxsJt0PrtT00Q/dFSyWDrKAfDk4BvlpQUfPVRwlZGYZZvU7MdQ8LVmOu7
0IU+Zw/G0qqj4SvsYh/oMonVBjCZLggB1kfNje+XX4t6jNa9Hk75WS2hgjCHjC0fQJSeyE5053XF
JitqW3XpywLCFUrxcpP4MIecDibIKk71kAYZ9cIFCYD9uhIOsCPaQFbMfOoqKcGOTEHxapiRdiIh
Xq/7pE4slk0SN9aJyaya+5LCFMjRNTZcArKmNkF33HwrRhqeBNwBzQ1IJRjYUY1xzSQOjLzakEtv
7dD+4xTgNQCfkqqHYg6vsUoCnVX6WhqdvCbWt8g25uBnl3HMMrlrmUYJHusG9qECDCdil6EuQ8AQ
RvE8Db5f7zk1B+FpPxlVcaYKY8QaXwDdJF4c4M8NuURINDhihmrVCa/PYDW2ebrzh04qmC+gylwC
x5Vqz9O8JdFlGSi/XZHgxG8bhZ86N5Lqjbmh49ITszjq/olSZmbsK6Kv9CvkbOjhtVlsvuut3ENi
l7Qa8XsoEHFwmuNjLDE8A8AZ+AGJBsiK/s0spffcRdqS4bcIHd0MHo0y7+MtuetDvRXRW+BH51bP
tRNAWU7StGB7ZOvZ/dj02DcHNY731PdTc1tXo/8dS3TfrnrLrbBQmdGV22Ttre/MmGDDDop1OI2R
OquSftjzN4X2dQi9MN8mkfQe0Er3JIGVmTK/xeQpXXHsKJmV4XuZl2xI3OEh6oxiHYSAyhZBrI3e
Q6+FRXAZocsERFcpNz5LusYJL0pz1G3gPCH4ttmsx5LUnlVlJHbAXG+GopxONLLCuBb5XbYpnHm7
aJtFlXPQWtD7luY+T4vafyyJoOlOKUdnZBtX4KDS1Pa3MfuxdqemGLWtxjnKqOwwXbN4Bw5vo38x
Wu1wTg8ex1JyWswpMkFRG81CaHMqEDNb+jLIUN7HYojOKjlmHLkErqumg7Fkl62l7tE92kO/rYI7
zb+NY7mPnZKDeMKsMi0rJ1iykmxY+Ko+uihnFKL1PQ7rW0lwUrAnitk442ge7llN+1VocYrVt0K/
tlOOxUSnkXqZS9PNd9G0AnsbxgMHNq0RK/IvwaXbnb5qjBik84g5YFO0Yt3Dxi5mAexFFgenZmyv
K308NeWj5X4dJ/B+UsSbwBxLIjmlmV1LaTjBLiEYr1tOsIvtCyCJ5XVV2Ct3umLA8mkwRLWBzTNn
axGgMwmOWudT8Ci9leZUoBJOx6YLVlFiU6FLZL0BkvWNgoe2HPpxDueSxVnVxGdRrbfnLac6x1tU
GnfJGVrgc4EEmKdaVLCxvu3VpH9v6Bp0i9ieAtSbpifvMs4CdsqHN9KQ6uUp/lXzBqtq/TAY9X11
OsOUz1wMG6yWFf+6TJYJ523Czs8Ms60IGiAJe0W0z5o82QvQMWHBdO742qYiTUxsMj0NLmMHQbMR
d1jTJMecjs1epH0znGjhFIrkkhbUK5NsMQH/B5YIinTRCrEe+sJhds+guvbxUh/YHXKHXDMTIBCt
/MT2J9INYunkGm212GeCCwkRgzodXY86cRwbS5ZRe57b2j4yjK/+NKoXbNgpcletShfhYHrRkheS
w41bOERgaRRdipKijKQeX5x5adzKjaayaA3cNF71/gz00LOxuQDvGFDQMQMEP5HOD2bjlq07rF93
7ahOQRlH3gLy4xeV6ieuDAa2cBbIs3UZ8sbDnRTjou6iuxqRWbUeXOt7Y5nb3G0e25pT2C7P28il
ZBU5K5d25YUo4FkUrM3rlO/kjj1peNP61cYmOyxco2K2TwxBCYqITvPSG6HJbjINzS94k7xXd5ZT
WgtKXzUxvF4wrBq3gS/Z3imnqJxvnSBBJCH9hgpIbC9NVualMc1GgEXeMN8VmwhMl3bS2SCu04Zk
uEjuSeS56FFwU3nz98TuVRedbq2LUidWGKV6CiZs6gFbdpotMBWWgwnxLNfs9Ay1/dSusPnzSk2F
fV7VsqPd0FfPoGITtRzZae/dIifO0E5R3FFMmCMi+0xd9kXKrOjFE+cwt3zNMtIcrgtv0m994jD7
pWimBqNMpj2WaRKdKc3Vi0vItiO7vFYFJ51XSyLZpdHVeGsCcgb3PRkEZyYSK28dBGVTsFuIeMuy
cIJqwwZ3k1K9KBf+lBZ3UeoPJxNuxMcyMpPirIkIrIMXltUGSbFGOpDB24fJdjJGF0geSR9sn0aY
jhpicXTpynrVcTANxFpyPuw1I1l1FExP/MIgFg2/1l3Dov97psuUZBZPy6+J/CB9TusDQRZ9WnN6
aMiDY6rJEc1CSaRckm19ewxf0qHVT32RhLtgQnu/DNK2NJ0FqTLmiefhWxo9zB3eBkimqosNtesq
t2+q1o0CLMvD5LPekZZQcRr9MsRAT4oXzVINkYyicZnjF3oXogISmyiY+Cfo26YYlraTE9DVjqqK
woBdxNEVeyjrnpr4ldlMxS7NTfN01Bv7UuUcjERH+Cpr6JDsUblndwnJFQV1CVES6KD3nsX5LE/s
tVGPVOF3KtOrAf1/Ko2p1p6HAfWMBkA3I85FEYlLVFadjbtf6yrw+r0pmsjutdBNuQctKTwbU0RM
ilw2rVzFlL9G5nDHvwvUka7PYddpHoimniMwyHiILg8ajIaqW4wbtC/oKrRLMteqZS6SxzRyHjm0
DiuaUUA0e0gQn1/gYWvmbVwbvThtat3El/u+NRMhCCdFA7Vbn+fZVpdhepETP3xE93DYuJxHsdG3
OciY8OYc3saw1fBuZdzGyHKWZiHIaTNA4rrepsid/qTt9WMutEN1wduIc+/SdWmiIZ59f11t1I9m
OdBLLPJLbTz1GxJ1IvtIx/Kw5zQPQmMUAzl9d8SFBzePnWWBom6WCsYnlJ05da19fK4ua9rnT+ln
A4GDwGBBbcgkg+r91VSZAbV/FmJY1JBDLdgmRSov0q6ob2KCin55MBvBAj1QIZBeHurVEqVhVc9I
8rOAM6EkX7LPbkoCKc1j9LMP2gVuIC5wJCcYASzEAwc3UHcTUm0pKC/7J/+yCDaOvA9yKBQduxnq
5fHGs08cceyd/8ndZJLjEpE64Qo4vMCYyNNQDzgXZU1UrIi41R9VQARtkWblKigT7cgN/ck3hiAS
s4Njc6hA+vP+6UUUaWU28pr4KZndLFDNorPE+vOn9vNBwFND8eJ26rMO5odeva2zXxhiPjF4FPGi
rVNywyPrmNH5J7fO112kHoj4MDofgrU6OqzNYHLrCu+SqMVi+J18Mpk9fH4tbx/Oj81c3guGYRbE
jQLM4rC5Cvc9TyvCXOGb0ipL0ocmHp5Z/dDtZHszSa4Q9WzARZSLDLaoK71dCtPScLslpad7o+A2
aw3wdZ8kA5e4is9/3k9vgodgdHbaIzU8mFuiNm/qjl0D9SdBHGRByb4fq+IErLpYmuiMdp+PNz+6
93cDCBNKTWyXCOZ5tu8frcAHVxoVX4nXJFs/HJeZ510k0ocgNO4GIOxjJL+1afb0+bAfL9NCLe1x
OrIEX/whDjJm9a9TnNekDedbVo6Vaomxb5wb8rmPvLw/HcqCCDHDV3ysB++vUJFNaPRzpSKnLIy3
Tp/5d5Jj9pF1aP7S3t9JFgSUoSx0UBd5eu/HKWh3+U3FPGrWGI2zcUW2C/3lCdoxwRl41tghH1kj
Psh/QRHoUBlmzQ6kNiaC92N6g2NKzWVl78DOLEYltoSNpfMRiFa5ft+I9EtTNruQvkZN/BII/O+k
PN0kCb3Mzx/oh6u3YG0hAkcAb6B3PrzLvSaaEZowcQ4xV2tel4MOE51AL8kxLdsVx0wzH97beTyQ
pzNcBTiSefDe2vS5dFkadA3W2VV7Oi3qFWq/x/YXVVHcYHYpBpJVJJx49g8+x8KhgOBwblhSDi8W
2DzIgwvGm8rW7tiExkvP6Fef38gP25mDEY33jxQQtpcbNPGWTva7zHAVZBr9E5oQWruZYeCfj3ao
r0M+CHqPBQuXlzfP7wdvEFIl6BqkHpPK0+2FE1yYZIhXnFFnBDWg+cnfwAjfRNVfWJFf8ljelTn/
+dQFv/1eXjzn35vDv/Sv0QDPO/qJAf4///E//vivf/wT9vf//Ybz/ac//uc///s//hf/yz/+mz/+
A38EeA/j5T++M17yT/5pvBQCbzziXvYxmMVcJpm/GS/t36hTz5RNvj1r5rTwjv7NePnb29/mjyib
QRGZhUZ/eeM1/j3HmzEm+O1pgghIOn8Dol39Oa2BFfgX9ajmwZ6Y/T1evXn2c7HCYBecv9cftgix
8i04oiOVuyL11pycemdLHauiHZfHxZPWaclXNM8ltmJKJhBTurpQ27wQrTzPqtAdVjnoXJuG0DBR
YnbtyF0HvZM+FZQQ/i97Z7IbuXat6XfxnAbbTXJQEzIiFCGlupSyUU6I7A77ZrMnhxf1IvUcVbj1
Cq43qo/KvNcKZkABuWaFCxzYhu3MHSR3t9b61/fHvjWoI+bortJ9B7aqfLUkmdErU42aypvpu2w2
QCmUpa/BdB7VYgqE76oDgNYkjurbwEzJYyK46ojFyf5sFfoaEdqY2JaZlaEX7zrQ9JLqgll3hxdf
+febegn7W22MBrEdn42eWJVTHcnfaqMKzXm0KrgjNpCyS/BD3WeNBoLDiHEpjHFFu6AVyoow3yrD
T6+PvLq1PY/sQkRwBMc7X3g5GF98kkjrTIPnwhMH34lOVC3UWK26fn0QZ/3hoTUw6SxmJmJ7h47N
41Ew9KLOC3KFhKkWLul1EozxnFr3qqKh8DzgfURbOwgbam5Kr/b32FBHMR3cStel22aYRR0DK6/S
MkeChRbWa+awxumhwYAmxYWwQWkTUvDqMAStdjkJX9tDw9aZXjQ0JiIHNuUPmtuXHfyzViJ1J7dv
Es1YPY6F7dBaNPAbsEzJZD6kJPR+TFUmy40aWa4xvIdokr3vEFM81dKObtIo0v+qy1FgtRiq04zb
qA7cV7Wh30Q6mieP9FewgSuHmfY0yeobvIHsZ1UA8/VVUMLyMjdCM9koEz1h2zqb1eQaZY07b8wy
B8ne1H0R4lKiyieSsSayncapfzoC/Is/YqKgb9M5iCW4/sam8hZmQeuXUyfUvSmzZroPmO13boiX
OI3AZZ9szUrXPusoRAI/UDoNC8+wL3/mnT6P+36Q4wMeVKqJesul4INnN8IEK9FidxOqVZBepYGI
R9IyWV+SAaxJF1ZmSQl/VuH6QS7+ZlphBivbXUz4Xp87q+sLcAvogexqAqiGa6t0bRzPHWUuYzzz
fpQ4cFxa+G/e9xQEKi9ykLYMWU/SpZI4U6jl0xClIyQH4yYvMnUzyBRYjxaF++cf9KYz6f9POAtX
/BffZiFe/iZZLofrf/vbP/7HP/79H/8LLOX/PGazPP+xXweQtRxARNSgQlwX8uQSaf6Gs4BZgXZH
TQz+N5fABWv0+wDi1Fo6m8nlE+v/au9/cQAJ8lHLAYRcjRZNWFqrA+e1A2i92RmAY+j7oUVWI/4m
6D+eSqJ0h4b9Scfyaqq/gRVGBdepeDi/eC0ndvNVMEHCjmFIzHDewtAkdDoeRo+TJghmE09RHELe
4YsMoANB94YKbbWN7Ml+eH083Vz2z3+GFaRKOVC5WFvQWpAE0/57PCLZ1XkIavhu0i0TlfJWM4Ec
x9sD6SdnKyYjJJhV2aFpGijgkQNoIG1Sw7IhlPtm65YSY9xctPe1CRD20tRG092ZZj+VzkXqRHQw
+q2LPReJklYJlN6PY6xlrU3suCFewIoZGdiLIl5BcOmnYVYPLsBZEFL1RRtriZl500zKASNUThsb
7EhlIXO/QlM3Dd81rep7+ujBlA4tmVcSNb3fq8aI5WLmlpM9+4PjcvQ/1bgJ4aAnY9Wk223ECZvo
22oyV0iP/A4uKOxBsZO7qFLwXMGrDaRm8Nmahnb+aEsNxihKaQKFfVvH/P/8GllQSHlVCiwt2n62
KbxSPS2D2OuHYhrVjWUrI2oTNUDNFnhlaafj7FnWmFmeow52eshmGs02am2IQseqOLMHCpBxbo3c
U1xKo3Qum0aQeGZErXuToqVFJ2E6GAPd4wenRpd51yuuh+f8YsaGEqbOr3Lcqz6ZeSbFgS5o9KRJ
NWtltckBGYVfmhAvxwNdE5OekHsArvDXlLT1I26shX5QEhEjxBhnvUZdY1A+wFt1cKl+547+aGpN
NaJiCYtum9giTn6UYSIIJFSqExe8c2Up+5kInKugcqPvQ4oK/ScFWpOkDtNMG3198au9aqWhKZuZ
QI/CjFGYvfMNA1M93VUxXoc7U8eHF+dTfRaR4vezoeU3NHZxeavtNAiuRsjr+ftqButKqb5QQAiR
cq8KBLChVDJqIEXXPVTA8wRXvyXPOCUTA6YoalWU6OpgXJUahXi/sWIFkRW4NApf80xVeJs7jSFm
2lmHnog3txagY9y4gbgSYHrE7RhGVaf5TV5U5ZWSlC5ym9iy2vbAbURFx9uj1TK348CFqN7id9nn
IIJIiSNGymRmlzvQRc38RK6V2p1XpyaN2nnacMNpa8oG1zLns93RoKG7NxB0KsVTMIbJIbRCH7wB
SW1oj2bdiDz1dadQDkow0zUlVATjonL9SGvTcAvpNA5xmh+CDDO13snj6z6eQsFLn6zqIEebJuZr
DGgHTPOyGkYOubchVrMLrAwrmoFysqyXaCfm6WYCngQBBN2XtqGs3XcVVqTzAm+epRwS7QLAWWzv
K40OlydXNs1wH/ZqkBmYwNZF/1Cno4kXm6rIMunQMGfpl9JK8vZK6dPU+ZCEwPnYfWYNu7cNh7FE
wDmJRE+ppXVmLuf3Qz+iusesqhvDsn/Avkipq4fJxdDZvWHPKsHc1oMeZt19oCBU665kZU+1821u
ZWvNh0KPgvqx42qmTA8SU6xFRWBgHyzKuhJ4KPZ2iFxZzGpUbUoXQc3WTvAQ96gX9UPlDRTKhN9r
1cA1sWQrdW/JlsQw7iYmH3bACpjJxsfyF+l2rhhVuJtrGdQXdtPa6i1NqUpyiW89DU9G0zrBpnas
APVbG2ZyU1OSmng7alcdBBuHhnpPkdYFGmfuZx19TOZl2lb1VRGqZboBu0vkbCtaAmMO8D1uglMw
twqm1HNVuOa+NJIQh3ejbsbQRtwdmnXyFCo97QdX/YTYNLt3gTQNwXXY50GE0dKQ2VF3Js14fFxy
qjgGck+40gD4IUuv0ydAjruW/GhEms8K622ed7iFZ5hgvikG+T2OA8sNRIAOkHqJHl7EIJz7apuZ
XErLtFpwkhmO20lJevH1Y/L4WP59SNpg47ibUJVRV4ekjQmqtAOGUaTiisOcj1cSl9GmtogkIrPX
d6+Pt/x9R4eys3SZL+l98rSYg6zGC/C9HGfMNj0Dfhm9tUWHhtdC51bY2qJSCFV6myf1K2ZOw5kv
dxxvLW+UuoLNLkKijU8nVvFWqeIUHKTMsRb06zYZUvhkslR3qloPZ1JRf04SHtIwF8IJ2HBXN44/
Hoe1BcORoQjSg1vcCtN3QUdnwVvf5fIgOilDLCBAqKymSDdNGP4t3ovmMKO9lGPFwwS59dk028In
NcUpNyXRvkdl++sz/td9/29LovK1XNSSgfo//8a/rhJOy5/7Txgj+Bz8E3Ru0wDel0rWr/s+DDCu
wEtegTY1btwLg/k/7vvYN9A2wOrQDc2liMEf+g8Yow6w3qRouoCknoum/w+3fVINLAJyspDcSYbp
SxL1xbYSW8rSHgfkC2SMvhtCOifSUTmX/D3eVfhrXbH8wzhktdi/VkstatJSbyHcw2LM5OfWzca9
XZT9ZYS+uPfsdsjPLLjjtf08IMsAZgtN8lTbrGVBvniscbZlbpM78UZJXssd7eqAPLu9TAuRnBnq
eG3/Hor4m0iGF/hHX/U0tSj/ldLyOtD0X8jcVX6IW+jji2l1Ilxa9zYvr5ACDwwvkFpsIOuGV01M
YaSNNE2CiK7uCjvgqqkPSv2gKwp+nVlZ/kSc2bP4O93YjZrd7TKtKT5zybN3pjZnZ5pTT7xh5i5i
BIMXTMF0NXEaY3FS7vg9CXyqHjR1gAtn0zZfAXCdK6yfHIuqE2JjSggU8o+/ZlikeV4ktD80BJO3
lRy6RxxtCazsjJv4mRd9Yq7CAxAE2/TeEoUv//uLqTPEGNUj5ibd2iTGpVa7wSM2rM62Luk8sHqU
9OlsyUv6+Un21FrAjU5djDTpqvDo3hGLKiboAKYnPfax2bQzsfc9A2c/MedgFTDZqJFRaliHsjhA
9rOW5oJOQAVxqUHIWull9/aZTWLBIaFEiZd4epWJVou4syMnFZ4txRh6sEUfU1vQtvr6Gz++Ajwv
IGYQu5n45cq02hxiN6+HPA0FTfpzuxNzFx4SgGTfcXuoDwZxuePB/3S3ixPHw+tDn1pVDlhsKuVs
0A5gq+OPrZvVkLRhhAMqoC4Mm1th710iR3vXcwu6tTCVnD3InhZpXyeiX8qtm30BrgdxgBjKn0jR
zhkenPi2zLrlBOfd22z/xz8pBFstyhQ7Uye3gnskZOOmapz8zH5yYpZDsyLcp5xL2dpcfsWLWa4g
d0BCjjod49uc5seZnjwVubXt5cKaiUzt4Pvr7/rUc6G+4bK3lMg5Bo5HDCTs2TIOLWwMkKTyHkO/
p9i8efsoLjw0ruKwi0ioH48y6LFmz6GLI0Yq1C2wN5yZS8XZ/QujUIUGm70cbGv23pxjjDLmtHfF
TdXfaWUWbx05y9vXRzmx7TnsRGiyKLhjdri6Gyv6rGWou0mRIL5A2D7QSzMp5WZQFPvtDwTphgv4
grvhJr7a9OyCmFZpcwtZLTl5Z8SKtAjmc+yIZcP452X/eaVTRuHqwoRzqZWtHkgda0SyassojcAN
jcwQ4tZ0awRiU9b6QzRRB84M566P3DMb5olXuUCmlvQfIADiteNp4Vh1JpUKiK85JJFXWU2OFLjH
mbcuzvGzlsNo/ZCoPyglLkX1pRp4tLLsPLXbkaPc65Nyl3UC1rNR+JEadtjr6pey6c7JfU6sLJLI
VIxsbjycCqsN1HJLp20zXGAMeia8qcmbTWMgCH7zbFxAUAs8ju0aidvxc+k07M06smfPKnpjX1Ly
23VtXt8MXWecWcSn5gmQRhNJEUcwNdXjoUIzH3oxwIQYVREe3NDRD7naDRdLzfZdYuSKrytp9ljD
K96plameGf7UZKGE6S7cOSaqWD1pSS9DIVp9cdURHHuKmV3jXtleZwvd6fWXemqywD8Dd0kIzGV+
te4KenNQ2vR8unq4HYPi/RQHNfwCuo6DBGMdklavD7j89uPZaVMp4HQxUCmoOHgcv9quYId0eqTl
SEqMXZIG+lUcS2v79lEcpDvL/WQpmhrHo4zo1rsgKEwv1iq8SppW35VZYJ+xUfrzO5GfgOZLsRwD
PFRQx6NY6ALnMERPgcGGeACt6X4H59D+yDAQvXj9gZ75luv3xt7FvZsqiw565ngsPY1qHpUIhruh
rdLJ41TdxoiN2djEGu6J7tB3dOQ4Az10udUbzZYmlsU0Qw6UGhSzj7/MAX+LJ3D/KLyh6U3Ft9yx
/StW+wwjnEGSWEsoaOseTYn5E5SEEAW3yNp+R6Yuvp6oDaV0F/aD4cWJIn+4UZEZfhyREfZsluwI
Iku3HoOpNdFfF12KB0ZMfnzXxrH1LRB00hkcireWVSSfShRPpldV/Gp+ry6GKwukxmNUWFzp28wt
ml3ID36KYF/kW72IrXeYzoc8Ita7l4HtROmGaU3iDkdxHFfTkOqm3xnWGG/ULDedM5qwE/MWXR2m
ASh5HZSTy1x4cV/JxsSOI7oKvb6x9Ou8q7449AMfznxl/pLVR6aGyq5DCZ78yfqUSKuobFArG+RJ
0+kqQc6wd8jvY+KeNecm1ImhkE8KeDvk/om/j58noTpTlxZNp/OIohs7WoozwWSFm7yfqJq8/lwn
rrlLsY2KIxE4AcM6SVlkOvL4jACqsCv7+9BZGnWKjHY12hTpc+FuRr82ZZ3AxwTRpQPR0acfRtTE
F7QXJvfSctszr/r5Zr1+15A9IVNzRFKPW3bGFx+0qwyzLbni0s2nZ5dtJZoGL/fY2is4qdtU5TLn
WlrMNs+wEtvxMSsZb5qePKJXVnOre2Fs2aM3GgVxGHnd4F6OjnqOifTn/sz3RpgA42nBLT47Or34
laWj019CKZ1XlOvfGkk5Pa0U6y+Cfv3nMGniJsTY9efrn+vEvkZekryPhU7HBLN1/GrsKKPiVU68
Gnrc3+UJFbFcjbX93KbKGe7eqecjgY0D06I20tewz1RLEuKrAkOCiEBWdWbhAYS9r+Py52QlN/ZQ
zmcOoFMPR+sE2SZozxQ8VhPfIB+ZJ+GSLukGuW8qS/+Y8V/CZRnH+My8PzUW6SZkVFwmSM+vXmRR
dMg6yoZrulZ1B21QBPIno3qnSPrW3v7NGIFCnktyjrV2/M0cTru5L7myzK027O1cZXZkRG7tWXH3
yYdiLpqoNkmGmKtTb5hzinw9cRRpcWNXcq5CUtGcZFcSnJ5Dm5/adikEoNeEDbFsjcePFdm4xRQB
G9IAtuAa5se8I2AW315/eSdGgeBGPIX6gfv5OtDRwlzroQdZXiS1/Dat03KP/B7c0b8wzGJsZ0EY
R3yx2nKQsSUNrvEkBUlrHIpIN96h2FH3bx+FWwmXEuoneO+u7v9sZGTAEPl5Vtv096OrT5tQuvqZ
hbtcDFfbp076h7rXItEgJ3j8YVDxlVabKZZHJM+haOZ/BVp3p8X2O1DBb4SAMsvIbz73HRHqIkxc
raNk7iYMYRiMA8b4rJV0BLlqNFzUkf72zBZDEbyrRBqLEnsVqI2mgnPMICyUGKHzrplHZwdgoD8T
7p54e+hPTAI07nLLSlq9vUYLy2QmlnEy1d47ClpFGLbmgwQh44d0gpxJlv4pDubF6GT/l5nH863N
FEe3oUwbEVKoVYGvhV2k+idLM9tLhYT0/Vxp8484nbUHSuul8MAE9fuB33fx+tQ89djGsr6Yl/RC
rUPT2RBjEHDF82RczXtJrZ7yr6J/bOHn+FPQDmeWwqnx2DnARLIc/pSW56wRTBV5ahQKNF6gvd25
QxR9aOdg9tiwlfvXn+/E1khFBKHmQjlFcbXahOt+JBn+nCdWmm7nQCvaaH0otqTaPv8LI5E9oyNK
wIU39OMJFCemGtgZ6pVWjXRQPRqerUlfXGVdP7w5dYEQjP44k+P5eR8+Hip0S0ULTdY0xLW7xijs
j3QJz9fCGc9VaZadabWncHAtOmZMvlToz8cjWZHuJnRNC6/W+/SOU+HBsZVpA42IIg1UhnzTQzHa
0+Rtv31nJsVFjssgy48ke7XqsVcd6GVmz+yj0fnAWYTXZRbNZ6bHiemI6osji2wJMSkyuaMrJykN
11EM9hbHRgLtKPNnNLYwJLToZxMMb9+gyV+wWZJAcCgxrwJtSR1W7XX2TBEm6EhaF9BvlIb+lKjD
tiKbcmaanDhDCVyoQXEskLJY14cyRD1LSGfReSvH91mItfnQRedW9KlRECeypBeKMP0yx6+Qy1YG
JoV5j+j6A4LXbjskZ2ODk4MgaFzkh8gh1dUNBz/kEmgmcWiJNvdaVJ11U1PK3759CZP1J7vK04Dr
Xc25ojRg50vH8iai2QszFublKJEb46at/AvTm1wISiL23uXMOX5rkdkK7mZc6OcKjVsaji7ID8U6
ky5efvB6+S4SR/ITCACsdZG1rp2Uey0zADx3vA9rK9w6DTKs3pjnA+QXIBZK9a5WByZhKc5mSE6M
viha0VZqpO3WzxjG2hR2as8SzlP1Y1Y14de4c/XbwsVs7q1fjoZXlDbPWz2AxtWXU5MujKfG4rrY
O5MPjrF/iMouu8CWMzxzYv65JTIU5XdEchgw8GzHX26QegRfYSZjrfSoP+HCF34npfUVOZ3deqD2
Ng6IyqVkuHv9IU+MvLR/sM44CHmnq/2jlvMsUMUanoOECuKRlTykpeV8IAZ1wO1hvQw5yI43M/rG
c0bFf56jBIRcwCjTUEWnRnT81G6R0S1AdOG1sR77S2C2h2UdHiZonm9eGrSQchlBbWxgjvUsbH8R
YAcwtazSJKVlK519l2Lsdwja/u3nC8EFJScqpUTWNIMePxBJVvpUMx7InELXtyZLAQ+gnRMd/Llv
MQpVzOVSsPRmr5a5U0YTGzPXcT1T2r2Q0NyMFs7K6xPjxMdh6rOLUHcnbF8XUSxR5oZWOQaNLrO6
NVokcO4EB7FpzPnw+lDLgXi8o9BsQ18p5Rp7SUis7v3olIYcUTEPlDfxY9h1zvsparuv4dCo9+zR
8LQiXXvzQcagFCU5zCjUsDkff6sgtN0M5ShJzjAIv4wTLpUFyKRvrz/aiW+12MmQT1y6bbiUH48C
09cE4zgzIwijd808mRuKQtPmXxmFLZnwiZhvPUpVilRJWkapiyTY8tmQMOTZfGaUUzOCvCWh2VJZ
pTZz/Cx0BSlR2uqIeEEzAhrT4c66DtAvxzinmTuRtmM3JAWLhyzJO3oOjscaqJpNE4kyD8szWWBz
rBZbxU67xiONoB1GToCneDDBywIU2QyDnv8gVHVd1GhmfZEpUbYVtTW8p5dJ3wzWZL45T7zs1vBW
EQOwc667vmtRTubIfdkzhg4cc2mr/JL43K71502SUVgPJHwol/Iyj99CWAdB7KasQXBk4pNh28Ul
LGR4xBnuyT4HZHzmE5+YrrhUkCldBuVYWH3iyWndsJJ84gri2TVeS/MOguB0pqByahQuQ0tCgagN
f7Tjx9KVtu3mWBheaufGB37G5y7ozq28E8noZSOmfZzaNjmstePGyJSZrHapYpSVeQ3FRxzEXFQP
TQ3sFUJiWHzK07Ty67wor1EaZz/mNOogtfZJc23ZUX5mlzuxfMg0LEoxck+keFcnLfJpC1G+zcck
uHxv5nZ8UQrZPpjtfE7temIoDh9yd8t2gOJ19RlN7ObVWkfbgSo8us0BMr+DQt/swGDWZxbCqaFI
QyFFQSVISLUayijt4lcJjgY7+Q1QK07ESSA3fZ/FyZlD/MRysJZ7OslALmWkOY7nTTcoU4AQhuwG
ALO9nMfkJlJsdxP3QtlBojxXoD0xT6mZkmhlz1vCwtUXc00iEEfLTbLygbWFYhnvBXjIN14zeWd0
m1IuxTeFa5Cxeio6d2RL4wglPwh+e9kC9lKdMH5MMuWtGkIIJ3Q0LmocnCRUfT0FxUTZr0kzCt5U
7XwlVZPt2LTVmc+krd/bMswie+aapS2An9XmDS1wBqrKME4aelZuXaSw+YyY/oYRA8na3s504oww
PfAn1nauGXxYehdpIt0s3qSvH43r+fn8WxbaAhUg1tU6g6JnUz+rNsVbq8hKfInpBCv61rkoXaPd
vD7Un49NMoiJqfMtSQo56w8pijbNYxQZgNuSS1dEzVWjw6h7+yjUGii0PlfYzdWNwsgymccsfU82
YvyiWVPzSZrF5zcPwpSEvexwIcMjczXIBICu6hoVyptrA8VJ9cY3YRu99YUt84PpAQeDLCmDHa9n
UQ1tMQ68sNRw5FZwr72yCmDEZ57FXO8bpAQ1RAi4+6G2IMRZPtyLyz+ttvlAUdvwBGLn7yWKxi99
bmdfZlECUJ51u/qrXay208V02xhgSRtxmVAXGxIcFiLka70XaHlR40uKcTcbniX3Kl0el1k/qvZj
mk9Vii1CZdfgL3PlEM5lFe7tuGrvOq23R5ji1IMO3IGLd0WR0OQoxt74PmWpMm9jLAX2RV/CA1fm
yej8gqXSkBxT9WY75rXdbbAUl+8ia8AUWYqofTLqgHteno1duK+GHvYEZ4izz+pG+dp0LvQzLNET
0x91EVu7Qs1SbB4zZ5rCvRMoqvBLLqXh7eh26U022dPH3tTKzm8XwC80PbPBDaNI9B3GdTMeO3RV
1wfVzOB3j2WefyrbDoLyFFcwdehAuc5raTyquHx/rQbdbEDkyZFen0zL8wt6ZsJg61jAW7kQpF+g
Q0ucIKPR1Ha1O2rutUwC9r0o1svkkKRRpvs1NzsQ7k5iVjvDGV0FQKFOu5KiVUW+aUETOpuKHvz+
QkduFX6I5DC2fi0qMAWh22dXOXYWyaZoMbZh7+7KBPYlHU6+EHL4WqmV9tGgDb730yhwpTcXhfto
WqNoDhFI8e8RNH0u0O7YYW0utPreirL0zuxr+qiaYMw/c22JUw9XgTLwp9qCYN6mlS0hqdSDCus+
k9e6YpgfdQiYpTdaIv2o8p+Z520v9o2SwhF1R0d2O8C8fb3p3YDtP0HVjPtAPqdcDGZk2B4w76EB
8F2BJIylLr4FSaF/7IO4LvdhV/D/AHWIw4O0LfmjCOsouEZZNafAuRTjMVRTddzqeRJ8suXUB3sb
hMJ7u++cO9rIjUMyde4hjswaGwLQaAayOW9Ai/1lUgLxkRR+IzwkqAB4FKMFJRXMRkIJCF6w9I2k
Bw+KLC0fLxoyGz9UXBJowM+HkcnuOLHCJlgr3zjb0s/YQruVn3QYYvkOko/Rd0EKvq+tfq42suLG
SV+YlPkl2bNw8oS2pMeIflMVEkJvf+ybMtG8mT//ve/HLL8Afju+K1ynbjxAeckeFmAGnVk3ccgB
hqq5XuHI8UdL/+e3oUXZs01GNah3RpVEn0aSDcUmGER5JxDaOJtMLWtQPNroBIWXFZUJgCGpumhL
uWJ+VztxPt6ioxBfozq2ss3gFpbctalo223ZChQOpiwc8S7RnWS4tZraMB6tTJvBXTtTyGKQsMH9
wgQFs8mEO0BhF6ld3KOTaJ6ipUR1QetErKPHsfrgKTEaNb+O52ig7ZZmuM81vT54d48ShH4h4+kT
TAFZZnTG4pX7Rc7KjC9EPJbvIJinw75CeQhzlFrWUx3NUcnkmDL2h7boNT+1qqjxmrGvP3fYSb8P
sasYPZd3cSiMhFZY8KBOfFlhhTFvWi20BYjhzBw81eT6jF4nG7l80V8ybJw6jB1PL+oWEcXcB/07
K1JzbZ/EXfGulHVee32b8PEwjvmS50J9YP9vvlRtTrXEMaQFE7KvFvlSVT1V/dS4O6wfpbs1IpiI
hFV1WvshPci3yZSA4R3VBtsZpKNLXyaNHR+jOA3v+knEWIW0+tx5ISXqjLz3gqtXhtr6i3blXWja
2VctNsO7NJCWjiOeigdDMGa8k1BNCtebCA8yvwoic9zI2SlDP3dHGWyx0TNu21zq+qbNZjgQ7qQX
UBbiyR02LWLfEBuYJpuwNm+rTj+QF80wcJndYnic6qC/D7UupekEfLP5UdK97UB6b7UvgWZqX+qO
reCy06zR+CpEQSh86AODUmfluMH1xPod/KGo9ScFJH3B/h/rto/iM7W2zWSld+TTmJuSnsR4h5eu
4GVrTo5jj5s197EdJQ0ii7RzLnT6apkDmeumW4DL002NAS1c457rKM4Jqhy3cizMGyUOqsd4tvFl
QAhnW5ci6vqfSLhm6auxMTyk04ha41NXZDI6SHyZPuRgh6oaE1vVyP+awrqCfh9Z82Wa9sPsFW5A
u8ZSaNK3LI2m8zvi+cKrNIwkIZurTuz3hpZeGlA9Rl8WunOwWgVGbAEI68swswsAkJ6cb0qEcp/n
G4F2mIHeepgq6OOuIdk9s8uYKHvjsp++Km4ZfcBZocU6yHAyXGRYUOTCsyyul17OhAmcZzGORWTi
388xVXO7wwt5gyQ/uDQUNcWLVsUqwDPDZHK3lhAVXIIOIw0HLQ5ed6Yk9pjzLj7ErbMw52TekJw1
o57ULATiCNcIN8chZAzSCzmk8X2rxcO85QirYZ04k7XvXek+OGqKR2AziRFSFPUna6OFbBlbky3v
vhpjGIdR2lVYgZQGLc2ha2NuA6BRucIFpldg48oOpmoSufdz0INOUVMpb7psrG+61jYj34zmYKui
g3d9WTbijok+j35RcMB/14woCnyTLH4PXgaV33Uz4l57OwfaQDd92wX2X2ZmKcquGytHvdWQxSbb
hhYT88uYiTa7YFrb7a3amTF7h8YsvQbYnOio4OnqfR+bDXtfLEQ37aIYdO3nRk/HCbK/0skL2Ido
quJmtpJrJdMn7b3rDpZ+gTFapB8IecruEAF4wewmigdrFyRNOPiKmw1f66odutsp6Qxa1YMgmPCD
jUxnDxS917aBHTBViYit4qmLe+Ov1y+Rf4QRcCpsUiLUvvi3P9qiDODGbOcTfQzTUG4jPcdfygzT
W1sM4d3rQy3R0ctsKLfVpbhCZmkh1aDIP76tKoaGbsSYAfqjMuVcEmIjaoO5DhpixG0x6C7jsNEP
TTXN26bpiu3r4598VEQLJPgWIeRaQzCkapRGeUMYE8MSk61lfJABvd1OVsszZY8/IiYelWo8IT0w
TIcL7fGjAoQo6bdGllwGFIAVzZwuZNWOb0xR8EIdsk0qzT+UVxC7HY+iCLUI7IGTS2/KFNACt6+u
w4qtatVzUL0T3w4955IvQMZEtWGVDZlVJ5vbGfkubnIq6WwDcawV047uRMK4YSOLd8lcRdddYleX
eM8531//dqde6HMxB8kDkMb1+DJR7IIrHJJyJ5AX0xRAEF/gF6+PcmqG0PZC1oLWISRIq/i+6vKZ
SGowMZ8rq605Kvh22FwspiFw3zxDSM5TzKACgZTqjxCxbs0urQsHaUfsJtuZqsC1aCzn5+sP9Odr
W0ZZSDiL+BJd0PEMASHDDYaME6wQdNV670AzGpP2zGv7My8COVN1EcPzDy2wazYhkBPUByHDKE02
QDEQ9jahYdtHAV1hMtVUzs3YjGBLp368EbmmbMspTXHvRWxycJq+J9EMbN4GyXCmGLIsgeM9h0q+
IPnEFXuRg66WSD7Jxiy5QOM5KNSvYW8pOyyVzF0XcEV36FGDxd9F54Qgp167hjxokQqRqTVX8X/g
Tl3JkbrsdDg8NDmulcMYGWf2s5Oj0HNHSY5aPxDZ4487pt3QsnOaXgdNZ9fkwydVHc8VLP5MMdCb
unCzybaS1X6Grr1IMXCgxU4oOB/Q77vYu2jdZ+wCVE9rUvu+zLXx10P9VyP835Ymjlcb4f873MV/
/8f/ph3+iLy4/LnfjfA2DKtnriE1E7Kri87zdyO8/ne0nxo23Eu/6VJ7/mcjvPl3Mr3UGujwIA9D
49R/NsIbf+dAXsy76ZKkokBn9Fu4V6T8V4ttqUI/b2dLPySHEz/8ZToqwT1KbcUYeWGKxvESVyfr
DpcUqTB79LC+xJ0m7JAMFrgaYdGCpbe96dNZeWrqmpC3Tky9/iyjGo/tAv8YPfIJ6vX6ijbl5MkY
3D66jEYjYqPgyk4yOeOut9WiSjiHViZZfFl3ZbAYuSWaeYE8MXiyrSq4I/WR5r6eplq1UaxJQnPT
tfxHCx/yCw52mg2PpanDi4Tg9oF0hJw2cU262ccwssKc3qlAMmfjEN8b0mjvAoh3bF2C2zq84Dos
sSRP4SbOcqjSTdICYNHdNrQuk4n7npdRsbAuZGFV2geYdwNMnWeOSza5MF36tAgBd5WtG2x6sw7D
3ZirIcGDKl31tjDBxlzAY5LhLg0KjM/nkJDDF3ZdAJOhQkgjJVsLW/9tUlInJUJw1FhgBicncDTi
mU3DLlE32+oXtKawCaK21i+cDW2LS3A4JlbldVOXhvODnZRh89inqgYOJy6tqHG+6SqOV91VAddA
7e57u4myAI88JUrcm25QRTO81xUg8dLPG4QkICV/Y3jiX1Se+Rejp+ehyDSlTVGTAuhpgHf9psMd
hGaF2rV3cBebbiu0EnOWXEijuqqe6T/xAgJCarRAgbhBSudumCINuuIYTZ2nPqODwoz1sjUTrpb4
Yula8b6U0kivoeg06YWd9cPgG1lSKxtybDOu5bIj4HJoThfY5c1oewwiUf0wt9gPCZwkhgozvEG6
8X6y9O7QFN3/Ze9MduTG2vR8K43eU+A8LLwhGRE5RSonKSVtDqRMieThfDhz1/Al2BfgS+g2YMCL
NnwLf9+RH4bqd0tZghK18MJAVxVQUJWUDDIOz/m+93uHucPDUQQrgS11NuLG45gTtk1q9vZ4C4Ck
oqbTrQtzSfX6WC8TDRlBsdVDUJXdZneV9zcJMWxjbFisOWJYPTvutMLrDn2y+jeYGs5G3AFUYenG
j7rCcEi+zZy8as6CAQwSMDmbP3ienOhlkR9t69YVY7Z39VnO54BJwqQ9GQiu9P2unWCWjYt5mJ0e
IpMtM4suriDjhamxms1PDCvbPPazihSl2hqH9jKYyTkOF0x/Ue0ZImnUrREo7y7Azig7m0cd5nf7
vUEZla6wH1KSMDHz1M/QYtPb5Kc+B6dIeh4RFGNBvM2pJXIWr5tkmJ36Jh32cIVD56m5kr3tpx8Y
q9B6Lac2rD+1ZP2KK2QWOqeOLevJRcui/ntDd2runFOjl2KCJQjkOTWAp2awTVL6wnasgsjausWB
RNU0gi+oro2tm9RaY7Ij+PL+LYpj2s3i1HradaddpqeGdDo1p1m+NartqWklFk6/NU+trK6lixP7
CSYfUKy3dtcDtbsfth6YdEba4eHUGiNCSm+T2coPXJXWuTu10UQ90VLbp/baHewx3etb1+2dGnA8
rtwqltPWmLtbj05uLu16Jrb2ddUDmUcaIV4X/qm5R7o33rpbx5/iLOsCL/HigyZ0KZEGdQ5AkHjM
ZXflCTjwaj95R2rp8rmDp57v/LKk8Zqyzpj37Ql8UHlWfKUYBZLIN3RiPgEV9YZZuCf4ojWEf26f
QI1pwzfECeqAAwjsMZ4gEGKA2mGLqMY6tD7BJMUJMqGL1i+YggGk8IaU3zCwLi7VBrWMJ9RFX7GX
qslua6d794TMEH42fqVAB6/JLLzDw0RuME662NfNCdtxTzgPI42BaKsN/nFnn8PAxGiRpFff7fxD
ekKLGKGq2xXdtKBV6cGT1Alb4iQDZ8rZ826qE/pE0BUvVGJuqJRdBMZH5Nwz+4Q9LLfKaRJtx5BB
2AQZN+bgvyWzMBvbsCgE1hGmDtc+XN0u6OuoCfTZmWMvt/gKFELtZrfp+TjpfHcKHhuZzE0oejav
0DO1ucLSCNPRUEJBmseonQJSDnHxS0H/NNe9zWSQ9dbedgu0j7nurP6Wp64/Kg2O1IW7SEItXbM3
EXgFfulFQWUbz6ausLVg1N9VFw0TA5RJqKWamGxV4qOwrQ0KdIiW8Vx1+qrALoj+DIFg+gG1f05I
3d6aC4UTh1YJQqDXanN09IcsrvLcOhJ/l+akIOHOOu40QuIgsxD/NbybAnu4FyvsLmYkRXvDK8C9
QpUGuAyUNp6XmeC2A+KMH0leBkRM5rRmr+lKDHilmQTDpTusOTmCDpra/Bv2vJ5/ztpoSEylvM/D
Zi7G7UMuCm8a0HayZSGsFe+9vFu6cBzSIXnQUkdrrvWst9svstMlT9es67KOc0FIq73rV5X7wPY+
dgoxbCKp75u0T8xd5zdzGXWy0UhCk2zTGPUboGvFBMsf5YFQIOOUwIRgk4h1k/PwMBSst8ROTfSG
iJwxSPNdjrb6M79vee+NfYCloLayRop5eZj00bueusLXwabb9oNjTCaI4jx71sU6mX4drnhaftM6
uSaYOA7VNZqb7D5Y7P7GDETjk4cVrI9BL+xPfNTxo9TUegQvrsFjVdbcFm6qHiwMgMkQtWgQ9qXN
8RgOGfLrbYnVpNPSCvKp0zpww9nHnpQ5YBeQyE2rSilDnMyMrjapu7CYS5vM93Jer0S3DaKMqkzO
OFF7knfdMd+7WUuOX+oiw9jcH1FA5rm60xwsDaMMr9yrgIEQoJLv1O+JilXXYyJMjD+ALO982XTP
U9c5d3nOkCg2GF4lBDZBsQhdkndTMolJgCmgyvbRWE3VYS2nyTun3XKwSZwaww2z2SmrvW4V9Tvc
F5sLjXg9RSrt1Dz3a+owFk1n9YEKjXlXFaTWExvszFFsQySHT5X3uOn5Qr1NvaZKI/Djdo5YJ0Qt
GYHQmojVNJ316E0ItKPfuVqsxqTg9Bv9yW1T+tcxmzCQU06ANx4gmk6qWutWDwz9repyxp7Rg6ji
U/NUVd2THOwqtzsEqb9otFOj+1E3cuZoRPi41VXKC0pGb6Akm702EAld9gYZ3CvZ4VUMOSzxyTBj
ihYyxhw/DgyFPkjLaPmxZbqw6a0uOK9OAdMBrA4lkbzoHvpo8FbtWQ1+pofS3sZ7UCjcIlQZepW4
rDqoXi7hlu+265PSNQvUkyHh7b2OKrQSTEEagTCWE6MdLIJJQa3Z46zWOKuTaS73hAvidQnGzzjB
nC08k+WMJ2dal9px8PBMO2hUg9nBDVZq84ZpObZ06aBjnirWLq670t/VhRL+viw1YhqF3SWHBQW4
zqiNIZ7bhUxBrCKq5OB8rbkl/X6auyHGOnuu3tebNVMQCtvOggOzYfoI7J9W/W5jnnkPqrODDPfG
vLsSdTFqUdn3za3WG0HJ7U3qMWgLVOCHLPCTbr+smmJHzrxac4LQnZpsPraT2ZDAMlWCAhDjzjUn
nnLIVmef+21wq9bAf5uoijWSpcN8J9wtP6y2GmMOK8BQ/HEpI5mAm9BO2dl1Wwm2/5JqobXLMbbL
Lhj2ydgs7/2kyJpLIvmMdFemxAOHbul2SyiZuX/Oqn5heSwFLjuZL4qDieTDjXOylyXjSfw/v4M6
/9GI/+Mma/pNI/5facL/9RSB8D/JSfjnv/2vf/un7d9bNsJ/+9v/4Bf/+9/+89/+ZfOn3v7zTxkJ
/ODvnbrm+m8Y5DLx2pTB8DM2HuX3Vl3zzDd4LRj4V8OwBGrccOi/m9YFb+DuAqPhXg21g/Ch/9ur
G94bQGugGHzK0Y1s2Qp/wbXuu9/CvwNjxFHBhcQcBy9FrKgJi3lBAWuYUcjFKqYd7YHvXcpB6cue
1mde93leyAczp9HY+XY3JYylOznu2XwUHuhdW1x2hl6bsaVx8Fx0BMzwGwN9PAzGTAFE6GX2eR3M
BFvXoraem1LgYYF77Vril2AP7yqJaxYmsoLht0kmogxr6ofq3J6RVcQFOUfvsgpPoEhfKrVEY2+x
UWdgpflms9qWUeUtWkecdefnx6oouyRU4xQMIVWMkBHasiU5MFr3eNvx/b/Ozd55b7h05pExYHAb
MtzHBVWtndfsMNAcvwaDwzbnaNX8oPSMhNScnBLEx7Zrj9ctJntJLMauaZnXpPqXNAjEs6xSmhs7
xeYkHs2pv++SonCPFc7HAAd6PRzBK4LhAvayiadM0/lsG2ou8c2pIObsO5L92OKTjgRL9jRT7XuD
iTxBqnVPWGUwJPelnDTnzNCL4WB4MzR1qxrUzeisyRRjNS0/G3OFFYbn8qcjLLXnbod+qSacyRUa
ojo9q6a4nuG0fEr7Sn8L+0Fn82AUTPKg7Zfj9bQM9nQgdUo9dphudIy9iH2lqMPENDhrmyZ/MAm+
Z15HX3BlZek449wxl0fhjfrnyfPlWya33hdADNgxwmF7jOZ6mGZ6amkbEP8W+bawg/5900L3jSzm
brDRZwiDcSo068vqzRAjulmu75LAIa9h8sQMuOiqIdu3bVobIdWTliG46Ux8vRuzWfcJQ3bvVnoI
+8JuXEfnsGp1a13YNokJ8ZRPYiQ3G7ld2DpGd6fJwmv3uMCJY+OMvRnbjfK++gXeVtdA5+Zdz1nj
X8GFMt2zZrDMPF5tEnCjgGlnGftwbpI95iteeYmdgTud4yNNVPVo4vwMsUl0fdz1c5NE0CGWLJRG
22f0l21g73Uis7V4KIltjJvcKsQBwZR9tN1S9lECm5DvTQNBPsyGbnKUZgt2AXhoDHedkXoDpBwP
43K4J2PosuUwLNDTdLyq+qD9KM1+aWOOHAHtpCeNknYCJi7kx3E9H+yuM7Fcm0DYlGsRHt0bm252
IIMqgOKQ1/diWjfrvUpD0FEmtcHhUgBpfyTxVPg7g86CKnzOtce+Uyn8IGfW3qsMHCXOSs9570+T
/hiME31VTcFOEEZSMh4ySqE2XY0Xwm9qn7B8h9xgS10n605mCzm6avyCene8IRoDv4KFAENcXbuy
/KbKegxIwjVlRix1YNxPffl1EUoNh9klxzZas1wY4Rj48mDARozZRBWnOCrSHMJT0j31I1ytaCpW
/6pJgiUguaLltfHSbH6AAO1cY5G+MHmsAg7kzVJ275WlBbUhWbx213HMnmNUQkaW0fcmiFg/ExVP
CL3WxqXUmjo2HRVYe6KdYVeXbNTU/bYKGErZBUHZwbB2y66GnHNU+mg0keaRI8YyCtwxqkYwNHrE
EktxkAQ9bktdfyJfafhcKdtd4YukxPn6dsHYYMHEzzjMmSff2VJWXWRSX9+TNOU11+6UZhVJts7w
qLsr4QJJj6omUibga1TgTdZAG2bpQnlids0PnBLSp/kKjNhJkuRLAiHkqPe5A/kFp0uNvTOnGEpm
l6Ghj0djsrdHUn+R/1q5/EtTr+3UARY+jRPwh7Jw5/gZIXatpF9XuOs7xi+Mtk0REIBWvqbneKEW
/34ZTGgI4fQYwyDn+/kyptLToZvVtJuxx+pD1hDOFXrPyzAMqzymknQw15Ti05SnzqWxVv4Qw1Zv
9j8UDjffT9MfA3e2u/n5jEVEwQQYy+mNofnSIDntLChlrrUxQEsD2EaOH51Gdu/arLJfmY/+PJ/d
7pgEpW0GhGcQ/gzOi/lsVYnA6Cgfd0U9UIqOZM50u9yY+JaDvvGNKxr/IIhTAknTcND5mz63zv7Q
Vv2/KBrHrwo44es/HD833T9w6D1/7rO6+v8gXGujP/+mfPwvlIz/Sn34Yoqz/ak/akPDeoPM1N4o
8cAuiJv5X3/Uhob7hjmlu4nGUDgQiMaE5++1ofUGuwq+XdwAtrHNVrH93dDYenNKq8QvA9YR5D7n
r9SGpPv+vG6ZWjKZZioMW4M9FEX0z69PAxC9QCS7NeeMIYIG8+xTxSzn1oJbTOiDI0XVvLUNQNkH
bww6QdpFGzww5pie14aocI4pHxv7xi83sqxfPFqLzuRZa2RwXnS19QjT09QPVqvbcZBm6x1qWiY0
OhS/9KJVmqddtTjASFIfh+zdAJvhkzImfyRkep76vaNE1x4zLdXhpJZF0kbK8XnNKx1ANBeDGc9t
638ioqOuaNETaJ2Z11jA/djZUFCM7MKRnU0lg5QSvixzccyRQjiz9s4NaLQiX2lkeCzDiNJj8YNC
QAGCELjnR4KsNK1FkK/iJGe/1MVTR2I13Cgq5iBcpZ0mu4TyVcTSGjZpIdxPSLE2afPuQjL5vnN7
6HwimaBgO3k3UlViC9hE/ThKtGD5PD40em9f93TukOFb8LSwHkY7iFY7SHvgBgUQVhrtvHBQtZo8
t+x02Wn6xg+0+qB8zGVPWOdU2u0jIyk8zoyg1bKdO8/VGDVKZsZubcyiii1rxAqfrCXvOtPosUPi
/uBk6pPQ57PFk7kZLRM6qSihZJjPtAImeyQ4HdhgVvPZMVI7QeYAKBcn2P7OYWvVwJSQd6UeLc0E
f4LSx5xgs+leErX5gFbCn7X1oceDRzfedwwPADCaHN/lcXXy/sxQMKJD5Y40B5M3FFcF+ej93iMq
FXs0BA/lrigR6I+ZnlxAmjQKeK4gpyBawepziPdAR7k0UoB4Bv/Jf3TFWb+cP/+nf0Tg8cq+9t9P
TfELm/bTH/tjY/PecABtEg4E7Lj30CP9+8bmnLYozJ2gihCwxZby933NfIMDCA6EWAohSD8Zmf2x
r3lvmGjzX/kroF82mYT/hZ73hW4OEsz2k4g3sVCTbrm+L4oP2c/JYJXpUVOT+gyOzAgKRvf4lRat
YZqclfYN/YIJTqx0Mey60hvry6yS8ovjD+VynvfdVMU/PMRflAgbR+OHEuH0mQwMr4AC+Iepzs9b
LbbcrW7OxXFdlua+xI/oY4PvVQAlU+SfwPymd8FUBB/API3X/Ei3H/2nS6Nk4lkAOVAs/XzpYjI1
MXryWDVS2yeQv68o5rNQMzP9pl+M9Mvv7/RXl9sgN8gJJnXZSz8Pq5wxFCkkYokCWDRNVfkE+bz6
JPyaMbhXes+/v96L4uv0ZH+83otDzJKQhweuZ5hruvNzncyUttMPvuSXv7/Sy+NyW1fcEzY2HJu4
u76ovdJMNfWy5tA+q/4otbw8l+kyvmJO8auFYrrfKXDYQr68CCOBYHC77FhziB0WdsdvCtDkakEC
eW6Kvv0ytO4Uq8I1X7m7F5Xl9+fob7aRXJVz9MVz7PJVr1BkHBPMXq2ogYVHeO+U3Pmr49+RoDNe
zgVJWmXuandC1u1fsx74/tZujk8s0c2d13zxhgSeWnJH5/p5jR81CpoDB/prUsVfLE4oK2wxPgpC
BG7b0/+B5ZQ7PkPnOj1mfuY8DfqiHQx9lbdznqdHs1H9ze9XzMl84sW7hyUAEj7ooVz0pZ+COfu5
YzrJUc6qvsRDUvtQ4xRxU+uWuPWZCn4MSJs8LFtemD7kerf3eG28SCctbP/7j/KL14TXcfubJYwJ
8ouvd6xGVrdIjv1QGFGPJiIWQ8fEKKjH6C9fabMNAgnEOAAG5/Ya/fCMB6XlVYmH7Qjm98GaM3kO
tdzdT62UZ7+/0sv+b1uzmBQ5+LJbNsaFL326SlyJhCetqwzXR0qNsvuE+57/pQnydbiYkJy/90Qq
twFPmX8W2gBPH2XM9Ipp2S/eHLi53K0Nu5qT78WjZejhVI1rXJnNsBShg4NZ1JBTdWzWvNmV+roe
F0CT9+tSlOAOdvcK9fEXaxrhsg7Qi9KRo3X75n943uWaSm+0rKs6yf0zkwws2BmpF8t8UXthVMn5
X3/om8obZAYm2p/dhIfATjl4zSvbcFsfnCd3SoZPAcqCvPWGD9NozVcq9YfHTPONM40Mv0cIYa/5
SP7qof/4KV6sMjZ64Q2NeaUQr7w1mdlfB1JYECdM91Z3sN2oMH88LHXQHHo4AK+svF8cBTaduIPe
mX4f4vfPz9ytcsgwq3HVzyV6kd4Evh0T86/Zcp62RPqzLQMAqi292gvsvp+U0JvGuNKE3u+EM5pk
rZd61BlV/wrD/IVdxfdLQfy0CGcxdeLKtsf9wyLyknXUnNG4CqqVZI4xXTwFnpb2e80afQ9dTKKO
i95N5xlwaFzZTEkdvJX1sCqd9gH70/rasVvreqaMT0PwM/818/ZfHIzMDKEvwLW1IHm9IB36VZdq
aByvjEYtVxPzvp1RBcWNmU3uAa3hfLd6KvkKzN+8tuC3n/zzJo4PIbJ2Incpn4jE/vnZ0ItpY6u5
l9qS5W8FrgA0QTYEtpEhr+4UU5R6G292m0PIKiMvF1HueeUCrXmuqkTY6P70SpXwi53PYLbE9wR2
gF3Ky53PmoepxvDoclR1sRdLPhyTMgvus7IxY8LzkjvlecNZYCxjvBqTsc8GZ3z/ykawLb8Xz4XR
FR5a1LOYfGz81R/XjEzbNagr71Kzsu5YG6t3ZSZCXKMghAvueNWdZjf2YZbSvJhtBJplZVU3LlPS
6JUP8uez7fQk8I/jYTh/8nWRA4ZWxmBfirKTz8IFGYWzeW6QYRQPuEQ30VLiAZgw1joDi8i+NZaw
PgDoDpGBTuU8RQ+Bpt5W1/70qs/KaXW8eEroQk6dEj49uAb+/JQQRpY8QOvSMbNEi4IhdWICyOxz
c5gHoh0/C30tdhRZ0JHmUewWdtwoGUR9Keo+bTfK3vL5lee1HUh/+kj4erocmpsv44vdK7H7WcsX
/dIaMhJPLa9sblCTKfQk1B5J0xR3S9CpaBi6z6k5bzyrOjgXY73cpipJrVcqk1+tZWRC+LCx1W1+
ii+4+83UQWzzrMtkyZOD8jBgDxWpoeEww8NZ6755wHuovptRkzLTqa41i7Pm94/kz5sLNAEmtcZm
yAaOvP3/H7a/oYcs0U3mpT723j7LCjAkY9DzuIdb+nFYXHUOMeQjTE77lYPk18uDa25Wz/rWr/58
ZRDiQS884xL0vz2ztT47jEnt7T2n0G8LFRifkPWqr0GZsiHneibO56A49ySYlMnjicsy6F/ZW/78
LDZPKRzXURpRtr7cWsjomoVa5WVW1+tn6J8sVcTcsM+wru8iq3cXGG2UeGeuUH8tSWk7hrC5ABcl
t4vigpPv56ehpZOdW4G89PEhu+undCH00sy//P7LfiFj+eMqYK4GeyjP/WXF5GR9Y7Zrerl6S329
uN14rkotj0Y1ZtyfZ+8LlgM0cZHFgqjSsHQaUEI0bXNcDNb6kdwLW4ZItJNXerBfPHqOGj0IKJw5
9IMXi6EQTeEqPhhPxzyba1Ju4XVlezGbSeRXgI9LLSoG7+KVrfxnQv/2QHD3on7FRgy7NDI6f37s
eW/5aVVqF76b+0U8177qowb70mqXDnWTxcUkoA+ZUzK/1vWd2rqf9yJ63a3CoYbngH15yz2DDhuO
5KXynPrKajUdc66sj/BVeY/YbYwQqLe7cp1JkG3dywlZ9N7Rlm6v0U5giqDyG4WdSFQ4or+HXvsW
Ped6uxqOOpbtCM9yTJ6UPjwMExll+PrIXcWIOkKGoO1cfvlKrfDnWhzXbAtjn61aoGB7UZXCzSvY
U70Ls93ejwJJdbymwjoohyztHYZjye3v1/KfC9HtgjjVsHHSdb3UWrJcSnO13YvZC4CjoTrC6mir
Vw7YX9wVb6VuMm7C7JahxM/LQ88IjNakc1FqhrgZPXvTaVdIxRfDKJZwWlPt/vd39ecD3aPQw7eI
F3Tbj1+0NFU+qS1/+4LJdxYHyP13BUYDezTM5iu3RqnCh/9xAYJRUfICF/K9cYMvxSxtVQyzLNyd
ueZ2v28TBwcfMrGrR71yF9JAsxHRhIuH4KMJF9EKVxadufMma6zO3U64RxNZeorErbOwVMlX86xb
TEX47tymw25gvv4WymRWxhKThUPhMbI9L7ulfh7qtfyqYQvQ3i+2ma+RPZCSHcG7sd5PqsivRkD+
p67tljT2UL9AA7G9HpKcy1wVLr0D81/4xZNqBkxg0P8PU8g0SV43fF2o1dMeSwJzMImFho/i7AJ7
1RKiB4viCRLsesVkYeriyrfUisNYpwsOXFhE4dRgFuLpq5+HbmMNT7z86ltbrPNlDodm5PdO8P6G
Yii+dQ2ZD3FqLe7X2pPyjg5V/0YOhHmL6KNAodMob4JsbRhf4JsUSazl6NihsBbuZ1m76OtHTRef
7JI5VFhXBQnRYtIl3Dg7vx2KAskChs/aAyCAmR5EUcB+kCgZ5kvmL/UEGcbEvqIzZwZQiYAZNGtC
8vDIGQvxNKjP5RBURIy32ldF8/Our+1UhOnsBqzgZoEB41VFbxzqZpHuvkjVozkMFUFURj+1e5km
bbuDNZ+uoWlJ4j5Is0CdYLoqg9KDic43yPi4j4yF+0FVOXwei4PSR6Vf8Ufqbg1QtmfYAML9RmUR
wqCfLsk+WLN4AO3tol4vxjUqRuzGPM1tBhqnKp3CtFqCNOyIjg/izvKns64rkfz0bQrLBEPTso6c
1hFv4VhAqmBcnLVEmWfmjY13T3pQcpwueqnGNTSWpU0YgWeuH+YNFIao1bsi2QlUTZtGP2/mvSOk
78WZ5XYS1ldaHVIt958caWb2prhnbZFhyeAlKKrxPS8Dvimz7iwyDBzV9TtL2cu51VnlR8oq2BTs
P+LL4KTbF1Ml2kAI/ZKfD6an3rM14q6SLLP1UFZG+iHt2lnt8m62nt2K05Zwjda+UwXS01j0dTbE
JXyQhSeprxteVTk5a3Rx7ifd1j76KRTl3ZCnrYwat5guC78tnMOY0TWHqh/b/CwZVZBdZGlABmia
S49c7m7Ahwe2q4brh5cvT42bdUQAlwXWGMhVyC4n3xiHAm8tkxC2RxbESb02emRomyF8xxIaLlHZ
1ES+SERKIRSKtjpM9WzB8GU0yshPwbPhGAtkGTUEzRRRUZbDELdLj0FL3tTwP6okH7+4cvTgjSI9
/uStDoNLA6aevg/UmFzZJF4dAsgaaICcXnwUQZn7YVIlxVsopz4GBXANXLx6UvvKKmCZx1PlJO25
QRTK2awWFycZyNL+bl20sgz1uVKXUFzQbtV8yeMu83Xxxd48t3dWjtVGnKgOddREUGZ/ZtZN/1H4
vuzfen0y3aG0MouoFdnI5JEHmQAL+OJ91eTZxLSvbrEVmPQGKxo7Y7sRExGvMZ5KFFCQdGY/zCCE
YXyUjUNOraXXKEk61yt3HJjBU8OE0N4VyGu8XdB4pY9eo9FwtGnrCVZsYVDyr5Kdx2Zq+SVpbfRx
C9D40+rl5kWpt/6DJe0cigkrkhhsFMflwRCrqXaqdQnsyfME9xFjaLp71808FRcKmCCEiCctwLKK
fbpoh4qyttnK7Cwzh3fZkEM3Mqa6kmDekroEie9yvZba+s7yOzafZDTLs0TWq09XN2nfvMx2lghL
z8zAp2vWbqWYaa/chUI7QuBjE/5kduNxWDSED21T17eu1aks9OYASa8xTh8dEy8KnpSDNCz15Tu+
gPEuEZ5+b2aFZkV+WY0LLK5Kr3cQ2G25IwQCAyjcDbognAMjrfZmknn30BfdLeqdWUJExJ15RXji
+jFgrhqEpAqLIbRGfH3D3DFWHXlcoydxnUFiwXfLX8t4sTlZomkS1rPjT9nRkpV0ooU7bM4cbU3v
TdtqHrtsNb+Mej0/zV45EB+QauU7bxBsRFIF7zXXnq4TS2z2n2WluTtUKC5CMTvBqjYrx568+qV1
GnK3Jv1WTx0I9CRq8c0QreO4kWoQNeBu2xEtSlmu3UDL6zkA+2I6ywJLPpr2aHwFkBU3BcM0jJf0
2b2rBRtahCs0vorUuvpVIfnmYlutmXeguEdcgb0LZyX8CpHEq6633yadGhE/nxTx/GTCtN41fuEO
cYaosISJ1nh13Ayw6WDBOtOHYOpcZ4cwyCvOdfCgD60M8jHmvRr688WB1Xi5+Kn2sEAMQzgzWOmh
mEqY28UayADPoap4lxtjUJPjIty3utYWRTSUTVKGEmWtAV3B88l99EvJoh8W44rSBdheajNOadOi
sXc7TqpIVdAEUTb2TMLqzOCmihziq7AtX201RB6ChfG8mfPqYpWUE7j75m/hgGbTV8cdhzODEwe6
nq5Xw8Xcw4eMGNLXbYSVmv9W2XVWhLqVsKVbeWN9srUyb2NKorXG7MZa8jiX7vgxV252Ppl460IK
sJDp4GWi3cHWhXCwmGb+jAy4X6I5xattj6mN54fKNpTAJK6E/oguRsZcvNCiZnDKp84d52lve2rs
jtPiLNZ5UgTuWdUWaCtPgUJsaIXzhOIvue5Xt3kihzgnUJgYt1ssSbUvtRUkI4BKZZfILhulcIQJ
wIAMGHd9tKRty4YTyHvL7efrkl2emRZVO4fC0CPGUCLptHAlhPVCpydZkb95k/ZIuuicH3SRBsO5
mBqEUlUFPSXEAkOzjwb7D5XhQltxgzJ71CMLDgXekXog0gnhGpQweFgIEHY5ph0mOiWWJjJNCfE1
HUDPd7AahvduLagsRlJHgNIYSu0K11EfutaQIk48L5F75bnpY0a6xLMrpqyCbkjxE8KwNJ/twZtu
HYaFxACbRDCGtqPc21F4BjtgmeRNqJZyc6aqeIKR8KmmQ2edOM79dWl02ByJQVnkW86HVMvSqyVx
/fsVzuQ9HtDOgwUJxDnXqgZBMs1XgHZXFw15rv08OlGSjs1lr0uFaNsC8beXfPnqqKlvYmi3zsPc
pfMD2guLMG7Meyuk2XCLUVY24i2CRmPaByWq27sWofXEtuTArTVdR7TRZK0dRFE0W5ArPRkY+628
PmrUCk00y2o7e2o13nqIhT+VWtvHfbDaR1IG0EIbRZ8eqOjZU3Ci82W4UbWuNUII172AqqxjgmPp
n5CNqTlOZ9hLO6SuztEZxvFhdfSyPZe63TVn7bSUt3gzeQc2maw6yKWx110iXIAAYaY2Ys/aFl9F
qpd3DSlru8auWiyTEj+fYn1aOSctts8p6jKtdCNbLi0CY81rgv1a9lq6t4uJ5AYTD6eVQncIvhld
2/gRJnZlHsOY5etbgrI3jgFWgsm+CUg6iSq/t2E0DCt+wMsqnPsKKe67JuVP7fHOqyB0a13/cUzR
j4U2HnXlpS+SZY1Uny1GBDjqPMulllD25hL5jMd3EkNB7L5Q7hLEEaAKqPY9QYldNMKsos9efOKz
g972Pmx6OJxA3LV80NvSoUwbqdh3eMAt+U53RfLYZJNxZHy8fppJyn1v95V14RcDwtXGnJY7JKg+
DO6xQwY7594UGvhCUf7AFT64wKbizBq7h7GWwcFCAW9EWU6xdbCUqe0qSi/rOPNwbgdPZvKMzFr/
ivMW4S2Ggx4ldtr1A7WQHEu0iAw3alyX1PhQ2YlOeJurI0ryp7z/UiJv/LgU1XJXsqiKuAr6zYBu
HmrkWG3Vu2dsr4LSbzH0PFpl0V4yhhEaqacdGIRYGgXZbLbnZ6yhWA6p3c3HNeFmdk2HgstKxkSD
Lp6Yz/OS5Kzo2Wr2TbsIHrDVi3ttcRBBoBDIr5lIF/+HvTPZrRxbs/OrGDU2E+ybAlyDQ55OvRRS
SIoJEQpJ5Ga/2W+OLowa1sBDNyO/gFEwfD3zfYbIV/CT+KMyrys6ZPgOPDDgzFEiInV0ziE3917/
Wt969UgqThERZfuBnsoxxaZvZGaYGHVFTDabZ+zojZqnQ+vlvsHxSnYp0Yo2aEO/kaQttQJj3MGm
NNONrGZu7VAbHGzyaaqrM5JJMKLLMXbyXUw0C25tEZeRI7PkBUnLG0OevW4fFb02P7gtpXp7b9Lj
18IYTVJ5imKOivXocR1KXBB+VOLIt7BacAE6ApYy5/eEyUcMgV15SdRpSEhg2Ol0Zvla8Q6oghcc
POmTubWC0T1fcmrpQvZ+3RSOUtkrOCx5SttOT0K7qQkQBCmGjk1nJ04XBsaKYJyIiG1cs9SuSMct
/UYmnGoiDjnT65K32rBrlaEVIYYQEgqyCrxH8iXGuZpkd9ONhXFVxHw0JCRzqJXkWoOHbmCR2DVd
72E8BxFabBo3pT53SQbtAb8ShvYUUIO1myy9fIV+qN3KzM/47AYPq5sizsNPcgqxbkINPw8DMt1z
aFnFUoSgFsp6S6pxGHda6VQnTsuEdtc6AzvmsqaigzOS1657PpttdlelznjewkSYMBTPSxCS7Ag+
2FQwgykiZJPzWNFqwmhUHoXYE8W0wejcXCys8RpkZMGZsp419di3gCyIK8x+vZuALd62fdq2gMnM
5O5NsPm/4QduXqp3ffvy0mMI/n/ABYws+YV2FX3sP/6rF7irvbr4WL78m7/7/J9//afPf/71T7/+
6fM/a5//0+c/f/7L5//x+c9fpsXefsJfLcH6LxjAVlcwVwH+3tWS+1dLMJQWYOe0pGOs8zFQIVT9
bp0jLcY/kF0wBhPjWh1cvzvn3F9QZEhlrjEytNNVyv4bnHOrrPalFEYNAM45htprsSu/3yqVfTEF
aVWPcWPxjwO5+I+KdVEBfB36J8NO658Ipd/rllBs8KEwhTLttVzo65fqDCOTUs5H4LNdOKHNbXSn
938y1fnxixAM8NCYMVR/835MVP5+EfOxMVyIkUyKt1omfzaX/sGHxhgWZhoWFNzZb+zmLz60ebD8
RZbTkQ+3f3YZ2xxq05quZ1vGP2nK+vbtoL7iWiLGpwODJnH4zZDKrfQpjSdELYeg9UZLgCKHTV53
0RcX8NVv3/eXaYYfvwwgIRP1FRflN59aD72g8ZLmCB7AuuVhHYecEPqfzL3WH/LlpcbnBeBkla1X
qLnxLa8rY7c7q8k+OOWk9vCtLFCbGKaLKOe3OiqrkT9xOHz/rlwMQnQgrZ0XiMrfjGHNLiBg5FkH
Fyk37Culh5wN/O0ff3Q/elfc2pDe8Oc736UzvL6eUqS6wyjsPDQdcNP6BHzW1nSxhrF+9k398csR
Pvn6Jlrh1uOi4bEpA2enZ6aDsavsL1PKrXasI/InswaTle/bL23t+F2nG6xC7rdZUsAX7lDP1YEg
aPWhZpL+1AwLcwCbetw+zGm2ijd56edXM96IJDLjFvYAG6n2Dm5GsvCYdMYWDavwHhskXzfy6liC
Ds+DCYp5Ubt3XQkyZdN0aXcY6lwfP+aFoP0Qjg2E7aLjJPSTb+zbu9fRPRY7OkqIojIO/9ZVgos+
toUcDik9WXsvmBgbmb59UEhXP+kM+f7LIssBapCliPWIkf/XX1bs+i0wie5QEWzfalbihUOrxhdV
1w7R16WZf7L4/eid8TJYD7BFOEwMv369Qioiqkl7qITXRcvEntr32TMW+pzf/vFV//2txTsD9kfM
y/SIKH1zGc5Zl7nJIA/usizsXmoN/oj4mavwBy+yruA8/Hhi8DxYr80vltkBMwfju/pgzZ62tz1O
rQQ7jN0fv5MffGbQ9fFzuW8+km9XJdMSmsEw5TD2dRPCSYF4nHAczaQjf2La++ErMcMiuIDt4bta
cyfBCaDN9SHzW3GWGb1GQXFFqmtKrZ+M83/0wTHfAkEAJ5xByTfXnVS6ORtaeVAmeLakZKQKXnn4
yeP8R28HeysxdxREXBTrL/HFtwO9ih24lx+mipK3ycEYBT6FR0g12D+x1P7w7bA1MXF9rlU037wd
ZDQlY1UctECofT1ZImqRfX42FeTX/frptL6TNbPFI2Othfn67XA2rG2rzw61F3xElVTnDV7D8wlg
1k1ljurZaObmJybSb0fwLER0XvBkt5FiGeWaX79kStCTM3F2QKFPwyxByNUngxlyq6qDUj2DL01j
7vPH1ztbre/e6ZpQo4uD4AUcg7cl/4svDpNYn9htse9cMMnb0Z30T10tXKZP3GwT9ge4cxkCgEnq
lZmApbfZUwB4p1ppJl27ZSerXzR1NV0qZp8AtN26PXFnt33AepExPmUJ0jcpv3+2mewu3nH8Ir6T
5l2gwpzpTBvKBjDBdZea9oWTe+1wlY01tDOjqPLuxoUHgCosSZUwSmj7GvK2WfaSRNWYfsQlUOk3
DKo0tUY8XDt0pRlfmq2RvQonkN1JjLfa2baxVt9qs9Y0u9EETx8JQPP60pvo4HOqn+vwpLxtJ/kw
QioBphMm9Z7cGMRBwFyX8bg1gnwWx5GJ5AW9l/Gj+3YQLtczcTXn8au0nQ6vW96rh2JgTBtlRY64
4a6naq3K4PV3AxUxpSO8fJckxphHYj2NQ6FDAjS9eCygm82DGyXlengP3g7yzduhPkkh8YFEeDvs
y/XgLyG+TVG+kBAMkVRVFmYeiklY+6SLIUmjHIx6avBXaA55TVdlgVwXlPh41Rvkm/SQAEzf4ZtF
kICHYDzbbzJFgQD7qL+JFwR85vPuTdKogko9a29Cx+qxY074JoDob1rImywCVBqJJH6TSxKoqFVU
v8ko1ZuksqzqymC7w2OwKi7wCVYizJsQI1dNJlNefZM28ZQyR2JWbR0k51cBaGYy0HPkqu0QYUHm
Uavis9h1bZ1zusfDkRpGvW/9GXl8wZS+bxt562qQ9A/+qiM1sm/0nXQmd9o0q9KUxjMSh1z1J/xB
CbURqyrV+3n+Xq1KVUHH+rk/z8k9u/4539palndbdvgIXC0A1tsESpqFcCq9h/JNDPN4opO4fxPJ
Gq/Vyp35Jp4Jv++eFDV9YzSDMRSRlbni45BmznP3Jr8Fb1IcIkdTnmZlzi1eMlGNN2DMi9ekIZcU
MqxnFpr1ZfpxmZlOHsfGicVdo3V82ovjwuSH+khxBcH07J0zlVYPuyIIeg5ulleHA0vKGtOcKj30
00SjasPRl/PEM5nOy1JxNkoqOUdDbMxzFNittmc/lMAyGFPtPc7AxGDu6rk5goIsTPqpe7XsfC1u
PqRjgKlB6IPap6xp3TYlzEKwvRC6AdXdgK2V+m57j3+nrg/uXLdxBNbGf0/9D7SwKmVIsWMoRk8F
jKngvRr0uYksKUwmnoluN6EDIHN1FxTlXUMjCwNwss/ZBvajDfQ/TctPYNnFuwJGT7dVEzf6RQO9
oYhAQtivhapRRZeOISXIe0zDG4vWmxo5CSMCxB0/TsPRyllKsO/Hn8jcIKgqGHvjRu/rotg1bkeP
XGEWWblBdR/7yK7N+VPmW/28a4SHytIqU4mQkUFLr02KFfj9PDZ46wD1jMxhmez3WXwWKwvGAx5l
k8ZowzDSc9fs+t+ewP9fgfk7TolfPNW+V2D+y+f/juTyF+3zv/v1H5Fh/laYz9uP/02esXyIPRB3
mcmzLQOmzUP4N3WGvDbWGWJZK0Zn1V9+V2Y00/yF3IXJkRwxQ/edgP3K79qMZqPOYC90iEHqa6s9
P+5vEGcMNjhfP6x5SNP0zKGcvc9q11s/ly93WbYAHE4KgPoB1yjNiNua56BZgLfZ8MgZHs3ZdkEv
alXngRmDYEWfgISkuonRTpsLy1hc+8wtB1lGbdPOtInZgGczgKnpcoGlcfCvJ8n4LGB565P4Jrft
FgpJphdya+lN0B6W0s32uWMnyYkJmq0vNkaFOBlRCj2N7yDPmnEJd6OyYMRpdJpESS9V97HA6TmZ
m6I0E8OP5lhLrquhW+bIoe3Z/aB3OfVVIa5IM9nn2cxjjQlcrOZLhrszmC2GeTyDp7bM+zsi1K7H
Ao68Hc6+WorLEr223eeV9LN3uqk5OTuCpSmfOq3zrp2kcvVrZ+D0fOLWspsja6byLzINuHq7cmxk
fShwfvq3Aw8hpwOq4dd5BPGkKp6Y2TbZAY/ihP/E7OOayJ8LdeN8rPsWMNK4eJ46J+/oZNTNlB6d
lAz1lim54PQNii3k7dXq0YFqupxMM8+iF5yWoMg2/Vh34mOR1sxUA4h3soZcDo2OBnRVdeYBV4uR
XzdGmrUfUscT3YWg5VhjBEra+lg2lN28+gMTjoOBj6x7UblnQFiEQyrg9nfjZGkmgWl/NV0BW60s
GabtLNI56t2lXg5ZwlfyOusMGCNRLYa2i2uj5muTJQ7AGW8EtUaXFZRan1WRJxcKWj/GGqMUn19W
8EEIbATr32+L7rIYaPq4GIMqWB6IWfXCCplJwqxhy+Qa3QeqRrv4YTHTWb6XPWmRK09WWzxQcs90
D3+XY5/mk5W/T5q8PyZTMNFI5T3Yym2e4QSDvtHGkS1l0kQ4UdO3C/ca+1Id2u6cRCk9U5AjZcKY
q0ySmQ9inourDCe1dU9lXjw8SjPHIoTBot+w/cZwEHVCB0nlD409+JE3jJUz87wNyttixvSBTSGr
dzAElutY65sdX6rGZCXVwRZ5GuWVjC/ecDkrdXY2YDOGgcjcR5omjOwY0KSF86wMJqFf5HDy9KtJ
43kfk7B3sbHrrhBuzsDLVsOZUELoe6GZ8/KERhH38ZZhs2Ne5FlQL5eF2eTmvRf7w2NeKBNDmiaG
sCbuZlECWIw77jBql4La3NP6ZOFrsU1JE0zCv+cBpjb3RDcETSq63o79jUYsjf192jMkJnVY59y4
fV7b2oOgxGh8UiWFJs8AwQL/qLuMxA5aU2ABkYppzGur63m9M7RBxCfuGunbsovFRUAx4lD0ly1Q
vP6waF15Y1s2IFscnLHBpSdzK1xUh1Y0dK2+hY9pz6Ht0YHOzkmrH7UxlSmZNRquGIizdFw0MfcM
KrmgsSbgQ91MvgZcIoCee/AqYAlsHjxta9egGMMA6S3YJj5aihkMBaSIQcuwEekUasFezK3TeAGp
eOgNHIBYBWvMPnpDMczWnOryYSyHifaHNsgJs7TjVa1KrWC/lmFXcRqbMruCQvMHvJQLCSPbPTVc
sYTjIKbn2vTHbVJP7k2Z+g/MYNVN3Dm2RTFZK2E5g7/aYY/I92WOA4awx0hzpGT95BfRgMl6en30
pDD2Sz1OW8F5B2uh1nWPM+YvB5uMJj4lMQ6Eyh6TSyIsRgQQTWwLZakbh8PRvkGa3st4UGeVWbA/
zcrpevUOmiex171i+O5bYF6VvZPaQlMVmZ27zJsohMdpYr6OplHgDGAoAACEpNdqk5m2pd8bt4m1
QKF1qjF51dlNPniFiZdtHrBRCDW727Yvs+JkcFsvjIXvvLfdaV6AyBkMy6j2y3A5mPlZT1NhCjot
lpcpcOeti2kVuKbexrjgOmt+Gdrxrm9dyBAelvMHm/qkW1YASk4MG3vLFlwk/kHft7GSjMGFYBIY
gbdOIqsy1TmVgeB90pQwXgFRbTsORTtufHMCWSYzqgtwix3dMsg/dM1AwRHelmE3+rwpPHhAGiMs
ddj+Z0rBaCczjObQ4O+8B6/uJ1Ezm67ce6Nt3xTa2h9meOlDpXvjeTL6GnYQw76lJbN9bPVp2CHz
EHOdPXHT2OyHZTHrh9HTTvACYT+0mls9n+XFZAdTfKko0Tu0GUN4i865MZxaR532WDn57/4gTE4+
Gxrf5GFQlX5iTbpz1xriyZZNdWLMyVmekqQAj+r0740GfjW92va5Zw+XufKL2wYlLsLeSoaHOAGG
/hq2qojPeuapoYPPBXPtUJ8iwrMVsBqzfBRxh2vdJNs9cVqM+qquL/U4TyMz15LHQIztXsJJ2Erd
0V6LxdSBkclsYE6q1fb1rNcyPzaKLjZl8ymEWLbxCOqZOCuW4TURGWUh4lhJiZHRMK+8Ke/e2VJq
20y09j3Qkiq0RHPhFf15a8iBYH1DA59Wl/orEkS5adv01GYmHBq4/95rGhaaPumiuSrtI3Yftgtd
dyKDNT2gjywsKC24lObWhEK8TPHtHNTOjiffs4mwy7HcY7TVlMM+yLP6tJmqHW6eDDxBVzjNsTGZ
z2LQ00eAuv1l1dnzKZsc/8CCGpyVS6btoWo779kGae4HifkkeZ5dRWufXlTyJi9oPNhALV2iQGhV
RaNf3N/jGLWsEwSM+dYBzFdCbY2Hpom8pOW05lN6KA+ctubyBkfe5D0yghufUr90mwgDuDqIbIDo
3rs6s3/jtUkGoXYscuVLziP/wh/c+6LWsseSLrCdUcsFlU8nlxt3iTy1mlEcYk5P0agLUMYztP/H
eYAaVnm6PC9Ig9ETKZqdF+Cvm9Wcn5WN8h+4MzS1zTTL2fPLD+amTkHk1Ww134PVENqxaNZVe1h7
9sLBEAP8llapT3OqDeUmGEEcXto2PT6cj+QnZ67AhYOPCUkkFh/GOCsLHNDuGMXuGPAda2awyzqv
22YKHm7ckOvNMh+mve/R9wVAOsIopziGG3Z5FtOCyDmRuUM9LWdOPFGdUDZVdUbD8oo3VNW+Nkdk
XFfzDFBu07iNc03D5FvSuYkZhvV0Q/fVtJsXEwjIaOFQiH2sKWJu7E2b5NMzJPbqXZWL6pEYf/4A
C9x+gJvb38wB+EW464vcjbry7yly7A8jHQ87XCPPS+npSDQtsJxM988bcMrntTut4f6leC4n06KB
zNYPaT65FN6BuTZrq7xskWwix82GqEs6cTNONpUyqWbs4qks70zEiZNVwruHYnzHIZteBEn1Yp0t
4wujJrxQhfdSczXsRzr0MCAEuJhTL9mA3L9hm9DxMBV2GUoZOKHb0a5gVnF6pD4jOaeVgUvWn/Hz
LHp8zkzxRRTke0Ou/yAiEyJvyEbV1knXubjqhqG8t60SLzrNrPuxLtKniZ0kQxSfG64zjfyuo614
b9Pdd1FPg/0BG21x22WlPZOPByPEVEjDjYkklURepdJLe2qhPRsZdVOx1+O8pYqYhjIObxV7M4oA
SASZr5VwhmOxsL/YdDOK3eSVIDFz4eF2AyrEwz+fimFrNpN7xOvMpqFqK/YMmmkfW6tsSf+UvkHp
JsX0pJ38BTZAPPvDvutj867M0hz4ktH0ERR9rLtzbNoPmkkTI0pL8WTKYToXQc9uEX/lh7VNMVrK
LsaEkelutunRGj7SLVmeGBWWNXeJB3gDi61T5BdTFKq1crwuMYel0UTzA1u67qowJ/sCh1K7x1wU
0Ihb9jeeYToXvb7O1Doa4DdJUa9lAjE+j8Ec8I0VQyVOXODH7abQW65Eq/UqDxtlNuS00ZqEPxqg
V8Y8eWQ/NAr3fAAIToS7pIhiDyA+sVBPP0cgwbxS4afjLSnE4Y0uLU6CXLHTBZDV/HZesP5Emkrj
5nR2Mu9AK4d1Q0pLHWSd29nJ2Aovjnqm+HdTA/aHUtnZCFVnKyccPJwmmy7Njfl+6NR5a1YUJBlQ
01M22np6UGllbdnCOFdWPGp7mdjuJ1RwHdUlr4crJqbFESNhdkbKPnnyutLvjomemN42x7C3nfBb
w8pXLotWLmpKMQKQ1MAgi3Y5pQlYSGbKYtwF3pA/aug2pzF5qdtk7rgVAcWzTWE+82r7fbl1Y7Jg
GqvcfTI44gnuiqAcNRsf2rqrLgeb9QlbL3h3y8VNj49GuxyWIbmcYFHG2Nnq4n1sZbQ88oBRmHJU
eoEjfdiSCqe81UnXVIhh6RfCyr0LWAnTR4Mt5VZJ1/401rWowV47RHCKDE55waJ4bGNpn/m2W91W
flA9en7Cdrqxe3oPAPg3Nw0FBDvSS8Wpgnj4gXRmt62y2D3qfUvnIo+f+NluehmB6pzekfKZrpdq
AACvVDfJfZ1mfqTT57nPXfEp0OfkfY7VLlSalZ73KBH1pi3jLFLS6m4Mu1oYare0oCs8mGcSsf2k
xwS/bzSi75OOMU262EgjoqX3SLLxkQAGxtFYy17cPqPVNLCGU1lzKQ56H39ykhX37XQpLWFzfoPk
bvLgEbiy0dnz69QMCi6wufsIvyG4FrEe78w5gHtrULLp6sNZ4ZbJSRU4ubHxefsEVQr5zscd9aHv
ZbmyXDhwQ147S0vBc1yjyODC4SrWQDUU2N5YQISFQ0sgNn9w4rg8dbWuOcusxNgCN3vXLWxaNjPi
8g6nuXB3rN+IrTJTYj8RVTkxkqEgUiAcZiCktd7bCw3ZFKHxgCZTVEdeyZmQ9bs0roPE7O4r6cEI
dWs1sYEfEli7NK8s/B+TG1wniUsPHejRBZ5qlXK4Rj1hUw0keDP7unvo2TVVRL8cO4i8dh4/yra2
H6iqme4aY6HLEQ4kPaWJNPz3BCBtrLLZHBwxQDbBqVqkyJ4WhlnBIZPs8emeoD7ZtnOKrJm5QqBh
q/xcdCOxGxgPV2Nlw5Mcpf8K32987EShd6fzAtjysjZom0ACmIkN9AW4k6zNnzqnnefbbKSgvJhN
QcZFTsl9wOzl0M129w7hI95LMbtaCKlNd44WrcpQbtpEHaYZC9AGz62A4gztpYzMRLlbnxKD6kRz
bNB+kwyms2qodPrzUODyfbtY1i6IOz8StXSe3USX+5g24YmYILvxENt2HkIY1khFFfqLS3w5Kmrd
xKPolVhwmb7kO46ny7TlGifg3LgT8u7sm+oMYadn1pbI8rbmcQmO3hmh/q8Rlc2oN/IOOyW9wVVf
oXpRn7DxSlF+GnrDOenQiDeI5e9EPNAbRCbkk96VJAEVxvxyseZ3qMv2GRtUiNlUfYdzaeoXGmON
a6NYqr05WRZZjMo7HzR7fuf1VX7BO+UghvX+0WWp76ImUbCEweji+qe44kL5GhD5dmm2PFfxI8IC
T7aLo9S57GXtbRj7sT7VmRA7uqCyGxzmRIe6qsBxTupQDzlyFVeuJvIOr3Ht6OcGZGb6IYxS4WjX
Z8s7GZYUzn4L/QndTfaqOEXtoKUgF2YKhnseHJDcHo3d79qmq5MrpgMD5zaurAkIt5kzHnixy2Wo
noakzODpO63E6dMTOxGb1pVL/R4OtesfBjBMODt9QtfxQ+8MOCa4CoFc781yTAdkdc7tyR6uWO5c
dRzG7SP4n7wPCbxxkOmDKYhPUwa0NNbqgldNe8c7c5jjv05ZnwXYkJmbkGroWZy2dWe57dkYl94V
Jwc7u8OG4vYbm6qV7mjXfubvSD/H/nnMuTa+dmIrrncFp4bpiJ2iznZLT+NPJOAh011uLTJafEZj
tcGTeSOsivAGnSWcbOdNQ+YliJRjxmvPq8ef44nXrWsazJrikBmjNmx57X7nektgkOMd+1MYmb3Y
TSWPmRs5MW3YiRxP9F7nbnLORzjjy2mb5woPVU4rwwF9qPROi9o2hr01U09LvcSwGPEN4GlevNN0
zY983miyRylU4zEJurK/UlpfMhrx81TtyQHq2i5PdcLLfWdq2lUmmoC6cvYvlGwomHmHwJ7d+AwX
CW3wLcco/Q4t3WXZxZNrsd3K8DvlHqfEq4CJVRDRJopQ+6+BIvmSjvV4g7VSnWnTUrE7tj8yjWlO
yJ4GC7OXAI+QH3f1mWfE8xKW6aj8nWtytgq1ieA8xcmle9WR9jyLBxeJOTbR/iS3J6eT4rDY8d6d
aErZFD3NF3m3lPsVUhz2OXlPgw7vJ9H1yXYE+3eHjFFu6M/xjgPq4bHEd3bqqqU9xkOcR7HJKT4f
HQ1Dc/sJ8LoI/WF4SAhU0ahhSgJRvnfrlH57ORZsLzbELMaJfI8+Xc599Szj+W72y57X8h9a8COb
bAlORNOdkGCKN6NLZIVwTr1l11VsxpQab6nnlHNDxQ7THkUrLdL7dmHHMWYN7SJSwybZa9Dj7aVk
+JWk+3TutIM34hvubbZgwMLJXkJ5tzx32/vg8xvSHbu41BWe5H7YIowbV04nY5DmiVVuxdik8dHp
VjQomFY6whwWcGXbdIBUhvjYWam/c2ZWWbqDDRWEXjpa+vkCG+KQFmBfxi45ZFZdMiNN1U6axU3n
Ox+FS53IpmSJv0782NiPTPGOLrP/Y6oa87bP3eZV+W560XEoazcshMUVIUGeXdJh/Wog6hvDIB/x
SvSh3pnFkT0+jStMb5MPE+WHB9wHVlRyT50mQs6vfkWQqnI6bmxX5OM+bgz3Kc3Gs3GZi/eM4JL7
sdHciNOG98mKM+9JLwWSJR/sg9ex7xi7VLxjEi42xmyMFwah9m3LiChEL6u2pTUiNY0gy30taXd6
7cN7b9J7tw5Utu8NbHCbVk7snMwgudEGtzl0rnixMSwdhVSXFoLihtazO6NKm8jINZZqKXSE0JFM
7Ry/2uOUHY209J9qxydsiDguzfJZNRbu/cBuIkja98OKiDMojIjSid06nW7x6ei1zZVXzh/Z0msh
0Q8kD2488qIUywtf+UQ5kGMjTB7X7MGeSm5acuIBT585uyoY30CXFdPOWNLqYampqd0WttFvG9HI
dzmhPBpSsrm4WQC/0L8Vr1Y+fbtoU3OkKUFj5lyR2o4BjqtCGAS68ncZpnlcAHgto5hbdp+nXfOR
ksGbpbduVK/uqIM9uFBzN3ZfP2geVLysdA/C0JODzLmuMmt6rIyZsqNBncTzuGzx3cb0L0ASAmbW
n46Q9M7Lyp9PDAe5Z2Jfe5SmxrmH2MvGEI6xD5YquRAAhBPpGy+Ssq53neebqwTstxtXusPRs9pP
omV8JRG5TjzpydDHjVUXzElMApIQ/dlvZXaw59hoR12eqAhL4xSanfvAGjo+Ds10YpPcPoqclkNr
IAu3HaRNntfLukMf1CeqMLXISZsCdbG0KkRYw5nC3hytS9/zcpvJdu+UnKDsirQ28dPI4H6Z9kXs
ilMrjt0LizKAqMHBfAisUkXLWNw3esYztY2NO70gv4k+Q3SjD6oTLyWvrKA3M+Gv7trEfcB4IzgX
9UBLSGRtQKjfr6yIkC9rPbFlc7cRhUINE50viD2590ZhfKrdlDB56XJEo75gz16g3I4CaKhdDdpz
EM/axjBrAR4Ee8GS1ndNzlc6D4y7iEiz9yOpZ56A9fXRWGRyv+S0Ich56HbCIyG95BmU5tQtH0fm
h9tWU3OUjKUfNhnDNg6OmXNtdd2078W6kFtJsz4IVPLMQZS9Brm2zZyzNrIONlzHdUILNdrvJvar
syGP5XujbYwQnBnWvXjmpvRldfAMkfCM8LR5i83KPQzJsMbExdoU19sRA0KaTapJnA2lO5wgDrKG
p0M4V0V3rbLMOeU7rF7sJYsRGCoOKbpI72zwSGcTNp/btGazsYZuKt5aVjJfQBx+1Xq201Q81Hem
wv472LmPaMLoiCqylGIt3Rp4v4Y22WQ9uGQpB3Q+zGjIRy1oaoL6NgGm7ewRWqf+bGFjOJjvXIaH
EWW8T6mpBUs0aC1Ek3ichBUNuaY3ZEttt95PnmmdzFnb38coqae14mEp/LS5ZrpdhaACaIFbpTTo
BBN1I6nQPiJgsInWqDE0auPctPribokztaMvj4tWimeKD5MIUeraqILrHkQAy1E8E2Vb8iXKJEVm
hq0jZOd2QBFE2o+bdqK1BInZjIiGfxJZr1H3STBs2wlXkrzlfI9tAkysFZpNA/Ba0b6XuU4aOkzS
2NWW5uXI7BUByO52I4nskEqRkbifS5hJtc20U4vJGpQV5rhrlFK7VMd/X9k+kzyiQi8E404yby5Q
3nV1Sgmidsl6DS9O8WhmswqnzI/1W6zq/cZT03j+hRHhB076b1yRuH09e6XBePbqcbe/BaRRWTlp
VqVcct/jgRPajh5CgwGv+hlF52tTpG/4FlQwKBqGbpMSMb/zFk/OlEPOzsLWqmx5UuIFm0+Vsxh6
9MfvaLXy/osxEickLgjLM/ATG7qDA/wbq2/sqylrykrADKAsb1uPXp/hpQnix7Fm7xgFfKgL27Qg
vTUS1xn3f/zy39Cy3l7fhE9EcMZb2cLu+kF8YVecpB/ERGfFVlSaXUA4qDmWOQLjgg1BrNr5mhc0
D/gnsvFch3R6pS/YeDY2tIyIgbqWniVBowfnRj90zm9myr/JgXNbcywsv401fZr//lPdqFYkaf8P
5+ITmlH92v/h39q/1GvAqPv2L62/zf/+Wd0/vP1x8lKvrpiv/mP7llG6Hl5adfPSMXr9q/Nk/Zv/
p3/4e9LpVjUknT7VQ9WvPw3Rofoy3wS07Ytv8Xt/zn/8/Jdf/632+b/9zz/9h8///vN/pVTrn3/9
03c/4PeAlPmLTcwJJQL0z2+Rpr9acDT/F04SXN98/6STqOrBy/pXtrj+i2cTntJBWK15Ip3f6HcX
jv0LTEuKDvhff+/o+ltMOM5byOZf7gCueXIdWII5nQVcgaB0v74Cs8KaY7z1xPXjpL+d4wSzQzgs
tTvckh5kZ0kHFBP+R1eHBfmBjo7cvOmSwVTtUUeeKftoCpI+859nqeVxvKPQx6mfMe4Fw3A+8xhj
hvy/qDuT5TqVrVs/ESdIICm6i1WolmyVdoeQZIu6TJLqOf4Hu490P7TPjd+SHFLs5u2dxj5GsCBz
5pxjfKPLEBNgbzbO0mrqrtu+85ojkj+qq8EaIGDgYXwyad7f+4lHxADjST84Zhi90mczcExhBLiE
AZdYphfa1YSv8Ccn1UZhxGm2bERTepY7xA1tKPT1zUBWCoE9rdASo0AJ8CwY6/wbU6wOeaBv/yah
l/NywtzFZkDhifxyNpvMvqmFIfIHS3SpvuBoJI6wL5U/ZcJEPgLTEJQdZ5lxfkkqYX3DCklmM02k
5KfTGpweHZPwY98Y0by45GijHc6JEFjzGVg4zsYlk/QuXUCv20mlcvk2Y5WEeKBi0gq8nnDcO0un
OOVTxDD0wIvGspOdgL35ema0degU8XiviQnLT2eaEOSz9raD/JBYxC35gigSAHovcTjGsuFMj4k1
OZbghnoUPfjIn0rUht6DbadMDJo2ISiSbzxxt7KGrbSBLELyEIj8We8AH8hl78ZYfELR2DnUEiHj
Eu6k6VfbwRbtr8hjZLfXdtGclUyr0nBRIr4IXJU7G7uA4BIawu5vjNEqy9BeXBQckALq5YLOxHyD
WgKPbjRNpvPsWcxpQhtWhQ+TR8QxccaIPEJJdZdvNbEP7caz2kQdMgjPiB8dULgbhnYZz1wK/mGT
6ob2dTaWO0w2ZYTVYeEo1pqairhyiDPcZUJXPzq/sKrQWxpG35yUsEMohhR3hND0nJVEFB2PxJQa
m9jwmBzpUfvEha9+lM3qhM4PluClCBk2ckJ3PcP/heCHl64ICiQDCB30jHgfA+2mSPrIO6UhWRFK
RAuE7PVxeWymUalwpjmA+KOmGtrUqGbAmjTO9NNHLvNddKb3yDzJYILqxmnKrMuK4v2ozVeBus0I
aYiH6DETwULlzxD3Lm17anzfmioZOjH/RsvB8iEj1vwbOA/KxKBW+e+M02y7rUHRPcVT6lzPIzlY
m3HoJsRiCiNFp5g1MLZ17INKKTePeDoNXSa6d2GKDeOW0PTyjv/Su2rMtEt23qD7a6jB9lkZZBWe
EkGSJmiqigOoaouyCifHiUm7hDP1IyMye94s1LITj7XQ0AuSxnoRrVV/r2w+blqAzqoQwC3gbuZ8
7O9pmmZLKBWF/b4QecHvMbfFhcFxqd7orFfPOVqTy0LFrkdTH+BYOBSLezFOGTNQ9DmmiY+bqWhI
UdnDMPKiR7B7mbHDAo54tnX67NQSJSQNY1JoN9juRn4LE8RFaBFgTd1czT/MUfVPeHSYf9kgWS8W
p8fyRRQ7KHeTECbaypVZ3i4iY8i6Dgn94xhR8RmjWfOpCKrBxsDsee3WNOvyGxclibnoKuw+bPXe
JbqD9N6KfE65sejbU9V47lM9txj2OYF4HqqxZL5TOqC90EbNdRsgpNvUs1fdxoPZf/cixz6d6lXK
bFi5YJadQqb2ykQ/pOXok9Ebz1V70lRpq/alUvJHQcZKdoxNDQ1abETlN52XxsQdl2Sx2q2Px69p
GaJ7gUtwGPNQ46K1vbzexgAtrkvIWeOW81J3rSv8hptE9uUp9113W4JtQAdxKXBQgD7RYfpZ25Xn
0qPbqzu/umuNshNhiZrP3NKbNFG3xAWB71IgrGh6VqzQzVmLQsYHhLrYtYl5DiFL/GTYUI04gCWe
t6UP3j3nXZnNZ572DEYsXVb8nsqEOTkzyugCghJr6ZLOHAW1Hq84dLkpqSr81RvLZcC8mZIkeba8
CRzNmA/oiZJmrnTo6pY4OTzyrrW1MI16O7uK/IOlCFDeUCkiaiw7K3+xGlf/IKghXis2RW8+js0A
EBW+4BukGh7CmiTW3sZoBusc/2Q7hIVfzzhPKAVue9qbKJ1WPhj8FZszaD12kDKq5CGOC/umnEyi
jCOnVnfFihrLPQXfyMonjr/ZCiNDXQnExlIgysZCzt5B4GzGwyBfUWapq++6V8AZo3DOFf3sJQ4/
NQy0/pWGZq9gNOcVkha/AtNKcCjEXwqFOSR7harxvyVKKd8jHVBlK3itUrhI6pkcyUO2ktnIIgDS
FjlM116r0cvqFeOmXpFu9PPBu3F+W1OIV+hbYLOkk/drYj7jBAEYTjbshpPs9BL2rKKrZ9rHIAFb
aTxtXAAoQFz8SXLdFTrH3B0AXT8VpreBWEZgBL0Dl25X150UK7eOWSagmUoUEeSMV8AdXZa63fli
Bd+V5khibe72y3TwXwF5ve856lwjpoo2VdDYt9i3jd8KWPgNuvs8RaJXcGcEA69RUJjY+fydiJOj
6Ok9nKJCpScIJMFKDlWljJuypDGK0qSUPKpX7t/YJDAA9YoDNKzSGjYVuauP0SsvEOwJOoGayMAn
MHoQBbFyo+HnmVvfIqcVL8wks++iT73f3SuRkKF8/kJbF05hVnv02ZoVX9gI3b14DUhD/5VuODZu
djW8Mg8pauhvLUtGz0GX/aCgh6jlLFZW/gyfFG7iYCu5EygAwZtlZRfsyWyZdWivwMW+1v3I0/R5
fYYVyYgw0R53+pXUiCgbaqO/Ahzpa4C9GFes4yg10rgV9cje52WnvP8RDMNy6c+TmPHuoahlUJ4G
2nf0ocur6Rsm+eVXIDqIKPTkU1S7hXtpI3WIISd2qgrjTkHC8/Ah/W6CzsFrYCfTJdHSaJ4lqx8T
6HlFTLlZRY8iETNwNe1m5nWv8ZOfaDrxwaE2+v40JedebuVcMIruOuKIU94hm7UmFhcZxKHzJl1c
VtzSA51XumJBkT4gNd7MydgiNF68/ocVWf5pV2fDbdqgNiQjscoOVbkQGV7xxlCMDl5z1eUUEHQP
ugrovNeMpwqFw4/Vmd2yasbjqUVl4VFrVZDAMKb7dQhQO6sOBEda93jH+TR0oI2zbLIMCJrzXD9i
Os7Mk67Cfzjlpv3ICKb7HleIObZDj7mFIkb5161cG75Jbalug/g1cfmuupmz69Q4+5E2jTzltx5v
RecELwEBtdUmQOVu7uwJ2vrBoX0bhxVd/58y04DLlt5I2Qqi3jrxhD/+iImuNyipmuqmZbW5lj0o
gq1PbwKiERnxWD2RlheGufOMarWH0OtjdG8Vv+0mzm7oZRnmUW73xv0EufKepPTg1FUD/K++EMz3
2dEZO5ixO66D2GU8ibVDj7FmxHYqpsyjnox943fW0O9khyoYV+Z+JyOo/gxJ97GTdiS657NBm0sl
pHuNAroigCP9vcRwRn48ZJ8zf+ziaTsQfoqbJxuw5hB+yTy9QC9R7nFrd3s7aXt3L1XdSOZcVn7V
wRyNMTFVg4c7IaXoD5j9ItEYYgbAZeuzc7weKP/Vyfvy/zOuiAtN/5N0wf/5PwRSv88WXP8//5yT
hfwPQVl4yV0BasCEOPD/jslYWOhlMxdwyNKi6PBp0fz3lCy9/3hrUCWeVs8CU7DaW/57SpbOf/jn
aK04WF4DelX/KnX6bd+LE7oPjIScGdti73Z43d+ekZEVGVOWLmM41p3Nr08ye9Q37W5OMVv88Vj+
0mJbLS//exx/vdRqN+YqphD2B9ss0q9ocbSiILMNIEidbe3h6eRnmPyqM0y1zWHsyuKWbdo/NOmQ
HH9+eftt5+2f63u2hB+wUlh46m9vVYMoj8p4QRHt5HFyJazE31mTn/r7DEBwuzHgHHKeRg9EuJ5w
Wy9Mklhce/bgPcMPja4sGIdk9xazCfwvly3RgqIjxxixIvZ26HhldfBENr4QMepl9KpRXIa0wfA9
GwXiAsyyHATQmlcvzO+XYlNaGRAjspOSm5VFwFEBEslT7M3D/TBI69ZURnUeDMx9d1hcktvPHwgu
kb/8IrSqGctgpbftNYT9zxbd3CBbxqpPPm8amGsGqWM9VgMWFhojEu2UkbnOvVlY4hGvqWVvPZ8Z
1AYTJPZYcm7bXwtiIEq/JJJ7A72pi1Ejbp6VYHyHppSU8VBWTF83HNZkdihKbT+LCWHkIUYCeMMC
PCasVUXxJHXSFntj8Dm1+X1TP0zatync3AjlPL6VfNP5yQQ02CU6ehv4Xf+c6Xm6UVSQ5c7gLsYL
MevkYphUa50op0nkZRLpLN+bpVeqY5NRC9qiDHnapgwocreTa/UQbccAH1bXOUlHEms6eWGQV/0j
vWlkG3AMRH3MPucBv/Jrz9gqZfs/Uc37+VHtJWOzS4ZOMO7vaP5vRRSk3rZaOD26q+/qykbZgzao
9ZNHr4N9A6zVkhMtf/xMIVp8heSOwqzd5X2EGaRRnAm35pI6qwMoZcybyZT0AKKvJerTZWCOgeYo
0AyGhslst/0y5vYZ6uTAO1URCZyU1m7xPaXryl41GZXYWjoeCdL1OcYzuqOAeuaGXXk6RwFTU8/x
4vRbDs11PI9iXC/7JfWbdJ9mgyj2ILLQJecmXoXjCD4WgsQhV9YOJH9QXWYiQ59cl5nVMzob4UEX
meguLRfq5NYuvDEIR6kqdyPJaQczDFgs3TuYEyjQJsX2nRmtixBjJKRo6+WBPW8QM/jQ1PKsa3aO
LsY9bbcp3SPbNYcvuuN/W4wgEsBBsGlVmpLl+s9Xn9nVnA80UUJ8R8EBazKTQ5S2l7mwOBJAuZl2
y2DUaIazBqOsjl4+//jemvlfFyM8L465EqSYOrzHV/TCiFNiWMn+zOJq1yMRO7WUTk8sANuHWgTZ
F0gT8ZeFHpuBD5DDpevqv2+Gum0i6kY4OhyrsUaG4PagxgENp13tP2r090cRE0eGjdMqJBzM46Jt
7Cfq8nreT7NwN2UWFftFGvapbWTxV2ORd0mQ6wOhK+wTKgGVwrQgOb79QazSDDDTF33I8b2+YmAv
DxpU524086Gg1GNqncVTclThUSFFfLKwYyCw2NdAkA+Kw8gXu9XH3YK92pRkwYEhwg34bmOsDFXR
9dZEOJHZSrhqRv+MwROc6M9fhL8swpL6gFY6MCKyhAkKfvMmiobYb9MHcsQhaLhKChAtO5YzNAQl
GMjfkEdIsJ8y6YKf7mjswi5N2aodN6mxdBKWMBOOOY8PrUREvcfi0yJrZOJywJpEI1LXJTC+z//m
jy8vYFybcAG69QTHrUbaPz8eH/aVBzqSP3lYmicBXYLhM0Vm6lXJdboYzlezpPXH/9/SgYmAw/nQ
hbgmLThXfLBvL2jQpEHFgARuMArnro0IydikncsBBVaRvXXbsUoOJSfPS+i++d04draLFlEZ+89v
/O1LQd1C5WLaAt4aWjw4OuuG+sdMK1lkIxrO06FDM/xb4fvWxhzy+ebzq7wLPfnnMiuoTDI4WQcs
7949MY6Nkw0pbRcW/moDKjq4hrbkfk91MT9rp4n2veqW27IphrMorix8aibeX4a5LnJJQ/i1OIIC
8BgzVf0q6eztyrn+cUT5UTbikSa1CrzP22fQ+JmlaEPg2yPR77iVvrGD6ECzIB9uY53DuQb1vI3a
PDk150Fdf/5s/nZ1gaEL9B3zZ3zfb6+edpaKHYQ7tLp7Ee/6oh6hiJOUzIEWl9Ey1cY5IJSx3IrG
1LvOW8Z/RX/55/6Bk5m8+izc0l3/wj/eAXR30BMy3oEBVggtngYhyKbP2umqBm2Pg6hIifZTw+7z
G3+3QK7XlevI2Aokq6TDF/b2unZLCANz9AYgrV2nu4gR2y1B25RGgx3n59Rq3s5QtbhEeAcAvJqS
cdqnMs2ZoMhiafauKfEUf/5XvV0JXv+oFZDFRopJxcG59vaP4h0xmYgYGipoASLYiftj2BD6DoDz
cjoknX//+fXWN//PhYCHgKVeeMQnUsPjeX97PcSS1mLk7GKiovdGJ1rucjroG6Pz++sSgj9TJQRu
UR24Xzz/j5/+euW1w7le2fLeLUELjJvCzxlVtRmlYiyjHHnoVHyxsr7bpl8fKEYBh0Uu4LnK95my
I5PMQrbIlPBrgaxH/3Nuky0etoDRb3Thdete96SV8PZOCf06YaJxy0jOPHdwtZ2oss6PM2RKj3KQ
/hffnmO+LSJe/zohpMsCAGEhMP1376CutaXmwG1D1YxXcWv731ImDBBCzIK2CADCrVegDrGWfqCA
u5C63AU5qidseH6CWyB0syw/rTtPwpbjiGiiBu3Y3uwlcmH4oAV9Lq2aKa1KHAOOe5zZ3hZTSvLg
JjLIdoWifCZ5pTjw4i9XKHXvM1wmZx5bRrTLDXImOMWkHtuoJBiMsle/SPqzDw7DFWC4Pcn2O1M2
KqZVb3Z4CadmfjaSqE12/ehbx6OW5bQF8zxMAJWsaEu3S7Kk+XPzw2lH8xJHn18SbO4O7QYdbWye
5iuFP3TwAHpb/BLppWWsuYqqEdaxWTeBOqZmBoxATpRL6nrekIlR4ysN9dhmxKc5KGPDipAEg5QL
d6go3Eu7O1Sp6NXJPBO0XqY1keqUz/7LEtMP3UxjH9y6QmO9h3TLRx2rHImY7NvutxUlHlNJSbt2
2xRGelJlimo6NqplWzDYupmkXT/QoVe/QXxjPpxkWdFBVF32OxEcAY55Nx3Q42rGqzl30/hE2cZ4
ASdXdWM6MI/2Li3k7ogPf0S6hSov3me+BWUZOdJ8WaHl+K39aXqikZpccDge7BtuJrgbGHFyBMAV
jGpeVByLa7LmyXCoiWiAG2iXYQmRICXzo8yBMk5mn++QeFVi08SsYZuxWfjL2Bla/6Jo7PShLNxg
3lpi5gftzQSNUh/pju67lQSHhSlXGtaYb6C6V5C0EfXZx1VXeITZz0TWUCH4+a9Z58udE7GeEjYg
CW1rlQCbPs7A/fNmxpjbSgPZKvCO7I5Rh37Mhp7GvZ2ZJhiPVPziGDG3WCvL5cXNvfghyZO+2gL1
FtMxWQfS3iRGZd8Qttv+qDX5CbUlgm9GgRFvawJsOCnrLCaNBRTHjDt4DCZ6B8t00Q9LrWBf2rN3
zH15z8KXRQDL2sv5xsCencjcd6MDZxZO711ta2YtDf3j09gZOB4arvKtg5qMOMZGLWALlknuRrRW
c8jTs0xrDp75NB1n6M3kpsBPxG1o9Pgntpt3YK8G7C90TpntscAnHEsFXI5HF7aHCqUXNWNIR8Di
hWxqU4RDM7UvTjElj35t0/2U04LSkCRObPelSToZajtaUDxJ8hnIkiED62TuXIe4EnJAjofZQhuL
YpCBD8gO9QSuf5k2ODfd5oQ7b6YLjbBtVapiXtxoCB50Y5opM7d4biJo0AvNapJZcmroA710JmxU
3uTB5L3rKMBJJk7TVPGeMMBRsb0vrJpe9YLV+oEDO7pgP43sC+CY/bTpzN4tjyyXUeS26zMXlyt+
S2vrkMJ0EzB4iDdenAcXNb+Rv+UcjaIP8rts+AXT/qw1ahiisbtOSdsMlRsWrdh6iFOfCUwrg6bl
LJW5d6NCELd1e02rqKii7MGxCwzPTOC1cZzLwPuJLNiItjAjxPPk9s03Y2gVtChj9tyDkRoBv/kc
VafdEicIxePG+14zMSpCA7E14/reDn5Yhu2/9EEQPYC0XlBFkaPFc53Wz84O1M2MNo+/G/FAtROT
EUh0WjE7DFJc4wfqCMqt3s6ZfUaJtK9ikS7lnm1Qkj5jC+scLF3j71zEC/5OQtQPx4ZchH3aDM73
QBaTxAflq2VLRdoSOJvr8bqZ2V6g0As173BxaHNjWRIyE9m25VmaCpJGBr9P6J0HNeGXZrsw/UmL
a3ON22ZEZDPVzvtO0sYpkhirQwYHOtSmZU87n2HhEaiwAV3s5AqQd5k97ekCxUdiWd/8SmXxLymc
GEICo8eTlDciQOqJaOZczA7HqqAvA0I5cDoae793KbRUgYYtxqfwDdlH9dtcyDThX3BeFN7wcZtN
Lc7jskOiWSx5ysgnSs2KPS5tku3sO/XWTNy4Qr8J0GSDqUd+xxKZMOAeTGurUdFVl77VELNStzat
QpPJyPcpaue7rJrw8nCsn+6Hop6akxmSDMR4pUH3y6GTQ+j3HPy3qpmL4mgCHEQ/xnFqTV9/XLCf
12LNW+YE3yqfCRS4sDjdLpnNbFg3pnus4SBQUHUtzJyNWaP92Y/k+TX4dEG8WJd6dPR4liQuFtgk
Ui4ptbW7ZmRAjQ+7bmoR/FdN+bMix2XkjSvALIXzRAzddmAkMx/SNi7tc9FWiENEVmdyDeWFB2Jb
CwCAOZFoQP2hQWFVm9hpQgeWDuuGSNQJX46LgSBwh295LeE25Kl711qzgdJdLP3xUpT5uUWiDn1V
KzHpsdpa64OxkMcx1sbZqMm9OHKinHGb6r6nkWsjex7Q+yytOi+DSv0uiSq7J1/tqhs4a1HTnDB5
QzX9eeG6Cu3eVa7I5BB/omwjF5kD6tvKtaj5PNOOBGKJmAHpDthS5EwzsibyYbr8OWU25SIyyZbL
zJrQi2PAoTBg1IrqpDQs+D3zXM2YMpNRZ+ECGPRn1xQN3szWcCrwTCZkBmViiUJOXRRfxX3+5fzB
AXz90+nymrZjvyuA20lg/5jcFSZhKlxIdnZoVgDNVjei/2V67bWD5ZucHJF3xzSVzOdGOtNNak90
iwezsqevHqlpf3ymNngIJK4+YkJOSG+fKVgcKao812EQsCqfDGa3fgFjbT+6vkvnNWjSoNmi7U/v
PBghKOHJn0H7PqbZHQZGnTKaF8O3oKopqkaCBMX6IaOJoieT+peKHJXf0iJdYBsUqzYmSHzkNVGG
bW295Ey5axjJL1APGcgCAlEJsNMW30NsN8VT2wWROFmqoB3RGXnGkTb5vTaDMNBADcMcXWuglDWT
lzm+iXjdHzFX4TfsY22/0KU1fxQLs79NHrQgGvIqqurQHJ2a9BOkOklI7lOQb6KRN+5oGRHOn7px
6cIbmHQSkmTZ/UiYHl3bIsd0ShpV29GbJg+l8GOL+q7vvXbn0Fw3Tu06c6Cux5oRv8voGGvonL+k
KmuZR5I2lyOnooG+RQBC3IKKTPcMLZH30x+65XHI5qzYdXWH29lTAcpiy+lj2r7UduWusT0Ubbrp
KN+ofeq9rEqSHMgVi3ZFrNt7HXQi3mrJsD8se3qyYaWC4idpdMx8EQ0XO3zAgzj4nspfXOo05wiC
lbPvKRpZiha7SfDUl9Aj0ixviKly5/4yWLwUqWI7FmdsYT7oK7NpYJDkSYw+BP3Lio2UIoxqIzfw
2CZ1sPn8e/94MHZdMtDRIPL4JYfjt69mFwMkNVVEQkdHooOYS2hYmc1eUMl1uezcL6738WRGL4Lu
qcUgEfbLa5fxj65ESZkjxzWjRVmVPA2YcN/XY1/u0c+w5n9+bx+XMrlCuIVHt9LyPrRqdQ3QtyDy
GuepKnbcKQyyDHFm33jGKT3tamf1hUnmVGZeuFVvfdGE+/hopc3N8lQd5qPOe7y0mK3CjGhuhl0S
kPKGU/xgzJ2zdbU294TGZV90gtdD7bueAz48kuxNz0ZL/z6CG1cL2TOK8qICBvXgNwSfIMWd9j4F
yy0CrZHKMCq+/ftnDM+fFiDcDJIE3m0XjIW6IRvwgqgA3WwRTMZ9pszhZElN3PeRoY+NREe3+dBY
u4qj/7+/Z4fUBwsenoVNwXzXZzGqFDholHD5GrQI5lN3F4zjcDQ45OZ5iWhCc87N48/v2f7Li8U7
TMA23wtpz++HMrmDrNOrSAG0Mbj/qngFsN4PHXvMmDZVv++NPs9Cg5FFdKjcqYdiGyTzY9JbkU1f
pk8rzNpkr+ymfon3rZCpRF+NWDuwKnBYFia8LnTQh/b7vBHGD9NW1MVWU9yQqkWsYpIhqVzyGWZF
YJ8HcqjFllTNHo8k9jdkuwrcMRM4HygqmRvFbqks4FY+I2tcLKB6QQIzOVQHMl8UYzjTmDajmU4R
fAoPW+7nj+svHSlQlabL9NE3+Q7fdYkzfNaERuYj4KgqumffR0JbQO/9ik7/l54b9hGkCrR9ke2/
T5w2uHKfNZEOU7AY9Fl9h3MEDPMdskM0XSNLL2U8Fi2rG7+6x4/fukslAYWfEQAwqg9dtziwpDsl
TEutBLegnMZd7GRIMQN/PjEyDEefP9O/XM9Bd0GSOhUFDJR3z9QcuhpeTImoFrETgYhNmzJ6n6LL
ni8+xfA5w7r6/JIff0YGgCD5Yd7S3/mQduFpnPxe0zOEd+1VhO8jReB9hmn9+XU+fly0bTzGNqu9
SfBxv92RYE8qRVJgH3qzSq/45rO9jjnwxaIzHnRJh0NSiB/Tlxx2AIOyq88v/5cNSjr0belfU3xx
Lnx7eRM9KGok1BfD1Pt7re3gipTPKSxRDz98fqm//IiSnjQDlDUqgs3i3aV8FYNYHrlTb5mvEx1b
Efgpr975AWceCdD87t9f0Geqys0xpUKd8/aCxG+ZBmyfPoQ9le19BiMgvNzyBvvCfNa6Y/bF9az3
8zBhuiiKiFdhoLtODd/1YWuMaso1eWe6kkNVSIy4zSGhLKtta/mIZhUi+kM+6vmmcaUBErENnDsj
z2ZkY16LO9PNMRvuIznoCwVpw9h6WeyQSSYn/T3rDZnhA5zpq89AXcztGCvylz9/Zn95HSXWoRXV
S8niv8+8KHWCUd2msRTTAT7p9JRflvBfNlYrYSV5EuzihCVvp6rMPi7gbcovvoeP2zqLmoP6ZSVx
eQwW3v5oMa00DauWt0TB2eh8EJ2TOTcvfZS7tA9iFNcmcozP7/ovHzsrqWUSWeAwzHy/ZjeBN2sF
RS6cLF5KjNy02pJs+cLM+LeroLRiSMu3vs4S3t0a2DdYBVzFrb3lW0eFFCIRab7IxXjn8FvPWy5B
Vh4IZioV9FzvPmm+KxDeMZQW2hc/aSV3p41qaYJz1jhOmx6isTC8K/q/NMxhCwMQTKyLoSrnfb5m
DtINLKCGfP6AX898b6s1RB38XQEnOnRN0np778PSIWHMJx32WAAufadqjvw5q++g5KIBRpgPsKaB
tIAAMs1+8BKQrEmS+Fdn0/Uy7/8MFoS1mDHR03jvNpKqj7Hqwiolb7hFFdswTr0loNa6budYIZ/v
lPHDy1Of2KF6mn773RDMV0WaiGdqZ8hsde6D0/v82fzljSdai9E1A0SCtoJ3j0YBIoF7rJCAGNEj
2YozWeCufWIO07ILUk6GI5qHLx7Ex+Jh1ZowKqJ/x+jMWY/wf5xLfFicxRTj0AZLlR3HZApuBbSt
Db3hNvTYC3bERZtnyTCo5399t4FgA1gZ4WgVVp/hn1eOJ9Zk4P7YnDFOXSVMVy8Nay6R27nx0Sy7
/qmosvrx84taH5+x7+G65U79dZ97/+lBW47XHhmfHukaSKmltvoL6poUNiT7a7SBn40xIGkDBjYR
taHGzq8gogIx6O+9yYJEUzdOUoWzCc9kT4vRd9Bv6WIi27caM9qZjbhAdjZjb/GdlZvD8mULaFCY
eTEuL60D2AHinesekhF3MXufms9LhMFf7LMft3QEDmzqGDZtPvX37RejKECA+PQODT3IQ+fkxY7C
ShH7kX6VQffhUq/HTbSKVuCheF2Vsn/+mDk6/gwwG3wBq79ZWmM6RN0o6Y4l/7UG48XFe3v1zyf6
Z6TahxeWXZylbZ1cMzYhVObtlVK/nEsx0uaio59uR9FGxxW9ntA0RIO7UWBOthv13bYqtf/83fko
++Bl9bHNMve1JcyUdVn/41uhP2CDN4uXMAAgdV0JmNX2TD8cwEl9tMyLe1VUKACNhVEegxT7QmWq
/iaSFgNZH3vH8BrUharX5ePzv+zDfuLyl9E75xtehcfuu/3EDEobwJtYwgyg0Hnia/dU4sn8IvYN
dyE3+GbRpMJHDr3qkYkBNJ13ZY3M8Wy0BDeEU43mb58K4mvC3msKa+cxnn3ovaJ+MCe5qrLkBLQz
qrKRUamN/YBziTvNm5ExZYEjl9bMZo3Q/EkwCLSWrJ7ELqnIPDq3OK3DM8dEd20Y7XAJqbBv9zI1
QXJRIYGCjaysjmgbmg4WhtZwk2MHWxLMyzruO9wRDIKQXi5YWKdXWb0YtH8eZG1U0Zaly43XL6Gh
ODskbmzU2HE4zRdFszDN9Q/iFJF9Wpit4MoQxY4bqJ6X31jiUjcE2pqYp12infokbnP68WOn1cAx
1zTV8ZiT1YYBt8jm4yYwiBUpWOuNbTPamhA2xqLe99KfCe/A59XHL3Y7ytugnYZfYGyX6igpSyLN
Wb8adIaYReBqA1C1gZJHDMw6NMnVthwGQl+KyPrJJImgeoBqJaUlWM8+lEPZXvVlHzE4AG+F2Nkz
4t/Sw4dH47nFriHd1nlOcSzWm7lvgaDXkfPCwNk6XSYcr2x7eROQlBpUUNbI8T1nACSyNfK8wuyC
9goFjx331wz+ZEIJSj5baOFtIWgbfYvemLA9IV8SmoBvNnVdYzuNtsfVnaa7riQYlUNTIzzeyqFH
xjr21XJXNZV5W/cOidLBtIoNFl4GDDYu00AS24s22mo1Npcx0ezPxF1P5g4Hy/yzXyKwtW3blLeG
bgmRT/LeN0KMGHa7yTnSlWChLIhtCfkDtI9R+CZH3iLy/ICpojoyESB1RzQP/GKftw18ByczW+AV
BgU3KKwEQUKbzwDc0K5YL07adwovZ8VBmw25JR0WPUPHNiAwZVYyB488WvU5orwSLzPFjaDiz8c4
TMpqHReUtdEct33TxDsEbOOMTkhrZxsllelsABh69iEpxumpYdprnyVWFOxNyFzOTs9dm53VhosJ
BOhd99Cxyl0Bl8HBUyStPkdwVN1nSWvdaKbz9U4VU6QBmqyd4tHqAtKhreQmC6bAhSnSRE8m48Qn
tQyjRR86cB+A7GJLnlvwhxu+MPScBg54OFp+K+XWZ+SYbDCqgviAVk/yUmZYt7Zk5Np1S/vMAUAD
/bLx3alyJo0pgS/3TEfVSHEmtf2+cpaKyT+Gdt5X1SMT70bPb/cJ02B+Ypj1oAFpJ6JJ95FDb6qc
TxLueRv8krXbPmA442DUJ7aDksUSzamY++A3jBEYZxFpMnzQyk3yba1JithA2MGvTe+3MbY2iqhq
25P0Ye5VjFr7tKD4vKD8j2CkGDXCPHrDsfVFUfVxPV6Lb9AYRHJipwjeFd5pn5dFOtLsdeIW8x/v
9qEBSPnVfvRxKySSkBg6Oi+IPNGcvd2P+ggZFVNLhsQaKykTce3+JBJMbADl+ye8S+rKKvzhtHGa
+UA+RvsDrQHvTF34YWGuorDFao+mGcGMhfzmwCT5R1Mbxi1c97j7Yo/62+4Jjm8FUfhMhD4cwqHU
KliRzA/6xPGqfWxV3m3l+gwsMsZspwz+cMd67jR9Z+EhvZ7xMpTzPP02VnGuT1fdk8uIQnT3jEFA
G36+hf6lgOGQS3Acfx2xpva7AoYaFN6493/ZO5MdybUry/5Lzhlg30yNNDNvzZvo3GNCRMu+u2wu
yVFl5QckCjXMn6gqIIEa5Tc8/VEtejxJYXSHW0XOEhAECYIUL2jsLs89Z++1U/yQRWp8gUiJMsUs
28eqik+UoM93QHTLKHjRLRM1vAwdj28bKooqV0IyumPGvSR7Itqn6nTT73RF7Jt+JMij6ifXZ1oU
XcfJWF0OTHhPbA6ff8od2md0JpZSBgLI6hG16srgo8m4syh0ZS+nUN+4zfhoWB0M5R6c1OuX98XD
Mf5gGKHxxK7PeRzoQroOvdAB8N0hUoviywjt6BwzAtYmLwlPvBvPuhdcY2YtmHIo1/D9rCaPGV8Z
gmJpX+lK1SDqKmqxgUswXZdqHG1DL3TOZDi79y2TqC3gIr59r5/ws33G8gPob6FEJSeXbsLxTQZ6
Pcl5xEylVk4VJPg7LwwxO8Tspd+HtJAPY2xaH18/5vNnmGNSltGvMck0slYnrSp5XOhthYE7yVIm
aAmuTWQhSFFJSD1xqBduqKbpfN8tNm+OvuQ4HdXC3qTEJkNXn6FWkoCLBme26YVpP0oJJPoSwGH7
SN8hj/Ym9JFka6tJcoVFnk87b7Z5X2PT/Zgoqf62UyJUQThOZlBiVq29txUtbEAYWwfsT+Hdgros
IPEV+JeMStAQACaofplLw0x8G43hPqfV9r6svfhzqOqYLEv2yZfQWL3rGTNtvNPNwUJQ1aXFrQuI
C1j92AL5rrVm3o+WR54cLBoyGxuRlp8nUNvJtlCM+ovVUuAybJUmGzYThUynpNhNEqVQdV+qZDfu
HSMaftB7xgCstzM0iU56IroeUPA0dwM5JoVPl8rxGHwNJNo3mAlPtQ1euhU8ZWTGajo3Y70tYfTQ
4f5v2BGN+SNkTh3GN2enDAs0EIVHeeLRfuF4rBk0NtnoMYR6mhL9sg1yDS+Z0SZRwHj4xLkwoYIw
y6kLX2FlI6DPVE8tmS882aCHTHpY/O04ZFarFb4tC8LlPKK6necDtmKUSLVRHVDKwLXu4mwXV60W
OLY27WiJCVTGiM2dzH6oPfjq6NYI5ExVIwBOkooTa9uLP44PPSgvdttQgY9fBaXBTl6a7IoaDaIG
uIEMR/EAvbAm6en89ffuhWUF1S3vNjIPZqtr50HXFzJWDIdjeQAkkqZprsiNVi9RmRK+11TxPkRf
feIE9ZfuODttg5kfdYbjrhaWvkrB2lmc4RCTfuA3E8nflyXRR+auNvXBpkAPo2TnyFz/GAMk+jGS
vqVutA4hZBAnyTBd8UbymSNBkXAcQXTu19oNjZxBYNp8RKLVvbVowZEC2JqAtGeczTf8nSYUDJNE
icECPrEn97T6gTSYGWGvDJ17Ykl7LqBhY69D7cP2Rcgit/L4Pg68uGNIh8937V58IFLU2tHALSAe
gOnbRqEo8OMZih8NKNdikPMpMsUOluZot1cCUOfZ6/f6hSqS3+M6mseeW1XXZhahwRdFPI1uk9xF
AjzdxS3O6Cg6sa/HkLze1i+OLmofpj54nddDPIH/1KtbKX01mpKzXlOrbksIWnQH60VqG7tExMn0
KyU4kw5QB0lqlA1y8iL6TEKBWW1yoMnniQgtwvMqu7hXqS2ci4bUeuR2vJgN+QXTeEfnaPyY4NMX
/pxIksWAqigJgqs4jPyQIeNlFmVQNZXSrr6x89W+Z/rosBkHQXSPhTe9ciYvvs1ypMQbW+mIwHVV
FY12KsPmozbX6LYyBx2bj4zI/pGHTT7vppioGaC8KZyb1+/PU//8qB2Cqo9RJN94JlkmTvHjBybq
HDcNk5qojNjTqsBW8MUqcwiugtCtAeWho32kOaffu4rlIfrLBlFcoCcu3qWhY99ng1lGd5QerbkL
mbL1V4Bxis/lhBM6qDOHRoXHr++3oCG86i30ysbZ8kVNxE/v4W95/v//UHr/1cgAVCi/3NOXeHr/
/hwN8PQP/WQDmNobrBSQJxc63VJXsR7/TLE0DP4fHC5sFehD2t7i1/wrG+ANuzIKMXdxDCJHWUap
f7IBFHOB6+HPWHqyy87Q9H4Hobee8CzzE9RLNPCpMcmzXH7eURXG6zPRXfhCHhCpBg+jRgMQt0bc
dfLBG/PauvfCjpBDZejT795EeCrImXJUrhBWhTLoTXdWvD0rQz9FfhZq3fT4y/V8oVu7+jY+/UBq
ROpEx8EX+LT0/FIrUHhWdZj138bY1qqtoYSk5lhFXoJzH/va2b9+tOMVk4zhZT7PQME1qPypFlY7
KyDVAghalm5QR0cBBVv+oR6z+u73j4LflPqaqahBSMPxRY/jKYM3RqxhNDVctSJtz/PSGQ6vH2X5
rX9fXH6eC8vxApig14rM5/gorlp5kbNoFWutSHdDLdWDN8b9GX6X6DKLFW+rxvV3s42mE6d3fMv+
PLBhodlETwoLdfUZJNNoaFExEk8io3w/wbY5ZxiWoZETzYlP7nFd8eehsI7S7DU1rKOrKznj7rEY
S6YbKFyl33dzt4nn5rNU5h+qUWgn1utnJ0bvnnfbwxYImENbb/EB/RCKpJJbl03Rx85s1K1rkvYJ
c+fEaS0/++jWQZHlEHyKGYaQgbv8kF8e+lTNMkAROGdCTUNtmSKzLE1pbkHvIC9GIX/piXC6ef15
efbsoxhR2XIyPoSxy4N5fNDQHBbAeIIcVQqn2M6y7tmXEMN04iq+eBysiBZfa/6trmrBgVRfoEAc
ZyZG7IEkh2oTJXX65fWzWY0aeDQ4HTzMT/9iJLqeXbFNRletuxC+UqhyEPtoE3mDuU+i7F0tzOs8
quAZmPtWwElsMDsV2hnt9/NZra4n7B8bTVRAv+fb13/XS2dPhYg0AK01leJ6hSHfuoqXTWE6W+W5
ZqGdzYbw1AP0wpNKtW2xw+LMDR7V43upQipxB5NrXEiBhUvVqhE0b0sgqJ8bIJNO3NJnr+GiJKSO
YQe5fE7Wgk3TwwNGJROD34hI2DTdT9rgXhJAcBFZVXRijX75YEvDEnGcyxkenxtUJM2BohJvpFmU
Z8WsdnckqoLYyhRDp1XRNKcepeevI11HA5AEH0rwzvrqiGTYpUKyp98MnmwOKdGireZeeOTc+hk2
dHXeK91D4k20uAkhC+s5gDrK7Bv8FsohiMcRv3Yq0w+xAhvud58npnYGfSLacIsUebXYMqFmbuuC
e4OjTgaflKqPzW46sWt8/jxxFEhxCw1goSasnieNXY3LkWIcJkxoLkd6L5Co0jyU+yhMmDm9flLa
8YZieXk5HhNhbi+rARf++B4bMlQbpj3JhglLC5Z/sFF3VnOc/TABaciNZUTRQ2pFKWJR0S6NFyix
H1XknW4gQln9ltzm588xdG0puGi8Imk6/jldX0ZYfzj9ghix9kwOcz/S9jYi/cSJP18ddOPXA62+
Z1XaQ+WMOVDZpPkZAYJAdDVxanV4Vhlwdfk4m+w4EJc+81jrnUTqNnB1SyxUGg5YQ0XgHRqY1ca0
T85IWJHTOYxRMZIfUcWnlouXnibCwpG24sdkcVrdXbyuzpR0rIGZoxCNynq4KyKnC7x6UM5ef5IY
YnNvjr6ly1eAe6bR/WEfvNZZq62hMF+K8QZHsm3Ocm0ASGkK8nZYHEmdDfrE9d7p5ljYm7BqnQFb
6kSE4Yz6yvuG69B9nzAKJR7YgKLWMRuBU4wEt4JlVH2hvm/Kr2IhZh48QdRSgvwwJrObeiuq/Swl
Ov2xQ5ikXSg53n0e6AxncCt1ktUI5ciJBV14U/fxmPDhKUFaCBQsjCbLvSrw1+ibCHG6EmgQ5Lsg
xMdyiOuFOdyn/CZSUQbR7Ty9b4i3wT04BFKMxr4gW0jx6z5NvkUKVGwamkpkYwPxiAZwAV/jnJOY
RPetVyMs7Iqysje6MRkDKQRVKIJOHbtiL+AwNRe859YnCiKjuMpELvR9YTsJnKKmsJxpYxqDzG2S
1vErMSktwhjAMG01XYbXAiRslN/FykCc86VaoUBMH9O6JKN0I/M4Y/A2xMXgmWeTt8wIgSKJJSpl
CXchF6QKu89mY3S3+JKSO8etHUIYMcAPQSqwp/hNwlwqyJhYvc28rIn2oHxUh7zFMvs0dEXxTRC+
h5w7y1B2tJMD2mWQoXcLfDd8TIpU4+tPqBSOOd42JuZxbbvnWi6IRHZHkdhBMqLxCkzpDfGFHRrJ
46DYqricS4qo2CdCBT3vQB0oHrDtNO0mjXLlsTVyd3YCl8u2ICg9CzMQ/ermIpQRoPwNCFjzNvKS
kgZHIaJuk2M2SAOksqkdpG6Y7+cpx0qbliAiAfca0ecmK1psSWbIrKvKFC3eeoAD6st4qKcPJslH
/Q4LL5hQQt7Ns6ihk4JDqSrg0GqVJKVaZIVGO9GoNXrsiE0qkF79eB+LMqHpqk3uTeo23l3hOYu+
KFNn/MfSJJwxEBL1PL4fSRTrdepUNCJAcyqQhSin3KjlwHATeOIcKYhr1LyCtNDFxFrlg0JYPale
bWtCSFvkOM670phH9V7SQ22JJYIBva9NbV48z100lB/GsYW6rEWd+hYwui22jOsVZOFjbjvRBZ5H
pXQvS1wTSnKe8qlKztnRlPZZgRIs92Xc58V+TF311iHv+IsktTO+rsbEwxg15AnNHSV3DzGmFskZ
KTMKxQpcqc/S3+R+Gy1TZmuSGN3h1uEMm3LmBsTmjN42L9ljkWRvAV9M9ZRGEcifGU6RNxjhhvUB
2zVeDUDWnt6p/S5uZlzodlmOhI+SvcRfiSQJ1HSVculg9ZI8hZfVHBF3kLp4ZiMRMAO9deerFOJC
tWlQP8eogDxLEDvjtTfs5YhVrx3SPfy0EoQtNg4IaAiaUX5lFyXM1K7EqBtAT8Dr0JYGJN6sSLTJ
RyIw6b49Ji6pH0k3f0Y9bH3MJ82UW7T3+XkSIQ0KaBOmWaCpSv0YS6YwjxCt5/YjuN08DrBgZF+b
HDv4IxJMW9/bkVl6oB4qy7hwgeI7W6gehdgJMOop0PHCIFYYPuauqclv3BjQnxSm7Wr6NXZpAu+L
KVbPGKwk5bZOBbathna7teEqjd4GWEEDd09FYO0ztsfb6vBCTxiPe1Qtbgqk1weM3BxaQuQfEPqm
P6rODuF5tmS0+VHTOIsAQCseMk9FlCALvY59kn9YJYzYaONtL4eB/ivzpMxXuqroSOHMrPuoB+WK
x2zBldszuVYYPNLK8IcpivNL+LvN9LaztUyny4vm1dzrelzWcLiRImm7NhOq2PZDTtS9lGNyo8y0
W6HBlkQ9f5C2F8GVo+iniN02SS9q7qJwjL7rvjtpaInHAp9+BygD6Fw88SwK3rCeWr6/JcRbP1fa
ufoko1RbAgIh7wUO4Y3ZRVxZGETdYUGZlgkJOLUvcCSAxhZGIW0UGKYjI3Pv6ZOaNT9rw380//6J
fegv1cbz5t///OP//PF/af/9+1/+VfnjfwAI/ec//tdf/uUoTWP5G352AkkMePO0GaV1R6cCjQBl
z89WoKLZb9i06LZqoB3nLXGor/+apqG/QV+LIRelosZebtl8/NkL1NQ3f6OHYhOwfqcReLzFsWDk
4TBia2PSkSZJRl9tI8YmnAYtTG8iVSHgz247Q9kQEazugVrrW6D+gowrxDsn6t2VlOHncTF4Lypq
GxaOtioFEZJXzVAnN8zUTa26HqyWtxZNj5BXdlJ8NxEGtiELt2dkD7/cqxcaiy8dmoEUzXf2NOhs
nrExQwf1QkNmYGKIS7Ifm2GbeuW889IEo4fZOHF07c5JtUNrp4JusW32e/xZPdqd+CXL7unvJerT
RYDE4/Fj2DojtF3trqRGDoBJ7nZSRjHDCjIr8wAcATMKOUcaGZzIh0WQE9X2BYgr4vK0aEJQHV6e
1bgr3PhST0FFb2y7rU+Zil54MNj3MT2iTMfOsZ7Vll6m2OPsHcgChYJl5m4pApMxxHu4Naw2Gn5K
5CV6V9bB61eFPvuzi8K6DoHO1aDQPdvm40IriJm/UXkGvkAGqL6MMJ+Qbo7JBWlr2seB8vNW8Zrq
A3FZkf/60Y+3KD9vCe03qIVsGpDrrppUhWq2NsP7QxqJ+EOCE/ELG1ZIzZ1+qp1xvOX780i03pnG
2riL1h14I47HZlbCAzR99b2rsUXRil7b//7pLJhDOqUMXxm+H29gh8qKqgjySRRSH+QUdu/HSFW3
XYPs4fUjvXQ6CKBQriAdV5/h2/JBtzpytW96jRCeprWbGwfh7G+1I35eM9qjLFcafDY6HMen02dW
prd5clNq3tRsGkJuzlWzMe/TqptOyJxeOh+Gc7QgWCaYj6zeTRoqkGeS7MYUM2NkohGEX0Q9WfK/
f9mwCDos43jonjHnSMudnC5LuFjZ/C4t6uiqTcpTuotVW+XpuiEYY/PP20wY2hLa9GtfWdZE9E1u
fFMlKnGIBC0OALLC1vM10xEPpVF0b6U+W2pQjp3Oypu6hAGKGkv63g618ZT384Vri56L14s2BJK+
NWhvzm00ORTkbVeK8yya1bNBycbt61d2OafV4srSqmE3xkHLZH5pNf3SS2fraJDerh10fWBP1bP5
76vyY5xnX0ZPnBqEPz+WvUx0McKAJnpmLnU6C1yGNR4kxKxzpw+nQDUi69Tn4rh983QX8R3xmKAy
sDWsbcdnlJYxHbpcP3jToF8ULUyTQgCh4eEic9RUYSGEurnVKzDX+ExT68GyZ5JjEPlezb0Snut4
+9+RHZ2+1dNogCulYm4G+ZreW71Xnlh5lh+zuvys4TzQ9JxU3FKry2/2et2gPTqANlRu5mqov9gR
U34xkUxYTJF6pkrVun/9lr/w6Tg65tIS+uWWdzGAwhQZYqrzm/xEEi0fj2NxWbuQf2OjJhCLQp5O
j2bl0xVGS+XEBOyFB9umOW05bGlxzj3JYX75AX2Np59F5eCEUIYHOpTXhLYkJx621ez253MAKBMF
qI1ECxrF8WnSTWoIYVUP1BWGse3HSu8DTNTIKfTZGx6soo1Jb2jbt703UdHM2NrR+No4gtGpK1FA
e8CGNqMUyqkRz0qq+/On8dLhkMKC+bxHP2t6WnuNeeA5doNQVPE9Qq/8SxWn+nbORPKhoZkWaMC2
qw3f8fGBBCjsG8mQ8N887zYJR+1HXnTyxDL7VE+uH0dvmXnzIeQFclePxjBbngRhciCJTCOmtSLh
Oc+G4QLrnHlWWWPythdt9WiXiGaFkKix0N4Rydy0E6lm1PBbgsX085EW00VZKPW715/clx4cNAGI
AiiITT5wx7fUrvtWZZtwUIRV7tslZyPN3P5EN/uFFRFZEOYbxqbco/XXM6K7SWb8cChqDa1905nx
+0JN4e3OYWfuIJoXJz7XL3130AZBEaSgY+btrqr8eh4kk9X2MKp9d6l1ZMbRIjA/wffVb6Uo2e+P
WpxhIFCldm0m2nhG5t/wNpzpfm1++wrzSuL7gjFrM89YFXYZRiEDyM8hjxR7Oyf9D1Uf8xM1w4vn
CzeXao7ZLbvI1fl2pW6EtI0OeIAsCES0pmLRin1fxcZ9MgnJpzeG5V5EYUW20wTMxZ+nLt6WQpxC
brzwsYDrwP4OQzJzm/XnT3TCEaT3HiTsRLx12mM999+lq35B+k+DY963jnHqA/XCU+ywvAFugijB
7mG15me1a7dWVR8MacJZrMlND1OThDeSzzeVqZ1j2ZWcNjLTfP6ILPBAB+TOmrptp1WfmLScEua9
+HuWhYhHHm7Aen43G24zeF15oPktznm8ywD4uHPirJ8fBDnrohV/qgDMtZ5ZKSMhRdUcCtCU7xM1
ad9pMUSR33160QktIzFWBwAWa8Y79M28aCx5KHpTfDWknV3MVlafOJPl6TxeIzmIazJUXDJIWCCO
F6ESFqZi2fLQqVJ/S7JZdx7OpHiTbrFERrx+Qqsx/fKlYFOCpWPRiZDJtZYOTvQDJdEMB4dUZ4YJ
rhndxaOVfDDaEdOyHCHH6cRbvgcI1J+P7Fw+T+R6XHiGfh21uVUHijMQepd3xEJsZEek+bY1gNcG
J37nsi78elG43BaKfHRcLt+s5+uGZYWTEeoH2rdYizrZa3OgekNyaVk2WDa3teikY1woCPeWrcJ/
dtN0FrVQTX/zGVh+CfsE3jCcJtiPVotLZoy5GzfTARLp7FOGZsGsglV4/XzXzwAHWTQTMBJZw+hY
LSXWLxXMhDddAVN2kKXI4ICn8tpmRmgyxD6hUlqJZqmSlyMt+14qGNzUa/FzLwpD0jvlvenE3aws
ZGuCBJwLwrCNXdIm6UadbGcvZHwnGFfelpZUvnfk2FwsrfB3r5/2s5pq9WvWtg9Yy5ENn/iQmG17
zUekvG102d+qqrwGwmdvm2iK3+d24uf9NMMRrIbd5I6ErdqRzoRaVxj8v/6T1sXs+hetFtNxmpNU
hOIwS0WFG6Np30JYlXdSEqUcZgSSd8hstlkWy41WN7+7qi1Hh55hIN7WNZ0exfFz0IOJ6hOrPThY
pn236XQC6q3ixIKz3iM8HYSlBmE+dCj0kscHAcLZiDzjEag7/X5p4+9kM13rYtzzeItggs9zKixj
uWqr13nR+LFcY+6hSF+VATkz4dnrGB+07oLbkrp+xYhtfut6VRVxlRn5+zoDS8oDN7lPmQZqAZtm
02IgR3jHibftxZeAkAheabbCDmXJ8RUwmPVZWt6yY4m8SwipNPOSAQMi8XbKA+sbGmq2Gue4BFQf
EyahD4kLCk2zy9uqqJvPrz9yzxbl5YZQt2Axo0rCabdaYrqhcMmY6+ATTwr6sypuH7WkdVx/pqpM
/b705HXVTG2zHWkFIVNzavt7HeEIvlAgMlb+bLqDtQGc2u/TZGIcruSqNlyYRZN9P/FbX7qTLMws
iSyGlDmrlYqvBnyNqjgMThnNRKETm+EvkYLcL4kcd5NnHXNy5igEGnit2t32VuR8N2bJzpc7Wdgn
vhTrOmC5dnQzuIAknbgs1Me3UuDbieyhPmhKM8Oj7FW5tzWAhv+ZR8bDColaz6HssFcvTe5id9ST
5byNkh0fq3nqZ56RU1RlpeuHWVHhfqzgeQ12D4oD8YxWBHVj5IckjJrCJxES9vPrd+OFzwZOA3Z+
uAEAdq5/lNuJSJ9d77p1J+8qKs38bgAR/imZa/n29SO9cJl/etRomrJbWi/UThyaWZgr18TJjucm
pqXtmDXKiWViuYarVYIu46IeYfWjZWYc30vgUlC5dfe6Fr15xqSwDwglMO4IHsWw7g1lfvb6ST2b
SZANjpCCQQ8FmE6xujogM9wBxPBw3SZ6+4D+ozP9GaYBkcNubxLTGDM935EqqmF1TwcA54Ymp28l
c9ZTOFvWnfXJU5Mxb1qU1/wsZiTHJ8/uiTyuvr42YpMU80wOTbQlN7Z7GMXsPVhGJ99T2zGNiPFT
jF9Nc0B7ptBXam9HWlfGJorM2LpOC3KrNigLoJ6BGPdwenvR/JRHPSPZUlpnviAcWb1QeoO4A6/v
uLY94OcZ0HIRIcexu/GANyN72+AD/Mo8AKaUpWpF7bezK0BJzaVZBCb6kWFrFQ7hCWWf3Q0JHg5Y
tXXztWNEfqjkOH21bMJFtkQOt6RYJ7mDiMuajHPsRGN73dnDKHcNAQFfp87IFZx4RL4FlVH0962p
oRP1cnYYRPLoYb9TyRCf/FnXs29OqTcY5eG+3jfzUJX+oLdkkakULyA7KvlYl4gug4RUzMqvsow0
a2cwjE9IO3RwsYrFgCuaZ/cmSYyqQVdiEAhdqWrZX4wpUfRgDYyeNFqmVciP0ph4pKmxCxo9o8aS
tvdqT6u30p1ICQ46kbjJ1y5TS4iFEV+RIBYm3xNdQhfeGZmrTD5QdLfYF0MFpyfFjJSB0khcErcJ
h1bJhSQxtXfP8GLq1jW2GuJrJ29Mxl3YK954SzC0uzfClj/umaLrz1ojJPY1TVQZdIgOgAHPGcCE
LiT4boMvZaw2LiqHaBO6Yj4QKZzxce1IVd90FY7EQNj5yA3MiFlF8cwb+r5LCdoOUkLI3+mDJfoA
SXmCeRuABUwQycaTtDTbarZgvIDJDy13J5i9SNwphcFnU7dz/c7GTaYdzHZEiDGEg034gNVqMB3b
vhdnGjf3MUsRD/qdHpMqrIBZCH3Czhg/Kjn0so3jJdp3lOsRGyBl/FT1ej5flCpJwvvIDMXXygYX
fmiSqSx8bXa63M+irnrbIS1ugwkehbnpjFTTfBve+e3U6dl9NDc8QeqUoxbqG3DskD9G8kFxpVZR
wCiUpxrrW6v6BixvRASWkY67akIyRZfXGHTkZ7RSAUhMOa0DqU0Yy7ywENuYJGTjCvJ+ioKGuIHP
EIQ7dRcZpfO2sknSMybdLghnSONhx8BrhMiQjtk7dWxdvo9qlgAlT9rhdgjlcKdVDOaAgFQLcn70
9G92hp1qB8RK3xZ4Yi+xhdd7SPa8pXJozypoWMZ5aPHX4CwMyWYiUfW97UyAKwhsiN8lTaldEbij
XDZ2FJcbB9oMekq37u1zVD3duw7yxM3YhW25SeKkIfiCZtGHTnVLA0UetsFtPyOyIuG6aaOgNgco
EE+r7z+EDP/ELu6XD9FzIcO/IWP438gY/ts65PTpH/xTv+C8AcqLvhvbv8VnCnfM3/UL2huKd4O5
39OHkkbI3/QL7pulpKcDBVcUBTXNv7/pF8w3jJTx9KBtoMSk+/NbVib8q6sPFtoJSi6+ObQZ+alr
moU75WavdYsF1HCqnaPYJHNnuct6Fj5l3nY6ERWsg0sWLowfcnGbJSKXory2NuZTcq5rSLErnvJ0
w6dsXRRVBnDsp8zdbK5JYnGQx10xqCeVF/hefx/rBfjs6Wdubx/Niq8YxPkOtPbiXVsTcLnJFXCz
weAOQKHDJQh4DEPe+XqJB65iwNqbfgkNVmU/kpfTMAjkf1hyhZ12wKsKX8G7lPTbPuZLBDGqo1g7
M5dgYsSCxXe7rJxz9ym3uCDBuFiijEdjkQKxXQAC8ZR1PNVh+lYsAciAdvnM0h6Vj12W6xdEWpCV
bD/lJldLhDLofupCE2JKvw+TJWU5fEpcrtvK+xG2xvB+fEpkrhpp7nq55DRXsw3bKKn0VmzEU5Zz
p7buW6etQAbFT2nPrMviHqKw8Rn6d33ePuVCW0tEdPaUFl1kuXJVPmVIx4yRPo55D68uacmeJ2BE
c8WGXEk4ez1RrpdRs2RSd73eP7JjkpdZQ4oPOsbYxWG/RFljXslLoitnAuRmp0/3ae2Qe11j8TZS
S96Hc+deRizZj40GApbW1pKY3QIi0PlIdS5D5adUbaO29GtridomN9cxfGvy0GSaSxi3bcyxFcjU
6C4NEqoeHJ3gmYBQIqe6GJ6SvM1inDZNR9oDzc4l7Bvel+ZudLMmBHyQ7XiT81fYG3dJCbdHD+Mm
XwsyKNKu9B3bAuudLrni8iliPFzSxscld3xQscKGvWv2++IpmJxMEELKdb6wW9uNoDLWbFc3JnYl
4z60kvJ72U7Vt1jpZHg+0IMhYAnZbdCRDHuj2FVEitqkCyTBqN30szzLjbOwzIk4ApxpXxtz3Zfn
U60IfdsTAWvg67Kmj14yMMcjSxQ2FMVY+XGCOl/5eqPo3U6P9eh9S1tH7CLaCu+KbgSSXoP0QrY3
KtOjNldA8tQoq5VNRqF7MPSK5NmqqLjfYPorQs7COttEZVO0Wyue3U+T2qL55TnP5Daj6zZcT9pg
AP5JHEFYTKZN7WZo+sYNbJHl8Y5guPKilLIfdm7KX7x1Gm+mE0/QPD1FfCWZn+j40fGUz6G5UXsn
yYMma2EekSgbvhsNtfihqalu7LBFoDNQo1556DqvUHzJjjPHDNERdtP1ll7tJkV6D5Wegb6Pp7LH
FaJJjeewae8rMWnXovScx1DvhhEDpRfmvpoJBdluWI8/RNTAxSrmHPuapRfKbduoCKxDto1+Z0ak
O9ZlScFQKZVmAybTUIBqnaJ8TpFG+mWDoJ+/DrOpP1u5fe02Lsn2YWhY3llN7g6kwTh3rE1j9mdz
LOcioLKr6p0i5+qdN9mGtYVNUbfwRbT0h40hCjUw9gEflVG45CCMuXrv6RGpP6HO6rOxZhLGNzG7
bCeA6eXkm3rIkvae2KE+gdvPR/2W6Abz0KD/de5cO0uE74nJxRTDugJJwcR53c2LRzBzRKOyscnx
7zVuKx6KIhIXdku1ummqUt5MfaMeEsFoZOvCyyg3s+cmX8K+7h6H0YO0RnlBym4WVTLI7NHiZbOl
+tWldeHQP5685j6hSBdBCrLtQ54P6kOR5iyu+AAwRTda1iQdL1pWpzdSdsZ0Q95oPu3QhoH1gIBa
9EFHivO8a9mPuP7Y5d6NCBWHRiVYurrdYg4pkztDqSLS1UEvx8HcOsx8QJyn09VM4zjDGSTq65qw
XNcHQ6Z/aiuuVaB0KEEv0CrXH+opLht0q1Y97AzFoB7NqsYl58HAcxBtplloha9bDGuDonXCaaNR
16rnTiR7c1eJvA1aZ+qy89rLqkfhxepdmE+JelkmI6EXcZsIXtbQ1d9NKZXwWcq6dT2RqjXfltDv
xd6rhmwfjVFJ4BfbFdLsi0xEO1Fl4z1IJViW8Bd0ansYe6ELTMnWxxun60L1XHVQWA9+35b1jTXP
Qu7inEZV0LtZe0vM1pT79sCSNtVpGkJzoPzeK1o1/Nw8/6N8o3xjb/5KPv2/Ubr98x//8Zf//sd/
HIlPl3/sZ/Gme29wejMB431DBkYz96+1m+68IfKUDFzg5NjbEAX9rXRTdIo3kDDAj+h008laBnl/
9aEb6hsEJSotQkslL0b/LfUpf/y420C5gQWdwg3XsIGNEEDncbeBh9dtVDg9LKfDEDSkr9NmBDkf
STcglFE91IW410yxNachv8pVnWlh1V+oRvOpKYbz0B7OmrYFUKjG/R5Qwk4X6CcrPSLP0RmJ3krI
sfG8u4StcOZ9DJvPFdDkaCw2TZReTHW+yXv749ABu6nN7jCoybvJSbobpW12Drs433O+uY3xdSiI
kRMy34VFd0sK1/nQpZ8i05uDLNThcJv9+AEoHRRGwxK+YYgPISkmsUNTI2GrtykHeWOU8SV1ATtz
s7oq82RvK+0t4xzp27E2sKDP5yUesGrAEVCbGWt5RcMn7tvvljF/Ihl8m4H427QJ3Qpl+NGMttyR
ccQ8ef6SZvkNezWi3es8vzAbqBFO+gkdRh9An985cflDgY/oV1X/IERx22P/9z3QsqHlfbWSK9OK
zpP4wwg481OqWiB8l2poAaZtcDTpfj7xM4eORBg/imrlXZkSdcRHbezYsknNuXczpiM1yTJ+jZ3C
x579YOdd0OWjCSegDHIwf4ExxpdGq5Ey1Lc3ZSLvzEG/MahWZx2LD0LgzGOyUVTlI+se6t96vPAy
GFSdWl5bFRhOTYhkC4uu3rqZrvIpC9P97BR3cVpvKWD2S848PZU7M8yJ1ywOimdctGA3gTPWb0Wf
3kcTBY8SEQBud5kPn8n5qozhreLYF6Pjsn1v+MMu2rGNQfbfnlTiIhjomPP9IZXzkndl09M838yQ
W9siP+QUFZSS/W0p/h97Z5IjudJ0171ozh/smym76CP7dkJkVmaRzr4nndN/BdqDFqCxViHtSCee
PgESBAjQXLOHV4XKqgjS3ezatXuMJ8UVylPRe+gpSUqMzYKtSp+2V8VMT2bBpdNviB8sqopyVQNr
NbS/StJSxEh72c+o1sFgyORVuIQQ1EaWxg3K0EGXy3ECHxUB4EuCiiDCQPaDFeTW2oUF9n78v/d9
n/ylpr3YU/tWF5h1/9mXXK0CcanTz4ZJmNXsODEXlYxJGF2DvPMuopd7KTxAnqNzzKre8kc5XTVr
6GMF3/et5jDvPXf5IsRyi7vSuaEgc/5eXfZe0L9gW09ZZBZsS3BHn4uJjMnSeyFQ7OKU4FozdqR4
BfX1atbVodzAuskp/2CKWmAPwnmtGu1rMRW8jXpzXdrFCRS2nSK2nL6NfLogR1AMO3YeCUOFBXcp
TfCciTCXw8jKcVBNHbvO5qLpvolzR8nRt4fBljtWzKuQmNnKJ9tqpmYp/yyaqPwaxAjoPMXibica
sBdomekcjgT7V13JC56BrE/Z33Ly9Y9XF+d5nLCmI3DEtE+BTg6Ls3a+oqz4sIX+Xc/6Th/EDeNa
krEqiLLMXGvvibUPi0n6Y1pGWXkn9LKL2FuBAvFQJ0rseZ+51q08CvmfdDnPE8xbusf7zBynoMx1
4nrMvj5PMzASWh8nfTKwMe5pOLqzDf0xoHeton5bhlhX0+xAh3Hok3n+LO12iSXbi++EEj2RznGW
qUzo6qbOJzTGurajZ8Fws+o/gLdRkihZw6Uy8gMg1S2QNSWLt8yRC0EtrJ3mjr2tS7Glx05zcecM
XXGctTriQWjvF085yXY+DaX3sznzc54vryVEqh7/dlityq+wZy8SlZpEaprc3WCD5qYfzVmeaBBp
o61bbrudB410DX5Qo+wH9Ev4lcuyG5BfL7o00CRdACUgvqpm2bN8eU9K8TVvkBI1FqD20yIyFOfl
NFnucSgUPWw9FsM2Tz1PlfLe2aPu692s/ubQSHz35slpdTf/Lmq9Oqo11BdtXUN369ezWtb1jmwi
IuWILwrzgZ04uvJYzvWT5ZQfRf/YSGNfLwrLmTmSAuTAaJzJHd2KUj4n5WEDgEsdqs3jq7T14aKk
Op3IFm1TfczkMqg+SsngK2Sko/CZSzwJ3eJ+qCAronT/UQl6DmRhFxcisiDSrmkwl+NAj5JlUYva
flOf75bqSy9qNbQacHFOIa+lNO2veWp/RDoS96tlRmCO1r73tH3WsJc/qiEK6ua3AzzrzD4uJFE7
mrgqQrxulrAj1jePhVIcQNX5ldW34awMfD9sr7ty/JWOu4ZdWp7Ys8JFaiPor+mWB/XMoitMqFrl
jiFNVozuC9YuHzTfyS6WH5X4pi31gsICZ5G42aVN1d9+KF80gpajxuytmN2pOsIqUcV2tmoIgPUE
mzQpYgYwsVe35MAOBgtvazfts8wTsdFPczBOy6M5qx+r2OIGMn3gNf1XoSqAnDQOgMUo7HhQyuLi
edxA87Z8CJCmN1lF03bdTVBWR5cH3U36WPabFefKxALVYLOXVivb+7ptb0R5MWVZgIFabcV9pehr
xLC23a9WMwdoG/mxxNb4LbDSxuaGDci3HIQBZ2WvtEuKhjxhMX2rmVEdNrkUe1IPiS00dfl6Uz8+
pFdXD2phRbh5gZ1ad1YaS8uiyfLWoJ3VJ0Mx36q6GJ5zdV4QM95qNsQODfuecTaaMwVSWXObc8gq
hTNGCBAIGUvy6TGv9Z22Nf1UBZZudqhRXnNc0ePZLv9dyFE7s9y8hJtideEsra8893Zz7ViHSlPU
py4d33Rpc5c5j4kz7cZlNt7MFG6i1SsXJhfAL/WuPi4apb3RaXPYDtyWrKSMB5RCGuKegOMMAlt6
B0f5mHnqYVqJKKg0fBIanJK624+c8bo6hxric+E05ypnQxLNyCytV0d05wQlucZYUXUeHLzBi2Wi
DXHJyk4wuO1eFtpz5TEHuaXaMRFI/TZZlzvmJ7tsvL2PNkpx5ZDX0gVqZ0d57nBnNmd1AmmfZgEQ
Xr/1gEhk01MK4kKyoO1JkDVlf1iEGgvTfBlKzNEaO4VbruAby5HKJH0eGuKEJl1m2lUjT6NOCGYp
lTC30etM/Zf1hF2jn2vVDW/BEJL5LzIStsb7tBZ/Sr09bXA2W3tiJRnsUMvounGq0FHSXZVMe0LB
jk2nQ/Kj91/SmOjvIxs+7k7zer7ymjQdIVMnTMztsajtq9HMjV9US0cLt72gErCkahOfb2TTtO+m
5RUXMWRbyYU2SiJimc60lvqdOvZJU7nPsD78neflQgBgHlvLxkLrwKp8ejCEfsdDTcknmOpvCsg9
L14aOyorcz8PyYUlxu9+eFRUkK+mHRZDErbGU9OUH3ObvtWNtmuhAc1ef9iU8lylysGhn++sKlyV
vA+bvNSJ+MYB2qoixsNlMOaQf4FjvFslVxVnQ2EDVXb6X1NNTtaCfT9pWI4od4tOGynMXVbo0Gzb
XWEtP/PCuMJejrM5f2zd3lPTXdOlVPN9bFTe2SjwAC6fM9bDIT2r5mNqbw/N6p2mEnuiOcQulvk+
6882VpvuFqubaRxkzdqfepPaRqbTZSrEF9xBH9g5cFTPpWZq62+90/dsJZO6dhk3IIUqnXzouczX
2voWW6jaf0FjQxQeXfOMn4mKyrt0XXPXGP0DE8CY8+Ni2/yGwr23VuJ3+kfGoStt+MoItLwrhRx9
pdMvqpDM+HQjXBQuk05tAtYRsoMnPyDNxoldvglRXswb9WTQTvhfXgUG37aGM8kabhrdrOClxqUl
pvtGUz8EnJxwBi3NlTDt5WTcOfLPDMjQzXOfAFoZ1mwN96t3wPbxOoLfC7pxAuusxqtuYGo1lIfZ
0F669t1Z7fNqe394kkQI6vFRZ70a+0GW+DQjabRky3edbR58liLWS9O81LI1dqBl99uqX6EJ3i/2
FmHEYSlhQDgHvFtAZvu1BSaTfpKv0JBvHQUOD66x9PZYzt7HSq2Uc5WptXImRyvY1hdwf7tWIVHd
8sQQ2Ob8WIs5REG8g3IapPp0KrgDM4UsWXPmCphWixlf4uMY+pjnO69srzLtL4biPnkTi9298Q5I
yNc49rgzevIj9fZl2r4L+4tYwN/NOBFvea/akd0hAnHsPUhp7YdtwiYzGQ99k/+sjbg0qvVasTsV
WCYIOsbYC387srav1iKiwh2PrENHUrR/SQN8WNM5atp3PXd+WVjeV3l9SoW6XlPN8rMlucPsRezz
DBW1OtKtbb4+Ij2BfQqLNQGtMB004WDqtn+wgRRBNjQHpTGInS0dPVCW4VK2yg62d5R22b7v+09G
w299aweFZORo3dDsbq+LQOFqKKvloCzp1eopSTeFw8agTQdzvGgBCVHYTWoyC1XSa/EJAHDP2r9K
PvqtnvR8Teoj8UBu5Gic5sKZx9AZF+OgLYj6wmlgAbrPSZt9tFVBsTVPZyTja9t1rzPw32A16uXY
MpMJEmm9mtUmg6mYidgx8u+xNZ8axWh29Vh8ZTq1pOE23Y7K9AX8qsP2S3dQKnThSenf56T7qIoa
sZIsjGDIVtI4l/xPRdMa9PgqjknTODFA88kXrv2dLs2jCsY51Cb3vs/zG7OtgArYDHfMkS5bal8L
EwJ0nrOcvvUdb9SwWRGyq+3ngzf4BFJ8KDbHgDKY1d5xs2WHC9oOm2HddirTqljMzeAvbYVNwVuX
gJFIfSwH4F2KFMmbpqXPWefU9CrLevvTpju0XHAAkgIZuT7my2GfQ7EgDOkJ6t6Ecm2Q810mVPBK
nz6UORiqRX+s3dZnqBIlYmj90loir+l+DUe7L/stTspGC6QDUNgvkePjfknqiyN0mokuN0Ji9mEw
zHKMM6gO8KaE84SpgP15MiA4Hw5Sr+ghU6qVtVnvYWuh2dhzchZNRcSK0Sr6yZzqOmay3REZsdQB
Sb/aQS+gcVhdV34mLgsHtiKYt69/UkJAXMB10uTZKJz3RnHPC4xuhN6jbVV/Xe5aQ1afWaK6+0Y2
WDy6fHH8VZ8/K7G8Jnl9wKdJ654ax23gats80y9VJuMzj/la6ydK09K3OavCvhJBQUBIq5hn2+KE
c7TmeYLq4EWytHjGFyU7cLVUikPnoTEl6yxSzmXjxk6tiS+thDmyFnO58+itd+mIBkMeBbnsc5sl
B5GX5Kip21wGvYu0r/L2cXokpzxNLnIwyLHFxBCQGUKcqaO/Tkn2PXkEMKzaCTfbFSYQq7/ZF5bU
a+0oz8IdnFBriyjJ26Ds6zire2wnm8Z8BBhBIhNUGK7lvGpMgg2KPrCSieC4ydendG9ry4lUldTv
PRm3mrKGU4Ms31g1Yq5xzSnVKr0+svPya3pFJMz56AljTwL1yey+Szt5wShwPy8wCXQrnlz96PSw
EiZyMyZs/mIePklZDoay+u6L5dqV2amUHynwIGB2D4aZ3jFRfFfq9twW3d6iaGP7L6g8cbRc9cFt
8sAQ0h96JQtrZTkzG7g3qgIlabpP57duzR/z1m18c9siy23fURXMg0NJTMHYwAXwFROJwDbSuExH
LYagIs5KRnmadNeJbHqmK/KSrPNdqXsPvJZhZg/PBHOVHGe/JnXfZkxvC2GpvMbNSdTikbmkd50J
ZXntpl6FhbmFpC+wC1QaoaH0H2BwfTVROHcb7azkquMn3FM+IQ+nfMhf5puzZOuW9Thk4iEx2iyy
VGxCRd3hq9QFNqLtaSuZAy9TERTgX8dau0vXxAn0Rqe63IBN1333nhZS3iypj4o39FRE5atOIv24
dUgQZUv5PnlxgTGEKSWjuTT7OxR9c0jUxbvUXiuRcsBrxOwR7XtR3BOSzbUIkWOd4qFxX810e9E9
Ts65qOQp2ZyDkWYXhCFGbVVmczEYakqXmIudrlLkYMYvpgh43yHbMhpE03lK6/UpF+U7BrHsf/gJ
/7+m/x+wCv9fNf3/+N/+HTvGf/knX+I/K//1P5EsgcT/v8r7//wJ/5L3/+22asNeAuK+hSZ/8/L9
K1rC+jfc2xCG8diTW85CIsr//4yWsP6NgQB2Q5sdXDZ1bH7pX/I+4wINK6+K8A9Qjq0H5/8lXIL8
vf/dpcvqtOnctq1sTMU0f//HAnpZkMUydTo3LqgWbZy77UpBbvyOCkLJzKSMF7smk7n2bHxphf5R
p3nczdle8WwS7SosSH4nWRFMxghpOKH6RZ/1XGXC9e45J5yF0k/LIup1aca29MS+ZVznQ17HhJX0
8JwGVO/afOn78SiXjhMUfHlUuk63n3AjnJohf8qUbQf0BLxQglAlqPuD0bNjMuhYWE3SC5dZF7la
u9yRrsjBRsiWrykCq8HUj489ImXYyoTaT74lNSlV3BsjwlGVJQtm7SRlaH7Trp36DAzeDqsCztSy
2fp7tQ7Zrt0wf+mdKZgfGjAY7A4ulDq8VHNu3S2jbhxKRtIQTqq/FedGlHTLQM2Zb38tRXzqVBSh
vmlERzRFzpKvMUQVP/QOB6F5qgkReyBTUTtUGaFVtTfML8JBSqOdWrWjhUy9RVSm1qOZMt/uUuuh
FUsoW/vTm0vtZ+UuQw9jeWoJa27IB7nWM4a1wUzOro41jJ9qbpdu3AwARuhpESk1dpxWifsXuwps
pcyYigh5maIPzTL9aNwBB46x6sN9WujOG5gmhLlJbPIef2Z1NXocaX5ftcTgpI5xGCx36e6Hba1R
q52/3lgK00/4CGdg5MTVSZxLu1XWNgCoYfQypiop01EjyGsYU9NAumlAKWkHxpQjVixp5VFbm+76
PQxpQpHWqXdtZQxmMM74Bp87NVWvc+881LZi4nnTRBfYJW5yQi7tBkF3ZXc26YpzI7Y+anIDBEWP
j/G46ng2gD2WYVaINkpHsd0lOBzAEeME6Yx6vWLeNmjmKnncUufVWWq9OArdrHeNRlfdIHe5WyLj
tNY/K6KXGlsFerNu4k3gWgq3hvFSbiB2qNau2yyDUAwcQF6y3cnezo5y06OU32KkD61qSr+a6iue
ybOJcSkvHPhGM3wB+e50+SXdENldcaqxOVPr2VFKEstUFTMFDzzCWtlnkvExzAroK3jIe6v3Z6u7
OE5xZ8zOrqxmmLhJuFbDM4RZfLl6CWVV70k1Xa8rcu1oH0bjcWboYfW7dpZ0X38KY4tWSc5Mqb6r
Vj48TsV0l8zUL2a34zia4p5ESzXRT2WPM0MmF2yM4dqASGxl77dsEY91NUfe5u6FyJN9qYqAGpxv
FauUK9r6wFcVk4d0Kkmex+Gs7+bC0oKJaL8ADPMBUumASmBt91bGz83ygskFIYRRx536xGtz1vJ7
Sbfnqp+icF8yFZFrs3bSpf2dvINRbb63YYsZ8zsdywpp6wxjtpNpMtUTf01OFYed1sNgiPVl6ekJ
CN2De9XtzMYxAyfpoyRzXpwyoQQdKotzjvpJ1bVzBl4kWAvxtynL+zJvB3BmjhtMavfedsuPAnom
Iq7OOeiU+my1h9NaXnGHfBHdu6Os2/ajoX0j4K/ppSRLPqTHnHYyryHYw8mkmVUatAAVK/ICKMhR
pTB8V2+v4zoGbMeK9DDUW2/EEMHRs+YiOw1VJgkOK0npeknJO2OI5sXQ6wAxFaGiykgO5VNaZL9C
Ub/Zx+CIy9ziAfdVsM1FhNtoi2obBEruTMqjKZPhx0DfUBU1eeyrG4Qt1RVyVVEhoqT0mOzMrNZd
bsaJUG+Vfk9whUMC2FQemDlqr57GpJX2grD8hiBw3eyTSKk377HO84H8Ym37KvrBu5iGiFM8N8ww
aXN73F+g+Ozc1yzzQnT1UwaMLbCE+w7DdCLBMF8PRP1RAcIr7UUujmQFeEc3ZfBgstB+TnTp+lnp
RVSiwdBWz1q53JfdHGZjy5bcNpZnEIH5XVKPnP3ZiyN5Mxp1fOuqJjaLL0GOmJWlT46Quu806q8r
7H1qJ8d6aPazKHYsyXOrGPZ6SueujZSi+wND50LT86dakQqSAWBh0RQPvab96ZS+DFCkuHw0sa9W
DVsS++mtXUR4bbDdroSLbZvJiJQhVgQfjl4+q00UTkwepYEf2ph0mpWkRnRj6pBoahGXY41G7OVI
aaW7s5r6x+ub40KuWeykRVBZZtBW8wRuLYvypLrKStx1HaP2vJcOoIksKhwC57oWKWz2a/NVW1+3
7WOwjAAUl5/xafc1LEceusFp3rx5OcMIRpY082gkVdVSPoRS7wzoEb6tb2+OW+xy5cPuh/3ULRf8
Q8+psgDM67v6toDpE8UK2sfZTWr90Jdo8M16oDnnddBt+IvzfTq2d0Y6nUSLRiLy+ttx4G7STF30
DUl6QOqtzVDW5YXEgpeEiWZiKkTOTseCh7jJiKce8xPxfxgSmM4bqfqZ9NnVrtqDKeGVOhcchm9C
KkddMZ4VNmp9p1eujlf/bvNTNzhZTOYoJtIW/W+W5l87sViksHaJ/kXWPDqbouEtA2CxWk+mYb3L
4W/llHReKIIjxwwL8r6h5tem1PYtQCOWfcR9Ppm0ddm9p5tm4GYlootUec11f3aGMXYZs2TGaTGS
PKrKP/jJDmlrRfrQhjlpdZPU8OczePLWT4H92+Br99m7NSKpaxcvmXddpSgHVx0OJfKYkuR+rklf
ZdifDW/Zmp4M+SaXbOdWabyuMlB0xvS5urRHVcfuL9L5ce68/bytDwC7wGZ6dTQl3g8vLWYkY8cO
IzY7fEwHq/sno0P5sdv2kHlezAcW8GgEsswOTSW5Ct1d3QOXnpVQtZ8tpf/qM3XHKkq4cWwAcaWZ
G/trooKPrMdH/YZZufkCle4gZyZjlRckZhdqnQGSTdUCPS8utNJM8svqoxh+3dK+rvXwrsP+mTq5
NwsrtghxxiuHiatuQhWxeYRt7MxuWG5qFZhZ7+360uDrVe3Qw8llkdWot+aZQKSzVBFfVS19mJzp
pVkMHFvLx4aNrLLLZm/MlXNaByXnH+rJ41j98FUeCp3PhFH1OlU3whh+sTycCxMjHBBQby6uuOSY
2yzOg82GUOBMSx4Zk3VhB7bwN+FEQ6Y/pkw/+CaGx45CYx7neyXjWly10MqI4N8y1cfoEerLsNNW
K7TR0hdjeFox5oTNuOC7dytyUutuChG75/02mO/glevnuTbryCAO6+QpPH72rKpo4or1LA3xjmTi
bet1/Ef1X0Nr1uNJGR8ytzvZbFUi9fnLoFNxml5o9sNxlCwzpt2D2euPrpj3qy4+F9W9H6cqVryz
vihhtqk7HVPyxGdfmsO5Wtxn0zDnmKzvn9uBHlcmab1OM+9Ki8DRfnzpav1Aaql/q03jomVDRuXW
9rIk6l2TnpzRyjzGjnwzb7ZWdojiWljTboByiETtdmI/32arqiO0iPEbj3rrhlZeRYqn/0l7ZGsp
dpTqzLNYbYoqfXolLumD5NRPHVjmkblwxA4tRwDSeqrnb0ZdR8KzD5pDsVjDUMs5F+atJmvJ0rk5
BDs3hpN8jRbOublkglOhQmOQrEVgYHkFAkOaJLm61aUykquZXhPxWTcUJOZdWQwM6pSDNQBkpPOv
SjPodDIoW/XTSIGRqmwF3wLSmSoVahNZjetjxlF8XBhxU7nhmOg3Xb386mxjl+MUdwVfiKU8OwvW
I9IjsSjs6D/xkU9YID0engV7Uavv6lpJdqLh1sjBEZSWHRWNk+xGeFqdmTw63SfJ8zKo3Rop1Xw0
3MqIrI7w5KVw48QxcFtJZkmWdshV8JaOc6bBixMLWQX7R+CWxWuHQCyks2ft5GrJjozj8tsj8NLU
vgbHvJem862lf0rVXnd21jEUzo+T9mY0+pdVbDwzxjObX1lcbQ63NoayXJE1heXQ+U3dGSiHWvKB
S5qLtHbzTvEXXe42vLggfsjF7fr+qceH9po1CYxIoafyMkCZiEfRUkPYY3MYp5QLc8AioZvUVyQ8
bRwTpCubxbdiGe8L5zNWBJZ2U+X2SNpzxCLWPSaG72p1RLiK7klbnbhplu1IHM2b3mWP2AD6t1wt
fvLbXZoUZ0UBqqktu34Tt2wMNdJbcU0m9WfolGMvyD+1a5uhohPmSf/TmQu6cMWmGPxjW78yXIHi
WiisvDbObQdrx80fzalyTrlK73NCUSNdU4pLPXcQx73e28vB0qlOy94T0VzmkwcWKa/6K52uEoPC
Mw5MY6ynctSH2HPr7H20neITAQzAXY2xmpn2cLZLyvqxVbZPJR27gIxVBU+65l5mODF7z7UaiMt6
Ow/+gC8uHstNOWMeKhcktUnV2MsQVRNq1Wb+RUNFm3XyerkWKFh3KXPnIrA2FxWwbjpGt+kwQWZK
tZ6QZm0i9j0ahN5q54Y6l1FoXShT4+3zZp0IIRqLlOGLWjGgheaa9jullcolsVOx40kjc7veZpCB
eGwouOV83y4oYr7kyA0yYr2vnjAWmm9lPIz9BApgmMlnw2euHV29x5DN1lfW+f1W4CZuSTkJ+bC0
2VdmJ20i7Pb8t0lh8TZxjhISXui0omapYFEx3HmgkEuI6y23IS9YCavZztJSU8owK007XsBPHhYm
tSFF6riHntGaV6cDm80Oly0O26Bkrg/JBe49eS8nbyq95waU4+Ng2EpNSdZsYARxOk5Mic2cmcLa
ONdkRB8X9j+IQn4RDw311Nxn9YU9Fv7xGHjbBySkEsv2MihLfudqJIPEPWtv27MFX6IIsRApdJCe
B+HA08Sh6mjXQlNJ5GsH6cKIbZN3qS/krezEI8ZmRDuweqFygTkOGZwpBnNH0f64XMvqge2JvGWh
xLH6wtjn7NowEba0TmsvymzUKVvdLh/UIYFCVJ7zZVVXql1tI7c83zRWujF7OqT7sIq+4DNzbKTJ
ySq1Xxq4zPkVtcfxswy1ecysxF7fK7Et53E0tz24pWqiBmMQs/au2OtbY2uPeObZ++Qk0E4JoA1O
JrF2knkT7IOdNbo4VBezRKhgp/F2nrXwx3PbZeCC4WiywnldsTQ0/C9KAg8eq5+bNt+FveXDxR7m
2w5loWws9BWFRcwlOjn52R4D1oRIrDpWN5kcesvA8Gd062ztyAyi1pOjxaZIM6nOXbu6pKDYHsun
9lAav1Asp2+dtMoHqa3DbzNSoZRegdGNkLjdWsvh2Kpz89FqWi0YVVr6dlhUCY9yAmqKi66UelQz
0x53tb51j5nIWyLgk/QhT5KEsTAzCyKt17SPbbHqh1qW2NCA1byLMh9O81rKB1KsMOqqC/HwGccA
uMwtoX9Aof4l3cE7WHPhkSxjuY+dcJuLzgrFgwrgh94NXtyxH9qpj+zK8t7GJbceunphDtlNOfjX
0hp6kk7J40LYkLk82lXV3r79hXlSKyzvnv7JCjAX5IdBY+mmyxzGIRZRGWaMY959Y0Vg/Kv2Ls86
mAlJpGtWP9WOYWBE7ZUYYrd+qjBqCk4SoTJZGZjJm36ltYypNslJt/aqAXKoTPWnguPyney79phD
jHxKxp56xMSpgpQ1o7ZZFOPXSuje+zBJbu9KJLkXymRNv+q6zHZzRW+cD4P2p3CwkfnjrFWveSEt
ZMaUFJm8zZorMVj9r5bWdzxHmJHGNme66hLIsS6sG+/0ceCK4XO2Y9sVV7VUEUlrzheK9rSdHjFD
aotvDKn5YTQDE9mSMF73PBLT9KatLdVM6gw+k/hZQ/rRaN82Ux9bHi/Se0jXXDc0vzFbXtBcFyil
izrv8aEwymhMimTzzrAZKWilYe5a1UgcZsNTGU/rMOyR4YyDtabWfa+5Cc2a0RywMGf940LiN8g+
Qz2jfErHWZ9YiRbYC+3qaNgb0S/OyDrwlDaUz4omfrUC5niwaok86mWf3qepaz4tBqFBrrkNvl6T
uLSqGY0vEvQQp5O1XsopNWlb28etMCV21i7h5TLckzXTX/F5jw8GJwxlR1+zKvJsFCgEOhLDvvQ6
nKRjA6sxswbfJtiJ9qZV11NhaOgvbj/HpZFDDjIqnu6lVoPZSlBUxyvsvYtacp1a+Y7XqgzVvnjv
pMX2HZVwswMOf1qr9IdwhB0hv75CaeMMJVvxcj95JkUFEZVEsUVqsk3nxR0SvyGsLmjNRufhJAuA
Re0a+20/X8xmSY5mL+HcqoXxY1esB+Zs4lax2iz2a8GK8GJo0azfJ90o3u0hP2Gz77/XrcoulVyN
vwuFA6AuU51PXasX72Uj5W9pGuWHZo7mMZFKyDJRH0GtLxbeIun0+zlzW+8wlsqQUxMW9brj+awy
Vss8/b106vzHGK3srig244+52RDIOkcRkVOY5YtKIt0Hg2QWvgayMYMlH5SvtO+cCe/TesiyYnoG
QA4bzVW8+U7qeLgXZ0yQ3dXR/s57szjqgjKW37SbrIX8yNW0fwA3OhDvW6r3RS/mr55Quyhfxg6v
fVnt3c5Sd2JTHHouZ9vViuorRv2wruhDmBSlNFljZmMJPOmavcu+0nYLJGR88cTAVM1dyhVIrD47
jriEWWNPhXdQEyMeOEw7FdsZFznge+/2Sq6CUfnWXbAiDWjPneunc3pC1soD97+zdya7dWTZen4V
o8aOROyIvaMxXB6cljyHFDuRlDQJqMvo2x39yAY8tx/AD2HgemAY8DvUfSN/oczCFQ9pEqpxAVUF
ZSmlYHQ71l7r/7/fDp2tzDCE9yE93rnzSVyZx+1Y2GeVZUTfWhfhpSz1sR1jxrxd156VgSM36awk
ein3wiV0aBUq/y43NJvZVvdneuIbJELCVGiIQpe1CMwM7hnzJXuCbJKLUuTmaqxatCnlNF/jyUQv
2XxP+nGTIGhEw5ewySqKA+I8vbb6sdykJISSn/FgZMbWDmr7szt1NJaixNghWMO33u2xPAXnlZfQ
iBmce+Hw4Dd94KIsQ05NvHGzo6e1nbqWks4ziO9EEn7lVOquH0JsfeZclayrwRfLK44MIzaDahFF
lMbHuqKDWY6wpnIeY7/qm7XBdKjtbHfr9d8wb7K58K2zqtA5pIT+JgidRdLMdemz3N12Xv84hmnD
e6ze0bRJHig/032p+n7L8o6jFUXrGOqUv2a69exkw1xoFxJuv0NLVG6hkE9npd2rc9NzxLlPs/cM
+2v/cbIyhMhOA1DUDo3rDKyqV+511xxCWrvbadnc2M50I1K/3fVhcuzIBzpr5xECi5fO88psWnc9
5mlIYgniXy2tK7txaBPj1RQp71LpoZFXxcahUecNX715UDQ8zB3b6+ocmw4B1PQNBzcVt1mE/cVE
XWCFuEEMUW+ZxnyaPDKV67SiYuraR5nSOq99UhQGi1maVMO1gaBnlVGHrVvDSddm4PIGivFcj+1Z
Juk9EtPb3AwDT0yaje8YKbSsdU6yy/IO8V6TVnd+YCKn1eIcbuh7LaYL4rK/jSNZJlV9JPfkIqmS
B/9Hq29o76jgTWwceXZTCXf8FtK4sxJgX7r3jE8JAo8rx0wzehRNd8a6y2A5y7KjlxcJxQcnMzB1
v3Gs9Evbuej9edNwHdobWFIm0og0ZK4TQlmM7iVNfBOXJ/17i8qe8BjTXs86vWFEeJZ7LqphFN+9
N/J1Gii/7Pws1c1WG91Vodot2Ssf2n52b6a6W9vNVNwkulafy7H3bmE2ZQgiWemolszsSFIJZcVo
yfcjO4E1jkK9HWa5apwSvoZNHzNnyrLv26y9GFz7YNHEW/fm8E4Hunvw/TS6Cgy9U8i1bkUx03Jr
gdx11ShXosdMHfne57pmrLiuy8m6HAZBV0f3wblZShpiAiuN+Wmaa3G2QCG82EfY3g37wQ7Fruzs
9x1LyWYMx+bQFXn7ZUwQQuFxIdmkK27tOEQnN194wrk1tPhi2eE+Y0kEakQmMp/etl9Z/h2a0vM2
xJALAuV8CoxjmMpz4gDOW7/8VE1w8Iv+OBg5aMCiaTeyKsHuzbQTqyqjtc7C7mfkaujK/Gr3xabK
OBskVN+Ebd9WTXos7fgqi0B7JfG4osXv7NktTWdOZEa73soewE6d95Fl33e5f+ho5BUpop0u/9EW
5EUYI0s/jIRBP465sU1rpi5epEm9GCZrJ6JZHd2m/piEaFfKhGEBE+4Z2SKaB1wb4ZbvcryG6fbB
1e4jgUJ3bGeze04nX2k14FzyzjGQr1JJx3gMq02XhBe2OgxRdUxoIF0PHWLVblJX5CtZ2ZDEKL7o
y9QTZI2iWI9sCD/GuCW/NM2oCBgYWiT5Q+dA1LbHDdKLpZMew8lYG7yCcsmSihAIu5IIngKWz4rw
G/8BlFJpHJmQG1f25BUfy1Cpz+bSc8v4Kcm785b3ySMizVhTtzV6C1++RvBsZPnGKuCNsC5mGpGO
KfbKGug6B7q/gjxLwlIVmZeoHdN507gMpGRmzl8XHi49OCf/TjEaMkdM0Ni7GSQeDy1weAxthpc0
g7+bCFI0dVDclsPeojDDz+IkH+1umIbLQNoTzU2dNAYDROSWGVT2f+pC4nY6//bXvwiJAfNVr+f/
XlJH/vW//SwF+fGH/pSCqN+ERGoBg0NC3eCXf5eC+L/xf5rkr5uWw29Z6t+cnmQRc689ALEw++3F
zPl3IYhACYJCBBXID2gyv/srQpCnJk+IMWDIgGnBn/ckLs9nxOqJzmZEi2Q19oge/VaP3dYrjPia
kJzmzm2c8fqni3NdZhMC4n9XdPl1GRet/utfnvLIXAu4iGXCySTHAb8lw5OnrlKFfpNMzwgPBI2T
TSOksdGW8aUvmmD3+pFOHawuUbsmYUy2iXVHOkhtTsBvpvSyxGt5eeeKslVsMzjjkXlX+di5J2Zt
wPaLdeRakMZA9oz0K9hM52AAiEjKGweZYIzxhRAAsQ5EQifHYauC8mpgWqrluC5zAqvOoH2Y7gX5
RNU71wisdYAsN0Z8odK7rvWUscu80W43Rudk9gXQpqw+Z2LJICMSVedvS1LQy6+jYKa0U+XghnvH
nR3uiGWOZX3GJgr/SUG+UIY6JQ1aSkMPd5bOvVy+wwaS6+sSCTjzd9pn6WVShePXror1sYHx5n7O
k7GUpKaE7nWo4uCywkP7NcN5F68BfOfsIJhATeMG/MksURonoW4Vjn7QT1dZYgaX5Tymto8sONWM
Wlu09NPGCWiAEOEkEF5eAPiCIWFom5ahiAwH7OU8oromQMv0v4ZhL7KPhRG1Nt8Cg3n7cZw6eFsj
Gw/oFH4w5eIIPnVcZCUjGhRzJZkXs60OLUcrgP0Jngp7OwuvkOM+K/MU7UMbe2mcbOquKocPdZQM
9aUKjaJ4D6JpYiUuSqXIsktqszeRc4ypnnCX2aPO1m4cIMHaegOuCoL6TFXii3FGg8/mig8r1CRk
ePXg23TqdTPLQ5IbUeVetWznc31DKY0iYVMpZQJlMYcgx3OaSzlVDOsj5VLQt7UogIuh8nPzq7lz
O/MWiFKdP4aJn8x6O1XAOIgQQ/L9OSuMEiuN33rTdMMJgMHYVInuVEFSmNTkMysaDmAnmOiSBkMD
mg78LXhmnV/nsSGvglZRu2gR98yq5Nw80s/nIap7PeW7qrHYrXMfnQIXY+crvDxN1G8cJJNQavlE
5Gd9CgeCbbwbhLvBzZuvMxKHeduSVdjvZ7OywweQsCUOVP42E435hPMyvDJGk8qlt4IcOBfXuuQD
RxACO0tkzyhZfcpDwpFbBKIG3ch94Kv4zB40sAs6mz1G3BxvoZv2KKBxc3PBCmxZ9rdBKGaWAwqM
8p1w0OVcZP1YZ8d46iMbZbAJRWJtAsCjj2i3dDSCul7+1WykA2TxVpBsYDBvCSlJCNraSk8FFhyK
NDXPkqlCKB9jsqm+m2Um0zOcelN41A66pLW2RPMFFIKizlDxeB4jZjcPlYHtbRFpY+ecDw1u0rbb
ahqukN+8wJ+BmQQjxXu+A1avnHWb0kHaQxNEesbIpxJ7rU3mHW1XLVPjaKrOrEk7cjU5VZpvghg6
zyqyIoWPpjIAR5qq1umOib65HppEFWc069lzhG2BhxwJmG9ubaNN/evUr3x9VuG0es/+0AovA15k
FAK11Ym7cERcpLdGlsnkoSyD0Tmz27HCd2/LQtXJx7Ew2E2uAdX17SXNUAbK5jgbMVMHDBTkyC+z
F9OJTfRZSWRUF0g5zOgcREFW75GkR98KUrnnNaVdbq2cDGgHDJcoXGwa6HFHcjHvYpH10U45lQE8
zCvqYzqDj0YgPah+2+ed6jdw+XAepSLuxjueysHdTJGKJJ0tCxPSStDERworR5/F+iOARiwJ+6by
ZTJj1LOkuA0iMXsIlL1xKj9FBU4i66PA9OfzXMICwqhBrkIVF+yzUFhaGKXKdva64VtYF4VmmNXL
gJTRL32tAvaRa3vqDTl8gxmu8/r+xyfpn+JZiiQor68USf/jb//zb/+L//7LD9Xs/+F///PTcok/
/ke5pMzfpCssx0XrSjwStc/fyyVJTeQBpEPLagmQpi61w5/CWUOI3/h3KYxcNpp8OZaaTZddG/31
L4alfiP8RfDGIZcj1Mz6pYrpKeaUaol6jdwafkLPoprxOdDPHG6vgvMEQTWlM5Wha/F4SyTv5uan
y/NCmfSUnOYtqfacDNQ0zwHE/QdZ7evn27gIqanEv6eeMZkVQOBB2neMzPq+7/pHGqjbEifUqpF8
zl4/4OlpcShKMtiqXFtFgs1SKP50wNHOpyAJ8c4jrzWvWKWCve8Ob6XLPTuKBVuKczItxd2FYfL0
KEka5gMjgmb5mkF0MDXzTW3LN2rM5Rb8UXku9ToXzxIoq9E0o8CGm/gDKf7TuSRGyu6oKWDN5SO4
VoCkLaKYVMYXaIzej0nyFYXeW7HfTyvp5aAW+FueXAQl1LVyOfWfDjrNYdgykmMqTu3D8NNB3MA8
c6sMa7qgQqzeeEKeFtLL8WzblxzJNsnOsJaX4efjudNkAgKtW+B27gc3KN0Nh8N6GKbtG0d6ftNs
wvD4YpE8sMQhnpxZMDWEsiRoEQsVjexBZbq2qi77B44C15yMCprStjhNl+vTgbmp17XrqI5gGSRT
HcB79WvIbK8/6c9erSWcnXfYdLhZ5IidPOmJ9Ptwjnw8lwwj1kzQ073fY3zxWP53lVFav+u2zc9e
P+gLd4tNj0XwyMJXJBn+6d1CV+XAV1voYYiKt46k2G+kNHZFXb2FLj+9XWwZecFA+CuLwoAw75ND
+crphtpGZo3ge1+WHhRQqtTV6yd0chV5+FiheNbR/nqm+QNE9PPj16g0KglvwiczBbdKtXIfhP1F
hWtypCnlp374xm07eb+WA4KFZ//ssk3FJHGymVOzWVTjWIFp66ajHfmKu+a7h6yyyvM6jd4CP790
OMtRNOS5bS7J7E+vYq0H6dWdyADXOkpvgZ4ym+0jCtE+6w10y5K5yhvX9OTOcYqWI3g8xJJYZtMp
eHpMu3BoWqUgS9zBMc4rSdevVvqNJ/H5iVlcQJeWBPtv/9mNiwS0VmBxHGQc9Hlo5vKckjbBx1Fj
nRvs5o379tJJLcuTw7yWh+X0vsHcZdHPDSKdbUGLzq2w6PvhW6nyL52VtxyE3FDiKU+Z84WNG7sS
XoJOu8yW8OdsU2I8YSDDzAfjrNi+/vi/cFZ8x3gUuV8LTvXkaXSl0c280ul6DnJcDJ5Mt5lA2P6r
R+EWUWTwn6Ua8E6O4k9EdquJuUDNpAuOpl7QNbrcvX6Uk7WJx45njYKDra7Ak3TaJmmhssYeCecM
XSNsbfwSdRR0qda2gzdO6KVDKZfll1KNlDTz5IRai5z5eXAZ2BM1iIpHjnda+MOKGOTk86+fFVdu
IaF5Fm6n5Q7+9D3uZoyQpHRnuHbC9xWemmMfWx1uhaH75WdhsVEtWZQ04/gwn5xUYC4i8TAiZh1b
DLY9pzPWY1y6/8AJsbYrviIKd9hSF/98QpFdukOLmXPtJIa+nA1zJkKxq4PwnYmr8I0ou+fPN3Xu
8rHnc09G4w843E9Xb1jGpI0LT8HE/rzi7eovyd7wzl+/Ry8chZEdYcM2C62gmH56SsBx4ZbyirLR
rRpEF/NHQK6/FpjCvcffhp9OUUXzS6lOas64FwkKQw5iECS+ZSMor1BmDG9EuL3wZD85ysndsaow
jYscoXMcDNGZV2X2am7rbptZg3v3+lV7fiiy1hzLIqBzaQ7LEzCfGoxxqnsb5R3AdIAYvko3qaWS
x8zrjDfu0AvHItASlDRiKzZdp2HDfpoii5OLIEMl8pi6GOVa2puf2UvIN9aG5w+DJNWBb5NlElXG
VvzpwzAEloF9nEOVrKtb1WBwSS2kGK9fvOcfCukom3UbDTU7OfvkaSgSFxcFxNp1FFZhf2l1ZfkB
l73XHnsM6mCTLCPz3lhgnx+TTYjDjlFR/rGDPLlhA5srayhD+FZM24gIMpuNAS93k2kaoNKmkfT6
OYrlvflpA8Qjj+fUg/i5pJGwHzk5YMndIeqsBgiIggwxi135tJX9CoV/60/egzE4frqnadw1SzdP
4xdCSvORTrD+0AqvdxZ9HWjBqrBIinD8qLuSnZ9jrXTSMdtL2svGrpOGc5ylHX56/ad//sjBvaRY
Xra+2B/Nkx++IQAgFDafowH3ZUHkBB1CNgVz8MXIAqgwv340hz22WGJB4W4u9+6nhU432NEaxCro
Xtx22uWo7+4bII0NhABf/eme/jr+h/B7+cK2/oUnQZg4g5kb4qGnmn16NCvAw8TMNOOupxoJdAQ/
r+gzxuYjOkCknlXZ3Lx+gstfefIsCDiipmKxIPb1NC7ZBKgTGakDFMAHn9Q536fFL5Ga0SauGaBL
+VYOzEvnyNvL2ISCxWQv9/QcO1MCeaj5HALJwJAZ2o8MPS5B9waw3xEUvn56LzwtXEw6RWRnYmO1
Tz7zdtbbrtHIfB2yV4lXRqur98ZUp+eJjO2rXz/W8jmkz/5jaHZyLK9STLMXuJfy9LiFvmEcc3Ql
hyynX/76oV64a65nLTthErgo1k++jEVUhI7H0ACbTlVt6jp17y1GI7DZPLFlC5lskXWHb3zDnt85
UmUISl7As7Sz/ZO1sfQgYsaxybvgaH1Jpz7YKvI/z33UbqtlvLn71ZMkMnwp2peNsURZ+PRJMSwD
0I1HidYN47D3elR12I2b7iKLBvOA5H68xt6tNq8f9fkTs2Qf4JVgYMgv1Mk7qOWE4RNSGOOoOdvP
NR+yOgVOB6btrYfzpBHFOsz6hfmfVFcAv+L0gtqJ78KkqHIyTIoOreUk8+vab2DU2MVcPGTQCe9S
DT1pFU9dV76xtD1/hmg38LyanOzSJTo50SymGopRA65dHPaX5QKArCWdS2yyQ/LOUFnyPlC5eqvG
f/YdlzSkHI+sShY6enAndzXt62kqoIgxWsj989ELswufgNc33vuXjsIaKgnmBabgni5rcz9bk1nH
7M9zxNZuCgHKxxb6xhP67Fmh8cWLsFzBJXntNNi7bcemF4raUTRThOBRkjVELCxT4WH+Rw5FT+XH
rBpb8fJy/vQhymaABbmCPmflg3OGRGncSHOCVpMY4/71N+CFa0eBpfgKScnyopbf/+lQuSBZKLag
LY2V4a5ydPgFzFeEpm88gC8ex6JJxONPz+u0DBks3SV5gba+0EOFuTCIsk8OgIhp8/r5PHvQl7tE
64RaHykDVdbT8wmNsWFIrvI1GuG4Wml0zcYaRWwDxEUY52OJA2/XWlP1j5wf656jFr+645ws0imW
0cQpUBI0yq8PEOgTDE82wvjXT+/Fy0g9tGz6JKa85SH96XaFzZw0roNGjg0IBga3glK1NmiHvfFY
iGV9f1IqcB1tU/AyuR7Dkmfn46YwqGfuF6in0Ju2ThS+RxNWQh7NzksTSWxM8wbpP/Y8r9vjp7Xe
eAleOtWffgL3ZO1AoqbdzhFsCDvDgWPQOcVjJ+e34ujfOszJh87R8TgxlIX0aI/jZe5793b+d/r9
/7fWe/kgy/Lhkh1O9f/0tlk9BivsDNRaE+rXnWeG+AFzwzffuG0vPf00HxxJbUef8vQjA5K9T7va
ytcqqUl5kqO4Rck60JWi4kPJ5tagE6LirU3Gi6eHlodFkWqPjvPT05s6VfpmyWHlHBcdY+BkfszC
zn6jfH1pBQZAz8aIVr14nr9OaAQdS+q7AFURNi5YMpPb0maROKmnX/6oLEotXuSlg87G2n56Tlbc
yX7ADIpvc2hXcxlVWD/hUv/6G81xKCLZxNt00Z/t4O1KdLJkwbJnL01WupfhniSW+I167vm1Y+cO
4MdkTUR0dbqTcstRVpYksM/WU7dCeTJt+iWqzhNl/sYatTzMT5cOSiqLp48JIl3E01zGbBp7w2Er
uY6GPNglpVHvK5AHV5EjyrO0yPUb/amTXEZWepfdO5I1QQW3tPhO1t5EVWqyjA7QHYlRyRU0S1V+
zqjIGvZWfoPdWVXmY+Eij93iPs6sBzeZOvecmgHe/OsL9LPrvMQu0I4RJq0ShiEnr0JToKCuyn5c
p25tYJMx871JM+MmsnFvvX4oHpOTK03oA+gmZsI4B5hznxbNAaqFoA1iFxFnYbBSToXR+xBCpdQf
CrsCCLBJ4fKQdzNLiO0DcCNvnq8aPCLtXvLpSOAsATKswaXGn5NJN8UmzsnHW8FSU+8ydlq3ismi
OqRY+cAsVejRt5gY7Q8ySVvnONa5v7hygWKsrQbx7j3YWEzSTEeQ1dL/nCn3bBBAsofRLMfSgiKU
O4XJrfFHhNHv4pJ23y3ZC7JN1iAmggAbKAYdqCZyJGEoSePgi/SJf8i3fKW8ocKe4MYELKBAt4Gg
xsKt7C/AP3KsURMipuJmilLDrddlaIhMr4TX5HTg/MbVBHqlIQ8BxgcHc8SQoZklzTMJjBIasY66
bW0jKbqAcRWAhPf9BrDHKlGqwELqJXMHKFQZwXhwlZeRRkhw5PjV9kKI8qs5qgckVcXY4xgI9TDG
m8Kc8+TRHsnoBMYdT4Fz6/alj2EbtIm6LrvBd3f15Nj6vOUGW+t2Kn2xdSo5mZy6JFxgM5T+gqWZ
Osd/l0LJA0in+xHaSVrX09UwN5lxb4SYSY9B3zb9e/iHNlTMWJiHniQ/Yn7hZBffayuYvidlZxAy
0A2ESnhR7GALAMUwXzoyTZpzC/JHB8KlhH4TE+7ofvABKEHe7QdycdwwCL9Jiirc0zN6cxM9Haj6
o02iZBxuaAZG8aMhI2B+aM5QevUS69NXQrOY6a+wZUXJJ942kCtBrYrgLsAo6RyEAlyEk94arY8w
UmKwCUXROJ9HGBLYqPoqzmH+opVGFp4W2stXadSM5m0YtV2AmAwO7VWRWvUAAqomlrweCv/3BqH1
96bMYMiarpOHZ3ZnRhkFYeVG2yF1A7kLS9O40mxIU3ijQ4y5DCMpWmgtESBZU6+a73UcmB9tO9KE
FDv8bCsMbqSTzHVc1Hhsi+HCBNiMUR/H3fzYGH3dQhaJO6RTAZ6otcgpXlYCTtYHq8GdshLIQOVK
Q32sNx1Nxg4aZViGW+w9Js/2nLr2JjJH+6voc/RKyofsjPsW5iaZVGNC8o8qkyvdJuKraek03pT4
EWyk+cb43g8KrzlHhTjobUR8y7iOJMivdYqiCpJZVtVqV1Sm9T1EJ5dsyAJz0fOxEVcoxWdyVYMh
bT+6SW7Ly3DyllCq2QGngBDE8VZFaEzltklL8b4aJJLBUpb+cHArolHXTZRW6cELJnPayaEIvw4l
25StlVs2hEThtJ/cOVHtfUwx3JH0bICyAP1OFUQDuL7TKGanS8yngIDqAYMXvde5RZzY9BB031Wl
GegdOmGgD1nuRSbQ+z4PLqMKd+I6DFpPH5IaI+E6jBP7/YxbN3qcYwfcl5skCS7UuGC+nrRCgnOy
osfKH4Nb1m4rXVDyTnIP87JgufFwip0NrJm/N6ZsPyo4HuORpkHy0e91nB8n8v/wfuvaGTfU4MCX
TAIxvsN2FfdRz6B6xQQLmoYKrd7Y00THOj2MQel86ss+Nm9GvCH6Ma8m8xZHQHuFQ47m0QCQZj6y
DhVXPbEbGTzcyi/PVNCk85peUH1XtT0WHNTF3u/9FPglTCtSIvZ+0lnxRRUJ86MRmSrcV2S+GHuU
QeF3exCiwh6u/QHfYk2aB4R3ktwiKkZvByktSUh/HnxxkIOpHrF1aGdlIPL7AMS+BqIUepFR87KP
XnyYQpM8qWnK54uqi4pio1WZGihmQ7tcI6GGOIpsN3IW96S2r/PAiMQmrTXGSzMlaHybe8PQfQkY
59eXmDncdmV3UW9vWUvcgWxyjI5reCvzDbkjzfCpMbX5yXOCML1H8pSKY6YNR55NMmLJB3xn67VP
jqS1Fh1ZCHvWEpAmuacrcHVTMDtiExrxpNYw+vLwQybG9EvV19YjcBcv2ElhgGZI7AzLrRnzDWi2
Yzf09eJ9DevbwMh0/j5L7cZ/hLYbh3sQYGRyjCVbEZxStnVrgyWSQGoCmRxF4Nv1il0RzBcT9W+y
cWvVRJsGJFSwKeBKF1ch+QvZo1NkUO9TP/PmCxyvQXcPlKoMoA5VfCXTCHPcJmVM6PEgJk279iMy
TrAbJ4a5h23Yeh+XzFtnnbSAj9DQjsO5nLl5W9LWUHYiy0mDle+XU3pW5ONc/t4w7Z/YM/X55yFy
3e+173jN1zEdBAKoHinBNjZKCFQIj2uKBAjOIP3NcUnU6YLM9G9YrdDTlrkdjoeKd9Rex9DUEIZ2
Y2viCgqzJgCN4dQxGQQd3J5h9JxpAwLba/bLnL+/TYWsoru8Clp5LkrQuOCYvE7mOAXdIn9PQF0J
l0CTFMJTMidxedlEw5AedNX4GYYzQLfrfvYgkq2IvKibx4JENuKA/HbOsYdjYBX9J9z4uf6s2lCH
tzEBvfqrjayUVygOIvWuzkPvuyyDno+96bfqECPbiFdI6Kf5fHJ6jK9wpRWCFTxYKYoBx+MKr4sS
CsgDlRHhVSuEuD1R1E4m5HuZTqa4asjLNh+dLtXh3ciVBuDW10N21Uh8XzvGi1G/T8LJBpZsd9nj
gN1zup0AJCxSWlTvX5i2tpiw0kl2EIytmpQ2A0MhLN7ORec64UtTOp70hwpFbbC2BKQPxPnefEzM
efDOCuLtoAMIn1C6RGNKhw+b4ftuph70vPBiUV3hPIVGPVQD93ytZcuLuYpwzBqf8jw1hr2I6nAg
P4gjXEgrHtwd+8pMXCK/JZt6bEcYPnVPwOJuUdcXK+KrrPE6JHDZeugd23hXN13pXvSMc9uvlQ/r
FwzOVNJtwUos9F1koR8BxDIABMIlVYlrvMeJtzdb6X82WtPUD24wAJyWToWHbzV2Rqe2fJ7oiBpG
UkpjnQbOBFepHbAVfq7CaSAppgzJBxJTPt3/KKb/Kcf9CxvXV8S4//1f/+vf/gUx7v/FtfRfyKjj
Vz+LcfnDf0hxXfmb50GAgZ8k+Dr+0DT+AbF1TCC2S/KwIHaYttOSIfynFNf28CchYmJbRnbdIkv8
U4dL4h2bNgvfIjLCP37rP/3HJ90UffLPP/uIhPoxe/63Peeiy0JKgodE4PShN+CedHE6Qmu0Moxg
K4ohuTBs7/sUhfaGt+VCxiyccNUPdZtEYOT78ICh72MqE3Pn9WptWiA1RNOUl6UzkhtKqqraGYXo
EOGHHeTIMjAlGD+v8a871QXhFlopmzlSZ4bsOk2U7rd1JFVt8rfUFu3nVYLyyPqqdCWbb0pRSMxj
pw1qD6sMH6ukzT/0rdtftsCS3E50N1mRA+0iLZ6a14vyxQJrptuQmv+8dsgm5u1NNybWiZtITgZl
ZTnS8rtkjsxIlw9v42OQ94b2gs+BN5/FtEi6sso2NlmfhwqgzorZpjj0VM3AQCDZtIurC6r+RuE5
5EtYv8sNTt2o7WMUdJ8m3LKbjqSUityluDnIPr/QqojBcYfC3WRjmWwKq3H2ToHoAFTJFmrcUURd
ss9gwugdxTBbD98MGGQYfiHybR+o8kGDgigmawNRA9BQSDYY2wQie83Zzi+EE1MClvm4ZX3daKKM
nKu89chjz8XvnTFdYogf7liS3zUd0ZhEDg7gJJTpNg8NHFLFBvJS81d28EycVJwHXspxJzOKrqzU
AgIjsyj/rqdeMvvAhz3sGisCozRGsAU2uROz8EdaPRhNQ67LECIMXdvmMK9HSBKFZQ0eBl41DQ8T
eOC7zrfbI9+rhzoeGJ06LOw7wY57x8yzOiou27WZVOddPW/CvrpmZceFLmprkzEt3YSNsxO9/pyW
PagSoc29msHeW36qiefsCKj2Ydqt2ICjwVLiqnCxomxTC27EquKR6Q8DEIfr0AvBxhmpPQznVZRN
90t2krMho+KdVu5Z0CaHMhxm0nb5msKunLMq2GLxI7sl7fDndNTMYKQ8bKHkYjVtSooVqYdDdZPl
AMQP1JdxvmE6T+62wo/RAF2z8cFLEA0Ez+mVTDKSa5kqq7Wl3XhPdgMxQku+kdWHayiu/bpvut7Z
zMjVea35wkq8IGOm+KAZ40AMaQZSArD5VULpmq5YNMpvI4CznUZzv2pFAcAEm0gXYM8TlXMc5pB6
tiLCCAcYRKd4+oTb6ffCjveVKA9kLV/Mc4I9zv/ipPa40ObaVdD4F0RpBQ9yIO2EbLtqZ1YhcHpF
NIXmPYqrmEieMmj3tG6M/LvFy7TjmZ7GQ4fFbFzPc3pwFEEJUVoUd2Du4Ri7Y0fSxFj5uMJZetJD
2dfjNXNpHMdG0nvTCitTP8PqLeGXhmSujnCFDoZl5rcFvt67EJKpY1VkNQWVMR26pj8G4ZDgv8aM
ssIKlpHjS+NjXMVOr2ySfSQcW23X2W4uS7334hZ4Iz2mCKpvMjefzdpAfIveDvrCrEEHbmU8qkNn
demN2S1QR61Jug3LMiaUFyfSNaIxItKqsYqMPXwL8aUPRZju3GbAYJS5kJ6Aakwoydk5JCB4f4e+
5bDOTe0mz20iJobUuTHg2sOOM7Lf/UEmHzK/64J9H2Oa7qJO8DlvEkIgPGa4gGCj+BbQ/2d/TP1D
TXNrozM6V6h207VBO+Y90C62lkav96YGu5jHIeHAwhuMdcnWO90aU0taUUbD+az2q09yNvTBn2rr
iOQdghU7SXZhEkPpvq0CBamiqYH11SpbsmlaUjGsPKq44Niys2H4TCqERU+0JddL2zxmTDXKknJx
mseyPxpV0xGymApoYoPD9AWukJgPsHfyd4krqw+JqymvGl/v0w7HPHKo5swpvfcEyHXRZlTvDeLY
sC/qkIlUMDb3IWCJrAIkYvTemZPghILs6TE/sT+wvjYHTQTLhQ9HA+hLqs/Cqbp0Kc5JPMpMBIGr
CMyNMa2aNgy8TV4n7a4ZHeKvtbKIDFfdRTSDGDOM4Ur5UY0BPUGRsJ6o8Mjmw7XgMLiJnZuUjebB
1nHxsSeT5n7ukAivauxStl/fEB5CbGhUDau8qe55yr1V37s3zCuhCgl54zRiIlszqi8x8n1PpvSb
5Q4KFbFBoBYCO5O8zcRxVn5YjCwUeTlDTs+bTq3RohdniSdv+UR5h7jICFUL5XhZm/B6CxIuiFDw
8q1tmPVFJXymMnNGJswcLIl9bHnnz2XVbKCfkNMi4HpWizS1KfjkxrSV6ZUVKyuumVYJK181KVm1
VdPYNXGV7MOo5GdoW8EMMNyn/Rfo4eL/sXceS65rW3b9IryAN12ABE2SyfR5Mjs70sKbveHRrL9S
KELfIP2RBqv06plSlCLUrsa9nXvOJTNJbLPWXGNQkDzrc/sgeoMB0KmzAabwtAnxKms9sDdZXgFj
hFQSC7i3XFEDWI5asgfnDLNBw+PzDtisfmIGVWNI0KwvK45MLco1awCnpjKVRcxalmvkqvoJghem
mjJdWTUDrHHNvUb1Jcx1q7AiQRgbERvb2MfSt1UVVb2VKsq03vJo5hmH/Cxn6DQ0zeFr9HhwY1sG
jIYy+KG/rAN3dULjNXzMnJPGaFjyyLjzbeAwwuiu8PwQ69Eh91AuzllCoW1KT7MPKxofEBitnOlC
/GEAsd4Kz0kNxioZKYi7QFR37jJYNuxnvTz3ReX2N7rRwYABvHiiIDi+gR5W5mnuzFvKXfldVza7
fGCIMy/rrzrXcQVeTfAiLYBSm7Xsn9as4A5Jt+LkglWFDcIRsdhaM3wNt8qTXZF7+dHsrIC63Dwz
jpFwGXHNso5ztsq6Rcp2kqn1AHAdNDRfk1Ruk64K7lJq7UmcCY6roSin8jMxMHmHBE9B7zIDzdU6
w27e0hEW6C9xqvJzFKatig3tBavd9bM7MJhBd58Knk7y5inpF++nrEHZ5HpPR97qveVgt5ysNnyC
UBzWZWmbF7v12iTK565RcQDS5IMrlX5uh9mrmDXEyn2bol5QAP1IfSHc6rENE9EEpD6ZgXD3ucqQ
lehDpk3xrNwOT5KtTb85OgIIv0p7gbzoo2XlZqx1uhm7HFCgPfT1yIiy07iX0eSh9ZnkTWd4GAuz
Hscub/s4a8ZXlaYKq4wZasvVtD5ERiDFJsjATc980zbF7BYhNHPcRkCJ4OylTfsKTkUkVNR1ELW2
rd+BlDiBOEVP0zjiRlTmiKEW6TsGsqGYd2s7aPqG6DP3t7lK6f4IYvgg9pykpEOwrgfXb7LjlKcm
DXmBXXAwJ0RWPPJGVv7gC8DMRMf8Fn6UdxbLCOljXRJU9lTozFudrfSTipjaWmvZnfWKaU3X7Ta5
1+b32KKcjgdhSY5MY904hWHu+JQ5tFuVfV4sJ90FgwY5lDHlzehl3ZHqx4xwUD2bEDcjTrHp15ou
e72o4FbDRrti/6E8jvhIPwdTTPvBb4xfPth2n5S5uwsm7Z4rB2Y8ZDQAu6dGvPath/tZs4J3KQ19
jNO5y47JOPnT8zXKPRx7quPHhSrXtqkmqPXs02U46i2uQQom0+eo6dmzJcrqnanYEZuT1e/EWIJf
TVpLOwSNVX6kVgHZXcePHJqd0X6hGzByuEjOr2NxitnWuUQSSkcR2YzCu7fOzlKe4DOxUuaSAOAm
mPLyzzqP1XdpeeNyHNcc2Bm1/zU4+FqrbQ0BsoiR9AFWJoNKxZMB/iAIF6/iz/kmwoII7A36KK+c
3eTsm6vjnFPHHpItwlesRCpP6i06ZmCNS02X4NZWiaQ7t7BcUYVkSlJATus3/LnRepy9IO8Ptgry
fKu1sg8g4wYTMqalNOUagnUEAWtSJYh6RJOAo9mfIbNM+cb0Z6BjjFjf4RuCJZdOnPimbcIzBniO
ELZaH6neOu27gqJThrZUB1YC2h8hzYDhY617w9gPWbIUp27NrqLKXGOmSLtW8p1C3iMumL8LL8UH
VMqAY+gibOept5kIj4vBc9ptC2XXBLO5nCswN90T+0gFol5PrtD7pnzEPlw2xz5J1zF2zdmgMTIs
2QLwXfXdt0yvNoVpai/B1O480HDPuqLs4zoGIhaN0tirY46s7LkqJSolGASX1muKG8Go+GdVNxa+
iKC330a7rPstxdgEI2MlaxjMHQeqSqk71YCRohYVfGQl1yOUWt79TJ0q5CDX90x3sKRsxsFJUFKg
JehoMwiTc2egjQ5wcsxTdNrbTIuhL0NnNnQ++50+EVMV7KrEn3o4EfsGl4EbmVAE6GhNOIbDGn5a
RLW/sOOeW6P7Po+dtLdFKdEi6W1vvwitcsdQlktXADavgYk7zFfdV0XD3pYmczacshQWj0vvkPK6
yq5PalVVv0o4bhnTGDOeOcGQ9urs8XpMSqh+jiM6DVqYnzNCXHn1v1Cp06aSe9aY1gFayaK5Tss7
5Y6+X80pzmrimuQeo/vXBsvZ4aYWHHLaLGz8XevqULbLVIat0WrnMkvcPQV9cat0DWC8l2bNc52A
n46XBNxZyXDBp2LYBb26JX4BPYxxYSzQsAMQp3xbAHNuStVal1KfxjaeDQpa/NtrseukSX5L/0dO
Dw7U0giT4GpRoHUwsAo8Bf62x0+Tn4dgySRn0iuNTuINnBExMpEWiWmt87ggjCe3DjVXEQ9yGV7n
lv5qsAqawOM6gV0YWQT+NJDCMBtws+s41/sl3Hezs1WUO+bZ02BD28V4LBMd60HLqSZ05WzejQDf
rlX2Zeh2qcOpAORZWcyIrLDpGiulu43R1dlrvlI9PAZjhqy4I9TNoTddVsBqzMWegNFyCZoUQXhq
KAS5ls2qsvTRL5dm2cwSPM6FrCIWV2lM7nTQRt2b91RO2v5MsMRt7rorOmOjBbkJRIvb1ldSq6mJ
i1SnwG9mbGXd1PZvgS0KDdQCyXS6ZyaI74RjjSpzjQZx2bFL+ZrLTrg8uBBMcKbpGcZWq+AolNm3
ppe7Byox3Z0CZwDvEBoDPOD6D7iN5MQRxD8E3FcelWGl7yWEBQ4NpW/Q2jIb9lLI/hRlU6RbSC16
ACtoeCYmMyrzNLaGzjGnarauWXdHPVjWS2bzOaRzdtun+rSB485HznKwmWt6K7eeldv9HiC0sTyW
bWn/ptacWzeFpG2Abl0r9kkm4fJT5x4R3/M1VwA0Ere+89HbUEUvG5cKedh7cx18aiDWaC9z0C/e
x6lqT0ry3F28VnOq/YTDM7iS+oe9Lfytbk0YY231mLfNo+7z0QbOtzYI/XUqPZ5JQz7NDc5mXVN3
UGlPSi/vJz2B6XaFn4l8ATko+8eWozbwaAcqRbV3/CtyUCQvfcG+VztHOVafHFo/tFzeB137oEzj
pzLykznoHhCaaouT8cNMtWxje/0hEetDkJdByPzTh6xqoDCe86qBTgtHp7lTfnPvG9Wbo+zHjCbv
VNrOqUlESknN4jSTNhd0ThcqNzcTM3UhdOIPsNdvTVrqG6KQTly1WF1mluowrZwv6Rbmd2mU3ArQ
FnHZSD5meocN0nktaCnRBNRRSm+OnKuovQ86SdHIvH5h+iUsuFLT9yUqgLt9D3niSa+guIDRYStp
lp/J4ltijOZDmjcvCtx95nTrFQYycDun1wLuAgGG1nLP2eu53lD095tycp6Rbq9QBdtl4C14rrKT
Z9ohEp2hOrFB39IQYo+zlp5873xxcD2kq/tAUefcGDVGDXfrQzieiOCjoedOweTVRqzFvpU4JSZY
zkiL8piG0I3W1bcWZ3hR5KRI6JjQdwG0WaanydWwIbQ5KngM9DqTC1Hv9m+wV9a4oBEeQwEJDmY+
807m9sKBq8NwMoapg420GrAZ6X3/HCzenTKC5gJb5tRwk9JZn0LOBLN8lr3zi67JOhmL7R+nkWsu
RRt5g3llhQcz33LWQlnteXtfGdTRej3KXfGT1LS1M7F+ECV7Y0qFpn9ZHJpMy05dk9zB0NxNCG3H
frEfrJLOpe5ctUX6EBwBb7eHrtHqvQ0YPnRbKlTe4Fsh9572xuxkdrDz5U+QanHb8gbZ/UMOrmjj
sX8LMn6RIfFcleWtMpz54Kb5Q+PgheQSKfjyyezUaE5nba3rZy64o67V+AkyBluIzUVwyfhtNuXa
bioI1iHugv7g2fXF0PLHtSopI43tcgmKcfnsbP/gJuJlANibNcOxYs4XL8tyoZogQ6uxHjCaRZA8
gbiM6AGBNm6Jmjn7nNHqU2rYMIUrtC86Gly+Z+N6cWaz3U9ei0CArhfbEF8nVm8SQlX3yMtgqll5
PK4X6r2njA9Zcvpl7AjZctt6Ya1V+t7t6C92yjwDOB4uPhW1cGiLJ+VWD04u3gYfKWHADs5pg8KA
Ln5KyjBFoJ/dipOpyKCzti3eS/j29x3c32OT2qAmrz1WQvrZAMvRW5JNl1rOn2TR55gKyKVP/XdA
qDeN4bw33jhtPcMPruci8I9BMoV+bb11QE+JCKy3vscM42J0kPaL/j1IMSDZdnaQpX3Ue3Cw6VL0
wQXmMl5v7tsmGD2C8toemH3p7KnzUyglU5HUX1ZtyvJbBVgA1rQIThCp18euafRQwnS6V6lvPQES
X09jzfiUIoEWcM3apk7ZRAOpuE2yaHlKnGeZ9lNZdqCv+fSB1nhbL1NePJj98tCJdD1arQAOtM7M
WS0U/3VTeZ9DRUED9tp2bDkWoQBjp4GN9JgLowInMJNXwg3q0U89JDVdSdIQcIdaim+Yk5qiefKr
9d7yrKeEc34oB+ndjKpawCIN+5IDKVHFHae5c23NNLd5rBBnZVAQgwWOdQ7Xi8vDk1FgEaDOdLXg
msaN5JCyx1KypSJ5w4MLBJHKXGit8lXpa34oCFLsqz5Bytnl62ZsQaQa2bq3qv7sWVQnqiK7DLn+
vEh3r3cMu9iUz26KtJU/2sopIBnmNey5PG18ZZ+yunPCJZ0PdTAcJg+VZ1WJx6QdllOS5IZiEsA6
JC43SMGE1Z/WqSkZrvktecJ9nlbFGUpZj5JwLE7Z2LtvmSy/bH91IPybeuj5/fNqTOkTrSB9kzIf
FaNEPs75rHZJ2j0pjxRVqsyjosJJDFtSJ6/qVzOjgzsPzWeiJZ9tV28mGHBx5cz9Jiin34KHpIFS
DXgXehkKe1ZaGMMF10mL+gZXUv6vhTnyKA3d1ZZK/HqaPDvkVvydT9q7t/R3pYIYyTpyyOzymwsO
Gzw5AVNW+95P/8y+iBxjeU4qyQ06GZ5du3XfkjWxYr57vHm/SwgWjWh2dO9z9Sfne3LWXTp77yIj
Ys0v1DcM3rOUJso+PEqFe5gLcR7F+gP0i1SQnNCUTJnl1RsTXOaBhliFaJamPCgXy44zWTSxnJds
g6KqgYCilDgOLFMvlj78yXuYrqTG6f/mb9xOfq0VefKcrbE0+1vOhUgALIeKzmBFTKqTpEip2PD/
fPTdngsPWsGzUusHGpwgHHLp3ZEUiiVou9Hye8oJhm1+QPszXASNFrbthKY+4WeZcOgbx4xe9uB1
G1txv81mt2dhKZrgWm/zLlOKaqn1uS2YXeqciF7627nXdlRgPOx7AQOiSMrOAZ/yt0M06QPlwh99
7WDKh8ojObWhPNBdHPpQGg1HMFIbenvBLScuMNLrKIR5ELZCId9O/AoiUQj1Qm6SGkaex/gwJ2J7
dQt1z/fWZ8aklpyY4oQVHnkeTLRoLhmlYeMrx+YyUlUAL+g4TGehSm+aPn8YVzk728FQQ84AYzOl
DxVQpDJyeto1izP6R8XS8VtQwj8TF8t/mC5JsMtPBio8p0CuxorgARqTVncs1HoFuxrT7BRnfjov
vaQYMJ1jSYU2RpeCMSEtemtH1WzhW1gAk00yJxKZ/75U1bmwZ0qt8M3ctkwRS14hDLlehsppYrPG
OTORXrHCUXbtreY75wpYw1fGd+3O6CDHW9R3FGm8OJgEpWaSQ82qH0FNihj8/jfLze2V0Iv70tl0
fuJdS9LzZmzSqBYih6qGWWGbj7357ZhTuuHRgdPdyOaP5GZDG2i6SJFjEGsSFDxr4O9aq2o5f/MN
69uYFGHi0DJRjkZ96Td19VXLTz1XZ9Plsmk1E2cKjMZFLsprjnBcO04DdWdhVtNKUye/VaxX0L6Z
xC0E5D/tWhSfuVZDyKXvTKIwrSGQgYKMfFts/ivO8H8QrM5/Hmi40sX+2//8H//rX65hhr+PMtBe
/GuYwXb+AvUHcsJ1Woehnb8Zefkv+nV2SLct/s0mZ/57mEEzzL8wkf6vvCATUiBDCP+eZ7j+NyCm
Lolv8Bz8V935/yexXl8YQgqbTEBen7SFdR3z+LspH01yJ7CK2Q8bK0h3OTyz0+CmRcxE0RdhsP8X
kOg/jG8wssGLwEaA+eEDMfnHl7PnbCKVCnyIJ8tkRMWlP+ZwCvu7YMn/Zd75P8b0ry/jAF1gEp2E
k/1PL5OW2kqPkPqeQRpt63E3PhaCqKrFj3Wz5EmxE11Xd1S7qbepyR9vGVow/+3B+IfsyN9nRf71
Vf6WFLn+bn2qSBAmeEz5cf953oKQuj7M7RSEVauaz5xS3f1a7Faibb8NUbDvbmCvoHTXHSvu5+Fq
pCMVEqpM2xrC+h1WJfPdyVBRGBWj/LtcZOOPGqvyfnCIXyM9yKO16TlSMPjMnBtawBtD0w0XjURB
uCMQPmuCsg/JOM5gUDUy+JQBBQuVztYvrbz/gjrppFs383h9xm/jJjEHcIb19L6q5c4OWnHLgmrg
44KLH/gwHz3NpD1On3VTjRzsyPlP6r9s3/1fqc7XKcH/JCN1XVL+O/9Adv7HBYW/9m/pKMv5S2D4
TC9fh2w9nR7/X0GFFosG84DwiCyQOp7j/S0dpRGCIsTA6IpvmywrwP3+bkHx/sLZxmFN4S/xcDKg
90+JqP8sIcXI6PXp+tv3/lo5BZnFGBMNkGuj+Po+/n5NqQRx6NXkkkms10PuEjRyPXWmrsecQZqX
tKawi8jSmbapb6t4Ln3nkDKsc5cFg0uPx6xuOlpMTy6tznguNHWkybFu6gQRTxcYkuIt3NSE2AGx
EPI/R6DOzYF8K4hg7Bo193blTkSqK/PHDJa3aoT8t4qHfq23vLk2oqzvb9yJKCAN2RebHgfvhIgH
zu0jd9CbdjCifprQMqBHXNpaHkgW0VqHwUoEpg3iaRlv0LlUoWtov5oZvA5NEXO9wSOQGgfufIQM
p44Lqa1tZ81tjy3JZOTCWbNdr8KcsaPBVijxJOXHslghR1JnP1DAiBPb5fUlJNWqiAOrue0Zp8F3
WD0RC90lbU3Tbd2316ZWzjlf4aig7hANOmZBfFYdddr0UgM+VaJbqbTa0ZC5Z1srnoW27eik2FUZ
XIwye01hnkhrjqYyo5libxK3fScFiZy4d+mAW+aP3nXpGyQH+lQ9UP7FMVDwcPWMBllahyzx/HAW
QTQH/pY7bLVfqsKiSZUWZE5SgPvZl9Kt6qYIfG2rDR1nJYkeUA24ANCybHrnO20paOjaPS15J083
ThUzVHgO+oZBAhITypkGmLZ28uAb6lYW3bHtX+sCG01Ay/eqfdAtStPm1Bym3vjDN4ppAn+8MYP+
oTZruHDM6lEAMXcM9dyt9fKj6ABtrK4+BCNiS6eZP5Np2Rd9ITcesZppSFf8vdV3lg1fie1csNbc
ENJi9oIJrijPNOpry/Tr8N2Kcrs+MMceW6TDKKKhKmrsId9TktlQgMy3CqFiWODINMO2Vvkl1xPa
hMlYHstuPZm1Z9MKm7KYicIHRZehY1iyzIl503Ip9vTqbpkXGciSyS8xGF81kqVhWQ5WMRxzzyXJ
E0AOUAZlEEETP2qT/G4oip8uc+4Ntf6aE/4gL+mBd2JNshE5B+ZM/o25HqcNFo6P2bNv989F3t0m
rf5oa/wJQMah12P6Nqk4YPyxtp7AvrrKY+rWnx1WdsZHkOqOtvq0x/EPrTeahHNOUnni/hGoJ1qH
G4vJHUPjiGqg0skFrs6+Jw+ABkB3HzM113eSGYrQshjYpxFt7POrCzy1zGOqKai6c5BfO0HUbLXy
yGDQBwFfonor3x2GY5ZDsGKGzu7W5MZBLO513abOcKEZe1FwNwqMb3dxjqZgVGE4AkpejZmChZNs
mEnyefhJKWSwt6vqUKsdHI+oWhXcNhEvs3o3rvOdk29IPuieC9G4mXFT1eUrhtRmJkRS0c+yUTJm
vHce+aiQH5ONwQnEd/s6+u53WpbE9JrR0/lDVDJbSahJZyyMEHP7PnH/AT2m6gbbbyEY9QmZUMkT
whqNM4BJoIGGjwbeNP1S8nMtv6Ylc76cfLSDLCY/gFWEEljm2wdiPnr6Tr/avY5pL15R3+suwZKL
h6NMvtFLq4x9mtkiOwZKGtVVtVO1pPUWEzvj0FuiuGHQq3BpY5iJudE5cOLQGVNiS9zVrE/VVv5F
R96lNoamjfc9kydaBIi0Pcx5c1XLU1V0oj5nvij0+9xPd9zarNcSawyGmkVv1a6TlvuV6Oh5I1Xn
XKK6fBxZnfNV9lbo0q8NIo4TtsuMdym7yE2sfNx0TOBWW1oqZR6v7Ddcu0wEz61sExGEyLt08jtW
2dytpuNtRaf8HYbE5K3C+y2WkgfeJ29rpFiaXHusz0JhMOYpx6CJ3Gp1yo8OkFmdlxdQgdq56dCF
NgIQM7MSBDhsd3m0jPaa9fT6t0b5WOeZF7QCsHvZNHwHtt3u+3auLkY/8ugwWqEcsh7BvCetetSq
lMjZGi9TF/VzcdM705khyDCAXV7RXnYHFtGx2480opNi5Bff3E1WRyUx2BUWnzuoR41S3JaVdtkD
ADemuqeREdcelfCRGS0GKfqnjGgQA5DiDbv8NhCtd8JVmYVD97PaeM189D2Tm+6rzNtPaiB05fib
Oc+gDFHFGMgOSguPeKlRm5pg1R21tITIMO2sYXTePcBUoTlbpP/J3ccrTxFl4OGFvkakmDKP7OzY
UT+eCinwOPBImuhLXWD/fpvE61g+MjutkyGlOJksaXWa8YxFpk70J5nvSwQEBxvHDzIhaiP2LCLX
QQw3ToKzudoNzdBCzet+RFn+Mq1shACrsn06EvQw0ATsrWQBLuR5W1USvQPjv21nnj2qCFtfpNXd
VC3kXungDtoJUjJjF92mUPqtn75Z9oIXrsluqq69Iz0cMXsXFRY9xizfwZivSzR6ox+8pNp8atv1
gYkeEXK+GDdKVWw6MAIQve8A/e09Xf3qFMo8qyovNS98peHvqE37W2PWTqMz3HqKeVNFfRKLndtk
T4E9f4jpIgr63TSjgt1UGXFKWStYT5SvN0M9bkaOS2yliK4ap3+x6RNGLezdQz8b6VarGHRIZyv2
OKlv20U+0247rum43tLo3ru6Sk6utcTMe9z1Do3zOqDMrs2g+x2ws6OdP63pRz3224reCa3aA+MR
BlzkgbBii3Ayf6tWnU4+yt2G0IyQQ3AwcJ/7jb1sqcTwXrIHUtqsx2gjWJdnvdp3fkMOt3UDmibp
r2etjBtqn6Vq9n7DF6nFyDYjMAD30QcSeIXkCzAsQ7ErsuWlNWW8UL5LdGOfeNVbItS5bdI9VZNt
onvhotU/OTnfqaq2sG0IWPCqWVO8Wk6/dx2eRVFfipJ7j9ITP/aduT5YDkI62UCWn+MpDT57FLl2
dteJUwquo5WSjBI2dp/FOHi6JsyuKfWqfYbMvhW6u+unVypTe2Yvy5eh1dkFL8GqB7sK9S+U4L1p
auGsBVdLMwUY91WXH2OlfeF1Yus/0SHVf0hS3ZAIjwiChde6bCmCHbmr58oAcpTkHh7lwq9euCO+
GpNePvJMMhNH6ppC0XhukNURTf91c+vawHqoJVmg6JovZ6ucoxp7IrlnuTAoR2nJaV816ImRI4yt
v0z1zmlswRm6JgLOUkhGmBOfCDvttiKKrYJ3N9maxU2X3VcZ0zAj2Z8uI4jeZGtyN7XNq4NDkhJ5
sXFI+vJV88IkpdaUieGGGjYnnuaDSf+btvdvgwLgicxahYZW7QuA6GuUQHtKKX1J4B2qiys4i3+m
DAlUo97bEnFDIo1kG0zjdvB2pFazaNRv7Z6BUI/R7b0wpXjOJ7EPMhxv85+1cu9LwoAbrbHfAvk5
IvMYzJSIxELcXXj3AEqmjW7prAzXQQMb7zWBPDIHrvA2THtFKA8imx4vXtPQbdxbqjW7JFi7TUbm
lTNRpZ4bXJxeqLv2+tX614gnD914suYx3wxyXmO/N6eNYWrFuaunciNb+0kpthijZcaa8cK31ezW
3yzj/znQ7KNhf875Dm3VcBf00/O6SE7WwdFb5aF0hAzJFUTKKKJFEgpfcEuBoaTLEjMfvSFCvHXs
EtJ25Wn3KxGaMGDc64VM51N1nY3WlhvZM4VbC+xjNJWphRqvmnBvlCf26ChJ2ZMA8bUSw3dw8uf0
lGcBaRsgTLX/OlTzV9vlt2l9HwzOJw2x6+byRxLBSyv/6hzc5j7b0ySU++QYtbZfXZrCnc3kaELy
uG9ujHw9m3nCXMM48XNQ0MkG0liO/giC4lJNMp5FvVnhNdFlNV3UMlLtWzAQZMP5wZO8CSfHu2t9
bZci7gqW/musGnfP7SGNur6NpJvs8UdFKC+naGz55XUOFvVkLJa94c/PlPi5zFVIWWHtPhFlPtNr
2SlTHKxpeOYgeByaqolFZ5NfkcsxQ3+jG69QZIIIr4l5qTv7y8m048T6JerqM6iZ2x4w+hK63/bO
PdvKk8NfUvYwbUkM9iHzH9RsHJSxo2DgZR5eC0uLKJffrq2RR44yfieV/SSzHg9J/jIEw2kgj4OP
Pvtjd/PZXkae7WC/8LG4Yt+XCGKad+HFJMhOJmr4Fbcr+6u+7eElRDmXu21Z1q+yGYIXOmb9ybL9
vV0RA5DlwJSpflkzduTMk0vY5twJE2t6dVvrvS5xT3tBdlv22odcM9Sd1XNKqyTKK+TzmfFN+igq
LekdkYFJCuYCp6dUUo90TW6m1r6jCq8eSdXFhMLQ65icTsme3peScvrq0W7Lpt9khZw2kONiiWBC
h/l5GeoBK1YwMKw0mx8UnBhoXaxvkboqbJzUiWhK7LVirmOibxtL9DEyI/rAPpcPcoLVDQ4CTon2
h+3VrCOBzw3fWR791fpMVPPE9d6wK4b/QF+IIO6HIa5KWWy6wovtJnmYhjYmWPYw5cl2NL0tdbIt
PrzvulN7f8L3IVoK5HRsDRoOWNG8uoykfxOUdqz68lk0J5SS917gMKXreNdI8V7Z/fWIE7bp5wC9
LZtemTvwzgoHTNivbv5eFD6iYwR9ZEhT+ZC448BN4W4gjPWVpJk+smyX6U9iDesZcxwhJp005YFv
lNZseyLM+HOaLEybyTqkowi2S+abT51htne6seoneKh9KIW0I4KCw2tVw3QHvagfyMYsG7VweRbr
epYVR1y79dyIoG4Tc55Ho1fwBUZfb+CTnLrdug6EMFo9xujyKUhLpXTHE+NQVAaBc0fOe+ll5Q6J
57tmpvUzpT6NC11ifqJvkq8dE3E7xpDplCRM4dSipR1k+x2tu4G8VG0Y98LSpr0QroMjZ0z53VeS
fiA96mcEy4wbMEUuCRoni/ngrCTheP2Ga45GoelJsJUxBOwFIUgCHLgBWlIGd0bBqZ7BfDYNt2hO
bC2F3Hn5WtLzpMzRFf3AnH7K9JIrpmNV+xnm26lYvl3AC5Fa5HxgBWoOSZcuhxFax3Gl+eZih42a
TiUUDDIzXkhIbvXUm1+LYK0ODqiIPx1BWzzw4Es2A2/zwZ3n6VdwniLQ7Xi72hrFXoc4eZlFtXwX
TsClV68AmzZ12UZdjYIo8nJuQQ0/WXMiv5hujaZddz2pQwh5ib/T+D58JENH0tdZik8W8iMjtulW
rrRmfd2HyMZONf/Yjt/+6ceRuQCzcK2nycWmNw+1fbKsWcfSLGyxHwk+73VJLRuhOc+QuooMr9De
tW65/0pmodkPqxCZN6E9fvnnqgb3qCdaGzEeqFNE8kbHZFCMyClLiUvszJkEvP3VuXXN3vuczSon
W1Tw+2JAM98FektCxdTF0zilzQ3WdutUwYbaVIZ+U2gZibbVJZBoQYUpoklv+numWfT3xEmHt9Qz
ddZU9F73HrAAMkdTRZIekIIXkm/XNian270ne5J2+WLtpT1zia2czPmu9XJcwoyJmzQSoi8Okj7C
DYKk4uhQ6T4hhVJ/+mJaDvlgOTdaxnRP6InAZbrHNMXR4lVpffbSjkssUxzXG2m9cn9iRkljkxG6
d8iyetuL9eAE7r1BYpNB++CBjvuHKdRO0mieCpXsUsMkv+MbTH8x4uVXh15gcgiXbqAC0HgNRk0g
iMtNmxUsI2Jk9w8BteRIjOqAyapp3HCRH5/IjpoM9FvwRD3u9fhfyXRx96hFHPSaHoFqaXf2tbvC
AJknHpqpTjFLWxTmFqZPeAZ2iNqSEuTHwGUnmTSxI/Wfx8pvjQ0pXQg1vjd9+H3zOo6BcaehTOYc
UN+U1nSGycdES1H2m4LY5L2xrt5Zs72HhmnDyq/vl7kbd7219sO+kXJMdmoavPPs9bLaKOSSj/SS
34vauD6ptLYPVZZ3dmSBv/PC/83emSzHjpxZ+lXKag8Z4O4AHGZdvQjEHAzO8wZG8pKY5xmrfq5e
1DOo36i/yJSqlWrrUmtf0kKWpnuZZDDC4f/5z/kO2aYYywbL4U2XcqTCJmh29Jx+Yh6dR1QiPZ1D
G/QIe9TcueKGbG2K2UBtzSXL2xWeifpoVWW96ssu2DkNkS5fVkX1KxMLmufi4k868imgPrVosAVy
1RaERrGs2P3wFlU5TVhLny2cfjhYV5Q8EUoAXENNS100T0ZbUwOHuc07BmGTbGLDza4WVw37RIRU
nbouPAizP4+i0htQAOJRquVy9Vj0cBiVRaWgdOkjB60DCiFJq/Y8Bard9haOQFEFouEIsbytHJkQ
+WwtFqJK1x0QZTZxzhhY9OZmCHsIDO7Qf1p1H6/bkWmYaBM1ZXW58RwiEJHc9TVBItIM96LLme57
aU5fboYRyAYlYTAwpzbBFqgafsJD/MB4VX+zQoq2i24T0k1DSLVwbEdnchNkhQGuxqR8MI/6VV+G
R2cub21tY+6nuqa5yzwp3kNmMG+FbYdgmgE7GEgzLB6LEztJG1pE3fBZ9fVTWrYIi114Zw1YCApD
OOt6KX121/zCempxXQerdmlRUu3Khw7LTxOMbx48pKvs4h7M3OwoOGsZbeJ3aRkRTqXmjYzOrTV1
j0Ng/XCM+CMvJddS5nDjemjciotFiVqjxjV2wlckMP7IHLx2gZVtaHEbwWckvJfIs5ilQ+QE2A1X
NjvDGHRpJ7mq3TdRqgeUJGsXNLVaeZm8HSd3XplUtOe267dpaezZWj63dRatw0V1d+hMt5ALtjHa
amI+ysVyr+hd/Jw4/6ysQe81bFVfAUCo7wyaCTmCoT8sM79ITMLVduCTpA2w1i56XTSP20gE4j2Y
y4gwJ22I4zK4T3GDc7LFstabjzP6PB5ifTO13BxsL//KFDkVVVY+N+x+TWLEV3ZCXsY2yy+b90rF
qbyGCHFjprQSR3Ww0blcj+74kDmqo1+vqO6H3tQboaarOhUvuBu+2s756JKnNnBphC438TLIXea+
lBkbCHBZaE5djlk8pYrRsj9g+vAixu4TuIvzPNHpaCAAwIXwURGXVW1aiClJu6q6cV2ijdlheTug
8sHV3uMU3/CjbkmMMWrPm7yj3TqNnnHS81zP1eAHdXL0xuKSRCMeCiPq3q2LANm0eRz7/ibw+ghi
F4IXXKKY4LUf44PYxHP2TRKYLGLn3g9mnezBo7hEx/J9iX8F4gSXPK3lVhpFcEv1S0IUvvmGKZbv
ybkWtwjE99S9kKeDy8VbxH5wbPs4UzCzrmPX23SmxZQ87tnpqNe+xAGYVs+ZE22Zi+o1+/LvMU7G
XRZV3ZonU2LeALQwntgU44UlfJXvpGO8oRycSK2xntbjsxa9j+Ns2ptDe1fP5a+q72MKPkauaGX+
gwUdecv8mQrrhWqYZF1SLcc7PhloFLTjXaPZ1qOoPI0xqrkZ1oSFoCQhPy9nIw7qbT6G7VZleeW7
jtuv61ZelfP07mTZwQupFOO5QrA/Lx9R441Vm5vHgHj8rpmU8um1Z3nEMuNgE5AsVVu7K0G8/lz2
Du3buKqXFs6GDMy1adW8coFfDoIKeiuz0XKm19mm5rwYvKu0X8SZOFmySg093k29Rc0SNm/m0Xk7
L6XaMBnM2Nm6lJ9w0TxzwQDV2V1QxfiiQvHoCjyTFty9996Oxr05ms61LEKs0J43JzdOYpC7ALa+
0mzWoIr80k1rHxYjbR/mZUjfeJBPp7KMPhcjiN/UEurroA32EJLBjhoO40l9WY+QWwmr+shUBJIM
S2agYwBAWYjdXvKZ0O18BcXeoOBbrFVWXgV9setxrGIE/ZhqBDtkDwNJisUYruhzZ1urcRq/Bedy
naWvEXuYkvWQP0zpHszJ5UQLML6W5iaKeptieT6n1WRtWkXWNYm2BZQki2veyh2DLfWZT3XTOQda
X3x1SRpaqdyMhsEviQyJwRwXyKfYMIixRx05Na/7Sdr6dUm9CIdZsp5D17pEbVcdN4yVpG9lJ2Jr
1ankWMCGaXHtdjyscU7z9rKW4d2ujQaiAqZ6uF9PyygJhMYnI0mOVoK3MaPFikgsLa1IKu0+GsEk
pEF9FcPYvh5NC/i6F7LMERzVMBpwYjbLjBspLH0z9jjUEn5ItKuyuqr75SBanXFr7e09gU281fle
VVmKd8MwwlUFTYHyysc5yDHhTz9ssfhxlxu8E6Af1OWGEL16CEx9n01rmTdc9UfzAfb909QY0q+K
6KBqYDwTmcLCOttQJRKWWCu2fidiEUcejBjXYgtvLHvNbWfLak1vF9cLthsEBlEcTe+UWfCfxGK/
tAsOQFzieqUn2zqyDnk08PYNfdX6tVG/BWy3iQAGCnMam82SPkof+lGy0oQETflcJm/t+FO3LDsM
3voUSuKbxff8TQbpvemmVeOqCxbJYoFFzCpS0nsqbZkfbVID7Guu5bA8lnH8UZrNmzmxVsiDatPT
0TeG1wQ2+LXWzrxaskhtk5Cub48J07OMlZC9sQq4nnFtoJ8YdtTKbq27oSYikPM6JDGUNpx6SFQ0
5pmnLlT5vuo4HRaN1JCWJgOEoSgVNze2tR2d2sdku/eoyCXGVJo+JpMOG39/nU/U1Gc2HtQ0no4T
ZPBdlCv9hF2NBzWGlzXhovYG4uRXz7ZjaI3dZcU5GCTKMERH6zqy4IBVy7udlHfAxEaC/TmlEesl
u6SOsvKx5lW4WlKLA9xysAnz/c0Jj7yFuouUZMXMC837zh7MH8f8SoZm/OzYH26xzPEvvzUdWNRt
GXjX1DjeNTapNVfeJL/x+6r8ORWBXClv4cY9PICmE/sFTBC5lY+G99clkzE+SwRZ0vWI1J1zZ4pw
v2Ad5Y/t0FRZakSKDTmPduy8KIL3dJv6GDTS1dIkT/USUgw7yh9n2cKIE4AG65JK2iiE5Jds6Qxh
syiwDeUsGwmKHOtwuQ+4gigzYu/MiiTMf0JsfSja8Qrb4Lize66tPGpuag55typ2Utvruie84OHU
LpLgFI75SdY54+fi9DiX831SyAMJk3ZFd2v2xQOFhl1PVdvCaHdljLqO17xZe9h+2eDGXA7y4oaP
1qVvd7lnFiIey1IuKBe17hpVrsssG1bCHR9RgJG7+moPIQuz7C8u/vs8MshyMNsnbvYrbMezkzUv
6kKXmaVHveUtGyGf7ttNanEgQ3rDvV5fFVwK85cMbKQVsEgh4Mz83sfPuZVtJeFdeo+t4F6n1dco
s/t25FNmOuZBOR3iY3zyKgwDVvia0pXtV1b1k1+sm7MR7joeIb5lxpdV2Yzob0N2EEN8ziPrs0+d
kq6WJiBZo05m2Pdr7KgbmD4brxjnd4eMzUu8dMNuNBD/XEShNXfGfTcbbxThboqoRqKzR3JN5DWa
ZGH/mh4VcdgkuCZP7XszmeZheoxUuNbm+FBawA9F94PWyT7TDPhgBfPTqJP4vR+K25lhdWwQqKth
kw4G45CuT7rrTqLqb4vlLTQXv8KzZ1Z4xjL3DtluBxF0B2tic3HGCN6LgWx2k4V4V7ozp3Ort3jT
DxmMl52cW0xdJMMGyKnDwD/o7rqteDSTo8WucMN64FAl1nYq5ZdRc+6HEP4L0CINZ7xXU7vR3g2i
5Z6JpaMI+xtZ1OtBPuc9uWIWf556KFwyqrN5jKLLVUCNAQZshwmQRFTBE1Ebrwag1xVD1ql1yaen
886Sl/RHe5WUmHG1t9ZD3x4sIXxj2Js65xLJey/Wu26OvmbMvF1JSqwsWbbUXEXNVRa6jy1afloG
2a5X9pYiGcJ46T0hm5dopns0DTdRAnnCjuo1D8joR4acshfsIDGKAzP+qsmdzbJgaQq78NA485nm
az5ZgoLhNHwxjeGYWkgr+R3XzXGbsCWegCSuctDsxKNCZTx2OXV+Q7ipgH8aC3ODZLZoLNYG4tRj
0qucpVsvhkTFzTtkdtJhornAJ8zIt4d4Xyw4ASa10u2yswIsgwnOqgXfeZZ/2Jl6Gdz5Bs0tW09o
+05BxIIWd5q7F7uO7ohWBVAZTdLArjmj0yfV/C0CRqdgVj9TVPjZwgtlV/emlz4s9tErujWh6Ie4
GK4BreQc7A0TVdVuJi/uNkmaYosod6waieXSXOxjIk+PM8/HTVGn1zKrl6eW6ykHZITgipwC1+Vo
z8VG9xlzqLV8tVyc4iZ9gFjxoNtxH/eaPXnunZNF11e12SfXWJKWGzA5p0ksXHWCX3/jrfvHNtHf
jGrCkhed9GKBhTn2R6Na5Q1LkBa8NQLoMzczEDj4t0Wf/ircJnuppxEhNS5m92oaKuKoGDM6QcKL
Ve/mH3wnf2Tg4+a7OO+AmtmaskKsuH9nWI0h8Dk5CKIV9r32w8sCftMWmmC2yvIiva9zw/iFbK8f
s75sH3QHZ4bFJcF2OCPp92/fzH/x6f7VsrE9/kP35d85L/krvzsv1Z+E47iX4lFENoD3gl/i71w6
A082OHUBixuDtEPo6/9YL6mBNvkPDdCOsm2TMoX/cF5a5p8sBcQbOzctvnzdf8rJjZ38D75LpGAM
4ZQEmY7kf10abf/4dtaWQb4CrBd7JtPel0lCJiibzLh7lSPfGeQa3FUFipO3aD/2JmvkBhTW9cnz
jN7b2U5dDfdy4rJ+zpPOTQ4m1NvhJwIz05LvCoaNl7tVf2gzkbbELXtZbMPaoY9a6ZBYOYuKKECD
yIr+2U0R1XwCmqNFEqoprTVDTOS9slwo0cCCOS7GB11bdvqLnQzdxRxubuSsTWL37a8kIp6Vy7ap
1hEp1PgX0YaLicJpGgLzsxrVDZ4kNJUIXhLmx0S5d3G0gNGYigU1ji2CFTya7uj95iSZ1vHMCTx6
X8CEz1zJ87Vs0rtAGVeNjKmblNiMKu7lqtO7HGS3iHwW7sh4LIH1s2k2771XWeFhUoE06WZFsltM
9wne34sCI3Fcaq/FiWFPCy8p51fOI7fXs79UckB+Cl2s5pEj9bMq2wBDhURI22Y4SsLT6KX10dUs
8p+VkRjLDjh46y8xO9XnhVQMkydemKY4pDx1bxgdg6ueFg2s2tCYD9houEEW2L0OrXCylsayxnps
W4i6fhQNBQ16faCDw1IaXomooqx7OCXlZf83lfSWWmU0fSZ6gjJRBrjJSGGBXroF1RpIPwu99lMA
Y7kmY764dzQXRcClwoYTPE9n8Sbqfv7gCoHkGjtqlWTReQSYwD5GGnoV69q5h+3wBPxCHJir5HfW
WtGyS3DptAyFkxMx304QIL/UBBbCV1GbJjtbzVN/rpKJccTovOE1drTmkT63+Y7G3SZ7T+Kpnnc0
xzJmJF3DDWXuxjq4j/IEjayzzAQ0KYw39zvG4G59pwjE00OKADce5qb1mutsAh4jyLgCy8XQQ7ow
73ZycWUtuXJaSyr3rcsuY1m5IknNAyisWHyhurvAlg0IzcnG7LscyHNnL+4bD1Uz5uJKtuGb6TvB
HqEhKi2roRnKYti12gP+6jCQaa7HIpPhGT2EfevWBMbTbOZCeMkGCbUtP71gJOdmk7B0H6qpa+C0
hG1rjihhccYKXC8l03gn6q69bU0vzq7BAbioT5FpZlggsR5ZG5dbv1zZcW95g+VLl/nP4G4tc1cc
nHIsT2Ss9S61h2YnRnLXumZyRRoCrjIsXJX6ZH6ApeG+V2kdnoLEEtvQtQcEfgcqsuemn5hegcXV
qSbsf1nDszCAKtuO3hbCTcF6N813CbBwNu6m63C5Zz9YAKuCgRaM03ICNpJNK3cu0kfNas5lv9Pz
9k37/nnu++bEGZfgMlicY5EwEgUehCK4CtdTFTySStT3ZbqERzNzed1LeFZ8z57Db3Tk89A4HkDH
apKPGgYiGiLtmzuTk/A4ajvFhBsk43Y2hnkbWpPzZNrNcudhNjtmRtddNXMz+HPbOGtWz7DqMhlN
KClyeFG54uY91JL4YQw64bIGb8xdLUby+K3UJ1P36JKQrYtdkuphv9CN/iaKioFGxAoaMUOViyww
rFSMe6iSkNUsViDYyZipYa0bB5HFxrkf2lur41qW9K25DYuxZFGxIBoFqUNkvYGSL1BuH1nS9WuY
Nv1paiZvk0Hg5W6Vm4BMZjRZY/q0B5axtl039107xXuwP9pXuAa4PItpKxRhcUMZ1knFbNnnaIwI
OwMiNcrRXWOCaragB4NDnNcPqYtD1nEwn47aCXdgFrn/Z9zS4pzNZmI0uJGMKj4MsYPlvkECWDnS
MB7rqPoUttds42nsX0Pt9nd1BxyvD7GFWfWc8YqMO5Gq6GQWiUCoNj2AL/hXnCT7CJcBWo7FH768
5a1zuOT8EUBAhADaeD1NPUzuCs1DNSXEPk/CHxCwPKBhifOESvEqEuGclB6qwwCl6NgFdGmLpl0v
MGkujyx7UzY9KfzWa9e1PYznHgfqcRrsAHphFOykYQsE67L5mIE7byygiAenSgIMqXm/95bu0+VX
uMFsJ+7rcdjmOcSCNEyKveXM8qSWQL9lJsIVi2FKGBQ7Udprgq70LxfB26qgEG2E2/wGN2/ivqdr
htLYLg4AzOWtFc2IWxD4zAN+TIxh5DaLZ5XZdyUiHKEeU9wbSss1CJ9665ho84YgIjS45sPQMIvK
PEFNIvvl5wgNW1KQ2I1SCeSA0ocXmAj2GhcSDCN7+oL8zdESywa0s9EFwEgdz2A8y2YU+SpI5IOZ
IrACQ4JiwG2ov+/45AIDaojit6XG4GtRbAFejjdQZZy7EGZaTSBbMimW3TWbUp7iyrSLyDfIMjZb
1g7uHayo+kqkU/IDclO2V71JUgLIXwDZLraGlVv23I8b3LSVFbHlRFfPJN5cR/PYCV97HTYWGxkW
kkO1qluousYmCo2kxsvl2XHaEJQagIgDhSEW5bpBD+tJJ5E0L7/wJjIfTGGJ1pwOY+8EvT9QU9lf
a8do82+SLk7wIRxCpyjLod29dxBlD/VSQ9GtC4/0Stn5ad69Z3U++y7Iq33S2vEtuxtAIE6UPaZ2
kbHmjxdpQjaSGHq8ocHKCz4YeK7Oy3ug1TaIt8A6J55DTryxK+Cr+YSFs2uXfcrqcj1C0/FhJtA8
4qb4Hweoj4BgZHOw4n44GMYcXwFHzZ+LfqIrIgPe9DWKgIuVXSLy0wwNd4O9+ham5xNYAXBiynCP
EgSDjw0nORtumHxUdS6fjL4ajU3X2T3tE2N3zEb0Yx8jLPAx7c0vbUtxQF6m+XYalwuVcVa+I2Jj
R5z3Ywzw7ZtM0Xd6yLyjBuJ37/YlxwZfkLdN0rv9wUviyFgp7aKdl4KqitR5qFokSjtJ4H/Zs6G/
xBS3K1xz7lNt569BMHcP2LW8cBVHiXvXCmh09eXQMilrHFfYl7Nt1o12d6qwdHhr8EfiYVRBDrfc
yIpkt8hCnoHkRu/T5D1YeaRvK26/WyfqkRfmKLmtE4NeFeBRAVSMoAJdKwsWLg6LZJBSKj9fKA3s
iezqLOew9127jln1uNm+jAYhIHnp/lHHznRFNgYqnYE3nRyEPRx00hNpsWuHB8byaXioYd0AJM8u
VPHauTMhhgDkETuGciKQLcoJqlVsEbrpKEmnjYBN7J2zaPO1lzU+JHBsPcjTcHBeyHarryU32yee
jDBaOzrOeQH7FGdfxBk+SeuQOIn1GM1anG1jDJ9zLO6faTOH0zrsy+lpwJi3d6f88ijPx+iyehfn
OYR9FzmTeb6YVY8pX8LzlVGZV0u+OI+F1dUnNUtAzV6b4t6zFu4xlT1HT65nhWdF2dmyXaTRPQzW
KNDV0FYBukyT9rlrBO07Hqm4hlNUqvF7wrJzz3dKuQlaAUIPeDU4FrElPnVNth2nVdvMN3NgTuFL
nTKPAfG1Bo2252hUGbqoRuC+OXTds2GUASthqWW7jvDVFJxoTDDo+FmZJsPRy2ue530zGfbZGsyl
3YS5JAtFdQkCqwpHt9i6g5eiBwmdhnttDygf2IxwKBHygLQX7BsrP2hZ80BmLoCLX7/wc1WbcBxa
vm0+UeRYTLoEsro65HKsr4wRt+aIzzIFTXuegXvetTW9DnnaRqs899Dqx5HQRW/TjOiq6WJO405h
GeHarpJTBAwaAliGzxmj+MFxQ+dg2zlEVcKgAiBEpnjo41V9CwQ39IpP9XpKaelQ4E8ODj7ZX3xA
5UPI0e2rbhRv3ThFT6RjU7asVrDDPuicOUwdrtz4E7YGOu9H69TZaQoG+WFWxCDY55TT19Q67rJX
jTFHjEoTPa3DzDi4hlvUJNfc4p139H5zAaJjYdID29zVhCT6JHvJodF9h5bi0RdPps72ueUM9SHK
Ar6zonLFvh5G9x26UY5fSAUekC0c6lQWyGyK1rOn7AONjrweRoz1wl9yi/52kzAe5VJpAim6D5yy
3ptSV3Kj3TLumb0i3sJuzs3s0NPZpTAZ2GN7M2tMYR+IUoHYROi2XyDfJCa/uhwJc0kePSsNNESz
xZ/d6MPtcmWc2ei4+Z3hDrx0Ogwpz0h7aKKe7UT47ynFINtgmRMe6gow6FpNFWkuG4qXC64NS4Kf
jG2FQ8LO3OCshqYi1TKAXSGAhMMAit+ivwfYz+W1ZvRzfE3HjL3tifsH+zRhGYBASPsP8bJIXUXU
vKCcku9mWG0F1traojhjlWOq3xtJ/4zvIzsGSnkbOfcBiBnPvKmiMt6ShVR7ESTNl7l0EcoyaFCg
hc4LpRfLpmLbtAuMoNolRcED0xVQhYHNI5NF+ZR9zkOA2ltIme2VmYmThvS1qU3nNWvsgXe+6ebH
qGmNYziKaWOnGPVTtjzwt/hrAGLKz0Hk+QUyjOUAp5hDcERk3iafwQ4h0mbN3rCb7tecLeXRJC7+
WaGgcAbalfTWqbkoQFJ4f1YoK/XsF90SLZtQMQQmJlhVg4TblpwKQDYzLK0duabuLg+s4DRb4bCD
QituZ7NYNmO5wKoJu2e3nOetmznWBqtqcxpKPDFERcUVi2RxDi+EWNZajX71YjTcBcfapyyN/pQh
fm4nQal7nmrxy6i65hSh0dzjbLSwJNeaNdrssl2zeNqservPkIUjKi+EkszvfOC39mUfGC44pKnN
upMzYNV8ksFppC54zXidHtxItt0mSJV31XVzsg7swH6A3pE+dWGYHgqCh2qdc6c5YCifWbYIAqhz
nawzLBunaCxHrFBWuu8skIp22AGSHOLubGZaB7g06+qNQNClkMQY4CjesAAqumNnGBTFQ/OgksVg
DereYL727B0sD5Zh0DhLr/u95fq/VMd/VcK0ker+37rjrsw+in956D9/xS3z/Ff3t9Hvv/zt/wh/
U/9O7bgtLYFG/Lv8SCQcYrC0GG6olha/NdH+tRZD/klK2xHaNj2bd50GyPCXYoxLXFxzr9UIhnyt
fybybYKj+JvEtytsKojRr028YdAW1EXj/NvEd1zVvEvo5/DrgLdHnTv4lOFe+y37Oub8bSI0fjrr
xe7y20Z9F+iUWGTds8NX25Rde+JzcLlRshPOb7BMYV9R16i5Jz2mz3EVXdMd8zRMzoSC4h6zftwN
Tbu3wJ9QBvs5m+GxUeZ9qdDljNSj6CW3f+WRwxaLjLa0fhzMPxh3cpw5hDN3SKOfbpo63xVbLvLD
i7CeOMXIGtt1cY191D4OmhvcmFjyMEUXbHTm9FAEsXvDTprezTkQLEDw1BiWQVVG4Xym7QfOqPIG
/6AEne58VRBd1xFEjTWSU34ENDvQLgbXRlputFcJGfGqEvDjMsakgyOpriaw4dxPc/qAwbn8ciMm
CyvsLD6IprrGJW5vy4wr6bqp3TpC6sMhmBba3puF+1LndCkCbdbkkruB+qMs8me7gThvVrdN6B7k
xUgVJHW6c/vmAZEXvhFa45edBZum5M+wbzumeRveeXl1wKtWr/KsX8WIIUGJzWMgOVPOh3FgjjAj
4MLx3iU+NKYnnRTchkiA5M8trsYSiF1gFluDCl9tL9dxDNJ0jigxDKLnORz4A+V1pPQlvn5pnqja
Tzt0t4Xob/nVv00VZzOAa0u/VqTqF69mUing8O9IkvqG++ASXzAKz3cwJHr8TAqjC3MTbbPGsAon
NqHoL29V4vAKy8GlaAI+XfXVyoVR1+ZhYanqskAs0mfZCUJZRXCdV+kBrRUYQWG+TxTTPAVz9dAC
fttjfEtuahBeRnm0g+RbsZnEVMuHDdKZgelGXGIPof0wJAgn4/LVpG12K+zKhuQGTxcTALbcFpTV
YKzHfsS5ivCUWlj6pFX84n1gXPxfCOQK8BdG6uqUZ9lNFrj52RVB57e1fTU1Ij9IHgp+bKrFd+vW
xeMW3lAPwXoRwQ2Twvh6uZ/8jlL5p47lm+q7eOia7+/u/FH9t8tf/SqruYmpPvzvf/xHQBF/+crr
j+7jD/+wKS4MjLv+u5nvv9s+46/+TlK5/Mn/3//zXzga+CqPc/X9b//6VfZFd/lqYVwWf3tkWv/5
cftnIBv/63/8+d///D/577//X3/x95PWsC5rG4d1ihKOcC4H7l+PW8MCmGGCbtPs6347UzlU/3re
XugcHIAe7eOm94ceIvNPrmuSeOWo1EJfju+/vgJ/WVX+Z5QN5fDv+Jsj13aF50AT4rjFis/y0Py7
Jlq9eKFRzOFHQyJ7OeVcVfLrCmIkt5Gir+sDJvpExeyr0SzX3SSBDF0Ud6814MjrxM4YXWNR4Knt
ZVj0M65XlPTgKhWmUxOPaiRtdAqDww86xJKi1xFm6B6TUTK+rqpSki48QL6ZqFjPJa0x6DF169Uv
oeAOJ9U6sOxoata1gLIFrr7EbQ71QuT4nPUjxXIlKmgEq7grziRiRTdse2LZ/UMTJX12y3zd269S
2ZnYVCW7ZnA4McEFHmkmfOmcIPZR2RFFrGybJofN1FSCcKUfINvSK2uaxxA19RJM7sx6w1aj+Qki
4xIsVmJoHmzZeNW9149md1M5efZm1KxWDu4oCAmZ+WCWcEic8CPJxx6CLMZvLmZOkbgQFTRNEwRX
cKkEY4MJsDPqdm23dHWStZvdlQ0jmaNeCF3euENJn0Y6VIm79dScGvuuyWV2VyayaHw91ABPoqaz
QWHaNQeG0sLzO3ZK1YrZ1eF8z1K49xOy9Wur0/ksA8tEB0JA/akYSvsvxVW3uK7Y3UD/idvw0Wil
gwlKy+AL1nSb7OQUV+MT1uDYI8Uc0r2bbmITwuZHbkZSHXHKZfobB3yUvHqklxsAvWx+TvhRJdCw
tqTGNiIWIo85BpS7YcwqvVW6mT5zLvLhpisCItwJMJh7npwE6JQ1KDzQWXdBWi4FF+SKKeySkGdO
gq5nYahZWFC80/NUQBttqc9qpnB47LRSKUnRQeMN4Zl1y/l3WYQrpyVSo9NJrvm/KDilVkb8MJ6D
lUjNYXiIJT44fHqFbfrAmZubxh2Z3VfkESk32iCYtRVKT4EvFw6eRO6M6rosdkU8U1NpxghVqMuo
U6kZC7JneL2Xc1doJI2FtS+q62RY9iaKCy+9RnngoB4sSpCq3qzOkQtU5pjbFcRI8rtxeOO25K3W
oS5QsLrKsd4z3deQIIhy/ZhDpeXObBUfGLNGXT1nSgq1njszu8+r0dKHceT2vRswNLOaCtUc7hwV
o59ncWKvCftl95k7uiyXAoYZiKqQnRDmeRSghrgBVN8uDUDbeBP8O5sbJ+kjG0+FDzbZxWDHTkLv
+6Cy3uIGJ9EFD0k1qC+YH+ShbVw3X9NZOvBrg4g4tdgp+yRgzB6MBj5JFuG2mRR42hHHLtWqgPue
aiWinCSTSO+iCOV3jSgDEpKRbWLV0ePiX0UgS0JktYldSZZnxhWt2VittK7ZI9RpDCjIYljPVqme
W+1jwkbXqUvXeuS4DR+wZUC7DHRPsF4Ewaho7ynNcceCb8yuY8OkAycMLsPmAvdE+IL40YU3HtnR
6wDrheFurNKY96OR6vWCL/GDV3kcb6fSUXdJ19ESMo7CMB68msAfP7ix6YtCf1hjDahXjbmCao6a
iI9MKx70cUOb6yaMBTn8ocAUgI20iHG1VVa6AA5pp6LZs2Qd2m3sdrjURIceHWOFBQizXnItqneR
l8XJVErJW1GNbbltqRu0V2rqQGvUkxF/LI1t3+WDy0kuJoegdLlUI45EeCE/bqvEfuCUr17yfoQL
oClc1bu4VrZ1lXYFxbSSftZw1/fCe52DoHxU+O2ya+Ce1XSlXFZ2G8elb8fPh0KTE0IZ4Q2fm67n
xwNcSUxdCN/R9ThUSpwxNLkzDvHKEc995bofWrVp/9IiXv9v9s4kyW4k3c570fghzdE5gOlt4t64
0bcMcgJji75xB+BoNvO2UDIN1JhMa8gl6QMzn4qMzCLFocw0qEmxiiBw0bj/55zv9Gcul6Zl2pgW
xYMfTxEJc0u42XGUjDHPPZbu5sxPWFpfAz4WiEkukp1fM5lce2hAQ2UMGj6gUDIljIoxaPYUvBTu
jajSkd/Oartmp92iSnfeDIKM19KyACwZekAmHaXi3mc1px7hMGAKC7wnYxfJBOYfCQ83v6AQZr5N
c/g8wTaGETLgL11IsvN8LnMAq8TJYrbOG50OeLnQUxMARsWS0RO3FOSwLv28svQHhj5x4lKvpDX2
2rnUIytSv0raT04/QQmaRdd4H4koiidU8RlnMxzMPJ62kVXFvFgMJvbgRifDjLN3LEFUBIWCZT/i
Q04B4tZdgkWbF/o2N3k13Bo/DOYDFiS+j1BEzZAnG/zHpKpZmeRmpiOmcO4rGQ79tnUY0+8nXKJr
Me3EwjvvUpgdHoU+M+Bsb0gOzcD3bAuez7nzwiwYaaSpXJVg9LAWQK/gelAOsM/6ZArDdDhA0Q+L
F6rjFodOjyTPjMPGrsH4RltYShXuNsqrtP+crbXNF10hfIAcTdxO9OfEvhX278OlqieYBjxhNZp8
5tFCBbLAqZ/zMp/w0FdLKFOWwvy47XnJhkuUeOTmMZ72RKTS+aqe4iDe0xxUmQuvG0CXd9Y8yoPn
VBk/3JJq4SG8VNMw7T2+ch0tpnEcenuyAA6u0kYwLC/Ia4oBbgSljpNPR9pQ2+YwO9Y0M5UemEWx
z6MYhcdsjoL0qqxcS75j8jx3V8YW7XAzQv5nVOWSqdBvWsdt/csevKOz+kPh/qeI/gUQ/KKpd5Ea
g4B4t24Wc9vK2pofVayFeds3jK/YMWi1wEPKoNaez06iUKgZeWp978cBFjuslon7pdHEhC9oFrfq
vefrMn5LA1aj9ugW0JAdO7riwgXLbgm8+kMbDGs2GCBrbt6NfgezHpJtMq++V+mdMlYDxeOc6tS8
L6i0+qDqPm6PZWNKczlJHuPzWOQjlS4QVMdbAORsWgCgBJL8TFOnF3PietUpJrlRs+mrl/4FwYEz
9Wi50W+mKvcfNGUtb6XD3OJJgtQvt3U4a+/QLgIueEJ219DbWxvFK8WBf+8YiDTnNgqe9cievBnv
x6jxK4vnV1FsFnqpS2FNTysgewd6KjDDxuMfrrtf2ttcASFruuZL//1G5uvS/J+7nP/ndkASA9q/
HjixA/pfv//X3//x+//8/T///t9+/x/f7YHW/+ufhjfxW+gC28C8xm4HwwVWuD8nTuI3Jkc2Ngpy
JbYMVpzgnzsgC1ebF4jV1cbeBO+Oy9/358iJ0N9vIUlYhwkWmAI2Sr+0CVpNkf/kDPLXUOwqfB84
L21yMFIhIX47dRJUE1uJj+WBta9FhqfxL4H953dKdrxlvrlAf27AvoV5rt6518ey19kaGE/8ojYn
/O2xWA5Bvy7pqQsjEzMR0SH9Fwkx3o+EB8yFy2qz/ckhv9/hfT290EUrwRbqCn4BruO3h/SLEI/v
qm1acuyxUc8WXNA0O//lE1uHg47vOk7gOrb4/iglPkIVr/JSmtAvcU4xI50LIkT7TR1mSxA66rr+
CZ/1b344po5MJOHXssxwXh1zBaSxZgjIFA1zhDt6rohA0bhiNn3AV+rXTzASQQiDNeIirjfxt5cx
j10wygWUH9PVLYkxakW8ZlRHZZkWUrjGI/3jA66/y7e3iusHkZRs0BnUBjw/r3bm3JDCgL2HOTdi
aelmcqHMdNjOPne5H11WNV8L1f3xLvvXsNm/OWjIfMEOPI7pr1TQb88y7UFPyDViAouP9U4lqbov
m/InN8vrW9Jd/cki8Hzp0R2L2f77oxjVVtYi8G0puzXXGcidKyZRH358/V7fHRxEQgiCHgAVHhvT
q/t+mutwaTWrtta39VMExuG2cGRDOG34GY74bw71x/A6cgJGOa/Pp/OSPM1Hf2Ztw5eZmH6DASBz
5xHHbDosP/mN1jvt+xsjDImLhsIB3cpL5NXVG7NmHdLWCMk52ksezfGbtDXDG63yBJV9Xql7+SR+
8rC9fnNxObEKU33N1Ild4GtXcNJLpdowXVg4yv6OspLpIg+j+tKlrWk7z7Xwf3L//81NQrOS4692
aDYv/vrn3yClaUBSoaCJk2IUFe4j/LVHVrHTTx7rvz8K5IXVNu/85bHOfM+asgqDpuu0tPcS7tmx
64h//eJFYJpsvmIIGNyN358LliGoNhSXbJj0qENT+NZ1TBD4RPeC+pLSOHT743v/r++OEGN5xPtj
PTF7lWu+vXYoBbJqWrrofHc5cpXht68D8KYfXtrKvslD3ROxsk8/PurfPAYRmiNJCJsJJc/d90eV
WNsrXTO+CGmg3OsBZn4TyOgYW8vw9OND/eVnW99Rzhq9YHzq0Jf0/aEUIciBvD84APwZV/i98kNd
q/xXb8EQsQlNDCO0zV8UvbqM2JexhEPN3hQ04GFpqKxp1/a9/fCLJ7O+pYS73uV8ocG8f38yhP4y
4ERAb2fZNhs5AsKttdP96slQNY+8zoKLDzQBhFe2/ogxV1B43OQRBiUWzhRMsfYOdj8+l7/cAzyx
IpLCX9+ESHmvjjL7UEwAMPHDeKF10sWygH/CiIKMkp/9+FB/uQe+HgoWNVt6ifj8Si3Ew5PNY04j
qPZTQrVzNQjvfG6BkO9/fKD1hfrdCxcGDwuWNeATsan1Xn0UtQnhhThLAIhZxjbv9LkPjplXgVVw
gpm+dfoei3krVVD2G8ub1v7WETf8L58vCgJPFuEQwU8YvLq0PK9unmTobflkpuQ0x21EhwrqYfOT
8/3rbyidwF7fHixUOc6r59iiCQ7WXxRsyqmhPzxS5FCHZTgmbus8/vjS/vU3lBzA89FBbFY5zqtV
lVxsPMUVO/vOLO1NAFmDspnwTxD8//2qhg1GhPYRsC1H1ZHrCX/zKZnrRBLnJAGfh/Va+emyOR5w
qP34XCL79YWjoIVgj8cZCT4mXzM63x7HzwCWGxjWW/hMQD1Kvl+k9cZUfQrCPtZvrS7LSawGivXp
rs/amHEf/B8vAVyI+PYgEU+rM6gyitenhQNtox0mxjuHAhlxmTGW/IR7HmINLvdCf47jEha/ByIG
TFDWCf2A7dUEuEVqwQAuVxPgCzuxC30SU4xbZ0MNlSrhrUbomdTK22bGKDY2KbaQa17SyRyeKyeP
srs8nTxzNtJRAqCB75kyd/5ExS2owTzy9ktdD/ZdEGD52NhtjokwaOH9bFXuz8FhdnPA3UA72meI
kuLgNujnUPh0197EXmQFb1M9zuWV6CrGz+TRV46BkTHEuLnpo2ORRXZ9uzCnmM+nDtXozoo9GiTt
zpqmS9bbNLUw3RjwOGJ+baODqcdqQrtkpMU3tfAxE/eTk/n39PDF6VnaoQhs0W0t766ofJ1hF4zV
XQ5AJ8JBv/BOJAs/YjDqWFxthiJssUv5nVO/OAzqxKnp/cJ9ciT2AaClk87K96ThZbpvaepyN7iN
07Vn1B+qHdN+1QN6M0xjlN0QSIAhn7wr8jEEa6pp4ttVk509iZT25PMwai2knzmHh6Md3WS3wZzK
pzB14PVi4yJSC57G/bJ0BqgobmXkOhA3DeFdyuW03tFPhRYxxUN6x7wvaLZVkJKVl01REsas+Nvv
kLMRNWguHUFlVz7F3mkpMYbKoSr7a2QOSYtc65S3gxpc+ThDYZvPif7UfszLrBqjaq9NQmYCsmuZ
9MNunLrU+hDmSIbuFjfy1F3DXa70BUMY3923Vm70p6yal3PtzlQ7uW2JhF4zvWeIz7u6wZmaMeI5
wyraYyHo4RR9mDEru+62rkWooz1eoR5maoFvHAWko0yUYom6Uklg9gkuVlIFDigl8wm0vegvvVCV
3edB5bqlJ4o6tCU5w1RqXwuQU+kJs1w67Y2Wtjryj+g+FiKs/UMcEfogJqC+WJ2kHgOuQW8Ra4+C
adiwwK6aW0WDZe+x5XNd83Ft3OBXZU4XUW08LdJ8ECMN8Ie1kBZSVAQAB98IHpQNQHJwNVhXwNLh
W09WS7skZ6VNVgbbJc1UcjfRRwbfnGRSdDX1aUtDaVI1n2h0JAie9jzDH6uO2PWW8sn6ghSNmC/L
KbZKIpstZZ4uoTWxZ8xIMLxMfXPdj26SXExD2Jf3IQWacAir3MGXaCnl7IGIYtRlzMk0GUtkOGNn
QFDck+DB2qeYiRMVz2O8KLxJ+YJNA1RK4KDRwpKkieXNVIz284xagvuNv9Lbe1jTgRIFaVrsQ28y
zbF3qBfa9q4YAAkhlcXbMCc/RW99UHwGZ5CxAE5LwC5t1Xj20R/GenzrF57qzlN2PNGREFPlXrRd
lXi3Q5SM8k3TgLG5HwX9kecyJPh/cBqCTdxCtNudkS+O3ii/z65ES7np3inz5rMg8ZrA8VM0Iiy9
V2f7IgYDvx8TLywflA5Ltk6iIbYY5cP43qN3D7ds0aSPDUXT9DVr6P5E2p36GrgkSNLBDrP5GBA0
QVxCLfEBarHhP45FClC87lJTUemu9UsTWIAgLehjdx1ZO0TEqbSui7lQ4EPYFoDJDGEFuJjO3U1d
o6nhhQRFQjqqtbcOkjBlZ1Psd3C2wrzFqOyIlN+vp1Kly7RfbTMSceG+9XOy5309ER3y7FbpbQMw
N35JWNWwdW/AXVzSQm3pa3uMsnOoCysCxMYVj+vfyeq3GKcgKtYUaL+VJR/OrROGo/yiED+IJ9hw
Qi6CLtWGgGUKTU4RL7AupRIA3MO6LOWJPCZVdskoQKDyEZ/pRuxrNew9BynlDC3VpjUi7gPyHp0L
oZ7SWsL/Cdi+5ZTytNhn2soFZJmhnnr6VGn+RnVs/QrmcOfm54qqRcbZZZk7Tz3SI9p14CXRSfAp
B+8zVmx/J4ZCrFHkHKkzl7oPuS+cdu0ZLBX1jNS0gU4FoLXlYYFTiZWWLEgaNF7wzuSloXDCouPs
NA8JaGt+yWbVd0C+YDJaOJMRT3uzaz1g3lvfoHzuI0pL0b9sRmnzNBZiG9uGSf/SBi7V1+PYEGSa
HElc025ZFLaR1J8bS8cQPQFKjVtuKMkaP3LHI+EAkIpmTuHkN2PhJ2d4Mr132azHh9zOvH5bWZJH
saRt8qa1Ymg7TpubcVMiKbU7NJsoP5WFY2nszFaGc73xAH0EqVHOzqiJHg5GjfkXZw3/b3saH6EE
DNX8IWxVZ7B2uWO4L7SijVGDeWNcLmxcFYRTu2HvYMctcS+0SMsZrvBDY6gF3IKLKx1wzIZ+uy4m
MhD2dVqT6aotCktSu4LKWo8xtUFNNt8x9ZvrrezatTzNsZD6G3JYF32JnEOepfOeg8UQnaw6m41p
l5QC+J0ZZoELll7oXdBCeEyXpQj496TQj8iWwAFQgSSVkgO9QqspFwqZcY6x4xQAfV8Qj20eecJA
tOYpHVAd4Cv3Uxromg/giHONZWa9lhrxJXDQrIyyqOngY7DTmM/Amy5F/R65oYES5Db2I9oF/JqG
VveTFprqS2pNAcOvBo59kJguuHYJeYK+oGk9ZIFUolX/0Sww+I7AcULNHxavmZ6V2yQWKrmhx7nF
mZGEFaUF+muDgfraZmDxfie+IeomvSq+1h7Qn55PD87XZoQGC1F+7eXeYg6FR08C/BiPe6dKZ2lf
gK2MiouWtUT/WOcRcjBC0NrWIPGMr9zEtCM/vmkQVMVyVn3tfKBLp+mTS+drKYRGQ2z5vjoqSHDT
8SFFpA6YAmG5sFyvfceyxUE4BZIIbFqNcbzzLFJrGR/E7mDw+/vHVbsjjFtWWM0SNoctTp8BC7Qk
uEpYgJ3gi7IQJU+4RNKeg9E3y9IzmO/CIVPRLhsiQLqRlWbFmY7Ri3cLbstmx+CH+DaLLhefj8od
Lr/iEuz5ZfwTacmuw4vTl3fCQl5ELPOXN00KJI41OLBBoOXau9fVaE4+cWKYObyhLpPY9fJtMmvZ
b91E4r6LCfvo/djH5ISHxHFfZva23G5ONNhnZBABiUbQSvszgzcerwr+VGcbwOFE9pSfmPWTp2ym
NXo6C1fdpp4IQLXzL295AfJp3Fhg/K6FJsPKLV/H/POamRG5YaaQ7KGA5C+4IXmDWBYE2M3gskjc
uF1GEg0VDEwQH/VxOygLARXfe19QCx6PbxQmgoXXsDPCGLdb+QhAqSz34HOpSHXKggAxpZ0ZKKUl
0YbO+lAb+nUgTW5KkJWPvuWAe5yNhfTOsi+4lfT0iI1blkB+ABLlL46T6XwbkiMmyRCW9VHWyKoc
HXFmo4YpvLfH3Kp2Hv2/areIZPVopMp8xrYjwbXA7XS4ZfJO7wYyW/w3btA/d9gBPjaFZmS6hMQX
d+zZxi9Ife0bSTrq6MUxaylR2Cu7166bbpsAYLuciUbVO19bWKcI1uP4qHKGoBszBC2eLrZDuDH6
4GKpAbzunSQv5X6imex24k3XPkWZVhLrfNBxK5HEC3Yq8myqTgNhnelUFvJMFAjNWwxA9CzRTOL0
W+MgJO6AQS13Q50n0NP5mF4GlkmSU7pC+aCLB+KpDZ2YBgBdmJtFYcSYOoret2HqWfckJlJrL4WR
ZxEZEZgkxqO/0p8B0fl4fT94cMxuDaS1iSV2UbIZdqSiGGNI6ZCp7Lp0189BHB8cjAcTMSw2GnfM
PMbPCTTNLyUyq7+rrI6vJ3lHB8SSPdVA9UPC9InwNDXWdWzmlaKW+D3bYOLSCwaJVte8prl9mnwF
M+RT9Naal0rfFcKikmbTE6PGWpCFonhy66qGRts6c0JxW0S2s79Ja6vkqSTM1eHSYQHEnwQiDp4r
PS1PY8DjtULHfSx5rVvC8+l9/yXpcvPosRVcfWtEU0l8wdXkVsrnfttgfwiJVIPtmRYW7bClFrYh
PK0ZN50YZAp6xvH69LNWVufhHwwXcHnd8ClXfWq2sPZBtFLXThSltRS+DLdKVqicKuoLX8aAAqCf
hHSg1JWM10IBVsBEgYF7Za54Njlv720TlqI6REE5HImuEMyhN1pc18A9aVy1WkCcgNyqT8kQN9Eh
CNOCol7C3TusCeVZ0XqZS4xxiV5AhFrtLZDlkWJ0EMh++2HI2Mg90mqeRO+4trO9L6xRURs2sfSm
vmuQT2mraaVqDCLoxlJBn+1iIPyGRq9l8S6qYPAfPekM02FiKYgTwTBNiO4sxhn5BeT9MIDPXVje
3jGdODCQVR/t2fd4t8FNhZnaDzHOILuYzJ5hEwvypveSlhqNlp2C6Sb/6I9keDaK9Sa0CXtaHpfF
GojZRR1Mg0LY4FF9eVXP/CVblfV8KrJRmucRFxhBSy2Uv+eOY+3A+NTnWzu01GFHATO0DeNhgJaK
mqLyoGBiFxtJC8fHCoAObz5U2mkj/Xy0t0MfdCdAkngx5jQKgEqHVQUBEYTFe2tMdXY5+g1UtpyG
V31A/oxppGjFcI9FPmv4TIfTdW13VbR3GmVFfOTVdL/0mU1vYm1gSeNCs7IDYz9iyaxuA9pgllEe
g2D0DbMIBs8b34JFeY0hEKRBFpYyuDQV6K9ahw3QX9m2/SbwK+fRamRV8w5lsbvpcEGwditzfZGR
apt2wWLlzyz5ZhagKd/QrY59Hn6cHZhZtVdXWOt6GwRvEUZDQA7Q0x+DJqH0zYYOwJwnsIvyMPGt
bnfcl7wOmwnc5t5KqijZlQm9GqBds/KdAhgabbqZTl0Mgkv5RInHcgNjd/qsK7W6u6dM96eRqMIn
7suERncqALMvy1zU6iBYG1un2IZ+thlIQqFPG22XtNQPfX0Ig4gvp7LDwT1j1yvEu6ryMKDUbl6o
vRb98mFSGe+dAdrZbRlnFKkROdNvYctQ6ohdR4eajqdituIraw5hfz+k8+DxfEH+yA9jy5JkuBZt
ODu7QhGj2DULO9WPDA7yimIqCXwi0XbXH7qkZUy1UTl79ceCZZziwzc60nopMZGkD4iKATTWmOZa
ntPUF2V3X7olsHNfTgguqhjJdoaxHL+MU2GRggYXxnvaidktBwX7lSyQ2WWxhPFnX9H7w+J2eNua
KHXeAJMbyi/5xOr7TAYsoTe2bNaYVNfmzUOaJq06OGXYp4+yR6xmCqDyN33S39fFvBaqmN5em3pg
UtQti10qOtkW+RD3W8gAXOd3XWVfwpG+oaLtC/vdYpe2wae6dKa3eRR2e4K10UGSrujWJafV2oew
mnCukov1PiahN6cX//ZPFlWqLZiHpsusW0vWlIfg9Br4SFKCkRNl7vq3jCV8tjIBI9iD043+zb+F
zYQlje0fG/Q6gVJG97FBKMqHm2hw7Qd2ZjZwdQq3nc08ht1tGzUYa1loFU8/nqX+ZZIKJhFFBGs6
IU8XqtD3E9s6Mj53prTYgOTYJBhRbsklR7tOWNNPtLnXI2g2huguaEhrgome11cygj+5U48bEjgf
lPmrhM8gXux5+kXJm6MgiQgkb2QRG4zT9yfUSZ+8aprDtvMCfWITVF9ibHF/cpSvNotvpQoOAwGK
UTrKmOs59ittuEsAJzp9ByNvtMqY3D1fHVjxXq32tLnO11nvhddjINY0SaKsp5AP3hchXZY+v/4D
2oJSYMqAPcwEr/4hYC88mxgO/5AFMPHY4wW1RCd4Jmiq+Hqo/++/+k8UtH5z1deEy5/Jlev3FcmV
3//99zWB8o/f/wtFr//4/b9/579a/69/ZlB87zesAtGaQRG2lPznPwxYliS95wm56sT8CXI7yvT/
cWBFdE7baLmI/X/84TcOrOA3yW2BWIk/K0ReCX8lhvL9047843qeE30Vjn1JKe2rm2UuGhCIMin2
blI+1LYzgHypIO3Gya/Jk/9xJJxmqPE87a9dPJ7hm2F5ebEvqEG7xnfv32J3JTxITcRP9Na/OylX
CGfV7DhD+cqdhGVp6J2ekxJ8FClNyAj5+ffIPX8kXv+luLW+Of75yP9xSthoYYus8hPi+/dvFuRk
1TXFyn2anI4uu4mZc+2k9kUb9j7fm6R4881NdvvHX/2th2199/7lgJhr3AAbW4At5PsD4uj2Mhbk
xd6vdXkTNeG7fMz1lRW63lmRRtbGT7vuJy9pG1H49WFXMX59Qwdr3zkR1e8Pi92alRwDcXIhXnAL
dan8XLcz0ZCiTo8IMOGDoSX7GiU22Ls9dPjMDsvT1JrgOmbVzLbRLXd+W1RvIgIuoIz1eAJvQ6Fr
ynwe/cK/ZFGizyNc4kc7kcFDbshCNPbEkKnryhhQQET8E2MFcBBThic5NcXb0mHbFTgMNanwXHeq
dG73O2E088u5nOyXeDH9Flty8NYw0zyksCwQ4sbOugmNF36MRey98/jpWJwvELXB1lJf0DNGvQQw
178PmvJTWoAmEG5wzcgpv8icyGwVepu9W1xiKbBlqDnJfHsLdWW6CDGVH0M4Cpuiz6w3tpeG136g
xr1dGSqS5EAD7dQF03Md+N2BkWN2U4w4sctWZueejvqjL6r3olEOxTsj0X1luuRZyMYmJFbY6DWJ
32zERFEItQnzR0ETFzGRkXzuwrb5QEELBJCSPcvOkgPdbVHWcoFLlh83fi4UPCdF/r+X5HxjXEWX
aUknCuNJQMAF7vgXQ//eve2V42OQtvZ5OBNXcQBUdmD7nQ8SGAgNunB7qcXJ3N0SZ9blxOx8Z2V4
kPQYUrkrCRjEaWw/Wm47WBtW7H62nfsqv5SNLo6Un8fnmn3t3llUQldl1J3SxC1u8lInt32p4nM7
6BeDeOoWx6ES9GjmpCl3upn9s4JZPsDUEEo9bQHm1JqufyBwoRjtVPVIQDitglNPRvRtAuaRLq6Q
eQ9NlhLlp5jgDAv3hNGgfu8ktAaxA8udjzRTDAMjyW44jnHYg07vNcMbR4dHO0NXZkOm5/0w0L9E
PMEcRJPdZF2wwAhfhk89r4BTNUVk7YQEDrFxXW3f94I0Jn1D3QVNUfJcCi4uJajQm7qF4K8oxtTw
QaZctHXycrciNl6UNMm5NISPGf1SYsZALqABwiw7dmqMVekD2rmzGY9wH/3nnhgvmROpACUBCYyb
NmYsvCCTOLl8QT0UkHvS4tkXBuqPUuU7kDzBnjwOWAgoFaBK67O+zoIXu5H2joLQ+ZH9VnJfswW7
lFTVPiF9g8dNwMx1tL+eInBmV4Knb9oyihdP7pKKm8GlYN62M/JeEBemhzT2xa6gMoQC5iS9mQiI
bMlnFBcRIcI7y+/o+IBG0N95Pd0Ae4t/RvfRSr023ePbr/JjX8+iORvpthRs4YBzmQ2297i5J5Tr
qkPCUEgdQ9Io1Z0R4PVRSPAKfaqjcoQjbcwQH+pFhQAwaD+ESYlM2VylZAqOeA+i/IlIiovvdy7F
p86w8TsDBZjMxIBsQV1d2BSQb3yX670kUxFugRZ57xZlyX4HwjYg5FyAl9xZ4BzGk8xauJBM8W9F
Xx2DHP/IoXToKt2QTaTRZIlmKz+Capqq9xjohsfMkHDfUYzAbH211l6F4YKDADpXNZ5SapqaUx3N
5k1dCc8cbOlO7yuDF2ujvM5nwu1000dYmTAmh7pzn8cBIfVUBGn/ZSWoPZA9St3HnLCyv2XKYhEU
qRyIzxgakCUqmoOnizR3bXLbwD/u6T2kSSeLnzKoGQexEr1Zr1vbuOsvfQGBaSalt8EYEe+GHnSc
gRuy1cwEdjBWTlTUnKl4WENfM7267DSHLXbnLxSSLVvTkgObVdSWW26nif9hC17ds5r+kPjuSdeI
0+D+xIU1sFCNuR7nlrE+535gLpXH7KYHHbQV5eDn24Y9WmMBdeHmfyi4vZoe9DzeCoSSPD/YE3SP
Po0eSZbcaCnXGkBgk54VirNKdYc2kScnmBTyGR0MNYvjG8ebn4f1Gi0pym+4D5W+CPrxQqbWOe3K
F/SkPY+jeiGtkR3wXnz0lf3eJfmQ997B1ubSlu1TKFLzxHfooGZ5FDIpz2GbwgJQNH4PIwO72BmZ
uSbDeVM3B0BSFmn95bmYeWw2cZLs2mB5X2b6simKK76Shz7SXzp4J43r3XhEfsEZPTT0Z9Qu4JZI
eIdRumB+0uHdwLsBASLudl4gzwOzZFAEOu/a1PGX1BsfGTdQIM1NEtV3rTNcMwjW+yaNgDM5iMz0
1JAwjKszqJR3Yct9ZNYaXHWRluoQz8pslzz9OAHxawewctFnAocMTvxoly7lc7OOX0rf8Mos855a
gJK6c3drq/rS96e3mYRYR88DAy2qg3jvFva+hAPq9f17DZHcW+zLtJhvKk+fNN2naLY2601soF6v
zjo97oM8uOm7kR4K+kEStvmbyh2ufIK1D2zg9thkD4pRXpUQxJe+bq4UXtxKkzyJnQpl2z6bW9Jr
QTm/JcEE3EmWp5GCZACJ5caBJMDL0nK2o6HBdGws4Oowg3bJZMnNXI9ya4/6kDeh2uBMgyQfIfGG
kMCxUx+Qd2kKmPWtlebqjR2aEFKTp2+GLLh1GS2z4SPofFkuMCQd5ZVnBn6Al5lolyuUF1Ksj5nP
0lAU9ZXU6NF4RQhNZ+diCS/8Ln0P4OpT7Qp1D09+PwfpvPEc55RLcP4tCL5MZg9RFV7MKqHiwMrr
bThaaPeG+yHOa6re512rodQFKNBnFiDxOZ4/e23DAsWXw5aGKApdkVq3SzdSedbbwZ0T5O11JvJq
R4iHggOhr9sVYD6BFL4TfRudE+t56YiGbseOPFJA75wsBQC9inLbtu/vjQZO1DRqROCi7XVxxvfE
stIrFSzBaZjH2zirj7OAy+dpZ7kqLP9chVZDJxM+lYRC2Cmw3rl864/2QNq0Cu0rs8i7GqX3qB2G
IRH1yW9xjmxTq70mvtq9YJ1xt6MuAUZ1zmGOx/u66opdP2QvfYRkr6f0ZV5JgCMH2E7hdNeZ7Bnj
wX0VehfRSAFP5FDpkETxgSGWc20H1tUYRGqbyp6Sqz59mGZxbbvmHJffHVNEggbdpbH1NOGn0TT6
pfV4UE14ZS/lssduBj4wuZCePoJ+u2mUX5/Ng3Pp+dNjO9tfCiqHSEzeqzR+RsW/d333Oin0ZVCm
t0VExb1Zhr09rwx3MbhbOFsfpch2M5ERrwjPo14fqUQ4IHBAIkNt88L5rOmKqyZNrsscqTOk67cx
9gd3qnbLkB0MXe4bXJpU21rhO9uj0nK2qy1t6Dd5Ue7x3J45hX2ju7LYAnzagfXFZyDqx34RH2ob
KaouzY7+7IwyCLBY65Ll1Ll4cTUnnoQRWcmJfCbtdlgpRuKYM9eF79JySQPtJVGQboewx7sQzOUm
y3yX/qf+2uYPN6E32Me+sPotNopo07ZIGX07IPS1zpPV2efIEu1eaHyflTDzeTR6dAVo55MI+REL
ijIivJ5bu7CYU3qCWOogT7k7Cl6K3VNJHVidDtSLEoHdoM/RoOj4IA+0q7M7n+jelnkRqRXHWahC
obNwCM1HkzTxtjbt1SBH65SN1n7h0eZWiV4AKr2bdL0LkPgelgmVqHU1c2NalbZdTxNJO0b2WW/K
N35PopPVz1uEvivYK3T+SJtr21b+1nI6++gtpGD7qaM0xwQfnL48zJ11MevmPeU8835y4hteU3uP
giJaD8r+rJWUTCkJ0C1PZbIWAfo02ZkHjclik7T0CHmCU5H1dZ61n8upuwgFdG4jaYkVitlx1lHs
4QAYuZgij/VbjrnUxz+76Z2yu4hN550h/VjQWQZAOrHdoDPmRU1MWeZiV4s2Z82aqJ2t3GHjNvPn
ahnaXVEaOu+Ae/LKJETtlEod+njw650z5O3G7sT0vOCIOXWJ5X9MoqR4LIA2UwU8b/tZVw/LgLd7
aa16N6axc4m+y0ZE9DB6QOHY4DhZH2PhHD9gx8a+5zDe3lduEz5kpK939O+W2/VZ5K5LaP9gxtJ8
tqd0uYRf6z+bxI++EACm7hDYBcoGhTO7OStaVEEsarSyRbTSmjK9T/83e2eSIzm2ZuetFN74McG+
GdTESDNzczPv3cObCREeDfuel/eSI0Eb0Ao0qB0UCnhAAYL28GpH+miRD8qITGQqBQjQoEaZyAx3
CzMjef/mnO8w1ftYMLpGN2hdLRaSRan7xTUJ09mXXCweIWDB4L5pyOFCYWsOxwNlNTKClZgwdMGh
9teRbDro8wFWM/lwTKl9Vh1gljeJUZmnlDT2y1E3stCWXRfV2bjcxj4Jb6501HVfNOPDOA7OjUWO
yxUh868NIoowG3X7S1waBhlmGbvkik0/wW1co4C7mlPPU3DPWLM4tX3hPvRzDc7aEg6ZJKzUG7NU
u5gg4IhNHKnAujPd1JntfpinYYmBdAuaqBk4uisnj/xwpCfoc4f4rg2SisydRgstVgk6Ug7xnCGV
OdaaYdwxHGgxlKdWcYU2InvU4HMPgIJ02YWFExc7rljvE8PHZstY3n9WXIVfPU8QP5VL8x1zR3li
y8tKyZ3bY1r1mO17B2r0JshTKIoduTagQ7n3LwspE8Bvk3fRAdq9ImWSDPJM/yKGztslRC9GpIP7
j7lS1k0XGN2DXEwtmgdJeVYZhxS6B8wO/zOrFGLaeZAwuQ/4ohWrklQnwv7osGa9R9e1TjW8XHX7
AadeHan1m7rM7ATMJjdYStVk3pY61+180tlW2v7Xepgtv9nCmtecWy8151lc6eAUULV17lLkkUcY
no4efQZva227uYCjVSLPqdiIA15j4qUZV0PPnPbWLXzjebQr7BSOAsCxmdb848qeT4Zj83Ct5HDQ
0wQtgpmBcBrNzn+uZ8Dg45JBW48lclzPbbZI/E0K0dTakSVu7gyj7E7sxdOtS95Z5CvSqJsZaZXj
l/PW6Kp4LyrX2RmBKy9IEaQ8WaZtbxGlwu+IGtnWu6JCedEYOSpI3xpZgUEAw2ZDWLCIbztJtWSo
YFjd1mrfcPAvIV7HfiM9vq6infa8VXVZ2H67p+V/mCd0r3zB/oHgACQuY7dFp5lc5YN6tf3li5up
fDNrDltVa9S25EdZl2kb74FTkAlEk4PJ9TJpKxkGTYLlOZnBPi2Gs1OqT7dTK8TlWGT9VTv6ck9O
aHlMZ7u8zPLOoMK0rBdyYz8p7ud9goEiYmNVg+JyBfFwYt42tf0YmxTBMwJAwTqPjsKEDtmqIA3R
a7vHEStlSC7cdNWToLCL27o/jA04lA1YAM7KRWnXSLpc6ROuQ9AWKqq52DjO8h70KVeejSuswgcL
+bDjxppNwUY7de8c2z6ixSAp0lpO/H2c0JkDQmS5jjoCn1YdnK8flqzxTtzKigPTA1hQGHzwRWrf
oHK5BgwcIOLURxbVKrjswIEiY0HV9jw01WSxnU2gafflO1hdN3LLsdji8J220Gga0gLOctLEQV5m
kYksh4/ZvGA98IlkazJf2+FCzw4p9JEbEszv8yRxI1KPP7CLTFAzyGLbd/ObGjskAfoUbyuzCS64
372LRLnz1uwCTutJ3zVgAjZTbaDvqQDtxFNKxB9zgo30rWtGnfN1x6QW5EpKZE7biqODuCy0hgIo
aOk4886EMtxQcYTIMjzEFaQ79h1ZtV6ixUcatY+6WXzt3RqCI49mMHRgMtTsX8HMufEdkDNOb06v
VqDlB0KbVLlpJuurYSNHRy0u6icHHjOzs+SuHfXs5Gs1D7XFCnaTnqe42R391eDBfGgLYskQXHpX
POLRJ3Y+oXnQZrYcBAhQfQ/AbJ6Z27n3nIM+OGJLCrx6WRivbgfXn0/MwaubXMmZRiev3zVc8Xc2
o3nwDIGTvzpjXSBuN+JDzJvfDjBptp052nKD9ys+sOetLk199nZ6P+r3AXrUEv2H1oVJpekslQSH
JUwaMkJq8VDXmnWkF2+36FC750RLJBv6rrvKZR0ctDgw8o295Aw2cxasGwwGhIC0lR9fa64ywHJ0
oPwLAvdA7hDzhFlgFVaBozRRiMryI8mDnMONxvVWdR8W27o2kla/SZoBGL4XUJWR+Yn2L7FkifQf
xfQHE5ZzlKEh3qug1y4BIhImpJUVQ4jmqWgZsy+R0cRNCuYjb2yKRU0LZUwe9qwsghSd5YXLIb8Y
+sXejpJ4X9RC0HfNiRIUXBXVzcSVYlMoD8YbSRnNhTUaDJ0t0ra4n27hmAyb1K/8nUDXuMkNkupA
jLi3U1dW13ZvXSNlJ2h58WbEUZnuHrQmexpLA2IsNKChhnuNKJX6b+4cMhV7nhJcEmjnUW9NsOFG
9wNUIHwuNpEXFQhlukRZ1IdAwIFQ7auX+xd4mm9R6L9VanqnlHIocfNp30kfaY+tPtstjNQcc8k2
tj3ajmF4TxMZjQS3HrpMo8nr9PFg9NK55Z7rr5amIPWAI/6iyo0hajM8DGmXqK3bWsUO55Km48Bt
kNzK7MrJ5mermz+CVxd0bHJ+qDFI3tuSAUcHkhQgV09YljmaN62oKDNtRUJiJQ2JY0MehSkkGMQ6
eI6HWT3jF6CPQlxNoijFc5nhP2vVuEl8YvJKWz24k/8Bu/WxQU6xK6siKguHE65P3E2vutfanTtc
NnLfTurSg6tI0RAx0EVxZvtvhAswYiBbjH7qYvLEgyQzBqVSVBXLvduS0M4EfufkjEIyvbnyl4kA
CbeOLCcnwrjPsjtJUAAD8KjnhxqHazEX3UHW2cFTzrWXBS/oZo44iMPWJtE4yS+Tzr6AefKobN3f
lZD+9UxciIbnJeacQROPU9o+9bUIeyBMzFR3KYI3wTgkqKbLhESDMgUSHhtfRhYEg+FFszvc1mCA
30yg/L0kThG+Dd3FEJmdtm2Sfjs08/KcewQgojtxUickGH3bri6wUjuiD+J8Co6Wh14uniTaLX+n
2MVzZdz6gbULQMa3FaLvrH8lW2AzMI2Ra2tDukYCpx+uFbBCfWdr8/g6VS6rafPB7cj17U1UlLoZ
XM6B+4TEInQCc1siDqnyhWzYbjejkdvkabzxmPy7JuebByCR8TuphZ8rq+2uVRUMFxKFKqfGJWLI
9kVaYMacfp9O8mCnnOpZrA4JgLC0sTfEVVAi1NNphN1FY8q1GlunepQHBgboAwewP/quSBroj32U
oJrn/Iiqur1lG/qCSQ15DORR7spT5dT39aqKDXRiILyah3c87rzGYCuAo6QSYe65J4VKNnWnkJnH
rWW1VohfHFIBe6PR32lBUZ/4KK8CJ35E606V8cmS5mnIsp3Kiltb2scuBz0zlMMjGsfb2U+ZLit+
CdNnmp3ARGCXJKckAPTZZ9UDSuOrcmb6xYlujVCiumqKFKEO2KWsuyQFRbcEbzNY7ZKbL+HwYD6q
XSBs2VoWulYX9HzRD1eD3/K88K8A+UOQgQ7ucC9rzaGOafsF91igWPyhvxHkNjTVXVsmJ2vK3+Qg
AO+huc7M8dJcA+oNx79nsA4Suy2jJhbj1kVDJoStELyuA8y+wzMzqTs4RIy1kY3Zy5jfcuDfle54
1VNSLnrBAMFktMa7L5AUF04wHqc6ve+yVmx6bzoiFwLCzSC2lPo+S4NdaxtHBVAGgCw0V8ZOt7VT
nWyC10I3kfeTMz9ADY+83DzCB59CZDJyKyzoyWPA0zTWcNqljSV2Y6ZfZGlM78l1RW+7dVHrW37s
M5EQr40tPoDZmfZaqZaoGLyjbc5elJT9Z10KThdBNh7mH5kfyEyKVJ29Tql3x8boyXRqn8m7eENI
eVwQgR3YRSDwy3gS+J/YcV6NQQore75Mp2AX5+7tHOQXiR/zuGTZY2RBGvWEzHpGf4/YHfwaho81
lenY2cYBajYuJ+fJX7QbABNAjJCZI7a3H0RWD9BHxtBOyis5VV9yUlRUZ+5bpd0EbvoxGCYtZO5y
iG0av7WVa3jrUmtu6E0iSy+OTpke40DdF253L3SWeakzYCQbrjn/3hpSeUPX8J9KVJz7yhypnzwf
RP4EU3apb7y+OPWmKCCEL89ssOH1qGMViJsyxdkxLrF+8hc9ezAS+nAN1ev1srCVk36TUGlMpnhY
suqxyCX5VDFjklWxCp2KTuuQ2rFx8AL4coZezCdp6BPxgct122fjBSJnh1a0Kw/D3HmYbZDDAGkC
iN95xhPo8BiIFRjU2sDDvvHMMTiUUOpCU9QMfHwEs3tJOfui5QiCueiC5ZihY7oyHQcl1jiU3Q7B
YQp1rF9LIN/dsUhmiUxm80UxlulDtayhCZaZ35bQtRmZBzM0KEnytcgy836aM+fW8lKdN5MFyUUV
F/qXaQqYxGgGzK0uiPGjJPHS7jo9fS9TBFsXcYbAadPkiXhd1aSckOC6b41OtDJUAfL67Yh+/4Lf
/S7KmOCkqu7vOraHeG1N78HKguXZ1Rz/pq0m/1oL8C2iYaRjDrJkiYbJJlS6L9Uto0PrNdZS/U0y
SV7JY4HawP1td1iD4PKyhiu3WRJ0bHnGahd7mbzv+Ga2M+XNNm4HiiqTMww8WfYRVzGA42ERkatG
FbJVt6jHCZV081EdHQEPj3WCSWEXBxCtgDttgIrP25LiArC6hn/QYErCg32SQPDN7GrVpfId1ab8
AItXhTGd++XkSP9juibmOCZT0KRAmOr7YoqkXaonXUAOxjb3JSk4BQC4Z91mlBwAaNKJqzVrcYno
cTnJbA2TS9+80RlvMqYHW0MW3aOobF1sCGObToEqmsO8iOKhdxiskvTOUIa5arSgp8MS49RhwSpF
r5j8kAmSsJRkgOp4y3vNbhBsThDIg9KGct8OI88fffF2HuqsY9f0NTcQjzYMj5HdGNcNM/edYux2
H4ABO2ajs0eYcMdqyLpPq4U6uOv543gSjEj5db2dqLaf1aCWA8HfzMmGsSZoweH8dxIsPTKbp+3I
CDWClLQSghg2dASWXxFnqV3PTUrimDcp4lCdDBJrCu7rxgSdplFcJkfk5ZKzQ8braYLiYgN0WVxn
OCZD4Rj5MU7t/E5vvLeuN7sd859hlxRuuad2QhKGgjbb6A0Hu0jG8VqfMA9xBZxzVgOnuBROETwE
+FvQ1opm+LwYsd6HieirXedJcYOzq6Jdc+s0IglN7CcZLBT9lG+0+J69X+wB1EU25yzT+zThQWMx
PrmKe2VfYm4eL+2iJSEDNwy2MjdtC4KXlMovBAtQdPRJHlP7m739aLSJ2UaIBZeQjSETgDFZgpuq
Ehqi+FmbqRjH+RrrP1stYNsvxkCUdDFlaRQ4EvfaODoEYyj8LInmwlkdvMgheYnPdAY26edkqP51
qVHstAIE4xSYc8q1nICe43mNc9tuStADgZu76Qs8K3LMVcpmK/JcpVuHv0I464yOVeQ2mRBYsd7w
E9Ky2ejr127noZz9a0Gu9uBaDCpaPELGJiWRWYQg9AR0BqitH3DF0BP/P9PmTV/6UfRf/gk49PBP
O1F//jgCZP6Rp/YdNvr/E060i2judylp//r3f0On9+//8V9R6f1P/vnfvlPqrT/+s1LPhpQGNTGg
gnV8w/O972jRANRWlSqqNRAbHrKsn5V6pvcTM68APgnyVYRtLv9raMSY/vNfDPsnzyRrFGEfB7y9
6vv+DC76OwkWWaAGqnN4GysuxzVQtn0vwTLdMWhYJr5lviR4w6MCR+P+R6Ch73VzP7+IhyEA0i/k
7B+5TXZFtwfb4w3ybnpRzyOq9kzTLvVWun+g0PteUfbzKyEkAxGFrMzyf1D+Js4SlMEcvBpzWbAu
kMF0j+2alMBffN2/oZf79cuYKHkdHw8YImByeb//1JagVrnbQaFGTw7ZRa/EYzOn0x8xhr5n/qzv
hpeBpYhlyXEcz/jxywEZDAXXellSLFi5E1vPiY+pBIqtwZ5QGzmPvfaiqOfq6vff32+9MLQfiD80
eoGtr1/oL+gaBReg6G39xapIs7OMCvGSPuDCWApmvW5RmVE7u/n1rGXdH0gfV8nf/1YifnvLAMfh
pPvcMdwu379yk7FC7w2MhYxJ8ydVrTng0h0IuwHCqukXo1UzsnEhf5Y7BBwjUFG/JR/p99//ry9Y
2IWrqtvkojUt64e/hTtnbQlD4kXkqb0lgvaxa7UkJLjS+NMvhA3OsZBVu1xLmCe+f7tS01K28RSf
I10xe65uOxVzEgYqSQ6//5aA0P/40bo8fvjPkGHRkqO5/P61oBVoUu/S62VGkxvORNSOEcmu3Cd+
01YPWS8LgxO1oMw3ifK59AKG4YjPKh+15IxID4/8hNN/oJxSUb1GhcFfpYYWvWt9rORInk1ijH0d
LnVXx5G7UEBtJ+4RgNTzYvobE4EeC0s9Kd2j1dU6SQXncLN+ARW7kfFgfGIbYKstMk2KfZtcQXNj
wetdGTwJlvy6s+BUa65lsWK0jOXKdxZxypZlVrsKLGK2k5TIH4EVUREMGiGjdz5yt2ei9RYPq77S
mwszp5yFk4zhelOwiCfABgHlzkZmqDYLC1KMxej4mS/VFYE8JoKyLaJUPLDVOe1OhwX3mQSS3Nni
cC4n2imzf0Q/x77UbXuNoEY0j95FmyXDoY3bVA8XzW1U2MHDwIO0NFBPk8ResdAx3rfJUfP06LHA
snA5ujhuqyKb3lKtTj/3eu34m7jPTDIGwf0TOGj0vp68C9eN7xda/PF6EqsegXUFtNzQcBVoCVxi
Wp52l91oWmQY2t8SDVGRW9pdI9yBZCEjVjXbyg1Js91S3CKmPIchVlpZBoQjWjFMLKr8tu3ZEdmt
rAcNnIyj9f1r2zZZbt2Zi9361YUu2fre53oPomGFgGux+yBZMIxqH/Rdz1rWEqhWjxXU5k7fGTTV
Jh1r4aSt409Qc5MV91/N3jL6j1WZdHB2Qm3RUQISLIu9i1Tdb3kBmvEtPsA1E2bO8TRZFP6Z7Qly
BsquIbDrMLWuz0JerL3bY/ktncDSSSpYzqEFuamvCQbTtzyD6Vu6gWNmOVkHBUOcPt+7+eysEiEE
onX9BDAhb7rIYaBNSELTtVYb2RYvlW2qDHPQIegGdsWCmqy6TgO90I+I2Vx9P1hZ/1XODQQaJtv+
VcCSvT00RuU/W6BXWkj+bvklLxsz+YoRWtjXA6lWSAkQtHk3LCi1m9Evs3hPiqmWfmA+ZHZsiGvd
3Hu9qtj0Ns50x7Hg0Ha0MJo36KTyV4Xw1NtPPZROgoCRRPFhmFI1z6lptGKfLq5vnUZMky4imaCf
cNOD9cd8n1DWG3XavbiFqWNCXwYYG8aCsj4cDZJ09ppUXvueIHZFcJxYDEUUlnv+KAsopCsB2Q3J
C67Iqd+NQR1rT7McJ+uRiWQc32SjAHPuz5buvIA5cqzH2SVh4HNQjZ37acg6a2JkUs0G6ydHsOl5
7hqDhcpGcbsHVyiM3YLN8pgH4xVojwr37KSPiGpXCe2E9nLJ+lKEWZ968nG2mpppU9OwiOVZY5jO
SRuShe8yTeywNtaBi9+W9ZYYT+EzP5vKu8FxC7xfmc5TZ3Lg/SNuWXvkjPK6JTunNU9kGyxp2Bp9
eWcQVnAr+hyVmuqHJIjGsiXRxyZ/CxWXkxlfRccHCt8jT/2wptsuQ7Sp7hxhjWJ9X8kpvap4smAt
N0SR7dts4ITNKuI598Dc47uEWLsPg+pmPVS1w+2SEV3IvAXtZRLSaqN5rO1pesRN4TwxAWLBbCcV
PJ+gWXq5m4CZuDuTqRtznprBUBg7fUporZe9DjPSBR7zubpFR+6ALG+0IoONEmsyzOpkghbCSO1G
AgmAZcPw4kMtzeTNp9KntSm0+BV5bPMJMvb0qByMxnhnzfxLai/SCNMhG95cTdev2s4pi8gYM8IW
hBiBntDaz6+oDCqiP5wcByj5ZZqz8YwmeHMCCPlRbff1cZkBU4YkGw/PSOrT19l3qveUCbDk/Ki7
97FqGFK7qyOxVXWTMYY1Jex4Y6mwKNK973xV+VOUW0v27niVc0fqcvlkaMIitENTOPR9sqVDVsUM
o8h/eEuVYT8JXZOfeELl+ZZBaOBHHHNoK3KvN0EmTIx95KzjoNaW1PuqEuWTJ8DLQNXppBVHrd4z
yyEuosZ8Pwr9fjFt8twmQCeQ/akV9TBzlhLzLCN8jeHemnVfLZCN9iU3Bx2nR9ozd2K1cPsJk5C3
OrdYMltJIa/JopTHhVp0vsX5a34VGXuZQZvkQ8k3IAkizeAa14UwyytunZiBwmJ2kWv7rM/rYGFa
zpoKNZbv92wTF07JgOmSrz5hXCTOwZ4UQCm1FMmnOfdgeDCixAwJ1J9noYkBljzh2WmuyyH20M8s
sn1nR4TYJzUmvheyeKqPrt93uDxdyoydNWMRR6no1cTi6aRfRcnqx9vzp/syBA8/YdepGoFi05lc
8oeHOt91iJ9fuGVqYy9j7C7A2gcyD3qyW4vQM1vnHnoC0aHnuug/rWZ/MVcr4e80sf/y97/Ruv4N
q9m//v1//LJ9Pf/gz+2rYfxEVQqR2UQxQBPiUqF+I32vYUeOCWKVqRNAbyydNL0/t6+G+xNeD0i2
YPMo5K2VG/qP9tU8d7YrydRkR2DCI/4T7etaiH/XLlA2YyV1sV55YPoM/gq/bFSauIaVX8V3bqYZ
Ly52oCcgH5JwNCXw7Nujr94b5cX7X3xQ/yft37lYNyy8vGaAIvSH9sDzE6aKdXA32bhG/LnKHro5
yY7/Fy8SYCyFZO4DLP3hrZH62DHN8u+KxLZfwGQMj9g7EUb+/qusDcaPHyDgVZ2PhZfR1xHELz9A
4SPnErZ/VwkoXszFEvvO9jOQbIHU1/S4t99/uV81VnxynqFzScFVhiv+g+OryMEWLcK7MwqjO+rK
ekik4ZwG4cs/eF+/6tC/fyHrh2bHrQNT6NK7k2VvRClQ6Y3ea8UfWNh+6+qDgg4LCGqz4dk/fEVu
MkxVitimiv3gnj80McIjxvmS3lHbsdUhFNh2k/QPhg/ntv9X3xmQ7YA7EsOm/sPLlvmCdq7074bK
6hl69ynSzZGg5ZjjfLc0QfEg+iDe1l7pPTv+4O4ckBnvGWsLuBuxWEngbXX0+qC7hN1mxOTcVaz2
fv+b/s3PhrESaco0JtaPdm+BRLcLco9+oxt2VlEs6L0ApoXk7WZfTWsJbpHB6he//6K/8a2DIWcw
Zp2huz9+MrNIUxu62Z3KR+PS7GUQLXWc/vkb09cx8wSIZ3js/Dj86bV+wlWoE4aIKsOM/XSDRcXf
/v47cYxft+t4rHkJHr2MQRhFfH9ntmmS9wRdn9QyefA3HEe+BDkQwMsejQl7cZTSOHyMHO7oZBoi
3xr1ApXI7ixDoIqHgej4TpwQKFRDGRs8ujU25Hwle6BPlAIAPWMAcIsf4FZQWg4qK3DvCyieqznB
im+XvB61Df4CVBcBjr8nQF0oFOzKhZivuv5riktOEKTjs45zUKZgf6LlRzKjtRYizR7RAek0+ePY
6nz5FdtLMMPWuE10AWhEz7KBSY7pLtth7GpW66ZQJ/SR1l2rfFI0qe2Kj+wbslWSsORGCHkaQEJn
WU+kPLFknbXAuu/ZYKkdAH8L0ScizTui2pdlX/AfVqJB3zOwkI58c42W1rqkOaaT7tqqD7uB/jVs
ZtoG7p94/GKnWNmBL4zap0SY6isVvn3w69HLI0c6UET8Xksf+ByDgwmHNThQcjIs4RZDoN81TXVg
CDg+6my8811CkMqBEYfUwEWZdbMZHJQzxPU2km13YxCWmbhD8dVPLJboCcHlyTbrxqU5mTJD5ZPx
CJvxHzlJtkmGXvvSq2kuop5nwkXgEj18GQtbotjwHfOtjtE5bioIlk1kr9Fhmx5FMgnTxEWxDHRg
lVVJdw03qhvDvPBKoGLQXzaNr/lPHCrJnt+upwRbu/LV16Q4AYbyrQiGZH+7TINz7PQg+Qi3ZR1E
nks0vArFCzFmFG7ZuYgbbMUo5lzamd/KvHPJh5yP8q/yoPVHaSDbKE91Gv72XCd655rRcZP6Y3au
JAnRoaoE3NK+V+dak+Vuc22cK1CrUGR6inNlupyrVDiyySfnXLva5zo2qXvcq+fqthq8bGupwnz2
WuHiXaDjoVU5V8RYSqwO5+daKH+rmSXZ7pvqXEv7hS8faFvGU2c1FiSFteouHEMeUbtLKuu1Kq/P
FXpxrtbLOV0kNftaxdfnir4uHar74Fzp5+eqP0Dygbns3A1M1cw0aFmbhM4Atbfpzr2DMUkzjjAP
0VPM5/4i0Wk1JE0/Jqm1AdEGnftmoJdA840A14/AItKvxJZQn7K1iTHXdkaujY0nvYoeJ3dnl6U1
rQ9b5PLJXtuhYm2MiEelR8rsAIpXHjTFoTk3UEGVqmsgw7RVWW03yALXZotupH3Pzi3YsnZjkByT
V/4Gw3MN74lUkBoh9GSuEWg4h4O3oLRAErFuc2GlnRs+exG4ptZE7q15bgnHJCiKCP2YflWifHzL
zu1jrar8CwMYmsrYqKdHPKcNoVn0nD4Q3hawIp1oOxj2B3VuT/HI1zdML2ha9QDuUug0Dc2seW5s
yWJVt77mmNpGq+l8WXOnV+ZgpnVonVtjTy6pu4vPLTPhQlYSNTUk5kg7d9U2/bVO1upEiIz4gLWC
1nseUEUwJ2hpycdze54stvxgrD17N7dlsWcHTyu/nNv6CtACnK612yfwjMbf03xnjtgtMxAoYlIz
w+k8KCjWmQGpR4wPUh7LMMPOYwUOsGzcpKYpsS0m5Z1km53SRmrGiaGyQzc+jZa+BUzIwEJpQcJe
pawZZDTrTKPguvc36jzq6EfbucX6pqFTYsv5ZCR2bV+ipi0O0+J4/pXiSd6+VYJgqjS0iTzTALFq
ID4J2quDwAtdIphQr6KBQCHM45gIuZbJn1g2wuul9eBUAIHCRh/M67G3x4SHs4XiVoO3aF5qMHHQ
HpUFlPqa+LkVzmwCTfT49xhEX98rVJ0+eBzUFytsykl6HpumnCNfLlmJbNszj4aVeV8BSAGrLlW+
7BdrDQOGIk28cWl3Lc67eCovnGzC/lnnJp4zSICvvVPOJ7vVGTbqoI6gXlqu9nkqtOFDOSGl2Q3M
CcctXJzsTVRVcatjUPpCPKDxhfqb6RjiHr76tk9T5M5xkuaR1gyl2oJjsrFBpmm9tRrT1o0P6Dj1
xw4RSMl+hDHNReerZNwuDFd1DH3NGkKd9vBc07aaS/w6JZhQr8ytz4j0jTnS0NCoCxZoGIBwnxZm
SGShri6ssi3Azfm9RweuEu+C2WBubGera6ZQDzotQ6lerFOxyu6emUt5KkLnUj3HjFzGDdhQMSLs
4fKJNLZmYJ7s9cqyGUsA+K4Qx25sK43dqFHoHDEpux8V24B6i9WUOY1dDFMXwu7FltO7Y1yiJUd/
tlP4Czjix8HAD+0WrbYlWyFNtrYQLpeijpl646PG+mTBdUWEUeLwT+Oee8foOYh2lB4kTM9mnOaE
JxW9FXpBViNgwmePNLAibQV9gqyGsMC3V4UBakmDEBYTeaHMEtwh4KmDhBBPNmIRDWphb9J1hByS
7sgx7/bx0F3pppLjbjCkP+3joWHc4JYACCBdshE56USdpZeKoyDYNgBJ1aEaGuuZDQrJ2+mAym7U
3P4FkFXFnEOfkzh0Cghx0ZTggAprDdLAYwUMpW5vFgMSO8CA3rlbKsN7MzvJ8DwOupn6ZBm10DeK
uOAQQq1GxYTcBKB4R65HuFi0DJvBmLUb0y2NOfThMjFbtVwKBwsxFx8nyB8m4gK0GDo56r2wI1Wy
Q7BkI68aLAliwssTzCI9SbBflbCEuGCCUtKTGDiHzDnW1G0GyF3taNlJfdEa1WoX0sirB1ezhH/R
z9LTAMAhckFSFjSAEHpSi1MSr2PcYjbL1WrfB0aCYIJDpN6VIzAxvuJU2gzARk61gUFU9okBW9Nk
USpjE0azEYCtgwfc2UDjWOBgG1vGVhU7YehecTPnxalRRX2JU06bDmqxMXwHAfmxmLFNLEtEWrZf
SOztkRA6ac8cXtROE2aaAjhokgNshJaYjZNo3RzvKZWKCKmBhRGOVZtUG6B1NGLjuLg3ucH5irMC
mBpalTzYpGrReC6zhk33CunKVvmpxljTcPtj5U7TeEBZUUzRQsLqi8gmr/y2lvvP8dNfaPp+0fL8
mnT03//+74ye/vYf/+WXo6fzD30bPRnOT2tehbvuv01kE2so0rfJk/6TwRpnpWL5PiMEy9PZv/9D
OGH9RLtpeGga1p3MuSf/x+TJYCjFoCpA88RQhQ3zn5o8Od/PMujIuE10f13/rzAg58cledZ3c5Z0
zTZGcTUdkTY3VggZvihDyarvM4ljyIwHEevehdbOPEGboRv1S6tqYm1vMV1CRVtQ098S1juVlzE4
Sftz6jNaupW+BVo2TxfUlHlbLxEWv/iZdGXmJDxV608OePl3uEBslkaEjRvhlG0Km7mzLoXeN8m7
ZOGTnDTTWC59c2z2bL7iHRo6fHmzXuvlLgZRqOClV723OFtWV3lwgJPc9lfziJ+eY3QYkaP3LlJL
gNeMgfO6W7bLkBL84KD/Xr7OSzt7ID1mWr6iyNsLP3e9fEt/5CVb5a6NGASS1Nb3MwMYsnzpofQv
NbD/Dnd6UE6YvmrR+B58QzpTTAYz9NDtSCxqzL7BBCdQOnisrt1GWEYYE3KKGrByU5ZBy9RbePE1
J/4sRCOeu2KG5NDNcd1tZkrmnZimaUA64E/3s7da+vVuZkGiQ9W8LcSAyNqC5XlqGgKUQXB0Hapn
kYFBxmMnyIJuBiPq89a8bxlu77Av2EcWezGM9rl8mQ3NwsSmBfn1iFRfDy0WWp+ayS5Qkak6fQgG
bPWVKqgWZW9OUcWR/lZZCT5HJJYiw4qSVfFGb/v+EHdaxzM9MIGjprPuwhBsYvu6KNOhjTKIGvBh
cvG/2Dtz7biRbU2/S/uoBQQQGIy+RiYyk8lJ4kzKwSqSEhCYAvPk3Vdpv+1u577D7TfqD1T1ORJV
R1ryrtGOjFJRYCKBiNh7///3P1mwBlB1g4DkCDvuspkJq9JoJptEuNeqcqoXiFygsBvAkQjFrPJx
Bk94svB+lWExeQvO2UK+MhwLrG2ZjNj74OUQPmA7sdVvrTQC+k/Q6w1YhMEkXFDrJUKDH3OvAJ52
WWiTwatvc06d6OZIJoIhWlMGnhexHv3zcm23woiW7mxHWB7clqqDgQYmGpM9ALkurJx533QcZhG1
M8S/NMSC0Yf3ItN7s3X07TLL9MypYYTIzD0f9HSxBN2XXqPaDqpViBfV+SbJ1RGX7bzuvpxIlOxD
sw461u7+nFhUk+lWXj6nkql8AwKaaF6kuBUF7Gby/JexqerQBi+0pibpjQUa9CQb4S82cjrEosJ1
nuTDCZhNgO+Jcd/l5n3mRPZBO127X8ZsDcKt8oNZ9+dTFYTWCN664zOfzHkFddG7j0wbZ4U6aX0P
vAMWcSw9GKIMs5l22QIfZiofl9l9rt38TGl3t0w4sCkQ/c9L7rwaZBmkfvQRbq+4KRvTw9+70A/Q
HOynCOdOJQS8HvIM5jTJw3z0XuGMg4sBnkOxMMaoY0DlSNCVfm+BLp5SBNVGuwWIRshCN6rnge/7
bIpATxbxedDWPDSjFA+ljh86DZAniD85tXczcprjiJV/CmQXhbVT+OFgrNSPNH6qkuKKHPsjfnz7
JLVWJ2rfnC4ezpmuMj7ECTF2Uf6QrFHRRbyQ8EtfHl6+Gd1lVuFet1V1J6vxySi6D8gqmD92ZyYQ
2ROp+4sp0sUdq3pNmECnv7gpEzM9auTXSrJYTN40n46IZdORgVw+DKTQYwrcNDEc/zzvB1jWjgAE
VawukVK2m8EEZVK5w7KNOOFuGwSie9/V+CtFX51ASfrEvH7Yp9J9JQQlu6iJMrwsg+ZjTO+McGIm
plbkBudMm7kjnoBBI1v/0oRMAMtEXjet9YBDYY/k3sTI7GRXHdAtfKv4YLQ8UjXu0il6SlznuQzq
fMuhguwXZ3ropqhjnQCCEy+m3Ll2m1wwCd3WWUeysWtiDBg4QxLCEvaoKU5l1aLOUfYFCu/mLK5F
etp7OLMZwVYIs4YzP2tvvB6Mp5GyhFSIVXtveUHndV0ABT11h7w5jN74mOdxgdnfnnAQw7AZTVDf
qhPixIq6E2EN06Xf5HaIAgOoNM54Zdfn3YQzDhT9DvNk+qRG+0B8wjO50c7tMDof8gK9dUfEwoZw
ox0G2eCkSJQfJt1QncixuWun/rVwNTB8dQbnDQDW3N8X2n5qaUNtWWyMy4mYOc7263nNqK5yJScc
J9MdGezT3nSsU3NcLvS60I/5wesRvlst4QwZBUzCG4WAMTqgnD9kvaVPOL7vO407AcXGQUOZyWeo
LV1tAOYeXrVZnM70xGyrPraLaRyH0rlifSsuPSzQm24FduG3RLAjq1eQsnfSLL+Idj51nWQ3w9gM
J63PYccHhwa14X4pjStG4hzCg4Z3HfJBUTtYhtruGccSwdWIiQiRjLcIEkh4IvUBgnv9ovX8sch9
vYV48uLFDhVvokok2ArG2Yjtv2vFPjPj66UPiG3CaFsMwasxLR+6LneudCpP3dG7WCw/XRrkVH5R
nrC1Z1QGkcCf8UKKY1d/MTszu+00DyNmaQJfnE06mHwDAWP+va2XFNsqyHT9MllTBzc38ehcBEm3
WPdOQhg5QoPOohdBXmql9q3u6unFs2kkq03eCaspd4v1FrkYezYYh2Dx6V+iv6SL6N36fZaN511R
p0folIUBIKnrpXKvhF9okj5Mgx1Hf6GJ7dFDrVkyxLLrczQz4ORgi1tbhUsxDVN+2ZaTE2Rb3D3W
GC+fHLPuJm8XkVHoW4fJzIJcHOzSGGV6iKjKp/LQQpU3wDG15QlxH4O448vDsnA5x4Z5asKi/ohX
ebpqW2U+Y8BAEl6xV4gt5weZTDfYbTMtTzwDmQG13WDv4R8ssXzIxhL8G+P5CQZw6fAMXeWC9xDr
nQEypCNeXcctw/zJkxTvS7rCIgzToSR5jGZs56Gv9Z1pFWNufFBmo+CT9H5mPk1lPg5dmKSdv13Y
+KSgeNTh3DtOPZ2n6UjXGoxCnTjXqBgBVytZENeeGXGdHuhBSVg8NrzpgwjSJUu2pEnmfZhHdjOj
OjH7mhxCK5cF7q+i8nxuL7Uc1v8INrG18zVceHQehS23rY/Zvg4zsE35JZV7035sEeuzyIJX8a9m
WIEeVuq6OEwdZP5tHPiteiqt5lPHRqBoM7Xau5mstIuPvgAX9KwcHtQdR6iPDRYg9pOFfK9mj22J
eJ/WsHVYIEsi2mRUy5isuSBJlZTDoUWtQWyoIK0KCDOIg/4zgrtZfRwzf+oeO4125hgNZKKFCUxJ
2icTN91xFKoSQ+PhuvVj6bj7oTXG9MPir9FxO9U0vrfvEAlvSkV44iEbCzSMqTekE6g00V5HhYzx
hLeu1SADrZiQgkSqnctkmMi8wg2rxkM55djwuiDt4JvnBpywIMeHlJCbbvJ6O4wfOTIXO6OAsBQi
yQItTt8p244JJ5qQN70owgr/OMFrwF0DGmw1OUI1nXaA6Mn8ocF4RwIcWRX50apK4dwnI8x3lEsN
wmYcmm2wm7xEa27a4GeYopGQjBp+Vk1jC//g2sCwfFttBEz6Dfb8/LToBEACOXc0/qvlQUR29dTn
KYEdbFh5E6jd1EpxGLM0KjeREeOnxHUX2snUHYO0leBfOhiNgaePrps559nQjycLht6j0Xr1tc5Z
7eRs9BLOJv5ibvepuyze+TL54sQjv+HU9Fm2+JTGLkjIqfEaVyUbHbXZiVsTm+0vcXbm59AMvChn
gKhcfdvmkH1a08+3CFadC1Lj8j/Ru/WnaQKSPZ0889zo4+ZLOYMl3Hic8T/nkel+aSrGUhvTE0Sc
9WQJbQRv+eXk5szMCiE3FfafkDgBqgZL+3iBWff3CaOOfWa35vMsFZiugmXkJJ1NCpC6uwwiMAPs
K8+V7xLugAdra+ja/1hbbvZMzYojozE6mqdZejJNmsivlr0SQKU57WUyP5NIPh6brJhPZBOk0HRw
8WGKm1LMViyMEFDcI/xvcw81zd/2onxk22GaPE/VozMP8e6t211UUXKPXWYK/bw7C/oWqgya1E2X
VZQnXu9a+wB1JGOJwR4egjZqwmZWXphQQm392XVOprr73Pp1vGc6pa9g031kWlicx4rHfhltb5v5
7OXZkoPjK7yMgqyAIiHG2rmbVL/O4ZJjajrGzsf/68ReCUJncHeY9a1TK6Z9nNZKvRRgJw6RV+iL
orSIF+ytNMS5QnJX3FA7jnhGR2eoHvgkHFFnsFWQP1arMgXl0Yus5ZImYEXztfH44MN0sMVMk1x5
Xfb/1UCqm4+v//2/iZVW/BM10P/8P/++IqcxtPzv1dDybVPm7Ue/NmVs8Ydl4zlBtY6/QjiYT/5q
ytjmH4zCaWp4PjPxVVDyj56MIeQf3gr4pWFCWYhjAhXKX00Z483p4pGdZDnAvyyJdeY39EDWm/bm
G3EE7RiMNCjp+WVQ79Ob+X5sbscDsc9k6kHyiA91Vd06E2BhCFylMR+IEsKZhUCerCFSZvue8VGF
1PUM92P2mHN8+DQJfwYc2lAT1QH+fs/PanHUlfow9CvJTyva0QzGt2OaPMAiCKtBPfsudbhMndMS
xgcaC39X4DVLO3nLteRBl5x85ma/KrXDHs99KvpHzvMf+9h2t4h7kxBcMDEoQ3Fr0zDa2lPj3BMQ
A4TVTJkUYKQrzF1kzEN/sN/yCNJCRK+NsqZ2S7ZYrm+mhFgBbNlI9DcOiTM3usiTHdmQ6cY0JPCF
YjTrS3aSYrvGRnw0JPIFKDtTIQ5+NMKumAZZx/eC/b+/tYx2JDyrZrnYIfe3hlenrhF4Gy090bAB
wboO0QIDZMUUWchtK8tK2nBGMwk6zqJWcCODz5pTkzz0DuUq/mrPPahMDDlgttjEtEh0JrPtqo+v
EkeO7P8ZcE/XXwM2K/yzoYBkUezISotv2Tbr/tKeyv6wHhgMJk1+fOHocboXWAh2OnCLizG3Dlz7
ipTqZeNpAmPi2bQJQjPaE0H5eM6jsxuziG+xortu6AZWidlH9kaAca19tR3hxpSpCsnSO3HU7LAL
MJQaa885Y4S1Y8bCsDY965rstvbqmOZ+c8PGXe0VXOkrgj1oMxnqYYEKd8FgKD00KgDwlRauKMNu
dlYULNRZ6wElQVDcJZCfiNHoikTHoRcHHfMZQmnqv3RKv9Vk/lB9Lm+AA3/ucOO9t+BBJn/RFVxo
xPX/dqFeGt3qL937/2u93j/+t/8aRj2xLjM/WdX+B9rG//jP//X25zuT3tuPfl3VHPMPZBO0cBGN
Bd7X9elrq1kEfyBelLR6BdLslab/z1XN/IP1zOK/oXHyPMeio/zPZQ3dJGoU4QTIcQVJQCggf2NZ
+17X9DX8AVGTG9AFR+Yo3y1qA69N3BlEfPVxlGKPiWBaokCc4sM3d+dvhI3ft7TX63gWxjkY8KbD
Er96Fb9VA4LrYLAHe3cDtyfl8G2P/QshRfpBeO74Cxnbj5/JY/UWLuJNYpwRin1/rUw0gYb3y/I0
0cbqi57DcdTn5z//RN/rG79+Is8U6DQ9aWPUe6eiSlo7KKjm+ESzIa5kW8PzCIRKPmT+kuB8ajEb
//yKP9xDnLbBOhvgYXEs+V6DliHrh/tbcfecFldTrrAGJHbqIPCnp/gLwduvLvbuJtbmvIwzPKcN
Pu15AhKt7bsstiF81lP8l/P3X8YS/PCN4TVdt1TJyANV0Xtcf0JnvOwluwaAFuMqrTjtxaNsvh7B
/uVV/uYjCZvkA89HOIwmdf37b7yHVjG7nUh6lPK0iM4yZVOjZN6ypR5xfqHf/LsPhDfXwmoIaMv1
3l9K5QwOocFCZodKL/kwW17o8Rcv1d9dhbKWUdEaUIFO+fsPlBcMZ+YZaltTORatKeoXK5Lp6c8f
O3v9qv958OFJ59vhUCYYjYE9Ig/j+8sIwysQ+rJDZXHiV2FDcBVEUb+qku5QgFWGZQP0vL2o2Ob/
RF+RzudZX9Z0TeqKsrAgJa65FRNvO5aVdUITTT0OGzWU+cXMjAl0PiROC0YVDXWmHJ0rD9R+E8Na
gAa0mzwTnCscovjL2CosEZ29aKQCQxr86eYeEpWltBV2hNUvFuDpqY8K554fMgLynmKHmfbm57dk
/cTv7wgPqrnGaLB2rh7qb58kVoO4TYw1b3DOfIL5ZuCzVKz5lW667Nod6M7nOJP27WRKdIyGCn5h
Zv2bb57hJEZuBM+INt7/Al07AMQbOR1NpoH7cUTmYtoIAn/+Mf/mhYHRZOJkYhaKY/jdEhcT5jZ4
TNI3fd3PWwHX/czuCHky68x9+fmlflhNWdJMaTKlZU0lImZ9Br95N4kp7JSUnNLALZWv3jRAxKN1
hHYB7b26IV9cyMufX/Jv7iFALHZnNBQWA6Z3X6JRgSFUqEg2lsWO1BNKvVcK3N3vXUWYKLgdgfxP
2rjx36uVlQ3TyyY9m3cUm2FId7KdkFaMgx/+7oV8viKGxWxIYn0svr+DQFVbTbeigA/nJqfWIi00
ie108/tXcd8ODL6NAuK9rVhPJUBxporIagj57Ps1nMwf1C8evPdfjTBx45oBXwxXwcP8bmGD3OZ0
DFAIRRnd4kxrl/HSkBsff/5Z1i/427cYNwoCeykkbhFOYm9j+G+fuUDhplPIMxkhVlfKoltmoL58
tYpXQUXCtFXsfn5F6f7wyTiz+SaHrbfLuqt95dvnvGQgJ3Gdrwwjumf0nMoVRv0Wi+xXliqPfh+4
DygEmRfj0ygIUWavJxwZKd5heYtZtt4ilxO2r343mGsUc/0Wy5w2NTxP5dijv4O83TGsWlOc22AN
dKYdRbhzRqDJl4URhxOCIGkEjWKHKGjXXsDMBQThNCFA7Tg/RfCUVKH9FiNt2cSuouwXSIjypawI
ISDMdsv4fLyRweR8ohfLmJGUVgHoIV4n+oBzR0Doa4S17hoAKOVbtHU+1u3n+S3w2hgRv5LVNhJj
O1drKHaATBWn2FtYNpUfA7cqypPH3AdRu7OCCsmDg1JTI021GkKkwW6CxkvWKO6Z2SSq2AZD9ymJ
f2OwzUv2sU8k6rjZVr9FehfDJGvix0n1ZBjfmJD3HO/ZAcdS3wVmj+8x7UYnplmtS4+OZ2OVqUN9
XLr9cmq+JZIjj9XeA9UXdugpmlZp4VKqCvS5JasDEu+RLOV8Gm8XNqKClCB3hE8zzGOUb9qxBBok
euJGyfBrCLDWwTCBHCWkiIjUqrQxzBl9Hhr+4D53SZGM94YuIiJ9hqUDYcSrvYEbMV8HOSJDxPDe
BMKyqG/RLjjGc+Way63DkQQZQVvjniYiZbwhtI+EliodNXEGKbyfHdUhSW61X04STqWyHju3TT4Z
c2XqbRWI6qmGxRYB0Om8NmYuQvbk3mE0k2zr0iMrxhDF6Gxra4r9vUvzPsFMV/eIQ9CbDOne6Y3h
U1cOZvUJOHTn7DC7QqgmWzeQhx4++bw3CJFHFt8y+kR3TEDspgDxPG9Iy4YI7BAHLDbEKnmfDL1S
nkGWLghlmbIQOZ7Z9nVuJsrdojKvu1dHGWI+a4vINo6+rNVAEU0jf2tA2CNetc6Wj9x3K30AwW2Z
L8Qg590d7PK2Pelrgo23Ap63FRI54D3GE1r3MB6q9KYwZmUfy7nixhLTUg/HAp0ak61iiGG3myNs
USDJBZ7cVlXeFyzHRcY9I3r2pfVywLqDNlNvJSDb6tQP6i49r9c4HkDW7lA9t0ZbpDHThn6psQUj
mTuRvPHVa21WirFMPDYuU5mFWNsNuavV1RyMaEGJCTHUZnRnOstMkBAnZCQ30YPtHZqdSd07bVjP
RX2H4t/BW54TzHgWTIMfbapgQTkjbYUwBpc4Z2CNCbe4wIEm2ouEYUZR7mDJjLGDw7wYXRm2FLQo
tOFmmDzj6Iimeae0dMqQO51lp4FD+E0YU+oRuIy74BPNY3EsUm/qP7LkMCIVQ8OUYVPix+9qsEVY
hZ9apnhd97lRPYUMHVqZSu0h6QliPztJAIIu2X3qZ1a8ncaJztiQr0qKKnUWZuqeBcw32BH0Xo84
RUSTWB3m1SLGeARA+U9cnSmBxVXTT7uqEsFtELPTEELRT8x+566+n3x00Ss/LpYbVFVkWQAmQ/o5
Om5DTHbhGDTfKRPQJBo20ZaObDipBglSJkSUBkIDxuCkuxhdIIkwJRehfx2XZsaGPdDFOoPoDMei
5JSKNGka4ujCiTmn0t9RsOQqpoAQi5eixhAx0N0+mXA0q505tOmlMWm2bGljKQE0HcvqiOXBK7ck
NlQFqD47+Jg7mF3DurP47VNOLdOmatFYdpP0x2sCXShjah3V08GVEbTMXjgMaeYqq3E1M3q8MnJz
iU6rcowqXpQq/kjQSPGBitwoOU1H6oZ/A2Xt2BP9HmbMDbMzjVmDqmJudbTxbXcEDJv6iXVcEOGW
e6uCb8+dAq5rY+h91HPsRVDYIBB0de0pJklCUqkuEaBBFp1SnULEj56BDs99WFFJ2Bub7h2S7MGo
ng2xAhm7NMlubUZ7/X5SQ20eO2ul1EfSGC6M1b976FoVD1QjPiMk5upBvvdYVe47rzOr0EwbcTtN
JTVkZQ1A+Ruwsv22LVzH2i3z4v5ZsXWSnWYKBYfQEPpToTsLpdg6sA9qpWu6dlRCaMB6VmvPspb7
NW+Y+IkOQepWud14xssBHyw1y+rCST0szk1v9uaOoSMjrMQk6H2jKwTR4K+Llg/ZyfiuZ7wlt6R+
NfXWnLSTfEZlNTR3/JpSH5sCDSgPkJFKsDyzW53RmfX6M+ZhRQVC2oPY3Dd9icwcC3P0yeHH+tBq
a686WoiQUT41/oLuzu3XMJsEg882rU0R3/QT6tYdTj2fyO2GfuUWRF5mXiC28KDQDq6NRsI3ELVV
NczdU5Lbtbc1q7rPdhriaw9vI9DmfklUBFk5DYLhvMy0nZ75LDwM9EgnwtseBbP8BPMicyANDzIb
j0XDnrz3kCmr+x7gfLSDG8KfY13I6LIikBa3PJS5xkQr5NUTe3g5tf6VjOuqeY5gyYG6SCGAHkjW
lsVJzO4wbTQLszpZWotw8jFDswRVBfTaSRDUyV2TxRGRKIY7ot5oyVIDwp8asOqjwKDtjL2WJXVM
0K4vmOnJq3NcxnaGauBRpnnFbuR1Ihihr6o42sjSLdlQOTvZt6AbiTlh7o+biZR1YZ2UjgMqvDOG
hcx1IXtxTEcTwYU0snEI62QcD8y8WUNVTTW4K92MPYwiGUR6rphmncpAs9zDycu+zIkhUW2WwYiO
gv7fJeKzKN0NHFsa7PPsW4d+Tf7YMozUX2aWWX/rI1648yyj4ZlkpYjOfJth5553Hym4YVbgQ9np
ggvmZiLe1jSK0LVbReSEFowlesTWSCSe3cp200GWUTtCk9b7m9fGfVGgpN74eY4EIZW5sezZGxa0
WMqQB6fp6nMbinnBiHUe0KSNk91vB2nP930LYaSta98NRdC4uNCcZPXFLcQIdLBlzN0QiUjBmqJp
MH2xXCHxz5jucAv2FDmFiXsl3xqoVecNqRio7EaOfg92FskXJc2qPM8q5vvkVpfEuiH1Q7Flj7im
tg5BEgftjpqoQbkiSwOskdkW9Kgct33VBncpIRQlfM8ECUw7KfMxReKEWYStlPPn1Ihib5S9R8ch
0vYNcDG7OcaO7fWbtmFIGeaNR1HvQQlBxY69RaKhwV2CXLPnTZc6kbe5m+pnx4tIvqkhb9JhYkU1
tzpbCHL0peF6O5zvk3/llfR1AJ4MrXdJ5Bx7IDnr+Y6AEoQVDFzq00VNEBVQ1li3bqdB0SDaLf8c
Oq/k/nQT0ks2YgYWmagbwedxVoVmg8+DMBMf1y3dGPu1rxtPIELIHUQzSWEB10fz+NiMsOpJwiEU
Ax0bXFFSy5uSAaqLpWRjmXhUsFwScobX12+vepuHPARYDjbELxOGrHnL3GQDwRwWoXRb577qzTjY
clrLzwZqG38v28qETekME9WLVvPVz0sp+33HgEKKoeAb4Mo1IeC9qxFNst9HayG1zOg49JySVK2I
KeyiaD6HUB25eyhURnCYq8hZQuiiNTipbJk/LlY36U2dIXHYz0AF55D51iIPsD0cyOFu1WniM6RV
XjtDy4gcvo5c9v6qHUIbmoonshJKaNgTq+EKbInVFrMKphcIi+4Tuu7EA07j2Ucskq4XEmkf3zsi
ne5TwlqCD3OuLPOQZjwXB0j6Bk4Bw3EzojzHfnj6+T368RZJwWAUF1VAW0UCRPiu2Exq8ihiwOdw
VyzrznAR3UZBKkh5KFLzLnfI9/v5Bd83jOgTCrI1aPb7uBftdRr7bXU7gPgAo4s+C+VK/rIYTRFS
dHBO1ktn/aJH8DfXIm/QZELioMr/wSKfufaATk3pjWxMZ1fXJezzZYmPi4u96Ocf68einYg2DAHk
cVu0W8W7ThHUIdXKYh3K+dVjoLL5YvZV84t79+NFXFM4b3OiderjrX//bTeiDoraHZA5F0mffilS
kXxsimo8/u5H4WURHgMp3hnXe9+/KXzmrkyyKxiySJEthafRMsvi8POrWD9+Oeu/T0sFBKVYMRrf
fxj0pVkg24ZsUb4kZJ00kCeOiJarsRI0EsNSb7Y1MWvWIu6yCa73TUopt+C/szpknvPsiHN2pto9
zr01e8fEIrpni9JjCsKf/65/d98JQ/bpATJSQ4Pw/a9qB5UBgWG97153bVeWcWwN7f1imvK3FxHe
Ct5krkdP8PuLWEMwiK6a6Wa2lCGca6vGD2Gg+b+ibvxw42360TylDNkYuGFv+f5CWekNNZI3ZtBu
1+2NMUH7pciu2+ImrfXvvoI06OQ6altHEKZ4P5BKlp7GlUQdSgOp2S05UvC89+8boc1ffEk/tOpY
vxyPTp3poF+k4f39xxJO4ylGUj0evRiIMvizI7tZ+kEx377Aoh5suj4wf/e1XxdN7Ct02dcRjnx3
L2O/6UXrMzxQyKFCRxV6Lxye5rfn77dG6P9yMP7tXPzffjpo/y84QrfWsddPRuj/8Gn9QLldf/Av
r5bzB7ROiyEu7WDfe3tz/hqg8xc+/zUAj+IQXL5OJ/4fJMj+g4aui/wUho4H4IZv7i9VEOn2DBjQ
kLInMglktPE703N3VSV900OGBoIndG2Drw1kGDfvqaJe3gosNBFeAdLspsNsTgiebV6AgHw6c/bx
NKzhBhOD9uSip0JFSNflTXtkYsvhtKnc0t1Owm1uPUyXiCGzMR4/BFomMdp8Va86lr42/dMK1j+2
QjQBItf8RGbaFH8YXzY1REG1B87epCfejMV1W5mpdi+csh1N0ua0QSSuMnuJ0tCYrY12+y4BVZhS
a5PrpUteXwuhXEuUZ7fp28y+oF40Pi2GcilGehT8SNW9+cJpsW9kqbLTrV0A8uS0V1T8ewWpXmDk
11zVzI/hxjoGDUwmOWNBxFYkqFrsMQ2acIbeXmNE90Y6miqp7b09uNhUyI2s9NZgqjSfYB/PHwMv
E5dOAsB818Xwz5ulC/5MLF8+asBFr1VEabEF4IBtGD0Vc+MZU6b7GAku+RBbdUd/xBmn4mIWeVCc
jgPpf2RGIPBhAGM6/tHJy1nf0PZ2u3CpllHsGAQH7dZDtrzQj0mgLKSStUzr1rZuONr3y4VMm/48
cAnz5js0cgTUqqU5TAJ43X5o0S/nR5H2Pv51V2RngizkbqPbcXos48jv93XgJyOOEfqM9zpJB2c/
QhAtTloUnySlunVK9Jpq62ey8TRB4LXvvSQulJmtCSbhfixk92SqzpA7Kwfu1tMMp9KtSv+ljbRG
FDaShQWCJaPcQfxNdknpywLonh83Z6mUBhxCtyeTvMFMR+ijo1ow+TPTSjqIBYrMyeLXOsiWvCGa
Jn17wknXeE0GQ+EPGpU6s6I2uTY61X6xHOeug1PJgLu1TLHNO8bBQDp9ddOPOJS4QWBnqR4nsr+W
pjE27iLsB4EdFwOZYwImIblMXvcOJ+rNkFI8IMVfrcokn6/RsGJsYcVNxfQ4MUUAVogn+UV0FOpb
38apvFlcuVzVuSv53UjzLvaCzhLFXTng+YFJ1XxORBG9kDdXfoC0ZD0rEy/Cvo0JO4UsUJdD6A6E
h/CnGj8hs2N4QQdHNIeI3NcKVQc53Jt+Kpc/HUNWHwZbru0CXGkL3Q3td6HZRBiw/KRGE5aA+tSn
omtWvoop4NLHsoVzZ0bjbNIHXgAP57QmXtbRlneoCi3KM+n3nCnnniTsm5LmXRJ69Mko3Ehg+Gil
UlwTeZidW8aCSSppMvO1pjm+kI5EPDcFaOo/Qul0rzr6lY/a83Lk35XlqaPO7U4fk5HmXo0lg+Ii
F2DhO0Vw7jbo/PgzdhPC0GRT+ySQ5kQRAv8AN0b7cTWSRNOU341JDLPSFuzyd6nO46c+Xb+fIE8J
c8H/55uhOwOa3UwE21ubHF49Bjrbp6PtWHF9EfhpcWcKrraLvHS+X8BDJh+GooWujyCqz66byWmA
QJuGm4URsuwTRyT1eEDVI0H5NC7lMEUeoNe+1hgsbTK3eKFqt8FdpRwM8UFUoGnPei+gBxT0K0K1
XKd41QAKZg9ykvo5pvTm0wVwLkPD0SRGYZFXFy2ZEKSzcVij6F189ncfdzthd54xPBmmp58AHoh+
M45GNWwMoNGIzSdlLxtOOCvuhwgCYjqxzXzI23J8bv2uOaumeMlJ6JUwLLK5miqa6I59zQM7wVSI
ijzYxA4YqZ2aceiFivAiM6x44coNWTrduI2cHls6KYwpodIeAosPUWImyLmpXDeL8OJrBR4BOGi0
9PtS1KzJtcNX4M850QKAeNriIlqw9tM7XCOs65mcj53DHkT29SLTYo/omlAJl1QPwOw1DwV9Lgr0
rg68a0CdEVTZyk3cMO/Y73isJ/WkFHlS26YtTSYwvGq3juN2pI3hgjmNCmG1OzqxOI9ip8JyxmoK
IIE9g5yfuRbSp0FWQO2YrNzAFxKjcoUPKYp71SYRCbUdpTbNaAmawJzM6p6ZCbrGps9WYKoySYOC
ISafaGfC6811pMKGiVCyqy1C4jZrYfg6kXlWb9jr0ye4VAwwj87YynG8J8CSF5qohsZ6Jd+8vOyX
RSFNpTw/yjYrwDbAP/6STiK/lJMr74Shlqe8F81LYrAWboENuK9MoYwIea5p3k86RXlut43+Ql8f
Y//i6TPCsZZPyhL9RcDYUgOi0DYRwXXa6BC7AJ47QCLW9Yzl6cGVKZPKwtNQD0Z++jGqbaaG6KKX
6wyp/hcihodTTOhKYWR1usMIk63fJoMXfHBEoZC9M8li/NMIZggwtzU5xMmAxIjOOXFEI1F9m4WX
RsFyH4lSxH7igvczTIyQzYqcyaM1tXwlH/RIgxsonLRqzQuC1JOXdjIywC7AiGFP5RhZwMWuNtr2
zVKL3Ql7rRH7I4qj6av91iG1wv4TM3KX8IMU+f0Ztt5i+rgshaSmEu7Y+4RNWUN27sbGAEaBBTQq
b91cYfsdAbfxDGSkA5z0mdHgDSbP1bSOa66medXMtU8eitPkRUiNSceLqr+68PFD5Gdll+D8XvFd
L2ATx/HVmnHdnRN9kRshKzAm6OnNEE3iY2SvPzkvW4hK9nOcM2vc2uYMCIqliLjWsH4zaC9kqUbH
tof29uCC1XB2TOrK9Labh5KebZTimiRlNsYr7rLKW9vizUQevBnKk6Udok9YqVp7Z76ZzvVXB/rw
1Y9OrM+qfWrerOp1xjJG3xpS/oFe7OpnH6hOO7AkfuH454HqovlLF+A7u6Q/68I+tqndL2De6uYi
evPUJ0GGymMHIrDHbk8/FO99MhJKfRZnqQ2/ZolRJguQQPGzhi0X4JecGIdNqSw6tN0RvyhyuGg8
mQB+2VC+pth2Xvup6/PT+I0fgLjSXLarJcs4lG+MgeiNN2DOPLsn9Ilrd1+/gQl4TIEU2IurrPvW
XIQ6/F/2zmXHbizNzq9SyDkFcpPcJAc9OTw8t4gTNykUEZoQCimC9/tlk5w1PDVsv4Bht/0Eht2A
B932K6jeyB9TmZWSDGc554kCCgVESRE6wcu/17/Wt6LGYRTmQrane5ZdUNVK21akB1PBauiJzk/j
ETf9JPaFO4SvrOBNSVkXXCmeEtlMJI6eXtqwFy7mbT8WQ79zG6BQhzJvs/nIZ57RSKKPuOZlmzb9
dcqDhxJVHPAvGmP02QXl/8EpZ93ZYWHMkp3RdlSvY1fx5kCVSQkExzHA2FZgwuwtIaLE5UMbq6va
JTAWIDzgqq6kTV2axj8s9x12gvPGZdTGwlM7zTPPhGTY2SPlZzxV9MTy6Y0c3eveGbjNKbgxq4C2
yrxhWsORz/udZXkgqe54bajFYoIHS8P8nS2NGchBNILtRpxBuEeRyJlBUE/2DAjWijiYiFBBFeKp
V/PevGf34PE/Tat5R348wdYwO73tt0pBfy5CyFFB7STpShmIX0tBRbafjxJPDZaN+aInNtqw0nRt
inJLB+WzalGGN10jlbdpvUK6JyOmAclvHT1+0IwaXM8gI3BDvdmmBWY7+NKbkcqm+MYc2mg4gk4B
FTdO81BdWCpvaMeNw5lqB6WlJCRVVRP6KdOFyuBhyMpzM7WU0bJgbMRFBkKIlJ8JBi8YBwdDUVoZ
SiPVyG+BDLLM7MCqFjf22Y+VObAFaun93mqzbkMfDd2GxBKpUSM6QYZX7zz1adSWnCm6i6uXiHpJ
L2ggOKTPNDBaM5zoCHtBMLO+X7aLNLpqYXXqjC6Al6hnF7ypxn6Ymg0MK/ZsO44dnp1vHTsSNkb+
CcxXMM9mL6huKB3nmkWTGZ5gV6XtldOSDn9wbIXLkUZHMzVqv2X4t94xeqYmA0JbF/3yVYv5U0b4
Ccfz78oI//nLP//1333517/+2y//68u/fpsu+vkPfpURbPuNi3/VWd3guPBIBP2aLuIrwqAABaow
vF24mEhLv8gImtDfuGjLtOhwyseavDJs/5YuAl8MKgZRHZOahaH4D9GGfwgXkXcyYCFb0sDzhr6M
te4HgctdepqsiNGVThZrV47KWNO6NClo23FC5AB8rQHDYieVUoeOnNhzRgKifWHAbWS6KuXSBOwX
oJdpwC2QqpfS647GJGDXjRhQ8hObQojatQ0lceM2IMhhbxLD3XZ4iyG+tbG4KVuHfvsh9kqMmMYc
E+ctnPZzZKUeK85mMO96aCzt1mprm7Egp2ieAmZOilak1gWgWT92g6w+RVqCt6psq88//2b/vMh/
wtn/uxf5P/3133z5H2vY5NsL/Oc/9Et8zn0Dy5lghQXpFIv2aqH/RScz3rjoZ1yoIIrAE60y5i8X
uBBvUK84ZAgk3FWd/k0n895YMJBWFpIlDBMb+x/SyeyfpeDfvJZc0CZ7UlZRgLSRpjl/f39949zL
ei7xR0qQB/kOk1fDAptYOfUel25ZRM5LpKs2jSmqXrq6/cAoxD4giPA8zYfZZGfmt0sV7qQ+eVA/
m6IAKENbrxcv3r6zoGj5YW3yQCbK1cyl2IWJO6DhxGTncuY0KbpDxhXM2z4BHUNvKMa39DxwsJTb
LpxMQfd2AmpuO2hJiXGfeb/C+9bIwoipfuxc+RyBk5uznVvNpKh3kJTgtR0c6HIs+zuICJyBzVgG
pOVht5bTwqzDK9rTK2wAskKUgRyYYJS05zxq/SXC6kgwewWuZrQvDHnAzCcI0kag2yjlXX+XJ62p
bftzWrL/PFd2aw87DP+Jwf0dW2Wyw70FyJ4DLGfihpAv80rZGkwRacmxdbGgbNIn2Br9tuYK6f3I
rXs4/hE5btdWc7Oa79KsfqVWsKi2JsZF0ufADZlt0mGJmysZMXDisrFtjCfL3GYoglM+crgrDdtE
WWjcmkicNbnuse9wbr3OlVVio0hE5A0XeldgImENUZG+FTkmObaH1UPIDhYLVAuVjUMg/saJFq8a
IH/e3AzkkiUOUmt4y6/LHu7BrfbmRYPdPuP4Uw7mGcIooCPcfSCZRDOFF+lAkt5HIqK5KosWxY+H
VRVhi1rvpd3ngCE/273jwUcBNJkHGRdwvc2HGG5iP859eSp0lKEgNvg/rtV2jt/wRnd9Z07ZMJYZ
W4eTLZX+4OojI7TFEhU4s23UvbnDzwWMGsWwJ6Pg4SYpK8IL4BN7lw+zVBMoQ69nX7wxGlLWG2eE
5foA09Vytho+yzpwM3O0cUkRd6X+KDLioUKDaThS0THKLgf5I0e4iGv8o9cSLxmnbeFq5rSl6iD5
rEIzVntHlqapH0fDnsyPYKkaE7ZgRTMHQ5pWR6nvLTAqjmXVLWa6HzMVKpoGW/b3Q77wsqEk0hTb
IUrM69KbcOm0iwsYB8sdP9SSVDU4JcsuYewlYd76c+HV8z5bKai4M9P4ZjDs7rM1tBD+lnSFQ8Js
AOg4mzWUWTVLNuRGNEY33LE0kBQ2H6PSu5IGkhlx0tdc1V/TEcVfLeLVtZdSE078cpw7j6y5WT/h
KW46KjREuFcaPErKltv+Q1lI/a0TLtaHBSr7+7ppi5Yh1Cwv8zaqjMOKHFSX4LsHZ9PVIiFTz5te
beNBThZ3SMrFlte5xcmrJYtGDTPpki2Ku5ecECdoqHLhWR2BAVYTmMZpvHMBSdDoXvN2rOeYapLa
mfmpyzDjUmFUHZ8ai0cMgsScq0Ots626bJefHTR27n6YYniGGIItM5zoxxVujws1iiFSClCx8Saf
3K489fSsDDseVbO5pe/R7t9W5KDzcxn1GJ6hSlWFB9mlxBTHITtlB7HJqiJVHX33hrM80IKprVqt
h2iFsq5CgEUzC9aJ9uMJ0ejMUa9EtutEGwKt4lyS+ONS29Ee0lfsMHOPmU7Uw1K60R45NnrFVo3Y
WYOkMBp5oUWa1R/hlzTdmeOyq11w38bOSVkVPN2t8pjufc2pdOkzZmFM83t3LAnO5nKsok8s+eLx
w+SFLft7hd6KQlcZ2kPJSZE2y21etwgX8L6nGck8thjCn9eA0pIdS3C5opDAKHBRc6xIZXRPG7x9
nURFi5Mpcqx7peOlu4woLzb3Qo5tC70EU6MsHkUz8iDzRq0054JQ8zJTYyWp2LZd60KgAtBCTqvU
Q9qBPbkcB1EPd2UijfoYxx0uZckNQzFvPJotLySkqe1kJpwTzAr2Gr991pC7PEI1hUbs6eZdVHRw
tlwv7G9do7NRdQaiiBtRaCk1VphTwF+lqrgKx0YQWGI4/OjqedxSnI72vBEYRhEALAkfQS7YuiJv
vST1xK6E7zn4rPxOSXJUdqNSjaWHlDSaAdfG6x/n2dUIC5CXaUe6ZtiwOBbX1A6H875BS1X7jgMa
fU+UVW8gNav5SBoAH7gu++alk7J+BL+8zDsPtPt5hEJ8jng3rZeGrp+KqLDpb010KqaXLGQJzHJj
0Y/QiHl7YoVKxZZDaFTjzVzjAdSZyzyiPHSc4x3eu/Ej9vb6c+SxBjtryFlyl9KbjPcq9WTnC5hM
JMKkUlwyEQXxoJ8s/UTxFS3rScULoNpk6DecYU0N41LTVBixINOizUTKtZOt60TGBXCpmTmXw9gH
Fnh4W6fWi0EUlnXrgaJx1nXUmEf4QF1YHRSchtnJApY0bWY6pNHDuVzpYvY6tYvS2v4wAc/HiJ+D
QG4Czg597U+V1i4H6ob75U42XSx9wHrmnupLWZ24oKZh23iTREZplXzr6k2dgOyio4p69sYFzdHP
J5GHJdbAVrjVzqzrsb0ayrA9RWZ4lzdLxV8Jy+cK3yV+AVeby4/F0NXvlNZJN5hGieFvI0VSmufG
jrjGkqg05vtZxlq8rTuQy4ewE+Ia88nUccIHqkZ1drZUx5RmIBwZWhTf8iQxn8yKQ/2BpX/yYvNb
5gMtKMp7ZCFhDfcl56SBiry0KiG/eLE4uaM16vvVctAcgNmDTMvAfEM9tRqbzZ0smlq7neza7D8n
JU4/5cveEalPod1CrW4invFzRm8bk6M9/GIc+uEUhwVlRwOGvKpqiiGgbtO5E5wssk2oWmd98cXt
O6kM/XNrDQN6Yhwhx1Bsu3zKJy73nWNzSIJzmwuwUk7pfMwmVsQb5ji8jECKzQu9t3HJzd1cIu0z
xahAsDQ+2gUfxEaWbPoBdFnjOY6MLub3VuvwKnuD2iJCG1B7UjAoW20hr7NRTTRHQTl2CY/jPueH
T42leS5asFabUI/7j55R9SdCbIgoqIh3Rox/P3DmzMJEV1fjGU+9g2HWod4QHTiSZZD0fdNv6d70
jl2qF68jwbjLzunD1w6W/uPA6FfvZxZSe5nrA0tkiEbNhvBkK464UfUXnGSSxI7dhO91doKvMUbT
8KFpUzPjzYbvNvDGLBZPUy6K8R22tQyfOcuS0tmLpDX0rZZzVjD/jltk9Wh8fwRgFc9CBauNgDYk
fkgTemNjJxr/KJIKgjwKVO48DypD724TJ8PH1zXkBf7o97RwObFGoSbXWmuDzO+PHYIT0wg5CmSN
kRUXllm7+yXTJpYx0xKwFO7+jmWEU9b3/0a+n7N6YkhMcs758fvZGvjwnEt9gxP+VvK+9fmMh8BI
Fy+ItH7dIRkjMaDSCygdGP9QKnRVDRwAKdLErUY5irG2NH1rISMWMdPtDMN0qqQeeDiAMAqUX8/g
/58p6vWbeA7OSw6aOh0iHDq//yZpX5fxxMN8Q7RH+rS1NhbPYF0ESMbVx28OuTdfL46/sFy+wefc
d//wE7aPHz7O9XshdqKNQFX40UYWGmkXtYAsNwND17aPtOKhUZ5+SUUeAb3f/14/lN98/YetIgz5
egsg7o/UXY3I2ZJPFGlyTMx9OTsE+lWhL4e2odui6HNYe0zd5N/T5gRD3F1jDDKITQCvYw3WiPeO
9TABPvpICeB8WjSk17/zQ64y0Hf3EB8+v2TgxYQ9HXDD33/4YxTBeld8+GnlVsEwJjlmizTc/fxR
/Cmz/IRh+Jur4v9GR//TKrFoX/4LUuK/fPnnv3z5n3/58p/WNm7kxX/kv//3D/ii9W/7qr84byyJ
joj2olNHTWT+bwKj5CtrSByjEncBTyGee7/6lMBGW9CeEUQsG6fZ+qWuwn3zDz9p+hudAm28uyuM
2pEWDAL7j1iVVj3pu0sH/YfFLL1oLgcFeL0/PBzglnIQbTCUs6XwVF8fdZSWyVeWedDzpD1nIdtP
ikRSlvxOPoRHp6ClaGMusXkaY23Mt0XmsNGH/nBjhwxXtNrPywcwYtqWo171jkKqXvy96319mnx7
wa9jnkuJMQIp/w3E6fsLPrPYC7TO02jXmdiEo2HcxIQ4Ur/PupTtJBNxzLnilsMUclDRhtF17srm
FTOveTZz0zqZnZjeA8hl5JmkgwLCSvFi4gDFtE7N4dNY1OU7Lhs8xNzrcwBmSV4afIhQMqGzfcLk
oV70ZKzvVAkq1B7M8Tm1cBBoUegE5IssuWnbMr2cK7FDGGEpguRAoMpZsg4kVLR0r3YWun7Ni/4S
jJ+9ZhG0v2fF/MEguXp6eT4aNtZIz4YMtz5Jv3EPk1lByl0/JweDme5dxQMHOjzuFqNNT+moQUTg
z4fEV6AZn+3vuBb/A88Dng0ryuyv//5bNZY/9vVZYNFRyIgPW4BLdsX//O1ZYJnggHCSeljjoWnw
pb89Cyz2Cdzxgjf3OkAYCK6/PgtM983ahYjJlgnGglTg/aEHwc+PlW9vKrzfq6d1fZHDCFvnse8v
llZ2sMUdir3IfCS7qKuhhEljDHATwoTmPvaJjuDZSJz+3lQFFQ+F/GCZ1jZNsnOsZTgWnffFkh6j
uX4AUH7q4ujCqWYyg8YBD9ShqpuDUqtPiIKO3WSFEJTL4j3NKPEFC4RjBoyvK7zQN1uSrixB8w9m
4fVXetTtnHy5DSWGHFGa4oRf7Mwj56NBsDKwUQs0AwkjJjGzwpqRZCtKpGl6RuOAu00xzNvGHQ9J
6hITHbr3BHlZhNdKHSmGFTcYQWh0WZa7vrf3iFHpOaHu606mxXCr0iX19abPOVF1xmFqG07Ssg1w
xVTXQ/UWk929TorGtDT9VqzN4awTB2wWuOUgXqtNlxRH1iPVLkVAJNwrvftOr6+jsLZ3XpFd1YPZ
HwjJ1rtlMvPnbtR3UhrpcXTouok50fkGGpJPxveI7PPUsJLyDTPvfGjTl6Pg8DIY3S41MhSGRPV7
qszANi3RcNHiJqlD974Dl0g7E+ajLr2f0JIPhTkat4KdTOCZlPiMJEHZGuH0eUJYW70YHHVwrm4k
y6+tzu3RL85DrXUvpgB2XWrQaoH2WNuG8iLl0P+j93tbmY8lSWjyRMuH0METUuR5vJlqAOdshd9y
EOWkVKKnMoe293is0Y81vE8uetqjJk2EwE6/99xrsjJXKAFbgnGPZe3dtVKePANDQiujSzxGFMR0
rL4jmAIIvzz0Z5147uohWDTVvx9z17vqQCjs9IWKIaNXz1aFzl9q+f3YOqv6FS++nS43RUodeoV6
tIHxjw47EZ0tNHEpumne4m/nc3QIcy2hc5kXWstqDfJ3VGo3Rpi+kADfZzNl3HUhia8WHVHmftk0
bXaF5ZNkbjlt02x4TvX3VZu+b90M3SYdxue4xOca0veF6qAk/XkqpIAbTZS4uLajVKo7OFM8vh/Z
JJ8YHOaALpN012bZXa2w7ONyiW5g5sbbdHRsv9Ez3h3w8l84H4OsDfFVSIDwSdqaVya9zj4WmcbH
hi+3brmIAzFyyHJWON8BwWjAFhbTLsqzksIDGVkb4SbpBTpd8wlDQ3YeDYFXIQHqMab+yOu/mb1z
3knMu21+TzhW4io1cHpa+9iJ+lukxPoRODKcb0vP79EL6ZiiXHtHcyDOqdzlQrHxCZhRsbW14W5s
3eaMl6Lczk5T3NpifvawCJ9dqypO49SVdFinSaDVPYVLdt7n/a6VC6PuPCgW/qXTnKmbm7GFiO5+
SFaAfCTiEyvf8iEDinLT6XFj+EDwKFQGSUc23x4+aZpWHOZ4qtEsyDGeJ3AKtzwx021Cg/Tgr/1/
94YWGtdZ2TjUKcwhskGxDEATK1dOdxldX9ckudQFPPzyDqdEyXw0u5x6Mq+h4A8/UOIPISYznDXD
sgc8bAeA/dS9tx6UNp0TWh800mKnAXG6xjxaciMN0UITQdkWgjuzNT8mkRs9tE6dmztjtkjMuD3U
ixmjBS028UHQpE1rDxm1I/bcFSuMwzyA0Ri/p9I53S5oURtkOe1SQoSSgCL56JM0sc8pq96bSYzL
p850iKLm03Ak49c/p02VbOBNhmo3cx49GhU38YAJ+9kaHIY7p12ujEljiYbrI6HDYpHhuTUL1Dt7
wAWnIay+56gbXXY2cX4/WkJatqzF2ZjFYu2Ihhv8mDQmbk2zNS7aoSu2I//eI6616dakmuBuavT2
wooZsBoPhQSdTkFAxxO/0b1yvneSWjuqWUygevuKu8olr+k3Wvl57uLmQDi6v2xNPdwVhiL+qbne
TovT5qI0NGdb8Ci+ErbmPrK2ywOt7NU+UWUEdF5RMgJugtWYyCFsNEg4yEOsWD6kSrrXAiLeocmM
7pb6FbWL7THf493kTm/AU0WDUe8ggOT3sOG0YFiM4YgJeTotdRbuMt6r+9a2sFROszEmm7no7ZfC
SykRirMSerVIF6SoJNkWud3cayzp6aASMJzwj/OXo47EJQ6WupSXvTt157DTQBQVZKt5Spf0IswF
WuLaxo47c+j2Nij1fSwIVmVeYvsT4hWrQMLlLDIjEdC00V1SD7Zs6jGWF+w0hwc48MttZOvZbRJG
H/swNnbRPGKmzF3WGFNV7iaYItsOYFEw9ZXz2GRx9zxrSfouMl3itoMQF+gQ/O2EiliVTqreDRJi
QWwMLJrmJKsOWDrrXVfX+Q2rTXdXLaO6QqS+t1kEHciMkVJw1io/aRW3ax5u25Pn3E+QZbZVwdMu
r8cGjNicb0JYJzQ+YTjjxDJs28LVDoQsxS4ig/5hXiquPRaaO83s3R3GnAfajedXqzCKy0EUdWC2
3q02FeM96VsdanS3m0wVoMqRO+a1Xc9ezC9jF47ldBxD/cg+9y1bsLUELd7h+aP5yX1G/wsWL99m
RAgyo3ym+/lEpSDhKiAx1HeARg0N+O5OhVabdlsrItldNPQ5oG2vOV97H4/yMRrx2VUYz8/88L5r
D4/dXG1DC5HYYyF1cGuRv4zdkt2VIkzf9xNNNUOXdI+hdPjAtPIaiJ2271PDPNNLo+9yx0oe3Gn0
7uaU1AMcUjsgA+3RXhez0qpS/cQMcWdBBWfj55uJbe6p+QkMDj9bIiDXhRXviOv6CzfjNlMJu2Oq
C2HM3EmOU5hBrTsCqk+zrvWPdpQ+0XNvXNp5kxwSBq16OLA7Iojc7aweD1juUlhvsu0pZ5Xvemz+
KwzxCHTjFWgUvHJeyIBkYGZjh4MMgvWy6MgHW+nBwuO369ixgiZhrSFRCwO3aN7pul4DyQfTxDGK
cprSV0XtYm1uXlzu2141d1PxdnDUwbXkE346FBnzSh8xfwFbChwWGEUDfMb7PFXzHfnoIkBDYtHH
Q387Yo5vWnWF/H81MHQNCVxYtkc3HW/SLB1z2la7De/Wfd/IAO14CuQgHOotXeciyQsKFAilic67
15bF8IUzv+p0GASjzAG6jhZteTl0EjSaZGtbzpMrCBqDsS6Zok+webYkF16bSPBF9bYecxIZjqib
K8sUu9qeXic53w+6TU0TpmVmI7gdUbS3NbujqLGA0D/W8JjGjkI2iaFUNsLb2yuChHef9qj3RrLH
msPrpov2Syn31YzR0ZvNjRVly0HTF/vOTZyLuhuoULHC20rQGLHpTV3f98qeoaKNt4Q0q+vIdsuT
3fFxlRxk2dlaF+QMkcViHujY8jRHbcVMR2dgNPm7Bff0pg+r+e0s+nFNHDG8xdFl7lCcpOFR8vTk
tZ8yexuJUR57dnqbOa/Yt6uS8/RkKF4dcnlYt0OsU5zhTKRpGDYL5xBTuheelrqH3oucC3ssMFCy
hq4eVKuxdJ4KdbRbNz/xoy8H5QzmsWpZAHJG13yu3fBeD43KH3PPuWYrTGmtm9F8vC4dPTGth/5R
w7xtar5dV9Y+yomjNlV8DYNQP0gqKW4MDxCJ6XjjSzsMzV1Y2vEjzXLwbnp9ucjppIk2nNCLy0qD
EQzRYn4XunlTA2GOCiBLDcSBrKUCSDqjP5l48I14Sq4sjKOnjr2AT9gRuj3VH2x1nHR8UaU77FmO
TZuwWW6aBc/l1hSlcVWR5QiICaQn5YbGBRbEEIQHZshe6eJhEEt2KQAS3JTMWFuj7PururbroNdS
HR/YnN46VQqlCFHikUeA+4E2DftimpnoUSGHC7fn41ECYxeMyY8hlbe+LLTyYDmNdqARhxx5/7mI
yoMLfRpVw3jv1uU+jZPAEft5SR6qRJ7c5TWkT5ENzKtgGbHpazaIrFUDZygu2z48iJQEJ8iNTTYp
XJ/h3iVDkWnuu74YX5i2u2PF5oadknpqrTAhvdRfx9nNbCwHQzJPjdW8Z2++3qZzlm7bMB33raKN
k0iJe6QyoYXewHt1VNl4jf+V8X8ZfdE3N3k/UgoWeUseyDZSB7ueoscKY/qJ4FoUjGis5JHtmzah
QMCxcJ9QWcgwHlfauzHM05AXg4w+60lWB0PXg8xht43fBhcRJ5jCCYBS5rfJEMvrRBvf2SW5nE2L
h9jatMJsnuDzVNT79hOlYHnTPA/m0AVeqVMdTQzssYNiRWi6Cst9Da1in3dDGxB9Ui9sjzk/l3XI
dcB+/NLS+Nmy2g7PWk0JY4pJ/H1NF/OlaKr7TE/7tyJrpm1jaJm2KTEzXfJO5GURVe5pABUH8UGa
KdVnobdS8i2HItGoISCUR5b+kZCbTi9xDC6V0IW7LVy92slGua+Ta2k7d7AExViaTA7ogwTQHOUF
yHUgqvGJXNI5RELLrod9XKjy6PRx9Z6mDCSpdG3wWCMj3TKyZB37cY9dod6ldKUdmjJ3nrW5jy6i
Um/vBKrpRiESXowEFdrTaBf5XvLcAH2TmgfCNs2xUfLRHGGO69iQCW52ztZWOeWXWusGNMarxxEb
1l0vKzpgCguskYkhXIFEGTROzOPycYlcCHgwYc2rOGXhYJvOzJMZ0HjHk2KntV3NmDKGOyATaHvF
WIKMlP2w0XqGSXpJ3EtK3wpO7IoCSSfOHwbpjesdajxpLnPsplqzA3SLzZ3fCsvkUAYp5L7gFXea
rXw4xW6hf3bCoTA2OlaCk+AVfVEshFUAgkdwxXSINmEbWnNAii88FVN+ZlNRv4gmf7Fq+oGW1jZ3
GV/0zdwpzwlMgVOHPhlgcYO4t+Qt5cx2NRMfarV3npWnr0lKDa/uRMu+DF37Ka8A9nVan9+WRGEu
hN4lwRDppMCEhSdjsGW5tgmP3OYFxgLmM73be81K7/Mw9z0VLEB5AqoyvZUhYwU2UxGgHMF1K5SL
3sQC4wTORV1UU28fzNFUH2o94vFW6TOccz6o/gM9Gi+ZPoibRpnR3rI8AmXAVoMpYgaBpEGVWVlb
CRdCrM7IofPWm+ePIlqQQMObKJl4WGrEoHLQ8QXWnz+1z6/aJ0SN31U//+uX/76uSFYv6rfa589/
7Bcnqv2GkYyFucsWTYey/JsT1XtjO/hAXURRbKrGb0ZU6w3+UBYnAIocz0PMRhf9dRFi4EQF9bIm
vHV2q0Q1/4j6iSyBuPnbRoFdAjYFKpNtfg7iNYZYNw7fKOUqn9NOSO+OEMpS0pvSuxop2IFpmao3
7TxH7VsyEGAuafdBd+KNKc42ia6fJ5T4SVNOi3jEnJpuWkMmyb4XQw7zazYc0lGON1NilILjQuCM
FrakNkR8KpcW9UgjsD0fyTzRROb+TKbrvSR8N/b9SEND40I1grxTfKTxkZmRXsiluWwsjsvh3sQ0
xhhH4GcMb71lAf5AHEWVnbHDa1QyBGZStCgzIdw7w6/yvpnfqjmK84s1iOo3oywwtWD55EdVkP+k
j/6bvKU6RrZ7nfGHSnc1jpRIdqKKgylbQMBHSd+QPh7Rq2AgGMWjGjSHqPJIcbwfCYNutZhjCtkd
YT02MmmusqkoaQIX4RyT3ovK2e+7QWDkWljL+DoxZUq52ER5mxmxz95AsYjI+Oj45QKKWPSDN1MT
sw9Jq3yCJNhqWyp2ImwWYZ8bu1Hp5geT/NB9zUCLZwdv6s5dwsYJqkjgZlNWne5z3eLzaNyupg4j
QWjft7lrJLxuw+wTUK0ce9nSLN1DopTynoSu1U/plFMan0bs9bczjiCAj4alOP0W9gNsn+WjMyVc
Jxpnc8LORbKmFQmYT75GnoQcm51uQyV6Sj2KcglxJpnZZesYmEFX5CoBR4dmL55suJSChqD5tQIH
zquGqz7eYkjo6A625uXSoZwUtVVR8HngsMH5YWyAY/P2NXCDyW7NFDtw78hTO+bEA9coXcTjFBVi
lxXY8Xyt1Gjuqr3RZDyxrYUIbzOT4J8npvdtUVK+wqRV8Y42SjPE6IKW8mLA8YCwTZsixBZoexTN
hqPERKNoDyKSB8xt0ynlXrVCkPInt06af23folPQTLNnoy6NG2hVebGHfpl8drteEetGAKM/vJPj
u6RwxJ3q4WKZW8xpLfMfgr7udj7ZLzPDhZVnTfg0Z5GXv0ZFk9v0Wyq5DEcKg7g62PJNHJgXXj4r
q87z8IzlmfspcgflbAYd+BVFbOXc+64xzte5uZh0BeFXts+owBb+rmoYH1siZmevKox6j2Ksol1p
lInNa0wbe58QVKvvVDInJ1G402dieQ6B76G3xXvKClNj7zl1nB9KwiX2ccE9tIeP2z+HPcCneEGR
BzhX5Les6UYqTjkq4F51NRiKPSDBhDiZNh1ELSKGpcFLeFPbVCGunvNdkdWcf/OsVWThouWdUp3l
gMUV3iuUxoxOqGaZz47mNt225TX+theJeoJSQK5eb7yBYQAq7XulZw5BceEUFqHJhpm0qVrfiNMe
37MeU0lbpg0VWsrEjW3KVNpB6pb1k02qaU1+jeZTDMDroSmYnhD1cTYSb5L0YrqUXd0oKbjubIBi
W2wSdrTtPDu7j7zQCq8odcBLDu4vP7VAtev9Ah542tHR11p+roFM8g2KPbO90ffza12ZcP4uyaxi
VNo5ZgaMdBOWqrjTYzgvm4H43kdsktU1hV6SLgAnXhy/h4qIra8finM6WDi1ppjqKzr5mvk66lcH
UTjoqtnZXrnmV8OWFvXQdjnrhGXCQaG04rS7tfRYagHZWs7tixt26MQsoLstanyRHuDP8PegHba4
U1sIqsTs3YlHPScP9Uyk3ep3so+nTw3P+Uc2dc4z9CTjjpEI7amDehXAkVu6m8quyb/4ndlGBwAc
IRpHnnifbJKh9rZiN6xObr+i6uaoI7cf5ylLEzMca2pHG5ujjUeTW2CHNR/HNKVttOFHkjJg0bCg
IhbcEg4WPPrSKV0st0IuHdlZTzhDMM2mFu1EZ8XRNsyHBta07eFrRRaFljpkiPhdpav3Nd5gd6Pb
nXsy148Ak3+LD4+qkM74c176tfzKZnn6O9vi/8i09C84R/7bj9tisf7BrxOTIIKGx4n1L08iDxMJ
m+Sv2Z2164XQDs4Q3KnMTKuf7NdwmiHfYDDTDR2gON0PLGh/m5mEy9ewluDPomOGcesPWUe+d2ER
HjLX/7CvNniw6u6P/Q+14IdGxwGciUHvtmM67wy7CmTmiq/Go/+nt0yK1YXy7XQGaMlh0sNwIRn7
cKR+P511TWvMbcRFr9MEudEG7mcaL6NNSu+f5vdlONmYcrG5wz2Qq8rHhktO6q1ThOVH0hjlFZf2
+tiOi6Nb2NlhtFAb4Q3MmzwWL55GNd3/Ye9MkiPX0uy8FZnmSEN30ZiVauC9O93pdJLBJiYwtuiB
iwtcdCMtQJMaaRsyaahNlHakzyOzKt97aSpVDmUms5y8jCDD6YQD9z//Od+RcnyGMuAcWt0ad6m2
O9bfoX2Xk41/daaYhqugvk0s2HxiFOG6Ff3XpPp6wfrA+UgNPkBBFL9ECAfZwpPAIBGxc5pd02hi
SWME8Kl5fPbntuzuepsivMiJcrWwhP8eiKTdpqELJoRs+cIds0PRTw6t4E3P883H1a+0cmE9a9Yc
AT5379fNuKe4akXyp3lQDaGUlWQkStZ6inz6meErfNFqOMOlGeN0k9icOHNHEC7g2AanU3UgrUMj
t3jUxUCAHyhAdcDp7OoyrYFeO1q4RQPlnNbsbtOjk/rDwR8DY3ghtMNQmQwZwN1w8B1xViQs7/rc
0thtY5/Zl1k6XRZm5by1I2DwNaOiiyYIb3zp1h3LqJpGx9cwmrzLXEb1JwHB9N7SU4gnJkp7UPRW
y/M3G8DHdnPjhXvA1SKEuswWlqbXOowPInH8l6muOIWPOJSuiyVzPGiDRTGxbi/azVHfUuw8UAI4
KLITB3em+3tlUao1LdxEYWqaUMs4BxHThkPTZt2BZzNwlhgcCHN4U/rhoSat4S0IhBLMUpiQxTou
4eQg4oXgQ2gH5Wba0V9ab2QTs3vU0piXxpTBP8pnVT0Jr566DT9D95iZgiC1G06tCRFGA0IdAxwS
c4GAsYg7+JtLK0gwCkRuScQBJIUXLVyztbFcTWYSgwz1nec26xM2ChbkFmjvlfHVRy18fQVy5TOQ
uYGS6rfhc+f4KEK5HYI3dbIEgEZPZB/hNVHhYR5SaEal70Z64fSpANJGNDqDLGrXH1lpFWfXjBr4
QW0wNhsfA0FDkKmGe+b0XfNJBzLWg96P8potmt94qyEH7rFi3Gj6Ta9CRJoL572J+wI3pUm2X7kK
2D/BhBhe3cIgDAa4fDyw2sjnteMlIeGzlt4yML2F1azB3lfJoRFw2Xfwsco3D5/yy6QSRQe5Q2vw
hk0ab04JIwzTPd4RrASIDtdDVkotK1iL+OKIjAJ2c0zdvWSTxptb9BwrTT8L4NzALn9XuOGvLdO5
XWygTqh0TWEOdxMun/KV8nTjwc78PFgNxH3Ps+WSG0hbpwAJkI2zvQ0hQTEdTfFwKfvU8xdp6gFP
heXF6WByne4pqzVhNaJm/p5tJcsY7mCgdVufcj34SSLdsUVGF69Hs/2qPEuyHUxTuMAVJ7gdaqd3
bY5zBTles7ezO7Mfh08f2MjI6fXah5LU+EPAhRrGXWw16QudtDp+ccjmfo4Wu26Lpfm9ipLSWdUD
2AF4BX3K4s/0I6BLfRm7m0Y4CdMGQZVitsts3UxeexfJgUG1lTpp1pYo03lX61jdUwsUZAsJY81m
1S3j7xyENNmF0nDlYVaNHFcasTVfq65wkjXuglqfSTvhrAtBO5M7A6hP2ZKDAkrvc6rqtT00CWfx
qPftAytMNoYNnQ0zNjo6UnZhJ+pmhXvAftEFmgDac9iTvXShzho01/JBQoeIjxOZDgThkFDZeq5M
ODyzbTYGLj4Vf3Q5gxjCbEB67ropp+eppPG8BszwEsBTK3YWJ6lgMTI3QmaxDTbCQ1m2wXObCyJB
mJ49TqY19wH4qabiw1v0T5ViF7yMTWvqTkUIC/RnDUK++wqoiWCBQ6JvfK8hnZUraLwNkbjCsgZF
GdHoBpe2FsYslrao2M2TNyE4SqxBmgMNf5gHbqHHWtfJmxQbpQBla2cdvGrKieWS3Lmfe4umpfl5
q9WUDWfeZxiVLEHJ7SzgJksW7nz/aAfVONc3JMlcfqSRHnCiChF+E+c7M3JZ7joHoz9+hK432PHU
vpj8Tc2iY6CYeALNjvNII91RCWlE3JFMv2l/YLaGkUAPulkGT/6EdMLNOc6ae9m4jHIs4Ox5V02C
TQk4Eb9YDw4ufvopUfQxvACVPsSkVb2dKDCv3xnk0BuBkFvzDOVBq19IZeT11qR72NlSD5dbyzhK
XT5RjW+GcINZe9CLW1ELe5/jmnR3Va60vye+RK5iUU65lX06g9WEz1Prdea6QtiOipVEaMg+ZoIr
3aPUXm+fptKHByeEtJoVpN9JYdcYaj85SmLsYsvJu2Q1lNtzvyJI0Cdbm2aCkldPYnmdG+VwHoaJ
oTIJijQ5cf8dhq9uNqlA6HOiUJcBIN8RN08qboa5gf9N5yR5Srpwx+o+p6uxOyRJ5H1Iy40pY6zD
TK8BsFUsvmFU6Ds9Ofa7QDfS32BvouSN0qJSn1xdNPGxZha19zmjBtMMzg/4fQO3UZMhkUpisCm9
HDP8e8pV1Awk1AS4B8ysn6MoXcYHsjNUAZe3ngHwHePQVNorNcmQbq5wFjtdyEQvs7KlFqaeUiI2
TDILEoOcOCIR77AzPGa2V70SKkXZpbpartlspKSzae/mzDB+i5rJBysXTiquTpbBFQ0CFjHQRanG
6szSNdnYurEloH/BPdeQ7rrvh2ZPYK2gXd2hJiJqxAqvKtvivp6fIMGw9dGWLRj5UKHsFpLpRI6t
gqEljFNljcFW2VdVJCXOSc/PbRAABpO+v3OkMxwti9BW3/qfcsr7XdJ1SF4mdxIobHJDZUm8ybrx
c9ZGB3GM/m0dXUtCGcmem2ys7kI8wsvMTyxWOW72Ug1J9DqiXLD0qhkhV31QhfySC0iEsBZsHnL2
xCHTKADSxb7f0I4imOmxYMCcoH6TILTNBS1N5zr/EzqPXHoLTH82PsLIe+cyae9G1zKWTufDyFGu
xmzDVhaAg00XUVAo9tp6vpvqAr2JeoBD47HWtkRnfAAVOwbJCMbIyMtVOTvGOfLshF1gkx8yf1IP
gF/I8qa+NjCZYIbeBm3yrSsX24ETUnhgVsSRYgwktx2i2xLM6VNOWwqMKurFhnYw72WEYcDH3bpv
yNUSrK/KBxmN0ymygubUAT7ZV4Xg8FOa3iqb6ElJiNlyO+X41NUR+42WKwabNT4fYkvp0ersh5Ed
Lk6Ma9VQTF1BZMhq3bSqQaGq4hc+vIryUt29mnZlLlNYQSeGcvld1VN0YQXjX/E38Mct5w5kxQ9b
ViDLMsPYFWSl3InGgCFM+wUn4xXfGQ9ToGq99VNzeioIADWbJHR/Co64EGm8cV/hVeP8bhbkdMDR
lWLVGYH3psPIv3NGHut+2IoTIMNyK63hCXmyfJ16wfMj186hGH2832VTfzah3VNe3wEEnItiXyXF
Q9igGCYDL3yF30axyB6qdYbn1Qeu5YLosG3vR5g2XbpwJcQaqJxetmYnp77t1obo59oYYqmfDVew
rsxq0ebh9SbvpCv4xZ1eBbaZ09RTZd3XTDhyVUEOwU7I8ZTywJcsFz4zTiFWBiteyOQhceDOGUxS
qpP+zpqkj5f/f0Xy5xUJo/C/OfL/E6P+fzbIkPy3f/7vTP7/83/9l99uSn599V82Je6frjsP3NiA
bUlS/XVT4jh/gkhz5XiwFydxdc3K/ZXZwXoFqcBklcLj/zdsWxu1AEyNaToBNJmQSMDfsymx/hC9
sGnEu4ZOfGLKgu94hd/8dlHiBiK3A3Q8ChMwRL9H/B2OBXMeqm9QG0kDeSkJFUsP6vM6GEeC2Cwn
j7nPgO2wQOS5uMlKBeXz77+y/l9DIV+3TP+GSvRP5Am4Tv75f/yNSsTX/fliIUbE75X0pB2EWOvQ
aP4Fgyw4CRAvghTAVgsa979eKsL6k/jFFPqVB/zFcPmXrZoL3wXfDOk6EwKMR/Pv33OpXK+Ev4o2
dH+SzAsFG4ur2IRd+g+ijcmEVDQl6xxO0JSJD9Wq5DGqC/cm6lW3sed2+5u35+7P3/q3ucBfS7q/
+Re9a5CJTAQ88D/8i7Sn0O9LtyPNlPYP18rf0gQh18ge20g/2KG+BBKGK9uG51CLD9NR9+CZ3+nG
aq8GjI3S4isR4phfm/Wa9qV2pmLd9tjF3Db4v9RM8uv5w9tjkQW12YYSNiVWyMfq9x8kPcVAKaPI
ZsEyzKCTC1jLXpPfJinFUqhCVrXx0KZ3HcufR+Xm8yVP8y3z77DN5vkHsgeIipieQHY66dLtoRw4
I0oIzNr2ltHrlbYTSaVyNKE3N87PQIcX5bJo8eZ64WiC2nNwjtOgWze5swFIjP+k8511r+P+R1Vx
jhd+Oa1ga+6Q+jhHRvH0Ptrd7Yh4tjDwwhCVstSKQiyOBshBcWuM97aS7lIrh1rCkMmYo1h8pKqF
GIH2YCP41CrNPIh6KGxUoyVWsao8+m8AA1iXhhnkEkextwltEihhJZ2dnpnUG6oFYcgTXjW6W6hd
wQZMXdKvKjgYX1Fu5F9t7WYbHRvjquPgucDmtjYDo1kGfvrQBgoEYlk9J50b7gm/vMyufBCtwndh
dcuWJd8BOSfDTGXmW1Zy8/G6Laa2J3oCVdAvgAuNi2bkDTLDGMxVYBtMXancmDXokbg3DqSYf8RT
ad7PvRzW5dxjpTR644SnwcbPrrNtNDlbfn/hrqmZh2PWt3D3KnFKS3dfJtnnkBrlXRFG6VGwRrVW
Vegk2xR8MFvDJN9mMt1SGUhSu8NCu0e5h/dgsGS5AfKK6lDMyUNjV3hvUYKWTZKtu4x+o9SGE90x
1/IJdH9Q57YFVRTuw9l+q0JqOKzampcTYJflbFclBGnnTsypWuturlYVBqlFmqj6VkCKWfR53axr
Cdenz8EDJoWWp2Lqx2UVRN8ZjSef8SjeKDIolvSzkbVPvaTbSa+sL3PEQFTGFovRK8Y5wxC4anzF
StjigKn6JN4IsNaVP6dvZGmfhqRwzk6b5sc5sdotdXzODVUPbz4Fv2yUW/Mhn676h0l+exGLCEC6
E7snpR1jbfshgQ4B8Y/dnawOKpK3oRnJnxCB/F1m+fQ0BYQPKJ/I90ZKggX6eb52VTos8ZifE0y0
jx3KGm+OKCmrgvojmzq7jSJcSDlT4bvPmLM2GmYqU49q444Ji52iW5M54HZThuGOe1/8ozHH+xq8
NB/QuNiobtoBqt1hwCWW46lhBX+pXUVKFus4TnYKPuAaVz5sB9fOb4WWYmtXbn1rgEV4nWx/eNVz
5F6KyaL8SCWoTBNAcqL5skT1uLRVS+THmxQ1R9NwQmJ0iSElwaqw/WjbaRYGVG3od6xrZ89S1VIy
OyDGUaFmT6d08H+4k/PpOq17DKvB37Z1oNcwYOeW2ErXXXrqFJeOITcOMt7WpPNtQQ0kyqdj2e2a
42q6ykEjfvYj3UmxwnQbRe1TOXUpQQvQ33Eqw0UrJCp4PET1k1vpN87M8tbKA3fnK+8ZpkT2g4q0
9tI6OrqtWys+cQtKqepsrStNuFqzYbDPVRdSxFlP9l0wj8HPyaiyLfO4vshGyiNVicWdneU9hKuk
IdMipjXtYxgZgE0s7Ui+AVZpt3VWd98R0RBMq358Fq40Fy6TEOpSV780Mvk5lSPvpe7uyRdZ2wTc
yg211qyVDfPcxcOjYbvPozCfRK7xTVCeF59yXGi73FW2t7Sz3rpvHeRoNA5AvAHu74Ib5Bcbe/8G
Mlu0kxYw3oUvLQVqXZYhnO4stval33AlAgq5wRUXTSvfUsXO8SWf67bsmZvahmyuU03bJjOAejUQ
hsSinhp5lnSRJjwFGrmqG6lfoUdY6aaA40owCdZRDo6oMx/rqR55Z1X17Upd7ubOhk1rgeM+kt/d
so5fBVFafDIE2CtaQuB2yqHewd7K4TP4kY8gEUMkMdJo1Yfo8RB16XuDkASbRCiLnir4+VEdi1Pg
ZPISqSI/IzxNO0Q7Y4/0hAE21vbHnKbNuIZ3Hj22VGgtUQR7C61BDrfUFSYHJJDqEmfaWnNZ71lD
ASvNW+mwnVQ0hpr1DJRwxPFP6U+9Ljm4rlAujHWXiPCuhmB0fcew/GbDihwZRQeJIAMT1sGmT+zs
lMsw+iYT0d/RCzWEGyhfi5lPzcbUBrsEm+TBwnYxHyzqXCegXOciPILZ+IawEhLqasO1wTP+revB
PdvaHbBhG7O+YemeS3J9nrxymsuVX+P4WM1lX55lFrn4F9EsI2eYd6PbP9hNFR2SyUejE467lmk2
r2Wov5IyLm7bsWSj5g90hhfDQfltzniYd3fsA8JNK8pnRV8VhvZrsMkI62Q3pYzEcVHIFRms7FSY
ZryCZ+Jxm5hQ9EQRmpfasLs17Toju4EAYr0jm+vv0BhfBQ6AQsD21QV0rbI5J+2c3ubD0O37PDoG
PIFOnAyQf5GQoOr3PCR1luWrQhUY1f1SbugBGPJV0M/tbRTm9x3+IpzLdnTEcOE8O5w7lnKuqrMg
KrWbtNiVfa6SZcamIMGCbCa7evCDY4PEv89dK/rW/jhQVmDVN8RE1c5ypdrVNvbENnD2KauVGypb
Q7jhXKTcso1xSFawmht1MKEKjfepqTA3BbHZHQJGp93UjRqWvZMUIMRbdzPPCUEp4lNA0w3Acd43
uy3XQlafCa3BrJ5EC1CusDCOdmZ8ol302oBnh1Dc+35jECKk0wKvKCAgl0eSJ24HNkJg5Az5Qlkb
ptW5rnetO0Q3yRipY0zHxjMozHnTyoA4AY+/G9WP6Fh4NkZoxio7VKMh32HZRzegu9svY4zw5Awl
LDq7rIfTEE/e1hGJune94dINOmGyjx+G1qr2pIaG5UzOdxs6Vb+sgeFj8BJ4gnO72wXcfrBtds3K
z+rsBriWcw4GTFhB57hHCk3aQ8XqZgvg9i6NLCqTx3qZuUH+JShq3NBhaO78pNrl6PcbDRSRpVVB
wZua+ABahFa0Q8Xi0DfVjgCpRVSseM57kR4TN7qfAYk+DiWrJm4v1QHu3GdVD/WhdTtMSaXzJPu+
u8QY9IuEf7Y21aeKCf7MCsQxRu1FbuYc3xMc6lBG1qns9QWCcsuDbQ5wIckie+o1D8/WiWvujk2D
ySaDjT7ExyrMPBaurTy1NPo9pWkcPgfUwnFSmEKoiwP1HTKrvLvEroa7AdM4GON4TMAA46hY1MBz
oKZn8kaEGaj6NHvxVcTh0SaFSLtBevXLq1sL3wZElyLj3l3fRVb56LLPXdoWEtTYZGLLTvVgEz9+
yKV3agh2LIWNfds3iqPjTC8ZoKhF54XFPrM0fGFFgCs0+42Q/gN3OsR4P8X/4fMk65PsWyo9o3E6
n7n23sqoe5xqeZmZxU5XF5T0nDea0pPHOgTlZcX2KQ/KR8kh+1CmVGi7I+Inr2yVhlTQm5hwl7Rh
cposufiGto2pSu6HPcbrZgnTUC6LQuhdGnViU05TuYLXny/9ZpTnuZwfFIS3TZx0YLDaEVNfjDk8
de/4TRYsEtRJFqa8lzb641TyBHW1JKJdR59s61IKa8d52XPcnALFPwtidi1MMmMND7BF1k00bju4
jLDzy0fPzZNj7kXGVmCSiqHqUAza782WloNCFOU+ljWChMZ55LR4nvo+sO9Mqg7hoCW0q3Q9mb25
28WWP2wyOVAQh6h3P4zyE14HOImJGoOM4pPOzNjQiZC0gwfsoujMW6waA7uY2Vn7MRRxItEkwtPx
7LLRyAayqXEWzDdYkAFqU26eHDFWrirod7wUJZY5DPp48q0LnTor6J8u0qnhHqVySgAWRblA/cTU
kBXdoR198nFGXtTPXYs8SwXyMR/H4DPs6mdgQu9mQ6ur0zDgLByfzvPBNvt3NE3OvvSmP2DMgIXG
vowLdRRqB9os0LSm1S4sUFuvJmIO06JzHbq0Rax3ugl3oTZ2U4UNa+GbGswN4EDJpceIOUfdd5yb
dMyQhhkWsHfY/nSCZ2JvTCvVmq9N+z3EI1G5MmCdLtPxdRj68Dwmdvhh5MQ9YUoObK9Zc4cYohaW
FY8bzHvlNhXuPTW8HYF856Ly8J3i14eCXBDljXwa0pkxspv8hxTH2s4Gq3Dtfkm3DSP5WHo/OiAj
WJnSn2XRTLfm9U7nh8SskiwCpRfifCpB59O7HjLNsufP62NYWvtgglyZ2dQBh3b9SWFP+ZDHdCC2
lTAJR+Xngg/fiifLDAJd5PuhpFBDpbyyBgM+r+nVQy6eYhzz5KAY1u175Y/bwSsqIgDjdE+BNb0a
md++1nbOlBzQ7HhdJmzNbrJAhV5HzVHwo4UAnNXMvMTr6zfmcH2bAj6wBOezlZ1ea34LfoC1irOD
LPNywwW09pIs34YjR2BzPA52kW0oJIIuEt1jh89PA2sTBLoYMiEKcu3DA4qRg6fIm4/pzOQ6sy3C
jB8f595wH5w6MZ44c+tj73jTvqyoyPFH5nUvIH3gmKTDZN4+UzhyIKNEv3SdTEs/rNkoM5+vDDHI
Q+ZlkritI80fLfmzbVSYxmlG39h3ODk2vqpZfTPLfs3OJD9maPFkdghu//0q4GNd8r9/uHKNPjj4
qJS7zj/+w+/+69/XrLb9qm/fyq/2j9/qd9+5/cdffxx/1Vdu0O/+Y111+MEu+ktN91+tLv78Kv7y
N/+9f/gfvn59l8dJfv2n//hR66q7freYCtLf6sfURv1GK/tbgtF//WU4+1u72fXL/iI7O3/CnB8A
tETbQDa8Nh7+RUu0r9Z9wCX8365/BSL+q5ZoBH+yfSRD/py/IKh2+ysr2rAChGyPggPTtpCdPSg9
v34NvAF/EfN47/6PJjBGoN8rZnh4HZQylHKkRMuEV3r989949GlKNLTh0lKv8qijt6IsaQ4P7ZJL
3W4Z+0jMBQJZCu9G/N0qa3xuuqgMXXiUVkxtAEPu8Dk6GecbHK5xcwiJ2IyE2vs0+BKVdlOgPRAs
k9sCUyruAkyu9VOK1tIS8SV1uJ+zzLN+2mwBi7tSGJ3aWBn973QuTyYqB0DgfQh3sqcqeE6qU5wa
DnoRSGLuQnp4cWVVTZvZ0FNAdWxRNjNJ8LycSP1kluKA0Y2Ot4qBQ6sbQug8H9goMQPQ4TMZzSUi
FMs0kl7pBWuz8eJgrVGTPE5kfpVvvdlkh+o0uBBo2ljUthee0q5PHmfD6m8SYbYPo4Ir63J3fmna
guVbWAW8sFY/qHaWmzSqX10JKKTEZVb4bBTtyRpuBt5c7sBEsPH5N2++eVX+mBJI0ZXFLm0GtRVU
4JxMU58NyCn8NjRFXiU3LivkSZ4nIwv6ftA3bZtXKxqzX1EFesjcZnCDscG/s0szWmeu+V55hV5F
ZqN31ehjh0hQav25vwGc0x8S16y+k1F0h6iRqGmqN8lNolM2rcS5ANEcb4ZPHrkMuHt2E21vNSHD
httnJ52eU3Dtdueu8HJMRlknGzy9dIQ7+Y/Rk/20yRmvZkC40qzVxWjnOXwdEoxFN2He8iWLqsps
1noYDUKSCvzwyvVJDDpVRj2Eivsz4ScJQSC+cZHqwZVAFqdBaKrvqsaM4nXgaRld+77VsoeoSfs4
Tml7wZlCzAu7arhT2xJPFlbKxxzO6gKTMuJjwOZ1NFyiE7AX8NkA1IgU/ig0x26RxS5f4VZub6wD
DCzhfZoS7tx4FF+d2uya5qY07TK7FTLW1AeN85AkCrCAFrp/7VWE9uJILIqHOUuc7NTG8B8O/MJz
/2iRtaNnynT3hhNpgslXt/hicNTPltDhQ+1VwgcRMA7xtogDW+6icpa7IqguNj4gCJySraPoxD7H
i/qUuyhJlHJYd5UghKAnyj8cj1NlSDnXDcaVALorE+6KVE3F+ITl/iroYtOcnbFqPxj3TI46MAcy
hpJoaw1+hsuu94GWk95R+QoYCy7BgHY0+85LJI171C/hdsMFfXT7+N6x5S3s8GLrsg5lErCXsEwh
yOJ2eTb4dvVLG8xNTewZ+PrKsMz8YExTVL3HTYYir4vrhEmVYuGtxrwSzQ0sdoKBqV8YxMo6MWQf
PXmREFXQvzXq2oDBOfQCE73WQ0UReY8eRfjiJ2TrJEXn8D/SGv9G38ojNyiLgzfuRAxdAW7HpYxp
/dtbZKme3ZEia37OasNK2Xzvp8rxgBD2KjX4XDrjJ/cC/D5q9osAW4SarsZYtoSbuLySfOLeHsq1
MTt9e0jZJmdcE+0MO6FK1Htf9BGtUE5lNFgvIvC8oUFXIN5VU9QrnhhRuDNgOGdrpRiPcaK70IY9
cewoj77w4UXAmcr6BJZeb2WMik5RO3qlS6PwtvMGY+n3JExMJ/50MyZF0qyaVjnX3CdYRFGVB1YZ
ZnE20FMWqSNRe4kzwR4pvjBtTDc84I0NCQP/BryOc9OViXtwm9T4gPUuuHHSHIaq6DXm3nKZ+jfK
ml1ng0lJbHxUlDzOwxWUqOln01XPbB/FhtDJRDtjXW+aNkSK43gLLYKfG1UbLo34xN2QnqjYoU1+
qJo1l4b7PJgKstOUzgcPRXw9lD3iYI/b60p+urZYef68EhGdF0VlfoVpndxzv42OYTATOopGXEnM
7OVSBabY+l7p7UVZU3cpvfln1qGmUS43/3Q9Py1WWRRlx6yoir3LhHMJlFsdsrE8o31+j02J5c8P
ouDg0S5zLLtmPlAp023qSNj3ObsVBPIaiHNeBXvSlTE4Xhn9cMYiXgtug2DjE5ea3KkdzkwckKzk
YOE0rmzxxqAe4nSGQhqSJLnrmyy7TG6zdamH2/gWsuNYpMz+uOqOEsvAQiaA353B400EbN/ySnzv
OPbdTZoWPm0l7WMVlYZgTAlbF4yQ+MaPck9pgLvPpEkgO4uOydRjGKS4pEMlqaX9Ji29tPAfGqVm
tON5WTaV+WCrCvdzdinH5iYGQuv77biBWTDc2NTvMcdRFUoWeZcpTdYD8+miKsZuCRJ709nIWppf
20a50z30VcbM3FthVKVCzfT3rjW3a95/94npjm8FBXE5kcTaJqkfn8YoMDc89blbJEV0oGMRWqBr
xO+upfVhnjGBCo7cK8rY6pNVWDu/LsWyDMm9FmL6ACc2XIJh3qs0eVTtRP2mYZ+FjHeTrIdHnfb4
TFLDQzWJk3kbOfq77utLznQctSDyO+dnqxRQ++TQAjXLEz0usjFYjXPyTNh+1WvzDJz3AEGGhzSb
MQdp45Qhn0GwyO4TvzmScSZBPGdrUzGUO7p+sgexS5AWRGugDIsmO3h+fpORXtmPOTM6FlfkZbue
f7AftRY4lMuN8M07RH9+lnHDyd9cicnjyavUq8eYzWvqvZUAHD2hoYpkzfIn577kmvcUV4WPQJHE
cu7T6YW+v/gpaKoUT5PbTjNIoBhXYNVnLmucka3QJpRpl+xnkAtNgT+fSLZqveLNduYzaHvJ8FPi
afcUTsMeVbyDdsbTOVPJhz3Exb7prNrsTlbObNtoLYmcOXB6EmyBG6QOi5t1bt4kLKWekb6ICJtk
8yZGMKI/DfsGb8snSAJcKh3GxM7lka7LcztrGNZEkvTBxqT6qirb3KBDQ39RaetvXAoKL0bF3WXR
WsPMiNdlpUfsPBjfQHkFpcGIbnCQpJrObpZ4KzHNzXnqwNy3e/+5p+o1XFsdnWjrtG/jO9PuuvPc
2t6uu7YvaMVOC87HxLhIRQf2z0T22X4IcdQv3MKv90yA812YTe6tBKCNAdHJ1/OYN8s+xuA5an7p
dmlRNllRptZGBbZnQO1nGXfmyU5cHB0lFPXB7fUTYN7iQqHfRUnbOOcxkvDkcO3OnPa3vS0nCBtC
najavcd/9dqIgAuDIzjW/vzMEXA8uhpOGa1ZwDzGoqs2mPcf4jbjgr6aQoJMPZneyFgchkfbnOlM
dJNyzRbXRC5hH8OpxUTXqG6H1hzAjBDhqyFtmKnDux/NX7FnvBW+lRwSv4/XxMN2k6Ki3cuGN1Yt
zYpofAixZe72Y91MKyqANfWT41A98mvtX8tEt0cjDj9G0rSbvpH5rm7FM3qOumUEcvYDpiqM5NUD
uQAeYZOPOp2zglm7vzpbDNlRNDqT6l/zqU2OgeB5suwFgb1i7J071RTzwyDm/OAkDn5JOzgV1iRQ
rMZ43zs8S0Q6TY/lmFTPViSprvB8JAo6wVa9TMPNmE0CGjdIauSnz0E7l5T2ppfSzMn3luZPp7OC
pTeY5SXCHbe26Oj7CDM7PEKzM1+APxF7rDn7eU39ks4zK4EqDu7nsXow06p8AXH2aYwmXB7SGKGC
cGO2/SYjq79DC3Pf67ytDyx99X2n2TZWAFTfZef777UjNHUcrvsjzFVLMJmlESeVSDxUAx+x2Ku7
B23OxY0xjmQZ3T7U32IyJoTjst/mFkgAo/N5ptmtgb+y8X9OdqrPRcNuIvbQPlBWG2PtuMXjJHjZ
AfUaDyYiZEEeZ2tK1/oozABOByt4QgRj9bPNm2Rdg5hho6Gzcy/xB7MdKQG+TuZrWpb2xvQKcglB
9QxlydqOTg/ePai39ZBgRgcbu84KT+21G+ql9O1iSdtDtCSMR4ez6dfbuQWX0/QpuVoSzT53pFBF
N2Nk9VtJ6vAS6m4VIK6BDVOUjHisfO9yEh/Y/3V6MLBf/5j/N3VnsqM5dm7XV9ELsHDYHnL69030
feaEiIjMYE8e9occXdhDA4Y9MuCZX8CQW9iAr58h9UZejJJ0qwRI99bAAwlQAVIiIyriJ0+zv73X
zuIB/L7n7nlR72K0lNMkCAFQ9HAbT1R2V3Fnwl2qULJkDGyFg/wGJN12SIz6KCRTnz5VL0kjzFt0
tAdbFPVZ29FlROJ8lXnQ2HzumgdQV9k1nnAXz69i2A7c8dVtY943v//iL3Pqwoy8s5pN695s7fjC
Yeug8hlHspdEDeaB6TGsghO2hfGQVrF9l3JE2tETGpCH1PnGK0lM6rwB9RC5QcJoKZweyIcTocjA
UA6rvpyAvDlc+CY2GhqKqmzL0Ta5qTBs3HFN53YZYpi88rL6Pc20te5Tm3Sj68MKrSsjuChDQ5yS
um0ZaC21hHg1WO+YO9PQN98k8CnP6E3JRW/WdwM+pnU3mtx9IhcZwCjcq6zOo0s/JbIYcclif4QA
HDoUsFIXhftiAh/pj020SawObCZ4lDtaEex1MmoKVy31TiyCN7Q2N5g1bIarwrRxDHnyOI7sqZaq
BRPw9imlT4oK2Yh7aDcq7t6qOky5gw+5THSwdrXzvY7Kl1TE1uMco2yXNfP4zJz0G5+XezK6z4ty
8tJy6X/hcT4yME3AA+cx9jjH2xvDoNBKZ684El/PUTGxGW8omo0018GQmoAGXNLaBiy1chHZt0Go
4UVmqcsxOiLB6aWMmnx/HwKAgcVyZ4HUWaeUwl9RzPJYJcPGFFVwVIF/aU9Dv9ZUPa/pnuI3VQa3
AS3Wa2YQ4Xauk1d0koJdP8cUDYrobA7xoaezcZXW81FE+dehoNtmVXdtez2I4MnIE1o0zVheTxxj
z2EQKpK+s5+P+TvzlegQu11/6bfSO1iIBeBC5xEGIWEqXdBUNwVn1TfqnlKJ5G1YducOwhbztOy+
jaaL3JPqIoRas4scWTzUMntAOGqf2j4Yr3v2gc3UD/Y37gevvjKuKrN8L9u4fB1121zkU0bNjp2O
4lBFivmHKN2VYWQt7KTZPwFl2S4elWcyHsle+pb3mpqe+6JHR+wNq77Ih1ivWWQc2lpm6lTr0G4O
zBTMpaL+q73ko3qne/Ec/Y1HBDJZb1fXqsUxpMNRXCRldQHNItpWdpXu3C53PpzQGR88RB3c+IO/
7pcuCXoCEN37sF1FSaYPnWG/D+jbeuUXdIBZWIA2pTkUj5oAEOt23NykreqOXNm8DRuvsVF9ukAq
YMU6ZuSfwFrNWyOgdpO+SrLKhWuCXRDGhqmeyz5GdbUKzPqxHpBGDE0ZZw6j8dZynPwEYpsbsPiY
tYx3gSmiHVlKTzItM9p7Nc3f0tDCQz35AP+B8lyWRsFe6VOToqkz3zaGq1fStrFcCOJkPo6hszUH
gibY+Qor18U4yWeORxzKnaK9UpWCl8sE9iL3bWaAhGPwSHR0tpYJF+BAxR9UiQomG7Le4M0rL7pU
g40KA3lR8cOtfTVtRew+5TESeN/M8UrBJF4FfSDZdO1in7Wlfs07U18RhM8PLtP5TV3MLz30B/oU
e4lCvlAgK8v5Ds3bWINlxXbTA8lNhR1uzKgrLquYjkOb6+8J9da6Z+pe7VqLKrVBLPc6ex71uve5
E9J10uzrxHe4V7PGS+4ZWyhxt7ViTl01hKik5cMiDWdQRUT5jiYDAbo7rA8UKLrj3PS+taj5zkcX
+1lthYS0Sn3L0NzcoG5+WEManEtk+0Nh0YJrmURB6qaOttRR3Xhk11BaLMEEK3HZA9viRHoqvArw
FI5UnaTAdzzkjuOI0LghQMGNaezqNe+PizGu7G9pYa8YgweAs5ZynKYAnUMXFaejcAzCDWK+3AwU
kKylC/tSOSCXjWne4jORpONVuw48HAmk7L6y4+HOUqM408FTHSNrtHdF6l5PZXFUsZ+emQipfcNo
AfVUcnZkfeBu3/npZnLwxfuZnxxSAMx48X1zb9ctRWeWolEmxIXHVPmxivTTFKEsIi9aX6O8ecsr
79oq6M8EljQ+dTT2LM9We7TMpN8jgl/ruYFv6DnfBbvsuqviDG8VY0VlyA7FZ9LrxhvrkxV2yUVo
g0ZQZSqJBKcor9Gwb2nrO1LZN62HbkJBdOJXPYShfeLO3oVn8HEgWwbqf6p95hXZcGF1nr4HS+a6
Owql+vkmjFDimbSFgsbrwYrsVWuZ7nTd2nN6keAfGtYehpkJ7GDdMq5meYifammnqywM44j4apqW
L7rNaHjqhIYjiePOfxnntqqxeMn8OTdH9cBEhsqkulSGPkI84d1pGJP2FDxp7oR+bArif63dDmyW
uUGr/eCPTKNkoVjyWpFzSxmn9F7Rh2d+NzrkultJC5Nxos7cMtj0bPCuK759Z912g+DCndbkUoB4
0+J1aY8QQk41eSyujUFnxmc1ufawdc0mo1+Q2Nd8MlLPGjY4G/LmRFE7x/859kBcF57o7dVshJRU
EVr5AHcAt2QcRF1udEtsYpUgLd+g/AcH2SbTwSujB0i96W6YPI5pxWXYy8d8aXRucwS4aMybuzJy
T7VjvoUWjr0sN7vtUGSE27T8NnTm/MSDMD6i36Z7T2hwkh4u5GezBTuapUgdxKb1jpG1BUc/K9yV
Kn11iS8AXBWQtrlcjuU+ZT1GPqRPGh9Sdwttu+R5aLQ8BAVC8lpAFr1LEJBSHKRlXtyXzajOAkEI
jxOyZdtExTNZ1AgWHPXdl6OaGUsQPLIMk3qvGINbbmF2YuusnvQwPAPoeihqGb6Cmnbu+sRw75QJ
F9OKpwttLcDemrBW56ScLTr3ng4urgUskjGLEtmVulflTdGB5aQjTiJ3Ipk/zW0oj7by3V2dJs2L
BWvjw6YweS+tBN+Lrbxy7VbhS86Mfht1lBnaAxY2BAD3OELJ/gia3iDiworhMzPA0kf/dqOASujR
/KYt2CE0bCt3ei084meHIhlya8tRvIYA1oOqYMwbBil2jTYANtRVuj0mcWGSFopU3dhnTR4v2Xqu
iUfBSWpI8JXF4IcrMiFBuSkdi3/d1RCk2yBhQViVemirXcZslqRzz7TtIXPcRqOpQVIWWAWnrOih
fwNKounrEGEbbjkWRXIcLzBnvjIKwolj8dnsujmI18kcztu5n591XN0gTZ+iSUwri1w6NOgKu9KM
UluI1CfvU5DSVViy53GiKA2LnbOKE4bX1CeOe6/03J0dIWO7rHZQbrIF4uFfBoPAelpzBua68iVq
mutc4jOqB13srdHBLAGM+yAqbVw35FM3ClFyPaQ+PkBWd9Nde+ZQH+E/+fQStoV1JoKnvs5FLKHO
AjavTSfZmjOwtbj245NGIoVsCVf3kdZWVN5irnZRH/gHv9bRqY/tot+NqmsUn08C7a632O2pP8sM
HE/Kxs7k2MVWxrC018SzTCKr2R3R+a9zFJr3DAYuCtM8YvZSNKTrePyYm0bvzYZjuQjzbM0RvNwO
lheu87Zr5bpIQCuxf6prIlVjvpp9bM0KpWonB6JKGCimBA0fyed5hjyjVpGBjKs53n7Bwo8vHI05
bzrvQtEVtuZpSjecUoigKKu67PTcvQ3Kv+5GLlxpn9ATak6Y2oTWJz+JFa3chXUbV/aVFzTGvukm
OK3JVZ21B7zCwdkEcdmwH6X1deAP0aXDdGA9tiTcMDJgXckjBXZraBn7dCTHDbboB0OGV0w72BS5
TN/WkqdSIALe2U566dXJbpjdU8I4rzFtnnkzLr/UBlm8cpKvsEetjeMwZYqDNLqjitk7oALEtzlu
rm0wOBYUX9DhVGXexkFQbScryN4UlQxtMLyWihzOFKBQ2h7AKNSAkIx+oYR+Z70tnocGWitP/VKn
O107RguHVXZYJwwUAghDGSoStJLx0KvGvccrg0tO4Ow+WqNpH+xUj5tpzqwHVNnvI/WLlHky/uK9
u3CLSR8kMYfN5M8dOfDgyiOefxMpPkOSp5wVsBY1xyEu/GOtmTVB6Wk2eQ1QPxywbVSdbVxRJdps
TFMVZ23U4zbGjpryQvvGPXTa+n4YsjtwZDU3WGfY+cw2V7RemWT8rPkY5S6ZCllUx7KXz2VqC+hu
PjS3cSwuYf5zCQxphLWc9i1qOu6sfXQll19qgzt3ywUu3YjCnjYJpzlVGC+NZ9mHIew5vqXVU0zn
4DrzTbxm5vg60vW29g1O7kDDoLd5LCHnEmL/ZdQpDwa0h9PdZUhDDOeh9NkL7Gy49NyYu5ZZzEc7
Cnf8gMjRWCoWqeyqFBnacTltYZoYX6VTwqJl0TrpwcXDj3elpPY2jh8GgCPtOYPY1lxNLcckrH9t
6J0L1P7wa9MMobvtcq37cx3m02oYTId918aPN2Le2RuaErxRcfUIFKddstzeyQsLK3lk8BGn6yzg
IgxVc6zgMwu4+m+hFN4Z92xIGL23WnX67W6Of5lV4+8u+SX/tl/jP/7h31Io83vqpX7/4//+yuix
/MWfHRuG59MoQ1uLuzR/kfLyyAP+bNngikpU0OL/ti36YYT0SYz9qV7K+smG+EQ6iz9zXc/D6PFH
qiJgIb7c4uYIlsozJua/xbGxYIh+EQBbvjTGD6wa/NNanCN/4deYEuEY8exZG9OyjG8zU8SrrGG6
ch5UI0C7Wt6m8mS5U4rKuHIWX2bsamduEzJY26xDSDhezZJBfQSh+AER1PBIqpiqGVccEUtIMkiy
95E5EMIoQ2yawHnlwYxxmAFkW9sfwyCS41wuzz3wHtirBeS51Ay8yy5OzlnDdLnGiYs2xp2JefzY
yi1zrI2EwXJwuBlCnIdosJw3odhBAoQ/whgdj6Luwv7np/2vOlx+jaBcfl22bQfEJSxp4rLhl/8r
ewvF2twCutLaGH1+qvwSBu3gUdWIkscRV13+f3u3QFZ3ffP9d5evqv3dDu/Ha4f96O/CFcWz/TcC
lv+BIO7/AcL1e/77X3/8j1+9Z8tr8WdnFFlc2yF2KwBdWYLn/I/OKBdCqYTO5QamJwkdkr/8M4jL
/ckTkG0CrPiWJ135C2eUZf3kLB4mn+k9f4zZ6re8Z77Nl/rliwYcC4OVgBHmB55Ymtx+/eTUfsl2
N4y4KisPi+5U9WFX3tMDzcnjUs9zauzjBlbhZRq23q427eoMz6150GVFJiesU0YtnrnDGlCtC5B2
1THQWJAS1aMzdUr360SYd5P0n7GsnGVr6X2rknFf+7A6Fy4xBv065VrUYH6No+HAZYWER+C+I4rh
IlDtg6ww2va9fhJilOuGDlTj1k8jnLo9FuJhpZypfLdFnx8n6GbQFSh/dmJQrGQd0wPb0XCvHD/q
QYlU/tmqDCINIQeQMqTymOtcRR8J7J9cmMgqjnpxzO6td+Oz7RVMG4Qgy+83qEZZyLkf7InvhMOZ
b3rTp+YumMpb2fhXtU1HjZ3E/VlOEdeHaaL+ZT9DM00+bC0muhsijrqrtgrNvQOx54jY33anRmTe
RcL55BXDNC4XmE5rLZz7sobJwhht3HfAFLl60j9VFiVpxFwciJiZxeLDkZgWpnLXjJhfxs/phJUk
Oz0P74XfjbfKmtR1PUX9CqwIByd25Y2/OMqEjwyfteEjnsEJhoRKFUN0Ii5g9jk+x+3NDDj7iHio
jxBk22voQDAj2oEoheF6636ZDZo0eh1TA3NoTcX8w+CHZUUpSNm9NyM+jDFpzReiK86Z3mD7K5qz
sWdKWBzw8w/HhbrIB5hAWPESixpv1ZWwsB2OA0QTrY2Q7kWPPL7igEQqcwwbztcxXC0xjtMBm5ui
DyBVTsPRAu3MVcP8MCZFQxqhYkSSSve28GPjIOn93mi889w0VEbkkQCN6NyFw9/zO/QsTcF5m8v3
ytfVi58WBQEFqD2z0tbRwfH3QFWS3nGXgSHhAdWB31Wd4shqzlA2zCMHbS49/NRXfsJFNUmdCMiF
ojd6q83M2PWx6VyM6KVnL4WDSJSxpbkpn1xzT7ipwmU/DvvJNQS36Jk7qDVzTsKbLQA+pBxux2Dh
XQZhBGG9m49WXGOrn/3sXLUTSDOKV+B9DVyejcF+jwfjjUvIXpYTek/ajsZTkJvlpgLPAAynCl6r
sqUjBjP7PQ/OzJMis01Ld/GtQ2RxBzUW3oXs2nd4LwYpmGi4a7KZ5oImeS4LR+7d0qXwUYBZFQwO
VuM8xBcjjLY1d1sb6Ws2twH1Qzs3EsZWI5B2KyHauFhldiw/aix1GKtL5yzT6TYquFRYcIKoitZ7
wn/XTR8H+6Yg8mK4xZVuvJPqiuYCyOGhG+vyXs6WYhQYX9HRe58G5Ss3dqw/NTK6Byq3wfbDL2xg
MhhgIK6iO2dw3mYarFfUzzT7uKYSgvaH7B4SHxBSm5SJ35i43B3vKQjMdGcToD3AITsMsnilv1Ls
rLIyr3Se2+vUmN/txhjexiG/XowJVVXtMaUVG2iKxN6i65hsdRG0gIuy26KfXkcrepkG+RgyfWnR
tnd+x8RAVlTAeS3ZLMFQt/mAtRidK+G+ABh7l1aI/YQo5xbXDRpTfe0z4v6acI5bVTMBi9nS8Xfa
7O6CWF5xRcVKpg16Eczd3NK0XsIipmHrjHvr6MXGC4WUeCQdY9oSmMMowOgX7UDZtFBXKr7B43Gy
aYHZlaU4QU1TO8cyL6Cf74d2aJmdkMpKooXqZbNcSLqSWuXce53V7vN0YmmU5pw86Np1P5RT5ztD
Rve2EzKL9KYzSSeYLSMiiiqDq6hzAF6X9BjJGdMiQEB365jaQ/8LNDqITzcLGdKMlGidNGvWjEuf
zAHQ9SA/TV5lnQrHugoiJq/KwKU5qIAi3dy9kAwdaFrL3xEkvycz2Q7DYr7mxMhq9SlB4wRrYlCx
5cbvUZeeYMk/0PB58ARSUOzobeKHl3bFgCEe2VO6Rn4PQyTRvPRu43F8KPLgrBeeMhorHDGD96lP
0utikCQ4Ysw9kivzuOQgg/EmB6zwkUWAhtys83ZxF1Bd3xhXacLumXpZBEKNdD5N8Hrt2RXomABg
4NwhRTsQBelJH2h5IVhjzfKMMWZA/54fRSHVqkmZzKy4C7Jpde19XDfUaNjz176laDFM/fy7Tyjo
LjD40LDIo/5aFQj8lgTu3sTp/O43ZNGThiw6aknzbaaggIi+1+0Dy6j3FTRguYmGMU7PhHO74LaX
Hg/4PHcA1pwuGHfko8nWTjNaXQiWylzXTOXeejzQ96rmn5tGAPhf+3E/cNOfmFLV0rvtYxoGjD5A
XyFdyZCKsVE8i/Jk5fB0AyjB24KCuIToMp60BO1/Do1NFsCA9FzmNnzY7hWlY3sLY+TeKOt5jQsm
2xHslJhetH6tReElGzx+Ap8SSDNwAtQLrjzcnPrUdoE0NgOXAP1QeGyDJ1gPWb21yI1Qd+hphoM3
Ok2w+sCNQ7RW63E0i11a2vC0IBhEA51MffXq9vEWUtEGC8+GnWUtVfZF1Pib40FEa2abz7S1kXZM
3BvRuqSbQCFVYM1j+Htjkm1B612FTrYJcuZrccIOsFYaH7KTmGeRT29qmKjgCYi/anGrUgZusfJu
TJNweSXYWbswIp031PyMZMaqMCs+fDGZZJUTal1MOgP5CKnTGecAjt40Us+R56+ph/eGMjmogwwv
OQxtmYMkDNsBQ5TLu+nZBqtKle/c0Xgj3Ztee1Xb7GEjvlTY0VZ9G0RrSHOg6GnuXE2V95jU0yWG
Nlq3ahvVVFJilhtMeEJBORaAYNwbWN5XYzbNm9CdhiPjFxuBVgy0QrjkkjMqhC4zI4rPpj9mB1wR
2R6jE3/all9sf2ELy9EzxCqskgSXYRdSg+GHV06T51RDGenTyNjtPAxBdz9I96uM63pXl75xMQ3d
Bz7HXV3zryJ4JOGsDUeOYd7XtDXlNoC3TMKrGZkpxuR2m2rfMt80Ox+akX7OprDe5WMWEZkBs5BM
Hc1A3ovLeHEroil9KApe+KYS5JzjCjaCxzB3dOvkra/D5AQOBOy9J1EkazzmrzWmKAraPA43CENs
bGoRYhhjYxAdEotUu4u0tTa6GZA1TS/48bOIz2MLcgqfvjXqDNN++engN2tO0wXNUYu333HU3Jyr
bvH825OpCQAkU50z6kErJBoAAFv7u1FjXNtZUf8STcnUb43YIFNQxL5RXPqfWYOBrER0lEsEQXym
EbAPtM2O3uJkqVmbbPNryyDpWLsBBDfcavh1n+K0TQVUMezkV6YS1BuzwE7yuyqjkUgEtiXgXEEu
aRRF7Ry/VV0kqXT2iBoFCwej1M9iiVloM7LJA+ikMcDax0NKGCOy8oQ6uLANNs2nKoQGxZHQWMSi
8lM3Uh2E9o02SHMd5k9tCe/HnDyqRXJSXq/XmcF6xkCpjpNDuEhUs2gdYA7IVv2ngtV+qlnlp7Ll
LSJXgtMOwSv/VL/GTyWsWUSxNlEUrzGm3baMEfvzNOHlOfUJTWBTY/vNwYppYzhGRVDwExMCYduv
SiNezXyLV19OpCDXxdRj12OCkoGQmxURUAUQwbpyvWngZmIZzXCkc7B4wEXsvgVpEQl2P9NXGwoS
035r49iL6ZidWnJ1xPEXbLKDd/QmJfMfw7ZLF+udXlT6jpTj13IyPIjgno/7jPm2uWSlE2W9jFFr
MHNuPI/1qMQ7BX6FXH4LjS1Fk490ow3KKRv8FDhl/fauTLAVPpuyZcG2JZLMTuRMove8YwKsmNeP
tNrXSdWR0mRr61bKwkm0KYemNvZlVZUlR4Au8i6lWWC+06ZFbSKGni7f0D7pcQpm5Wi+wYQd2X1i
ejDYmDQMHTuc2ffCIHpysIq/dj7L7wpUafNIgTbpUbaGYjxQWnMnOhM43DzJRF/imWsPia5m85tv
D367Z/wmoJB1psmVZVVP/XQGJQUVo2MT3POKeeOpwh7A7M430j1MX394MtpOqE2aaoh9oh5x+pcF
tXjYPhKOBJ1iroC8vQzATXeLx+WlKnyPpHhWHPFEu+tu2XMamnu5zQ7JmnR2hvUpDbYpjbGH1l6u
d5bVH/3ZFjeSBtYbogvM48aAz7VRIR7QTlj1l2AMTZCBjvMljONH7k08n2YvMCrFJWAWi5dv3ZsB
DRrUKlybyUA6XnQGOOKyoQDXZ7xAHGDS4jXIPWfaIPUxH1ayw8jEWfyZG19HF0atZXtSOCLEJp4n
xF0CkqvIausdnqDOWnu1GVIEGTZdcIIAXALC9IbsAS/ia5dZ3iXU62ZXL2nv3neuZmvotzkfQBn1
lxgIRoBe6W0bEW73AfqfCtlrrH4jhGAiiR9TDdmCgT79wxNzoPVoe+a2rqkVGeA+UhJg+/2r4Tj9
+rfrV393qu/fVKP+3Y9//MO/QpH6b3/41z9+/7sf/+t3P/49CvA//Pgv/O///hfFOn/SpgzP/MmT
tsR6IK0lYvdPCLDljwLhApayPeHbge+gaP1JA5Yw4fzA51IDIl7Ak/snDRiAPJFxC0XLciF4/bbU
nvUXmT3XR19GPPIc0xdQ7dy/FDUZ5/kqbaZNPhRkeHXfnrrJ51wkq1m82SqwMP8Bl9iNwuwvy9ln
2gMLYunRHWJ5tHRQ37q6CY+MIJxnunvaAHuH7kqmwWJ+y6yQGlYSdeVK6vKfg3QtCL9fCmvYljE0
Bz4MNYeuYPMThveLxCFNiKGYKnfcxD0z6lHb1n3mwVJa6QCIFiO25gkvHOWYOYXOZPkWH2W/m8QI
8ZR8o3NsdBEw90Ofr9ajYy5oMiOzH7lbbLNCkJEwfSQoBpkvNnd5F9KVbdwMGjiErJgse0wHMWlQ
r/cyR5tSXEd5SbmwQO+79dI0vsDAkB2DqckT+i8dLKod29W+5ZRm/Zys/avq9K9x/+7nr8JkysD9
AL6a6yy/ql/8KszewYHmVXrjmC59gtSbrHotjHWghPfzq/1Xv9WvwXE/fyuL55adS9AFECwIwl98
q6QqUO+KTG88IKXbvFTi1BoYseA+4yLAkrCP+vL2ty8n/8JR09+vHC750P6GHP6ff/xPlqB/8+N/
/+7Hf/p5zfnxj7/SxJe//0dN3P0pWILChH8lHxhegD9r4vZPjuPzHyl9oNgu2vafVx0LuZyJlTBN
mykTA48/rzr8pQCeZOCbgoViWS5+iyL+6wcIMyGKuwl11vOR1p1P+OEvH6AoJmYkm/wLUDnx4HIa
35aoP6eKJqCNhTpJhnaonX/uqV3mAL9YLZZvC/rNYvVcDGisecsr9Ivn1g0KB2LgABqISp1tn/nM
VKlWDcn9Ar/apBjZlzMHbUB4PCkGIoUgH6ylLQgm37THC2WDdiNxkB+gYlAtpPqlZkh/Vg5ZXqu/
EaBJTlQCtJiQU4cvkZpQRbZt3+lop/oeZY2cpHeJ9Xl4ISNNxRERRuqOss/qo9bPKMX5LESy6PnB
jC+XoiSUBP+95NPOLhkZSn+dfNYqAek0ufpWhlL0LnmDa+QfXUKq7Yv8uZ2J+/YiIjIs0zQ3kXLW
wNyRAiUzNz7iNj9i9uHmFQdZT5lkFJDsXTU6JsmyUb7VB+9BBVQcwAu7xK2VVOKNW3v6pYrBsu11
jM2AHtrKvnRGUAVP/JGmJ1H7MJ52XJ9tvR57rk0rx0zde5y3+slArgKCTQ0jcOt4QEQJYqfxWqbT
gxQGum/UR/sibvQd+LOQAmrR+vglpGhpIe7Foeah4jgTzCh4XITcZN+D4jH3rEnGZZLqDGOUpW2F
sISiv8F87V1XYzMWO3NulHnQkREHa78y8KyZwLGCbSE/vZDukkBZty2YqFsaIbv4IZbFm4Xni4Ke
0fVHKCyMDsZi9r6qpR2M43hkQCnG1EPyF92iW8cY4vuNOXfcEjIDbOGaxC1V0Jlt1nhggEO8xI43
fOkktp1VP5mTvxFBSOa67EyHq7TRs3lMFgWkq06nSq2g+pfiLLpc7DzOyY8JbUKcVf3JWA0ev7d9
VWK9oMyjI4lVhTk8jiZoi/qg+RrHIHKiM+Zhvncs0+89XorvRZ/NchXgvqWJrXXj762YBmcT4YNf
y6jEqIB9NV/PJP0OkEYiTIpFBfkktJyoR6IuogZIWzFeLKasJUPhxhljG0+bKL1h8g3OPaGB2g4b
DLuxC/qnHdW3qMUZtfGYlZ446dePjrIQE4YZkgDaiIvcLQpodcexHMt94SDQUMRuh3sZ1jwvs5/i
FY4n6ia3eRYWXM37yL0LUtV+g+aX3I1RaC3uwKK5SrC+Pjli4P41c4W4WLwx1ItlWXNXuYT113k2
dieZ1FGxHzqV7dJY0CZakWzD5dRFfONCzyBIshl081zmwyq3K9zCvmyXlvCZ78fwxB5JHRCO8lbY
L9Cu4B0C+iqysSWdPw4t3haKd3s4HgvwACdn8+BDpLxdSl6RERjEXdaaoJN2W/drRZnts40Jn34D
K+1vXNNP7qmMKq/mgia3zdSMwccwVwHofK2lfTIjqtLAg9T1i0NXFskpPPdXJn0ZDxO3kZrFoAvu
CEJPT3hY81dyPhhnASSazJ0qxOaVP+SoWAR7p5vKKaxp7QdcyrbYTzODa7BJrayvWycjq8PYaYMo
wLgmWM5SqKBQB3HH+iTRN8CpM3+dh24qnG0tgB1+OLws95kbyeZ7Yk+kvyM5d5eBN8Hy5GZGbY8N
nKxaQ3NSA/pVRJ6x6Xncof74jViRPUIRo/UDxOhMdw44L+XinduR6fbFZdQo1/1WSEa6J9LwaIMb
VxF6px1wBmyOgqQJSWABpPuiWQsdOUlE2+CsRorb62XMNPSt8cSHzJxrJpLvrDNqdbwtjQLSX/E+
LTbX1DUzSVR0KlsaZBHvdbaja8z33jzgc/Heo0VEZjuKvjK4V43yS5YiK3IJ087xzGX/smrmpNy0
+ClmNOLBbA9xacXYz3qbCQwVQvVUWnxp2+6sq8zxs4RHfvAYLKmi8AnFYB6lkpjYQ4zhy6oEJvFA
ZtMhNDpNQVwQwyc6LVsUxWAZbi95qNO+olvDLwLWuJh0sGguZJfM4+XUBkQsVyJtW+8hKkyHhK5N
togLadyXcq/omJDlesqtYngIhyy2vjRCAbxsGvgLG7Orm/AZkbT9mNw6fBq56UD5NwbxvbK0so44
9sZ6JXMBwnBKRyYbYeyw17mxeGG1Cz/mdoxJAojiI81C/4hcjv02MgwHZiSyM10WFQHWFcXCPROJ
DOpo3NhY5SLg63deUnOXjiK6f0TcvfZFx+QA8kD95kzMAOlA0PzAA9nLaBvOygR6lo6p2njVktUg
U87guW6UeGTxWPwhFBRdsWIZoJiyxYg5GXF7bKSZjls2IYsU/cBtm5m5bZ9LWqwRhjTE71UiS/kK
pjRl8CDxxPA2EulE063m9xaxflq1Tg+HDI6r+Gb7cfPQl8R81jYbHZiEPJN3ka7yfutNFhRWi9sV
M9AgF++N7RCIClQe3QdkC940JSscRTwmbuwTSjN8rY2hYdP1GCrvFEZjnKNlNrHaxKm+dUfff5qz
uuvgjqCQbKBsDnLLYWFq9rqyC6Seti6o0EyjseXI3g5fRluyZFXpFBNjaB1wv7RZFyFSTiwfSWpl
A4jB1lNAfTOz2wQJtyAi9TLPd5FfpQTRR9dd20FkfWOebkHzIIH7GjG3GmjFLANrraNMaSrB+j7d
BEFaWXCnQOsTxU3llQOjAaqZxQRxbfkZAxNt4LNbsQQjAqF5i3MQ6yAEVpxwBmFBHuDjB4nyLouh
ydmFVAryyTJYvjjizACqCmP53o2HSfuYDo7x/P+oO4/lyJF1ST9RjEEGAptZpM4kk7JYZHEDYylo
GUAAiEe7Tzdf9rFzbeYs7n42bd1disUEQvjv/nk5+2A1QkuIcWcHJTGKLwHdRQAb2v6k0gx7BQ5M
VnQ5ANyiMMWDoOFXEocx/vp+PQIILLoD2LbmeVltBCwGRkp11nML4I4bPVCF1YaT3Y4+FV7UiEby
kjt5T/tGCNzDeAmjpzyZJOuSYsUdZolghZEoucdoEMWbcqSYDKZZYvytFBlPqgmjJDwR34v1VltY
hPOt+XVL5L8Gd1a7+vc0isg9LC4YY9pQsnXd4lm4Fd7XS/BUuEY9Gwa9eJsdV2/iJWT9SGkT3TpS
hLD3suYzrulfDkbJ2l1Q7/TAo7l8hm6YeYdgMfNCOLoSkAlM9Ogs0iEOS27jTzfa5Wm2pFAOCy1W
7/zNJZ24DLC/CYYilNSsEeZeV2cpwMBVBV9t1DZsUbH/BzZRx9sZJG6BYDpCjUU3Tx+XphCfqlDD
r3UoAMpR+EkzR09xz8fCaeEpSebsOuu1fOfTms6duc3uItUT4/Icl04J0rNQuETOpKW3rr8ldEp4
YqkWMNwtU4cj4RNcMlNIJGBrWlX8QFAFLFNNtcs8fFY4CVYhjKXBhgQzBhVT0uTeNzg3HbKwr1WB
tM4cQ97KIPWS8oSWQBMVR5UbMIslhgZilFmspT3ZnoWiOVYAhz4vrO5LkWxTwnvYUCEgo/CGfcig
q13k/Tyl9iWsMhK+icvdnUxS7GlCfHn5lCst/oZeKi7WcGBEPHajj4YH/klXRfAcj6M6MzwnoaqK
MnC3WZbKikdBaH3uY4a+CLupr26hecnsy0+yByal8Z+mTv3PmrXGEFAQUhwoEGFRCDmCl8DC14AA
F1Ac98ydrbxHnr1tPWpkPggZvqCOJrfKbPH18pcYGaBSKyXcGlYlle9kMSkMoekLZsWLi0xL9UeS
wqqYx/D208kvwC/kQDceJ3eaYO4IzH6cZHgG87gdHrUsC73tZO4fCksudRM1YfMYzW78UXejCbYM
InxyBQTzz+04F8GhSLWEElK74k8TJWkN5imd6vsiKTUDev48C0C1gi7L+5fJV+WAUdkrjokL9Lna
PkpH1kxZgWEYTgJ96jDHNTq8z+WQkacqenWeYaA9VcyGhm3lp1T66lKWclt6JYlo34bxbzep8o+a
l+CNYQjzVy430Ie6aFWQVEVS/0xVtPyAGMC3G5XJ/6ksiIsNXnDo0rzfzmdDH8MDw4OI6l+OPW+D
5yZ0oIqkfTKWL2hbti1fT1nkxc8ycPgiPFpGX9y2BLmoi059q3p6IHbzUEXHQJNy5yw0Cx6LzjEc
QdypJ4rn2UGeIGAPVMzj6oAc2jlYX0aQuPcpZ+R6H1NcA4eGZZW8EAhdSc/W5JNn8SkuqoHMUOjs
Z/i+eBOjt3buJX2Oy22ZIjXJbpgFwiGCMLEd02m6evWOzRiLjkN74cdUI4kVCaeQPW9UaWBqJgDx
krkD+M2Ziv4djojFeiiYr+fMA3yQ5gX1PdBUQPQcfZeE1GaJ3CXaphxdgL84BmJRJLLlQ3MVaf6l
p93YcP8JOPv1bwrdv3hn//2f//v/N/06dP5nAelfCvZNs/6vf5Ts/1Ct//nl/9KPEHn+LRjBiePf
/22blM7/CnEfoxTH0o1dBMD/1oiEokM+dF3Ux8iLEIv4sf8AyP2PQDkIdf+vOi2p1kRjvOnf0kMs
UvHtx/8vxaZbqfbqCnWLCkxrpQevvpSlG+fKpePLHxKPOimN1Wau65qhdEfAbHSekiB0xbMUfVFG
/aath3qYtwm1ZgH8fdQmLa5+lnakAisVT/hXorWw1CE7+QJzFVxpkpFG0CtXa0rIjQ2WV43iWgiu
lP20mAt8pwYKHTs6xYIbWglXtRkgamTbYSY4/sjM2F2uHQdFkByxQygMQNU6/Hb0aOr9WgN//zUG
hg5wDrVrvS8M4sQe3NLgHbulsnXLCHFMuRKNCcpqueFqqJzTGgZsWty5ITeDdQCmgY9iyfzR2Zm1
dssDjk57X6WGlopunHR+0XnF1eTWuNi3v/Ti1+O7bZfkhQ8PgMFcTVG2IxLhZddEt/H8XmoiVq5K
010ABp+CpXSNe/AdSExoYmH3xp/QfMVx3z0sIsOwyfUgq7fExGR7ChPATZqsEtN0ClEyvHej+V3F
fj/erXUmn7RNKGdDYWsBKAVW5EfuLcp8jHHVn9HC3L3VMvgqx4ExVY45ybtBAeRW1AThj0g3DsYW
1/1uyE/gtcL4i5thKMkkgmApxm254KXaNk41Z9vS0LKdzCZgnkFFwvtcZ6TGplWUrEp1dLfAcqZ2
3UZWH+iQpnu9bJtD0tJCyaaEf+JUhHq0Rw6lUeC9DgTxyu/aWlH81YT+CJnjHsB4TnNr9Cig6Ka7
3gG/R2qIQdAZeXAq+KQhPNwNCifNT2cK6qMaXUQpqBewCDCkGS8g8LjI+NVMjH0Z5GGmh6KbRzsm
2eIRJEzOyk3Eh5MVJ62Vbtssnssnu6JpbZwyqz8Vtv0DSe4i2LppRiozIDe/dcSNNL+UHp5Vn2rr
TcV+AkFv9c8LNaDvDB/bZmux98B76B2Gn0rPT7FkArsJO+xmdlhgDohuGJe/jdt14z5EBjG4CMnh
Wq+dNZ5XKlXZMLy1b5O9j9El2zeZXk96TT21G/2l3lb4V917d6jFPrP1ALeLIQUPTEFg4q4p+S3u
8oFyAQwbIr1h2jId49soRaXGbl8zk24IW5v2u2zrxnxRe+ofQN7ZUzITYrxMIiPL03hz4v3hDYb2
0izJhdSyFvc4ogJ9otiSo0ODKvqPuDJ8r6NaZrTeM77gUuvvNV2d0NtHi0LaBebPDN/uPbZ5Dct2
FB9mmsoExcu2uOFMW13pL6leY1gXlP9OjbtLYnoymZVpHs6J4OFNnNSP3KADPvmsCSgJmxJYEunU
jctG9BHi6jwjce1jZvucnZImtQCuC3ShJtf+fgLZerIc+vfMmTiXJZNfqmvQuSn+EWeCWzWGDPV/
kVYY3iu/qLo74lVqOSFH6vKwikiU+4lqzoxpc2ZP881duV0SAeR9CfLqCnQif3Hhabz3Jm3faBGY
39dyjXdlzVWZ1PyYbv3B45jTpG3GeX3FF1TvmzYc9m7pgCI0S3C0+OyeTBV5LtMeLUFXqBTzk+hA
yk2FUPdIasXVA3NH6L6Ih6s2seHYjKET52JH8/suyky5i/zatzwQK8M2bL3c3xK5HNDHo6vOtOp3
Qa2a9mg8v8eZsUbJ1uDhpYt2GhR1CVX6wL0Kfn/ZBt5h7ETjfQ6BNVC41/6G3mlZO7ZGCwKKxo7B
VtNishfIP3JTpjOGipBtkdutKaLr3Jvwe6JYvrHMWqNpxFs9FzK4p8EmuBz1l4Uq6x/e0BZPtktj
YJj07K5kbBeX0z3MZkD6yVIDX1z1fTEky2sbxeXh1izh75wqdF+oJw0eG8AF32Gv9eKvrUdV7nD6
c9Vf+zqVDestCf3MW6sEZB0G2S0qMigKdjLms4wZKVpMvuvaz8nUrrHTP/WSJWaDEYrs7ExBxvwc
hUh4J6/B96zzPPy0eD+6LX/GzDUQd3V8wKXXn5ps6XZuk/Lx+Sgd2L7ADXPUDIQfb3LPDAsNj2GU
v8hxEXfW75oS+RmqKwfbATU0aaMbbSNpn2XY3RRCHwqpoa/xuWW2jTA4hVxXOKN5G7gP6Q/On/Mb
SA4PckADg+mPxuHxkbEu9eTqlxu7qqqOmJmJPpexqg+a1xO6jspAYoYjD8mmGHXx2IWcXvfJUmTX
dAqQXIQ0c0wuNRq7HR6Vxsc2VwGk0m00Uk+QD6jU/Mqx/cmp9fZHjDW7r1cW6ckrb4MBbWgh3rT+
BO4t5sc6dyOaEGmkB9nA9k69iMaRVKQQG+NvcT8FRD+Bx22GIQoqLOUjOGaChPA5+NKGpD7OPgUY
lygK50eGJKrZEdzH+7sw1+ErmljjZcOYFq5Gg/jNyudn2c7NRv/AOckeGC3FexCxLqpC0NfTNnKK
1j0EpWsuSuvF43slZHpOJyfDt+iNNdOZFihmv2tqNmg4AbSTHNjj3aeldm6mFU1M+pEz08ryV1TH
2Y58t9Iq58xT4FP4MjURjiNX8JUQtFtTnr3hfu6efGqXm62JS743JRthw4F/EdVbDHdi2ffCmTSU
n6QAkIXd7oDhoXwQc10xe+pWmqfJyJIZGBjBN2c3K7hncXzU85Etdz4LpJ566+JA2bMn8THFVcqd
HF4nLh70GD1cepnE47kLwSJtesg9vxqGOekpjeIBqiB3F/MylfVcXR0nLp+amGVv43tNt5waxwdr
3TJ1ekbZ6cJtOMWs3C69me8e7znSacBO+5aUq/PN6SxfGib2+M3h4qy2SF3NS5bl6hM3uvhRACjq
romBrPaYsVTduLUMDLu6IEQ6Wlhxe8/zzFM/W7D2LuJTxNSgjPJ3vMrpzzpPiNEl49RgvC6TNLif
hAd0QFmBgd8MA7FxQLTk0eNU+L/5neKNDZe8eVFt2C/HJUo5ldBYFnww0XJAz5bOCCy0c+am2odQ
2hbgov5KoMQJYdRpi02SCYwvN4yuCPyI2BbMY9jlPrspItY6gMcQGDvEUoNqGtNqA5pimV8tY6/f
lL+sH6vbsEI2ZhmR393+Bha+2ZgQvGP5bAjBhkedud3ythZj0u11aGMeXwLN8SHx0SQOxTzE93zE
IzxU7GingZfq2RL5/YLpC20XvKJLuevUDnCPVcmYzBdTWe3CGaMpYwFQojz4EUt4HgRG7umH9nzO
uUXUXQZYjw02DRW3d4PT+/irfXiPkhEgxq72WHXezKywkPO3dQrK3zrSGkfxAuRfa20E/SJgF7eK
SDtH8HlUr8ZDjaPcIygpS3LwAx9MUxBLJxLo+A+rTTiaVDrDGRxrNVzbCs8lZ13a3a8M8NqvaYAi
sk/566Myu176EwxMOj6FTZYllxE+7xGVMXkZeHrCI+1VUffVI4Ux4qkn2pNIjTr9yyIh3TxXVloW
SfiAXOSNp3pGTfCrw7ee6cLNKzxkd5ohi9oaiV3viL9/wco71Ew1skjNP5NGhO5liT2fKqkeNOpm
ak38NmKKEQcDD/8+5MgFuaNg6reRVrTF3p1Npnei6GW/nccZSpVkS4LjlIZBuWeyBMbPVPFyAfc2
w8Kk9iLYREldNggBxr6Mi6ahtBFWnfsGZMmGQz0cvpDBn3PoA1Z8Pg4T3idV4YY8Ft6MiRgo89+8
KjFIz6sMv+G5li76QZc+FNPk5z8keRcmmEHjLXsVdpn3VHY2ChCh5z67RI2nftZjRXIIoTO5REAS
A9T+EbWRXZkehEAU2adPLY64Y9tlNFymQ6SfFBrdH+qmywadrpgYx3FPOOPJp+nHsSL9Wshu4GUc
5HONjTE/oHFkhqHAnF+5djIX5XcfN/TLe7wWeLrT/FzZPA7uvVk17t1a1J2/m6gA/915GU2zakqd
8mcAnM38dtIEoFJBscSNiJHPnDhnWf9kdLISoDHVnRn8/CKR+TmopenPqAxp8hoZjL37ixqDPZyw
7LuILOJg0bX1M6py9J2/swPgrmM92GBoAIDW1drA46nLCNxo0o5vxhm9hBoO/Po0dmX5tE3FUPtX
NxYhyIacRsjvsy91/g0wlsnwEyu3fCFaVw8XKoJzABZtyp2POLBCB1/S2XGuM9jZad8tmgxcnUBa
BLzmZx9+0er0GGCM/BaQHnb2nStmhOFBFebBW2Tyyai+5ZjLVJFaknqya4rg7oULRdtRsfyZnbEL
gX+XJGHIp7mkD0JzxIOdvkw2cr672MPeaiOnc+3ktvtOQZDdkfwff/jsT+q5GBo7bYzCHwa9Rjk7
NEz6N27Vx8UtwpYPQAbBb53TyO8FtXNUIxIXrR8XmZYn+rfUMUfFR7XOItgSZXJ1F6ocnaR0vwun
rnkqdRISeml6ygqZ/BAtNBzhdmFUxxOq1hw+SUtqYD8gXdLnEAa+BTaVk4Eo5QImB+s2M238I/GV
s+70g2NoBgtXVu3J6df1Hkd7zEyyqUPyASF0wwOn55xMiBpktE2mEWAOmyBvdBOHbfWe8Sw01y50
uVIsmisvMBvL4QIfELZ6+PTrDdPncRFmDrH1g4Diw0Yv51qo8lfLmX+XoKO+Lk6TOA+4OfSe7Ix8
BAbTX/F8NVwgljriQg4UcSMjp06+lFtxc2FKrB9bOSM6TipvLmEbLA+z2y7Tj9Zf00vIkI8syhpl
d0ppczdV2v62fhVFe+o26ocqDcxxidMOeDiWa71VDbrPjuScfWk82B2o7HlMijJexteSmQyDG8yu
5Eka2NDbMcv0b0vh0lviR0ZeNJiqYNuVTg/pI4/iN5l46euNjnJjOTBrsjQw0Yku6PQ+TkGzfoW0
DL4KLIDf81WkFORZYfcV3MdjqzyUT+YsM0fb3uNQ5hWW5q+GT9Qqkp3wvzRBwFFCG5LwOflE5Mx8
ol8KQ5Qmmx/BX6pjDA883kX5KAjDr1qdx2zx9zFAweV+8iZMe/lA6R5PiYftmEsEhWvFwFhoQk3f
Op0mVKmzRJQfIdWRxdFR3aB2Zc7Z/9ntOcU+calWyR9IvelHOofcORee0kssg/al8BIM/SObf7Pj
HDg2j63LuJQobBV7e290nIutfWc4chbofrmSydbHKIykFHxSMoDFSmUZV1U6iri1Li/saOEncVwH
Aq/xqb8e8/qjobptvUDkyLdeHsbP+BTpMZzKoXxF9O7lvlyXltGWxoWOmk/hQLjCyMKrzCj7nERN
S/NnFPbAM/LkKbXTcmvO1Nx4YjYSTsjs+CeLyfBtiXm59noO1uquzKLRnMGviGhXeMJ8hUvoX30p
YNCDjn8I8tn8skHQVZi9ZAYGKU6JhJn0Pe0I0+AXmkHYENFY4DG64QmAZ2tB2K/haz17N358ujBG
w96vHzgSRwf2+9g9tjKlSKaMIA3lSY0dqQ+DZXh2yF33OzsNImd01PDkuKOYUbdXoD3szb0Mp3MG
VPIxm1ATJolP/DV3Y7oYeMT8L7pSCHZTeEFBehFG0cVtVvXqY2jZ87YURxoOynOQRslzKJR6cnyy
LbulpeLwxAiO+lHABZc4xFuBcOC1h2VtyzccC/WprifivDbl0nvAVeav7MtR/1knqnK/jzKavbtO
IwOzWARA21OfVrmJpaqG/HiTIzBsxHCt2yFOjuyV8WtWWAEbp6haGKdTZZ+TMSs+RRKy3t7khitp
EC7/MZkoPBRjXPCTpTAnSpMKvl2zEj84UkGXkzJufndsZruqmW5Npt7AbV2IgUoJbxG4jFAhOTnE
bXKBNR55VFRl7pUpqgn3fdh2cIcCF+ftWzRW3fRImHaxf1tcO0+KXWl9KOyKGiYb5Lm59rHVJCIz
7/gjwF522RzsVub+/X4Iq7ykbK6W87CHCVrph6jwSVJgMqmu3Yht5c3P8gB/jb9MTb5hkZI0aVR6
VdvuBr+4dp4cyOiAAGaoo5jUDxiiDlmgb/BVyge8+NlqwFsbkcRB9NR2wQirZU1opiq55BLLA424
5rh5fOBQ/mYIjdNtoE82zZZYdXMv647BkjtPydZHpfxdoLLQVRVx/z3Mk3XAZhUwmznkdyfpYSU8
5KjUj7zK61vNNPWFhBtKAG2qWcCdPDL0fWRrBeW7DY5royDFQgbPMXwJwM3k84KPJZLlfZlPt1VQ
arI/7soDsp/xFKlT1zHIBDkLXuhMLH7m98vm6qNPCU9sjFDjk++t41tWzU6Je0oF5VlRMBRDr0ny
b3V2q0UGGGmIIlngq7thqKW5z7OGpItxnM9KlzkgbLo94Cbo1cxvq6umT9MpUhktvog683W6CcAO
c7LwVywiS4ie1M/TW7aOrJnkOZx1T9pbnXK6yQhqE3xajyynTftMOXEMxHPNgB4HVYz8BnWaxRtb
u/oqMuQWSojHHBxtVHWPXtnNx1p2zSdlD+m9kPQvF/Qk7Mnxg9aSWYy+ZCTeMDSQkCpZSGfbFS38
ZhGKyt9TD+4YMS0j2Et8R/mjuG/whp5MM4VnObjho2lj5xMKi7nn79U9Zr4nTiaz4V1BLVh0bDJX
TEBeRfinUW1163gcV2Kgsjvil0v/0LoYvJW9bbJrs7QLmLp5Td6LuqKosxHFKRnHhst1POiLq/2k
3KaegOrsgPGtN62eAcs1IkdQ8CvmkzczqPrlVzb42ZdCnxkkM2CmdacnCZeT5C5X2G99YBtvG89m
LA4u5dWfHmI8rxG9ms9DQpUGM0HbBpfcV/RplQCeln3c5K7a1WOh6c82bk9L3kqjj5fF1j+MXudV
xyowJIUTYtD+rmIuyubftitnezfI4jv6muV7Q8tcsIURPiP9eYW4B1bcR38QGuE9JRhR863wAPkd
agyuV/ZfQJ1ZO8fHeeHM64ule0j7Kgw2yLHpfOhXOaInCN8yOggkONdV9Lxyk0yfDbFTut8kPTl7
zGQy5xoxesjtyque2nWaPpLVS7/hVJI5y1bGICIcZgVz31296SnI8MAow6EPQE4X1KhrVZbnT4Ze
k+cwY794oNkH3xsVBJnzl3Uv+cBXItuLjAp1JbbnPaGw8xH4tTgNaRv0O8/1JSaDJPAuYU7U6EeU
VeprCqPqmlRtRDlw2X/EHTRrTEaKE6oVRp1cv55J8XPwrA84PZAt8T/OzYmFhmRnqekNdYmd4mUa
s/JRAgV+rpZsbS6iVzWN1bJTX3QYee6+oieGXQY+2S7vkvIQBqj+DJqw/HUUF0T/NPqSAx17uWzK
slTsLeBG1LZdZw2kg5++vI5RWh5rT4UXopX6y9qVlzco/YmAlBRqF2fCP4WxiIlbSZETxE/aGn/H
pD8z8qQtoDFCrenBaA/iagnU/4z/+IaEnOmg7ZQv/kw+xckedgVUrXxAlOGaPQFsq0eoEpz315+K
Q8597miB1iu65dE1VfAr9ab2ZHsxvbCuLHD3qzo5JEYk96EnAD5HDG+yoy560qkgjHCUh2TH6RBc
u+KFZpIi2hsfcNuhHxxkAlstxXZRTvU2kLzc1dqP/zrF6Lykbdi+V6mFK12YuHvPR9egWdWiLvd4
FcJnrQQdNYiUzt8hkOsV6dxvL77BVcjzSNiG1bAK2lMfp1hXuOhYSntWlDfgHDH2a3oJ0qeoy0CP
VWusl7sMjGhGEVY7Pvqx8NS3xvP9Httph7cg5X/JJxIEMRVxylfHNady/QVwyXw3BiEGq1TBhjsq
qJg0j2JlpboAYsVuYOxCLn3EenIcFS8Li3DCuEuSuDw4ZlL+jyxe+miPyRCLXkGOjRpkCk6JElXU
dO1QPMeJphO2vzua/GosOZDIK9x3uAA4Yq5dGFxnzsi/Ekuj50M1GEg4QQemDe8+yPhd1PAgsuSV
2Xsc9JoBjDDTq9/R9UzdiJA7LpTcuvJAgH9nMwm25OyK16zMZmi92Nw48xbK7KQ/mD13Qsq5aDjp
HbtTdRuiSQu/CL0NVXIJddoLfgXCxYIqEZC2FeruVkIOOc68/a+WLCDZQP58Qw94MwzbaBQpTzK0
5hgmRkH/Uh998GsnGjj87rwotFdmS7fW7dF7d2K9flPFbUwVYIKGf4n9BIZ959uAExLJSRr9elt9
J9Q4i3sVNRlBrCBl6knq1JMM6mT7TZSdfJZDa5pLWQRg6KzVEfntnrgfZ8i2e25iJaJTh39aHJO6
M3BV8i6afiQ68drPINW2/mNBqa4sRBHX/8DNi+bQl11ZPfvxfOuyzWI3Z9cvx/n30MSd2VoKrdWe
1ptCbhcmeEwzob+L7Qpo/Bc6FXIZB5b5qxuhp51avp0bN4jma4JJKXtYCaWTUmTMwA06m9jhfd24
e0X8qvohdS+/vHHlchaDfjmRTxh+Un8yKiobp07fCDslPMUBmTw9cw/3L1PhTfk2lB5DjsYDFIhx
PbpWsllwtawTbbe9Mu0j8wZqxDFqptk3NppoQOUh3kWSyr9ReVA1pjecB4m9OIZWTBL3i4S30cWM
KQsvBHPj27EzV8/LablyURj1gXKym7aO7vGWlx5PqU3N9BfDrPUu2jRtduFDDe4YNuAZ6+tBTDus
LBYWdRXW7rdFAgu9zG3f33bltf2RMJlHJ/1HcL99pRYTgEe30DLP0/zatLW3x7OxfpA04GIEeFNn
l4rVwpyXPp/dMwWC2Vn2YpVM69ApfFXP5U/EdbEHHeEtsBQ6LzjKqS2vNvTzhcsRnVrlNAL69DV3
+QHR9k5Usfuyykrgq894q1UUGkDxfbCfHHLsOafOlpY0rghJ10f6G4bGlSq8ik6Z6yDcuTq7Uizb
cDHufq5c546JbPe+jmXE27uYNV6phOrdqzsP7ksZQEi9wXUKzsHrGsodjh+9c4ZgLrF3N9XbSMzN
seAVknBXMR3CjY/9/GNpy/6OoziDsyUgBVBx3JXVm6dW++VMmeX9wbHwnX0PRnHMhKLO7xcKTqx7
4nDjzA4JcLToD3oAs/xQV34vHy23K272kW4xKrXDlL9yU43wtUYc/U5JiqYD7iiujf3U2vrhumNc
1OX36bTU055zRBHLvU4ybnH39UQTdLEPhs4IfbD0XMn4WLQyJr8TmbnZUeasx+AnoR3hY/wkRHKF
PqfMs5OxT9hdOuk6pRCozbMItXLs7CUY3AAuAsGPcLrLqMRV7b5N3cBrzhlv5vxRhnnqPbWtifIP
mSfg/7cW9zgeDt4MYMFEfRzx4EGupYJG9oYgehtSU1rnRekcrev0CN7MaeIfnp7idoR0wy0qx1Pt
dPMNQKJxsFC3A4k8QZg+zMHUYcEplkG/9gxgMPjyambFNwyGKfgkeJho9pc260S5bNswDMZ1h9Or
JZ9vbJWLbOcNnPcgGiFKY9W+hThOVJZwwnsAExq1PxueGk7562JbWo1ETvSUqTRaEo9LEM73VcJp
gQETwzKuCGjY/VO90MjwhM29qPtt31dJCpYGW060WwInMBOhlSotCuzoyGwnwd213biEJabymMIl
4JAM0wkZjjDsOJ0yJGto8tSMgSz02j57ZOUYOU8z2mUcWI8lvTFbEKQtxky+jToEguv22KG9ea40
GahmnNvyQi6/a8U2zyms/9MG0RC9EQTx03susn0NToA6ix3Vd1FAV8kQWSChU8X26CTKHXn/0Je/
t6Kox73SftXsGfazuDUh1pFz16du+YCQ5tMONQ4zVPSMeu0jwdg4/kMpG6x8UjVcptsTqRaaY4M1
XONwS5/jzQ7UphnX+j3DqzmiYwsHKKblWaAJMiZOYw4SGfn+latcVRT+icKfTN9hIBupHpBcijk6
4x/Jfw8Fs7HbYb3RwH4sxWVeeKwWCgHmF112qWtfKdf0wyNWGmbxnJTGwDlmqDGQ01csJgPtdr0f
Eie2uF22bdQUZjuqYJxu1Flq8Ag2JVl0Znoxtqcohv1OzV3r+PuhrAyE4SEtkaPgKazq6AxYPZMj
a8PsQAx2eIl2WvSMg6tyFfMfRjAVLEkS8gKipBLhcAZ55+jnec4X52+hEoG2zVvR/exTwWDlb5jT
Y8dgsGkChlgclm2MXZHoXFFjAXZSdiInZAe9VUaKQfwZll5DusGnXh4r/CXDQVA4MyMJIwUzlEPX
23TpWk0PPm1lDGe9IVsuRq0S3BG2aEAH1i3jp9iPG7ZR6Gsi7La6m4v2tQd9G/8VWgJdzwZaM++r
vOaEGib4uJkY55kHuYbOImI8qFnuXVpq4TFKDYfor6aFj4BQ7jQgUhCXdbkrrefR2FWRa7qaNmi+
OR6XZUAtblz9LBZnbA8r2fEQ2gW6e4WWtMFmk7rt2S44Eb5N0EySkbpRERYkXnrhHUzPoGA/UepF
e0fbdvEeb9iUfrQVh6BzkIlFfN5mBPKs2bCjHyyPHWmuuerK73QOrsOD7gnnUMCq3dRQR9Sl9i6u
F40712s8WsKmnLWO3WKC1XS7TCiPMFCad+0+8VRmD7FOnWBXDdUq2CpttnwpqVPvB5yjIbxHiOLw
vIkdtoDXKpCiOjZcHgREbLfTlgyG1YWtWLEiBslMBeOYKaqD36eiTGZyOomYX9cgpEXjACY7RBbH
c7+fOPbGF7ScdjzT5hjaD8hewH57kUzCwUs19PGuM2u3nPHpeP3VTEGo/vLPlYuWE8zt+KDwwvZ0
cVBZ21yW9pZeIcjFE8nVJ1FURhTUVRxgdS3JAXNiWb3QKJJu6Y7llsCaKCTwB/Zhw63Cr2YMtU3C
t+ahYXwVv8um7VeAE9KsmtrA1K8v1MaHydFzWaufFsl/nCLHgYq9KRy9QlyhxEdxxoozHARPBBL9
fmuDIR0QdVYPQoCc07Y+VIAp6lc4643/wvqBqeLInN3WLwXl09UO+MvIcq6rul7vU6GMw9nb5HTw
uiQ1p+9BNYr2j6kzJ/0ju//D0Xlst61sQfSLsBZCNxqYMpOiREVb8gTLV7aRQzdCA/j6t/mmN9gS
idDnVNUuPZavPJFblKhO9MnO8Kzxr8YZtDiwqCyHH4xgUXpaUzZMvxWJUkWxg89u6sZFbvXHOncx
eRbqBImcjlk20GviWWI0HDHRz5Zwzb07+Ekt9eeSt6ioC4mZdL2s2MvlQQx+6f0Tau6IYrhD9ALO
mecdGstNpZMPf90vJD/krVjqRFC2MXvAP861msb5EA6DS2si60A9/Z46D/s807wcE66n0etKhNMF
QPUDa5Bs0ji4AFfdljXie4J9E3H/fsN8WqfpNo3tXH1TG8FQyBoqb4dwWxEQbYOrF5USsiJAo26b
az2Smyndwm48wGPOnv7JES3Kh8Pt4MuuxfAqsmrt/KO9y/NvftlG3SkbeZPixSGj7WebJjZN8RVO
K9D6fZRb3JobfBrTOh9KF51nvnNTdPCYSm8UT0xRFOPglcG48dzi6yM1XWLdKk/YT+C317zD08/E
9xdb7ruhXlIk/akPOaySPomocRAjf2mMoe6lgL8SbhSpZjQWOJtUIun6QwqPwnaz9sGfzGbmCwqZ
eKmdLLSbIHOG66g7YE4AE/pmS3U9iE4HehKGXdLg0YgrAjDUMYlktO5NVAeM2pRDjsMedJ3bUrVS
Ttlr4gcGDGkylPXfYWLtd8PL5dsvf6SuhfePToVKN71izqMSKgnrI5bJkYt2LWGLMdK6YrkShRZP
JI/yg0k0rTkFMR4EjhLDnOslACF6ysjYDHvCPDfUKpySSKOhm0Fnp7VZzdOML6zeNN5Arhzm/G4g
PAlQqbDrq6Bo+JaRsl2RYnTxZUpqJPIpCC8yuMMI59gElNU6zlcYCv53QoQ8J0hR/+go3tnlYeb+
5rgp6CWV3oPHt7F1p44CV8Lt8WFsEf2oExaQVGW1c1YCGlv8xcFzM9XTLcscxyc1OlJD5pQJAQMO
D0+wjpqdT679kU4sF+GYHfS5jab6DXo/0Ju5Ua8+bKfNtNJctWVV62uG7gWDH0+IHw2T8Z4K4fFT
YSOmtiNvjqru0l2nI2Aaie0vTuwRN3JT070xNEF9ZLjIEGXjJqHFQDuU9Pqd2rJwrD4hFCIrq2b+
56o0XG5IOyknNFOJEwWY2Z++twTAJNf4/WmZ+d+VWM2yBYhAx0W40CTOf4+5EzQid4XMn6IxKH4R
V8fZQjuC/MAwiy9DLCGng2kMziZsImC9WXL1SThTUpliTPGhp/INGzI7PF87zJbtiIUGzr/BNGkI
uXdFvR9l5Z+K/3tzWasTV1/mygdKaNynYGbsJDSbqOeMDli1bUtr3t1B4tvlB84eg3K2PkEdLsTU
VPUjwWcaAKi5wOhC1UaAKKrWjlJlxycQa8xK79GyPIWQBbdob5RWEAXfe82AFYeXis+loWcQjnS7
bjH6RDSFE/w4lkuUorbRpcpLj30iqjCr7qJCl99mQZkzqc/Y4WU2CXy3LE2OJszEF6us8hD0xXwM
ohXesHFYFo7CY09gi/w848m4LappLkuccVovpnBlP4mLdbj6K7cpw139VjmI9mwMolXulJbVAzg2
pl3QdJssY2TcWsRdFpVZjccrLOkzbtcScRbq1oyRACjbekh89kZbEAH9HqVQ3nssy4AmdYFKUS46
2jl+R00XwzyFoJTnnPOg7E+TW5If1SxnzwnPnvM4wPRSazmcM81Wsmrq8SHnH35inm3e8pHhNFpF
sJsGtsLMDFF2yuvA3rQtqSuKsvgRgI3F9gXa4cmbLDtoNwxpIKxjLGWBdMSJslnnkqhZ/Oey4QFv
ENOuJs6L3xb3ortm/WgTp3p3y6H9oCwnvviz8fdV7yGMAp9NT5xaUTWSKZMEcMfoh6osh0wat0RK
k861Y3VyHW3Rt8g3nne1tGo85thZPiOtlb83dQmdow4jb3sPOEQnMcTADzJy3xfiA9yF3ljXN1MN
GIoiXjIQDgJJMtbLrgY7S34YKoi88xTRxitwvGw5+OXNJjLz8FSi6H02AWb+WUmAtOx8DoayZwTU
2Nc0+g7NF9dz+ZAnFMttqfcSe+OAweiqRDkb5IPwaeDlhLcTnZO3BJrUKYzIarAYHZJ3VtHrdWRC
/xxcmtJQtelQxEyaboKW7WBK5GqbJdX0HHfRSjb2XqrFmvYgg3tAlSPqNa7WYSfWaoWdCVdneO6p
3zJECHTx1qrIPiu+h+292zk9eDxz/i54Wbu9vzJbaaxyvzl/xcupoWpl1wKMeG0IdpyAszDcbuqQ
rvRVz/nPgvfsF9i1HN5Y6XScm8Aqgu6OLUM1cdR8N9lhQsoP5XdnkuQt64xgV8LBhU1Lr2P/FKB6
VNul6ydAr4gC1FWhbT0zOFnmAVl/9HiFH4IuiN/HyB/kuWeXdRzv9US3FZuLt6Gqdv5Ik8Z9Som5
IFB08YvHDunsEqY8twgJ3YbNfeQdlsSF7cy++S8GTCmf57kf3thA9s4hzfUY70bOrpZ7NGV9uS7g
mndJX02Q0OqGJOg6nbNQOhfe/4V5N0UdxLBDXd2eix6j7r5TZNoUPsw7uOlezT3nFCsdlkmCCkDO
C5/uRSABvi2v/28Ssfdxd0REBGPW7NwmWb3P07Kpj66Os+WY+om7ftZDpwp2kjP//4kPvgp27M/E
+CedMx9ZrcrRAVH2cfu4M7V8TqGoJhgWvNJ7R8RVb9E7WsFhkPaCormBNZ0sC8q4KF8SF+3hPuF7
CXlYCZQVvqibxsEDrzsreBrTCYuiuoxwJACs+lhG2BfnOxcOBjbkeiW36G/bGPs7J8Z5YGcWLDK/
AqjJsCKgE1oEY/7rnxjJa04r5ajHB05gcbLpxjB4ljPg6RcgvsIFDxyZ6AwUNRMMkDwLL7wF6aSU
Iw6QRBEj2Ok0ogJnduyMfxmUBhSaVJrqR+Z4SYaxDvv8AWYfyN9yGEHDKOY/vIhE/b5ErhgUozaQ
B4fy6eEPvN4RdnajhwvPLue3y1GDUgg58ts7LYcfANklN5fmIbIB1ViOmDjThULmQqjslMx2JTFd
55Cq74GRtXAH8dUNWuufUZbjaCDKSEw+M47PctSJEGR5T3EEVixp8wd6V8tik1BOjfNw9hOtH3Ii
7uo9E3wMR+mvsf5XT1PpYB3g8+esqnnsn+Kh1+oXu1p7YJmB6bVWKs54lXRV+aNf6HI8xhaVdjek
jTykeHz1N5mabuBtDTjytQPTmV8RX8aGLcPcK29Xz8Sdz8uQEWrau+MAm2grgfvIM1tI885Q6meE
PsrmQsFFmeFNJ5/9nM0NjYKbLrEtlirN+/8HxdQq2HULSYVv6RnWlaWizypZUdAXNmipGCAV+9Sl
cgZxOk5QPU+onWsp5zX0FSZUsjqKfWRDvoIgcN9RvhvY5IY66hzkYEqAA2mFXd1169/pOjGzrjk7
FDjwMgH2PjevampmQG5FFdI52vTxKfPy9jCObjlfHZavCfpFWeV0o+nefsdSAo1JiqR+6GZRqJcE
+81fDMi2OIdDTdv1XPGCvsfjCF+0afpd96Lnl1tL1nizG56EDIu/BcSWC+JaSKd27C5X3L9/3V5F
PKgKlQfNFwQjMnSsv2RtDyE+VcKoYlX8zBAAOh58mgj9ExarNiP9ujTpt14FHKXRUX0w7ixFuATe
iNz1p2DJkhC0Zisd/OeMdLF7GgWjLH1+tXEPdS0SBxuMP83MwUSosGaVUVzlzzRvWv9Yx+tQfzpD
t6DCaROv5WGaVb78yl26VjYlx/ZuW9f+RFoL2A3XnWqHv6uKdb/x6wYkNg8QDDnszlcMOxlIn3ii
s2sXwoTpmfaMab476hLmB3zRinxHnA7S+SDrEfs1hxk7xX86xMf1sSvB+m+MzfGwLFjAysesyYCP
AOYsC1aW69C3R1ewhdm7/GtIr2lfxejQOO/nU25g6AzbpZfNfxrwaTxcLEzsLNnZ0K/7i3TqOyu4
L9xWuRgD1lLU8o1M9LgsD6FyYGcDIDfj6u90wuYbc4qtmvkp60lrtVsEQqEVFp5BCAI87MEbOEIe
bmA2nS6Vxfm6/Az7vuvfgjGluDGUkcdlzOklpEircYA9nMtyEN8rnxTVDDhO03kvaVE1X43BdrCR
lLhxuA5QMZeNUXTCn8dMBZ05wB5qhn02ASjmlqjF0ty8Vlj+2tEHPvY4jN3svLhtVoTig2VVAach
Mll8zAXLdSYkMRjc0YtsjQa5TaDsmuJSHpJdRYK0/jeUmed/e7BYmJ8bjeHXpQZtR7WyeYHDkQYX
Bl9K3nzFYueFAib8qK0fuPZhzvl43gzL8HkvcL6OlGqW4ixLLFAbt73vp7Sd3YNnWJDijodKzFOp
a88OmasHnknpNprQpi749HERdun0XaIq7kq8SMHO58BEpskWF5Ul1j2YuBEg35V3hSNDjs50A8+g
fR8UVD7IbLQeneZC9LxESaXJ++Jjyey56zIJ1o+fryQX4YR/1qK9l9ZLU/xSDsjzya4L3JugVjDH
QxYZXKSQeGl0y8J7UhW2BfyDCCBCYcdDVw0wYRWNPe5einF4NBWxRx4KbfOCBTa5+J1s3xassQnT
pJkpdQv059AjDexavxWbaUxJ8iLUdvYWODQ70CofetifcMCOZ/wW60MZBIRK8OJWGUExXpOsiNkQ
TJupjtviqGGX849KiucN7IVbGfcMYcPs589s98P2QbTJxJXv2vxFyhgaiFTu8uhrPCkM0cimAZLo
tGX517u3ZkRIvUufONZBGTuvHfANwq6VCSBojbW/Salwb7ix+9I9B1nrR/uaYIw+NCH6/FYlGQBi
uhp/Bl5BMV08Rh4zTImSVmE2d57CtaIEYMTFthd50ro7aB48MzQb120ONgPyfNSn3aERXjY+rr1g
iiPqRkOSFSVSFEEiymFYrHbx15w53TsNS1G6HUnn8BzUSb+e60BO3pGXif29tGQNyODg0unoUf7w
44W2A4C3Da4yMkjmYcLBRRB0jekzm2io7qpZnFn2Btkh6emyDJzsDipGBv8RWoDPhIvH5W8mSew+
aBVPr3BHZH9Wcp3ePRsqlizOWBxll2TtwY2ZJw+1GsSpzwt/Znz2anHr2aQ8N9Q/XrSwWj5pNZhL
UZEUlBmnaror5jOV9vHZDn14lhCpvhUMDPYTGetxIcrumemYrwsexVibfUiy41uNaXGCaaBO3CoZ
LSKZ5QDWs3S75Auz3dkjFkJQszRr/NgZTIInDSArO7jBwvmtzhx0UgdnK3aZxCKsw1ySR6Uzs3dz
zqm8NCf9d0hnRltm+JDN30q9Hg0v3UPBXp67GTTwV5wh27x5NV6nXTL1LDwEkTbyGxmyMe9pn6Gh
GY7doHK7AyuG1DukHaemqfSLvS+xELAtiMdzS7kN1HuOA2+G6sEfXaAT9l+wgDledrXm5O67MSg8
qg47FCQsBHkQviwe/bDbeV4amEApzZjt6IzPiVMUh7V06ssyJWZvxYTvaByWl5rw49YxKS5DANTD
0wJQ6TJw22kmTljkO28Ckw0h6t7BGih9WKRf3zTXHAykzttFvpvTHVjRKurh63Xw+Tt4N0OW5tRh
zkPwMfJgguQ2KHHMIgd7U55P4AFnnY5sgIMKVxGLntY9m2gowJ07GtxsMibdcUX+ujhYczh7jwSA
D7hhMDivlKA8+jkIjW1NJJHoUuFjCsxcem02/ggs9pRjECdvbceIU4Yv4h3EZzq9XesdyqBkT5Z5
ifOHoHh2BPOc/ZIGT+4G8mxw9sd7FWwDGU5tfLaJ7FiC5JcgV/QDSsrobA2uqQsJs/aQyZFWAbhI
xddAZ/2b9CUU2ahEpfihHW8+91p4waFBLWIyzP2YHkbUnm4v86z644xj+EzjmlOdaiLA7rYJoGn7
XWm/a01uUBB6fGmWrtzVuJkb0H4zvobOqYHko9CeNWLucwGl7nkYgip5zVFFb92I/oKdIWSWKjEc
schvKAnypz6V+4bxr93kHvZZOk8YAC1Mju/Q0nrzu2na5IqawF3WNMCPGULSkDA2K67TUOBaqzcD
ttPbWLdDQegdK4SzzEiGPA2K90y7TXEaEzfce2hCHH5Gf4eYPLMuwxxduCp5E9JjAB6IZmEEo2fl
nzX94EKFY9cPkC/loUp4xdlFIyHDTAcLJTL4Bt4WSEoFlVmDezQ9OG8em/eGUUPQ4jtyVuJgLh3u
2tP9DRZ/Hu7TlsfGVhdOwxaEI8cjCePO7NhgJk+wfMwPq11+wXCQGR9QQktCVLHh8hvOG2ao5NaG
5fTK0JtFj2qgq6luTXCNfDMXFwqF6vigW7R7iHwd6SQXWJX+iUxScEBFpTPnOTBzcyA4VGPjRV6l
TRvbKmYFEgHuY8L1oU84D8bf+Aiqh14t8p4HAYWVrbFUOz+Z2gk2ZK7YExTiCa9HlW4yQR3wOZ3b
/mSHggafADLhhrX5cuZfB08BDUVAGhqWgBfFAtp7pGLHf7Kxl12coK9PgI+6T2bXZrguOp6Xs+0m
WhSw5LIb30RKWNJaSqdsyeE7XIb7sApSi6xX27sTdaYzkEUZuOW/vG+YLrpZmn8rDlWxwSmjCb2C
ruX9RAGzf0k8jhXvVg0uBwURpzDs6i7JyQWUKFv1pPFCYJ0sTlVkymdHtCI91vU9bWk9S4zKI1mn
P/psWXN3A8gmxF1WL57s/hCa0g8QPno6GxS+7V3fuyEsBCyr1R4PN6cR158GfSTBRqsRyIGSw2A9
9if0u5hMDbCQHW9te+PwaswnmRGS5xjUgvYccXaKTquY0su6OPMvKh0W1i9ujUsopnF5IfHzcl8i
208KWiDTgUUM2u2Y+OVXsbC/oNMjXz88HDVc0Wi8uBcT5rEnP6vh8pXEGTDJhUF+MrXyI6Bpw/TA
rwh9gQnB/IPwm3z4q9ezT9Y4/ooq9wVCjweTABMm9cSi9Ad1VGgiSQVaoEvJaWCdSYkh4i+a7jwr
9qXrFw/HHA2HqTxIkSZIzyK4o3jSVkBi+hhLGFy7oJkw30WrC22ir0TQix3M1iQ+rn5u/vPDsXuh
1Gelc6gSLB25FFD+K0ymL/Suhq/NvYaGoOC4G5rFAzI0dXueL1TH+xFeXYpvovldTtgx5FoMR7x0
sX6NwApmD5nKsu4Y8AIo2LpSd3K2EoTHPqUK2u6Ql/xrX6NSOWRjzm2Qgb8Uql1Y+lrUm5j1b9Dz
i0GXGG8JVrsLfQjVtwNC5tNkgAh4aU0As5cIl01N1ujgTu79sZnBcmDgEC2KT+4cwl5S5DwXgiYd
khf91jq+qamgW4mTgIAhH9O7+Yjvd+Sza4lLLPy53PeSX7pFXtiN6RjRwZFEs6pZVcDYccjOc2I6
4tdYfquktyejJ6ACHGfh24h7DgoCpf3LjUiZJhr98MRY6QebMRKUEOGL/GO9WXI9sWjdGGClx7Wd
hkccLYi7dMrSfe0W3Q36onOWcA+PeqbfioNxy4Iv9REv93wuztswSDLT2YpbtYhQ/FntDO1+GkI+
14pJYO+STvh0U+7Nf4vb9e4vZ8Ey6Q8rRm9vyTmVk0uud5Oa9I3QUXTuPZclUgmHlCkqdSVCVwop
qqzWmZ0N3ZkDXu43w0xz6nU2Mc1kTXHM2Qhj5pcLptDOGMc5VcrjXKElef0DUEKae1bNTpx4dcg3
K/tIcnwqV64y/jHplt7y8VVx/WSmpn9M+MKv+IYImFUJXRLwTAgUwzIlnKZToiYqGuoL46bYEwmJ
/oCKI5FqehFsceGYZG97KtZKgBsxKcDeYuAkafAuaxl0P4ouE0hKkbK0zge6OknVEcQts77iuRAR
lEcsbkJTbFQAg5SSEAACjDUAQxUCQPXumUFGCKp8e0jxqAynKVDwjj3VeHBChyCLTzWr5HZfgWfB
+qJQ1cnCTmGsPezcNiMf5ENSQWyWVXrsHO16z+RMx+lxJE9yq7OSuTeyLPmfXdXj4MckKXA1oKsd
PRqQWfbxzTubiPiqhv8xzNuiKNYbDNWePyIkyEOg+ueMWPbOORMzoxBZWD9ga87t1R2XEoOeHf3i
WHdDBK45kk5/Bdkae1ezuqFArfQx3ScDvEVqAtyfmFWLX3NcTh3ewghzLO+i7sM4zFEu726QbSu+
vP5oaXiBfODJIxlZlo80yE9kX7sZYyIltOWYlF+5rdSfIBLhS5XG0n9cvdrmD8wDGBl5u8/1LmOX
wOKV3fNTA2vmOwqq/Nbzdb5gYR8IeauqiNDEfNCr23AUXnIG/eIHLwovcrAP/MHAZ2AnDsS1IcSw
DS2eF8QLKpJWl4kMVihHb19tkBsmHIYpR1PaEBwO6/F8SPgD/1Y1/BpUcydO9yrNR2YB4xFlLLIh
jg5LzomP1AsWkx9qxq5+jBIML3vqROPzMhbRMRBZd2tHnY98NMBFdvw0A5EizHnnvrGL2dplHX9S
SN/9C2mBb3fVEhJlbkJOaBtVjiDFKRyttjPN8u2WDrb0eqfnTk9zulI2lQQtjlPVGhTlKFMsspME
C/vjGqXVi6O6Sj06a4CTRXLRqqNjs/7ir5TdtYsXXqogSr6h7E73p3DYqwfZYll7hHlV0ybuulrt
sO9WtDlWg3ur8sbskCyTl7ad+/cSS3FPAz2Wrwf4r2kEMWkVSHQlVr9wNeSltnF9L49Yy5q9WcpO
2/4aRz6g6h7kTLC4S4rJTqjw9pZC1RxJAtX0qkMePcmxAcM7+/QaImj7n4j1Eb7qkpMDzFTabjBg
6OHVYaIXW6b+KDovhVxPqFoLKTg9ibdFjEl8wxzBRNe1xHwfY/IXK6t+J9jVE3kEYH9o4b6Hs+5i
HRcooeNjqto6SeSHX5U3B8W7afoGbB1gbb8gjhX7nI9bfl/Ucg8445YSJe+dNA8PBiwOvv/gjXH0
VCbTvOvznvZWw26FH1e04RsW/3h8wZ2vGNJh0/KDssVDqYB/pl9iIVf9QF60nAQzDuEAvhVT/nM5
2omPoO4c6JqISDbeDJMbPVibwvdpsxZHBZF8iIRaRgkjYg6A4Q9Yyv6gosqVj44ecKmQheolGYGx
XpGxNuyIqNDdQJLysVvFgZtvtBqXR24UvZeyh1FUzfGu8mPs77k7jsfVYaO4qbWAIkQlIbUiuDXk
pVg4j/uUBlxrgh2EKpYgfSG32+Ev8DgkhMydj1Xih79tVOhGcF4gp/LsO4RKTgCjSAyAPiAI3G5G
bP0VYUqg5dNjqeLG3ytyUGY3sWcH+eAtNr+OTBDZsQ4GVt7FxPpr05ZBPh2D1iEPXAxaXUvTuvYX
MRkZfGjyV7+15AfNTN0UgPx5CBKC7iGsaevdXzgq3ON2pyqWPa67ngX7os3iDdVwobODtKOFSXcd
gxR7JaAdgc7RzIv8Nc429E7poBi48TqhcGR9yHvDLZpx+bNEZfdmELiAG6JpYCakerJkcb80Zan+
VUPTFj8RINz0hLOhqP8vfOMV0eEMIt2ThTlEtFC6m1J2Qux6mKcR8rrSZ8GJAkXa7/p6PRgMXdz6
gmRL5No6fmAIXid+12j9HTLKXtsxNz8TVKn8GbaoemI5tJY7M5nIwONB/eq25DGcv7U1xsOfo8wF
EZMnGdqgc63UOu+xeFYERhUOZ68YTgaM5g6YUAv7AwN7gYu0Ff6HM9Z4vyZRq98ACu6Dm4WyX3z1
sTcjSi5428Z55kAdcmvAa0XHgS/DI8T3yTH/wFOL8wtMF4/mA9wnXKKa9S2FdK5dx9N850hOFYvl
n0HZsFZhsViyIJI2weJUr1eK6WawXhoX1Y5fviWHm8TsZcYC8dsYbj4iF69lXOTHfkrrDgCbZS3R
edZpzxOw2XkjdTrFcHCIpN7GZvGHF8dTCSbJMMxxjfb8J2Hu3Y0vQ//CrTy/wGLyLsVUV8/SWrVu
qL2T32z4o0e84sOumqN1IYXCyRJ0G/buO8qrDz99Pd43IvldB81WImsX9sL5V9DFSlIy4wVPHUz2
gNXJXJfyPwR+TFIJ2hqkbVHegrpVhFZ8Mf+CQhI/piX+yf1K3MQlpekux1lwajjOtZMIIC2dlvtq
KdwfPX56FopCQOxL8QEPJ240BRyuy/IabxKmifqySttfdVFN7ybCPkyiJLXVEQaOLXeS8l+zgdzU
vK7My1tps+rJIHzPm5jW9W2CMQRcBN40hWnwOGDW2TuM+n+5/UlFOb3P6csjDQqwaoySM+XXc3Qa
S43KTvBr/ejWyc7HsBaOeC1NgXaXYl6ttmEMw2WDmytkHR+BUfgiXr5yw/ZpGL/QzmbXLYN59zPi
B5+BXbg84WqOFJcwzBKysZnDAlTMFIFup6hfvzDVD78ZEsqNq4cFOlwyQ5BSkhViil3tsDIAvnlZ
ubIvQFhwDwMBs2JfI6PeyUbYyZND4LmY4woPUynCSoZnnBenPAw8oLqXLlU5zjMI4ocmavTj7PH6
eyHCNPmPsVeJi6hFDS9foZXRyi1N8OB4Ibwl6qT8X1Bwvcgjr910RBIcWXeHTOkoe6rwSRefcdCG
Zy0xfkKwGnsFgSH37Os0ePVH1HLmq2LKvNF1yu6hbFogyyqEY7MAlxLuT5u1839J3TonOlvvDQ12
WV4rR6oBsblv/8m77XZrK2P8Z4IFQXXgUOrgCawUhCeR5dmyTxOnu1acZR4hJ6AZxIHoNXtCLJLn
qB6TvUpYWFUHZlCOXENk6+5oBoZJDPmrYFvrxO5L5a33dO4SVB0+KjuLk0fU81Ljst/BL+tyho95
PU9JGAaHBEciNqmaax2PbjxSKtjM8Slo4/xZSrxHYLm85r3Fkv0dB0m09fE+XfOuN39nWQYeXtsJ
xkbquo+8SCfkS6r7XKKW8IQ1diSuLmEfJ4zrl5aN5RbkSE+As2Xj/IxWQ0LQs2hylzhjP/kObTnH
3eTDPal/LavjHpKZRCRH9MTlr3ZBKu0zv0PeYB7C0Mmhve2uc+rCLc0t+R7NjsPfRyHlEVU51n/K
xVIn3bgIHFoLicPMcCSN7w2TKDE2fssRJ65d25UfNNlhIObDh3ImuSGmMHHNrobFpN6L3kEE7WwY
kFeUWBnv+QuMA8Ogzg1qtH7RuOXxySpT/YGNQFwiEzPL0MBV9wflgjoGra77b41N+7Lmy/pfNinx
4cSOo66wGhtqoxEquFlQAwPWHk1g99LFY/NhcxHxcmK3cseiTfMDwr2CnV/yUjzTuDCdUzaA4WEp
9OrsKhIZR16sWcoTvhhvvIqpQVnTmBLoqvaWTdl5xVGNlKUeCuDcV4rMeD84nINAOnJFOSAW4+Y/
VsQQR2OCFxgh+vsOLBv607rGrBLdCXoEecvqzI054BsL9Nng9hSbKl4S2jAaDEmgqwyvQvhmRGVS
UOzhroe0kaHLBMW369psj+VePQT4ADhHixhvr/FT/HBmCHdtrQnHcTHQ5JAmMaHuCFDqhT5nBc4G
2FFD4JZQDQc3tDRkIo+k1IG0yLxtRMT20s759FY0OiPF1pHOeamygaN5sizFwR1JuYejO/o3MAyr
T8lJ3Wfn1SOcAUcrzN47ttGgcTyjs0fOGunjlBFqAUfKIYLH/epuREedOOjxeDU3+Io4ryDi9dF1
pjMBIyOFrMGlRVXn2gW9iIXLSfWyF8PU6gcaPMB856nTkG2jx33ZJWhdyzYNA5LUgwZ8S54KZ+EO
7/BAATiO0gLDfeo3//QaNU8hr69fQdFHr7MjppNwLM+lMsPI7Ln+3CD+UmiyERj7n4q20tQyDza6
DdJrfqyyKO2+m7R9Y5+osteYLIvKoeXTv/aVrl5MzZ0bxWgPoafZbAwjkfVJsHf4B0q8Fr8Eo8Y/
Wy3EUk0xqy/V+vk2xUASEUk39MGIagxegoZ+En5rO6/vnJOD+xuLjU21S8N+VSf6Y9buI5yS1vyp
piilx1bZnHhDv6blJVoNoXOEId68Cr1vxShbReJQRWkDLkTV0b/OyviHTDMAGijdvPZxW3BdoLL2
0zvLQO7M/UAK4kk6k5fcsBxiRNzU7oJovFCI8zOMKvEyO17ZniYKbM+BaDBA+Ev7JvIJY5UrYuKL
vYUepamhoU4+N8ul6GT0q9MAqL4bkhj/NTS6hoiZYWO+razj7inBZxGcYRnKBmdZxCzQEwZly9Hg
Me9+Mdbp5Q8RqrbcEUv2/2rPl/WzulM+XLQAKjJOlC81R4NbiIh4xEC5CVQSXQqevI8SlHoIB0T5
vyd/Ck9BHGAyURQW7oMk5CoH8d5sXaWsh3MjMHsAAwxg7RwTmgGCsZ4LXFHzpx5FqL/gbfgF55wl
nX71vraWt3Ie/sRrYPtXrhTP/AAiqGFHzDF8/e3MFpAAd1s+84wAAGNshvWjZ2WvQ5PuexXHD5pz
OHzyxAOIRdxtFCda8ersnBV++g9Lu2p2PKn9Zw6u4yVuV3Xfe8fDf6Wuu8+umAldFGmqTyQ8htce
UMCxi0z3ewL69KTxTfQw61MqrrBXx4/h4M96w0/hIjbjhwRWxamn+I9dvPWSw1hgVCFIG0QNfwzN
13vUUZmAbcXyx7cW1NL+SdY8AFrcYhOkOJty+fKLJzd/5cqBKWH3k4gnnTE50cYg/cv/SDqv5dZx
bYt+EatAML9KVLQc5e30wrK9ezOTAAMYvv4M3ft6qk+3LJHACnOO2bksVRA/rYKtCwGQuYg9eNNv
JYyPkuFbAboCswmR9XyN9ifFXgCJJas0HPcASzFP9GyNWRyAFJ7A9aNT+cDEUCACtIxrnkXd8fRv
JM4adSFHS6m46ReYNN6Q9YeoCAwDsxbNUIz9MM+hdfUYsdzQNPaTl5uKgnxgIth2Hm0Dacqhhce2
7zzArb2S7Uk4a+OhfVXz36GhHL8UWcgA2BA1cZnxQXznEbv2dJeyukOjJiQ7VAec6Qx8IgGc1ldr
9kyfjhKq70q2Yf08PycO8Oxpi69JHBmgskFpsAJ8t2GXrtecQAW4r+g6Dg6pvaijMw4eSG6JiCep
F00KELJbj2QQUw9fTdn49wVWlIalYZt7/xld1IILlQgDsUFUyjNzg0Lq5BkTVlv9qXMojruOKq3Y
L5II7UrCJ96niVqKXdMB9gdBQUTWr8C8Z7+TW2cjYXAhFP4Z8S2U7yEaBNaiaGaT7AyzUl5Z+pFV
gRkUlZgISDAgU7jauW7CXsJWWXsgo73bKnr6+hJMMxbrHKXrM0EkAdlyk+U9Mf1O8l1pw7D9HWQ2
8oBAEiXzntIGvwnERZpeI08JhY2MWTuh2AvnLrNiJxqxKaA2wnjpkUovcHkeGhIlT1SV1npcZWhZ
r80AxvsQjlma33b2dnpZHQvEnkPeib7rJ+b79wNPjz6UfR9RB7qMZ+M0zYcLz+/6Bmirr7iDFGJk
PaA4aX1hsxKxc/2Tzd1YbrTTFCU2jqzgtQhdxxyEB7xqt4w2cTnUB5grHDp1yEXNcmpnUcxwymS1
ixB+MzzD1HGyHQ9iehCO7FJqiYVyUxHru+ucNr2wFCmutadQhBSOW79FFRATOpw2+2ablf5A9RRQ
SCaDNBsNJ78tLJItqkgHyJTlpXWNhm31qv6rVItvjsVMt1/6zD53AbidfcrOAg9sFUA3iDzwfm83
zFlB7czbvOuodaKN47AL5ZlqZbdDFmpiPF9QyPBZwF1iwHRbxkOMBPLVNivheCQNPTKIx+CfVw3j
6BDlF7ogT+RMUSTurIZZgYfxE7YmWeirxuPQGyYqib+IfrdK5pY8V91iJ3FYrFP4qTiQwLYqZhlX
iIJW/uLnDC+uLBKpCCIbPPuRqmPJ/qycg+lOphnGKJqmU80+EfpMYg5e1rJLL93ljBQf8BuU0eOC
51dttFuw1KhsE2Ccub3JQkCrP3AZ5p7YpOgPNIP3DiYLwpF5+gn5DpcLQ9gVZJtt42hDbd/0bFkH
nobrymNbngb0CLjgBtyy6GX98E9Y5dM3fBRHvVsYKjAzNHyMlKHOufGD4FIwoflHZ5mgUuz6in38
0DhvRSIT58h0u7hktMr0p6XTpU+IU+Qtu3xiOZ1O6T3zIvZlRcpil0y8ZMP42mXAZ1z3eWgsUJGe
PeM2cpmL7zixvA8UM9ZLW0qUoW7vQtoFO3I/j5BPMnCu7Mgn1X63ILru+qbr97RduJVcUcujQd/w
mmWg8UmpH6IYdIQloJO5ubtF41I9ZrqTKx5s/MPb0p5Y/bP7cnZseZd2xx9orgvN7StCeF8cfCyP
fE0TeWWrmEvQ/15QnntPB9a+VUnw6JuB9GsuXzSIyAvk8JZFdfs72Uyg8Rh3LfI84Sd3ebCAU2H9
IP84LNKb01yvU3ej+PT5EeJBcp/2XH644W7zs80Q4SK6vW29/dEGkA2/qULd6HFAMtpd53Qsg7sQ
XuX6GpKr1X92IEP3jYqA0kbkp7gk/FFXPa5MfOPQ7pYPKfF23pZf/2AcIkwSGjBt4yOxSsZOfbn1
Qp2hmrH3trkqyguUZH98dmaHiQkZWDXIK0+gqRRed8RYm8pT11FqjKHH3ly3/IObylq6L2Wt84dl
YTwHaaVxIw3mAFTE83kadHMylmwY53l8RLZwS6gfgtCgt1l1VdzbIRSaF0gYMkEJ5ssjd8ZaE+eo
0LDsGDj4nwKkxTN+zRLYSRsxSlp7Sb+IxDquqRfg5lj5eABXQF8P7rn8L4usmZWyKdOHaWjq+VsX
ISK72feXANLN2B9ce6zM3lQggbcjonxnS71bf2pfwlhVLY7xqfJC4s+ZND9yQwTXiu4V4YmT4flo
wvIHQK2+B+g9k46IHPcJinER1znnNBlww3p1g6gk6zCwmoODm3/XuAmm0sReSjwmkFg4mMRBUGz/
ySbs6pvUN+7nsOD/phHmZ5rp62ObyNRbPruVvxHltlxxNqgn3DDfaFKnH2j22XGGNsPwvqzOFVKZ
owNMkBG8qwqGx5N3CoIA0E9+szBvQjGIjtiodbqz+zxydoNVEtNj6lQ8u27of/eawxrlT9YdK/K8
gF+M8l0yTGBINGrJ8TAk/pEkbxbb7g3jg0yBT8moOPu35m75ikt1+QEzaUG38BKHHR/mFSmQU6OZ
zKPHeRLNtedjf8Ku7Z6oUCnFXHBBuNJE/lyZyfsuCkk2jhWY6D4Sxl/uUvIMgwNGW2wrszX7hymn
90OhBCcrwJXz4NoNzReVws7N0NJvhQa/C3MV5ahZ1nuJ5J5KE+Izq3QkZibKatZWIl1jVzjGj9EU
5e9tprO3iq6fQ76PHjJV9VelcrBZ1DPl+xgMH3lXeXxdJYKGvneae4KN3E8id6s/mTPjgAyGIj/6
JKudVnf5q7JwOhTp6j1XqivKY8iLt3O49YZN58ngkVgwZDc+prvLSLCw3k2DP+Lc8vVp0Q7faqCG
D+qPZdfhjNlLcjXnH6+rhU/Oolz3LcyAYpPqnPUosm9UsqTbQnb3coJMIpMcrZnYutgaxDWM3OlB
3JosdCM8v9kEhhKBcXQn6yJ5EUwSNlxSVeyy9WK3QYLJuVdOfmJKv1vcctrXWUCdhcW8I/AsU+HZ
GD2CNHGfzZwBgHOX9myNefq2GP+K1craS/h89wLV87Fp7PApwEx+WKt2MSe7BRLAWURAaIFUuolt
x5HnnN8HghHbA3vjOpPLJma0KTPcqnlbOIbP4O74bdk0Zex4ujx8b9ljrkcXmcazy2V1LLJEvCN/
ILoC0TNL1QDsh9+tYxlPjhu6dI/DN9LM/pX0PqRAlV+8I8SUp8aDQVyN0jio8EFDIvHOftkUZbu8
GTryTdHD+T2fq5lhWRWjjW6apipuHQcKVhlMpCKGE+Ng6YnyEWPDGJssjF4ylk209CZPkYVZPhv7
wq0ycnqgdyGoqMURTdb018xq/nYKu6acHb7QG847WU0zWtU6id6sMEGtllrP6+0vRQTZLkRh8I7c
CDDYLsgOZbEAghtQLx3siB5g6MyxJGJnC65O3iGnoBENg3m87TwJdavmNj8HGG34qCu03DpHxiEk
pQ7Y021vmGi7gKk3NgkaTyyogEUz9ylmCqZOlg7HYdqRiNCrE+iDnpyXceifonQ98l1HO0Wo/NUL
LNZ/WGq/JdKAuLONdZ7z6Yylmmml8ofiX2hn/cYaJJdfz7e6Qlcur+sShWE8+hO5JxAPeqxMekv7
WXGhAeT6SOl3bwXbSP4uKyHKQ1RST+RohJ9W791nnjZ34AJSeY5Sm0PVBmH9IEZk/APUpy3ueAim
qGruKZaqe2++mc99pBY/ibL5vr0KB1JUhv6epJDOhr7BE20RyFZo8GAyXwAt4jPYM3chOO9mNKm0
Q9IoAFEu4jCor2UblHAuy0qeQqbNn2Gg27s5GLGgUw7/ULk3v3XdPlY3hyWvbhLwfybsaCNsy/6a
VPXY9jr9COGYbwY2oo9J6Nd7yOjEdk4pWNdt4UVGYLBpudRz96ex7OqZC2s+e1RaBLaB5dmMHdk+
R+1QP1PcQpJzAnAhxO7crtCKG+vNSQUAXWa5fIPRcGRKIRhA8jFXzexCL/lyRtmD2jorcC8gCtFx
VgVMD6htN5T00bueU6wEYxsckQEB4CgqLLZFpV/7qqfZJBCoR3zk3ZCp65TvWt/LOWT+/42oTfWX
5VTU7NwltR+0WVOJoYGZEXmZ0Oa1A5trypsfiCtE8fH43QSvesj+lEkiH8hxKV5c1uZx1c8h5HHq
/3mrUYcEO6dfsyKu6jGjZU0V61mYDRs2/N2tssh+50QOV3r9T5WQyNwXYI9x1FMhsCIlgqDWXyzi
JwI2hdJ3pi8I1M3YYsMGYED3tUDZyba+pxpzJ3pafj12f5kOJ3EfOgSku/OoXnJfhFCnovwmPK9R
AAXFDS06gnzHHS5fPWciZMfrVPWlCzs7rKjvt0V3S7aGbdYeFkhmT2ln1AtdCmeJb5T5S6KH2ahx
RUpgmppRi/I8ssdTqOnbFcDPrl/9bNjf5ApbusppayxgQe2ik9iqLfQdxJfulCzpfdCyNmwzfHGW
CbPdDrNWjJi437Um1xgaSCA1ojDd1p9HEiGKNtTDLl8VpWyLuopELhWPACs5TpY3YHPoH53JGrb9
FGFtnd5VRjYkaB6s56idYN+kH2bCVwpFL8Lki1I5m2cDz5w9u89xhqfCtl7lwtrGcUx5EYEjP5jR
ZJ8mEOoUDZFvDnZVHiBE3uRHJb8P9nCZPSUNw7B9IOEvdhrnzpa0MaQxSUcOz4QBu8j1CaybdcpZ
PLYHa2A86JrAv1a4sq+B42VxhP+NXK4IBlrQy/dK9+LDAtdmHapcFD+jcZHccGvVv6XXT/c5aqwI
uDsxXVvJvP/mF6fYJ4Gj5uQY84dm8Ks7dwq7rTYho364Dxg6gO8kA4GtYE9HhPumd286dkil+aiO
eRFiFMhZddVB6qL0m/9LZ4RRuCXPhcBY3lIdo6gqPhi88B8bo+d6YHNKuOUZkwDxjOHUvxfQ6PGo
zAuj9bVM+z+mXF7T5FYjFLxphwktN0Jg14sXmEI7fwirE8az9Emzcvi8ZRmSulEHjLVvuwY5Zxyf
eJwouYCuH1gyMNUIRU2+jlAPXQj5s1hK/TrBp9iWpXG6LcIE+6ZTzF5vWr83LA9LfU4YelBNEU5L
IBCI18sKRn1HEEr/gwE7Miyz0oYDLspRgnmBs9C7kdG4U8M8/7a6YHc58lf8elPOk5WT6GsRiQwB
C6/OlzLldFcznXEOlEAheG424XjReMAR3Oa1xUQXXQlc7l/oE/M78xNxCKvI0wRd9c7zGLZddipt
1tn7fnVdjDwY4czGxqb1T9ouV9GMmDQeMzH85fG1m0PNxv6PLPKp+RLGNI9rt6qnAObD04TshN5O
RzbO/nAqb5h+EDYn1GwuqVKRANZbwOKcyMkEFDCSM9f59QuNo0tOOKRoTFBuWchj4DQ3il5ST3dm
nuboa6TPCxBK9bg3UC1Z1xXZ7fJX57wCaxBAmmXahEyEiHrAhqspmrt8Cbl5+QGLon4OptEA4VhV
ec5lkMHMa/OfRWY2tyraam8PkMarnvAAyGk3gRN7J42OWstggNtnftMc6Q7RSBOlGTzaE+i9cHAL
GttqDa9ZWnoA5Qxiv6tg9JtzbMCzoZoYHTPukD00u2SwreiCAkb624FA511eeGI3afpu9ILwC8uc
yL89jWvGqA6JjBMpKJueT4Say3WICr+NLmvWNOIwmNn9j71pey6dIacDJNjDRkEtpwtv4Q15TAjB
HmpJ/5sj13xkikOWTx25LnrhxEGbCdGBBWSIsYhI484wARKwChjrYPPfji5D9b0XBusnmhuPeF53
9f+YvlqaOBWNrx+nAfMoIXUdatxhUw0euECvy4sbGU7S6WUxVldNWiGRwcO9AxiveWWRRagsLyKt
yJegiW0/Mhd1ARIDxTIFXwV9P/+4kthOvdmqKblIcOq3pMfztKLkTfvlRK/Ax8QcVVyhmTCP2rLr
sPl07ENxeWVu6cORArW6xe/TJM9OWhLmGyOuymZNacsAOj9yNFipzYTUSZ2XCE0FlmH0kdkfOIpF
8pbUo4k+J0zyw9lMyPnxr7SWQahtoNG1E7cROYXygDpgmI4Z72pRs+PJjAWco01Efi+TxBHAqeE6
QXMLyYAoT2WaBzOJVusqBjKWdDfXRGYNeUUJx/9UoDr3bezslBtpgg2MNsTk/9hGCv+/qYKDMgFa
yAtXoeeo/Em/ZFWiE/QV9MelBw4P9ku3Z7QMBpyLZ31BFhLd/CskYb5EhbD6o05ABxGiwnWyoQmz
sdwpEcW1r0lFStE5bDDKMhfL5pQBMiLp/rNM59teqpLmng6XNOAO8gUVGA4TdzN0ni6PYz2tw95E
bv1JmIaoT1ZJUoGNH2iMZSHK4kg3TXaiv0xr8QDnrggOiw6c8DTDWUuQdDbUnABl5Nk4Iz0KlB4W
Tx7d6xU0D+THjeWqYbirh4QJDtr8toGxFebzC74mlMON8WmhJTf7+FAOc+Ad666Jpn1o5avGYNea
TylH+LwbCqbZvdC9TMcedyRy/KoLumt3o3W09i2qEc2rTeN8UwITvEiSMLYg3pItPo902NuwvL7a
fEQc4oK35q6pPfkUZN5yY2YNyJt6n+SUE+KwcDl1yvGzvS2nqr7wn/Q1kaIaQS7HgU+kqTW8ddYS
PCOAMtMrGUX9ox8Ylz+KGBpAJY6jD01fO0DtIiYyttQ0/B7yMgraSkyc7Vn7h2KhGX9HmD+/BNTh
hpIsx0PsZBj475EodO9EyyvQtgzbnxtrHP5FLv6QI55XJK0VktIH5ohO8ehqSeHjhPOOxy77xl0R
9CeL6erGV2nxWHAcVAczVVm5b4i++/F9cnLiHA8iMReMLtNjCdctwwaa8znhD9d3AMN8oqosmbvx
Wiq5/GMeP750qW7HQ7R04Q/EOIGnmgRFxozOQA3tA9cQMenX7al1i/ZvD1yEuZKwyKbr10ncCbZs
X/hJ55dlVtYbry3pT6iFSDgLx2IMTr2X2A8TXYu7b2xT3mUD7F+qM8VRzy9PyrSrSzbEHQMDLBvY
/llg6CK6ryCxWXGKLYNWkRPIvpuqtX3DoeMz9KdRQlVtS9LK3Tmw6duk79AkkdDWPZCEUAREOCmE
I5Uv9XdCCMfF8/zkPHpYybmwpxLujd1iJ/R79pZx0Fj+65pi6+DfgQuEqNC0Ba802sGFPAW8Ur4F
OfDm0MkMI7zKr2PUbV75VsNFn471ONY/VjUjThuZzfLM5rONfQhA0Y9b4FHFR28nwSsM8/LKL9qw
E+iq/kzsR/Bhe/RwR4aAEg1SbxAf50047rtGeWRa0wO3h9VhyB7jTKH7dITrzvsOCZzB5yow+PV4
vj/zdUrUXeVBBz4jgs3Sv12X1cXOGqYh3VmT1tUpAc6YQ4olhA2rxWxfAZ3D3vbZ9d3yPCnURkyA
z0E3agYidmKX26qiJNxMfJmgQhWYcW65aXgu0G/dCYib+cHmVvwmQpGemf2t/0JVAtDUVLdPPIyC
eUVjNcTheEWFK34aI7YXoaBycKpiRltc25zbZlUyOOBzgdzMSYm7uOfkfcZJUH/YrUfmLU8vhoLU
wEiKSQqDxMaVSDyE5iA6mTTP09duYfS8G8FnjVvGB85TDjisjTV/w2tqoHPFs+OmW9Cx9r015AJv
SrqWl3ZoKL16hq71Z+dZXfeHcWpzsYZ1SvFvTSo/0/a5O41TYzgwWePZYx3WzCBA4US6yPEvTOTE
2U45NewsMd92HVYYaaqV2aeNh45t0AL/8vbMpc1Jsy9EPUO8mY2EEndvETeT7P4ADPOXvzKpCQTZ
1DYjvO/CMcgUKD0d/0hBaPxN3wkbzTQs5uxlKBu+jXKxJ9KPXH+OoPFETJLmuY363TLh6N/YUE+n
bWXVZjmIyUqKg8nD0DkMFuMwqXl2NmrSw09os9/e+5WaLjaiHPWtmCeXCBrSbjgxHbfSiyJQ1D84
pvB9KqgKiMzEcOGlmp0QdVNHyY21tIDK5+MaItiErRusE2ayNl+1b9JJHFkLDPkXG95R37s+fvOj
lG7rvRQMm8VGdKNaj1XbkzHmtFPjHRfRFeGJ22JiIJ7foKZDSj8Mi0ayL3UESPWtUCp4bbBFkjcF
FCr9HszYqHPK7f+PoBb2NPzY3dXqUG/GPZSQ9cFNG/EPZfL8OKYTUGmVQ3bB+GCLp0VDM4jnCWrM
uWtl8A8dA1s63xV5sA2QPYZn0kbW4EtDD43HEAnUAMWQ6qGu8oegc43YGW5ii74IM5yNrHe7VFlw
XsOILGRKKyZwRZcB9YP5HtfES3IYEJFs7wvBvvPqAFw7VSBxKB+m5ncOEEVvTDegITEePOednTaM
BgZ3BJDYVHp47OCGUFHWhpI417n3yt+UXGdPgIXjzo4EmLmEMKciDNvxOUcqeCpWtvw3iJp4wP6e
XVptfwjNqjce4Dc+rtMMd4UsPL3xgLjsdCtW7PiWcw6BDKYc1D5K9yZM7Hf8qEPxvIzCA1DFHHwr
OXdZg1jyMYAuJHA+1z6DsNZ6stGgXwrmqeW2ZtC3V1ZBIOEt96FrEG3tKsbkJ+QSGaSRuY4OyMbY
6ztRUX+stcHfWjtERh0mM1vlpVschErGhhg26IjvwiTJau+gpWnFnitZqxJl7IodqS3kf6XGE5XV
MzdS2za3air8vLFiHvgM+gFEG7tUh02rQupUlXKTTy0ss6Zevnyn7gDvrjhVBOaUsyud15RR9y6p
wxu1ythnlFNQG9o6+oAf8xfWkQuG1UxP6A15/4tx5SVgbus9zjRRL2CDZw48Jqp7RI/p22AN7qEM
eQzLacnIuahzG4Z+RhvgKae6h2KA1mmJhv+UN5TnRgmftWuJVHMX5WV9iWRSHvuq8N/asOIOZJGN
76iDFLyZNI5x1IJhVmy4E4Jd7iFLBjyURBs9RBJoGgaiQzaSSI0SHN/csHbEgJdTG9znNh5nkBqI
1wxmGTYpUEocd915ictNCszgIS8z/zFD+HYJbaKGmE5DLwoYmaK1VPpnpNoYY+q25dWsDhgkKvHI
/W4ZrzqUvPxh29mRjKZaLgsGZepQ8QiIPcr1pOXb09wdS68h8DSqnLvdIMd8PrHOFUlsqnoAPEtl
gQ+Gd+PKa03cIqPlUu1NkI0iDlytyu9yMewRPGvmyC0AbwEUqIkofM1RRqG3UQY2GdpoPwPeQeAb
CALUYycgvR5D6lm0rt7bNq9fTPNRLx+9UFmztdc+7B5nKx2mC7MWjB0+jj2XZz9C2bBJEyyph9S6
cS45CaBWKQYpzraSE4oAhj4RMkrhRgdXmerGsCXlh+sl9R6gU9zWaEP2X5TiKIMdoJZbABAnCCmI
iObBfsiENJI963OCbtFL1IDKInLQ6LlHjmSnEYa0PIZmpNn1NRoZs/gBf7xN93mbIyNX2uZZrRdu
o9oeGV9BPENhjmA6bmQaXKFpsUnjP1+866blOFvCSH05CWu+LdyjiBsED6966fHZ8vPORHPuZrS7
+L2wI2NLxS8LOiQM+nGP3NK9QiOLWM2h3EjR+RUqP2QlJc+OM5sVZTFkUQgxN0FZH3Af8ZqTxwzV
MzMTLMYMdFDsNtJdjniDJrPtmnlwDnhUZXRwQByd2gjAC8KOzBhGJ1oXF9wRWh+Gkh3Lzu4VaRSR
3yswKaHVP7rjLR8jJH3+rbYUSr4B28iLdkvYsiAFkQUXJswXThIlxIEYGSaJPElkzuYkEjt3HdmK
EitX02W/oDrAMDfhknwJMGbITQad67iIqortk5N0r4JQwt916QFok+vEfY9gt6XBD1z79tlMGLyt
6YD3h6qzwlHXQcE966XPSREkgM/Zt8tKXhCtiEvHJKnceF3Jo9sDmhzWGEUsLSLyZMpA0n3NGsPt
lvD5nGKajwqwxT/JD/vVMPYN75ulsOY7Dk3s0aTCuRjuaLCeeb3xswZzF7Kzioh7oSKIcougGv/G
B0C58ByhdYY+l7DX4XkS5WnS4LC2pl+iTyuRltwGxc0zhJK18WCbLp1k1dCrT+SlgNqoEMR+pKUg
CEeiRiDauouGvYvGCcGnEy4tCoyxD5k30c/shtaF1yQrUFGbMaxgaBgts/KuZzjiMfhuvfzIxs0S
J0/6KPhMomqghsaE4W5WA48QPBJ/3LLiah32NnX/4hVI5G/u0UkAy+Pw40xxEBU3RUN7a1PjhzHr
LE6cyrYJ0UnxOfrwp8nD3fE9tCVkmkS5J8QrTnp1Q6R1j6zaewI2vNabPz3bafUe2KccD2UVymiL
eMT32MsixyJ8K+y/My6SPgYVENxGrgTtbTN0x9c5rwiGxMM3eIfUtyZvRxHeOX9y8Pzi1ablsiBE
B3mEeYHnM0aIUpWXERkgOCQK4XPpW93v7Aw3lHk9NwcKwfQ6BhhGdqq18ZVDppnDi/DtPKxhUpsK
ToNnmmXnzy282QA9IMv54aZSpSL1/8EcZplH5eCF56WWyb/ZGwsyqSon/10yW11qwqsZpUB54Xdf
3SohPxQ5JZKgCC1Qx1aVJQucsU9keG3PGFfCPMLqilwtSy0LUkaQfzMzMIZJrUKnlGj/XKdIszBU
qOXK/xY8Rwhv1W51UNLtMwbRcoupvv9hETtbMaWK9uLRyvrxkbFtmbFJHxogrPbk0U32qJLuZRrW
3oeVYOI5LWXBgMftDAHv0CDHcjsnxXgxEw7/eEF20uwYMSm9TXH6vaCJoPstOgh9Vua5b9XiLXcd
Gv0ejKwKniA1E01D9oYeTgu1KQdtx7IFlBayQqiTY3YkraD/J8a2+LH6nFp46pFRniQGY/vocVu/
LqAr/4EpSvRTIzHKbpSs14eRIuax6wvvoUkV64iEwxSYzdRaz+miWutS97r6zkiG/88dUgLAtEIc
y2BAEctA/qcbw+/3keSZnkDJqLOgqhnh/NzEg7yuVl48+CwU/8I1sn/RqDdPYbogTisw+x1QO0Gt
FalDghgLK0hwHVkjeP/yG1grCvyRNZpTUq+5tk0xiwvUeSe4ZSi2lM7uc6UBnO/KxkexpiyX1Wan
QHxdYWdKFXeIDX+UoC8niEKoN5vQsWBLOEbe77uwZ5lTdEyBbpqz6AUfNmldnl2kWMXxq0IhydHW
YRY2IoiDJctYq+JGGFQdfSc675ihwFVanYWSTvMJNauafa58/8G3evcPjMyXsl1eATE+VXkxP1nz
QnhDN9sXtGWwfrosfcQvuzx0PFI5aOu5PFUIcU++NEguUCtnp970/p5bpjwixtZXEn6WF7b5644O
j5jKObC+EDCKO0J6OZ/l6O9UT2ZXAXhqb4f98p76w+vUuBO6haLYOpkT3M1Yh+79pkf3XIbWuQln
EYve+1x5UHaJN1w1wJq4AbyHNoFkO5Q8DctZJo/sYzUmmijIzAdGhXcW9uFvhdXp2RogFVDf58cM
JSW5z1X0pXxQSaltWJwphrebpK0qTtWx3y+R6395QJXeray50atGWT81diDunSlLtsi5vpKQcBpw
kYFCsqogQDAK0RfsTq8rN/5mwB0AXcvqYswaBamGc/7bCuhyyzJa55K4lOe6gNAgqm55QjxIOkZn
kSgUht0dOuz6rizH4kepFPhHURfHjkzAR8uM67vPSxnTxgY4hLz1i5Z9OXF/Ym3IwI6+zznOReb6
3n+BEsMdTKUb7LJLfgsq+TgN1+4u0qG+SNxIGOb75oiIa3wbkYix2O31Y6QDuusOWqQlguG1IyoO
jAaOE9A6C39X81NkQbQdulr+EYgmt6HnyxMMbufomsF5S4rU/2/E43boJOlASBDsJ2n35R/PK/SH
44X097LFfSxZYqvOqq7khOnDqgWGBlzSOwskiq90cbBr9R/hK80OjARDvIqRxJ0xcMGTFmW0ZxyX
aS8SrkMCNwH7i9sTz0O80WGpEMdSqqANc5ChxaYs7ftKm/wNJlCFWJrCEU3JuB9tfzh6fjPdg3SF
6Tv6DADIImKQGDFdxN3H7oKxyQn6wYLwpZhCVjxzuKFcjp64WfwarvUSPExueB1xltyX2ap9TuV+
OklhVd/ocV/wj6hPZ8SHE2UjMtl2PpHPlLy1ZbS3GKJ9erRDd0tfy0OLIAKDKdNa/HP9kQfoCbfw
R95zOduVNf7DBohnlZ6xcuf+iTPuM2jW/L303CkGTssoSsKAaohYhNLcM11nxvU255Drswb3D9W/
d5Cu5lyAMIhb1ekDZ5uQnvRSgZEygDTqnd1G1RF0sH4iewwnaD0FpxVv0L6yhxNmO4FqREVFTOo3
TdvQe38WNCGf/BQTiQvWVWHN+7RKWgbEE82FYDhSalw0NUD8RsxEDVHPRyUz9+iBYiPeG1IhS+aG
sU06rb+1nS1I/wezX22NjWoa321LoBonTdZnG5tCRkimkTkljQDX25QvV59ocCJwrfTd73SyXYjs
ey1NRiDo6ungBwrK9Fg6bCE3TbdiUcATx0Qenaj8Sfvei314TvbGU0MB7T911Neq6udMeWAFev+i
gY0italJyODfUeIZ02JLQOvwXmSNufKb+Bvu6+Bg43pnwOyZv8IV0UcwIYTMZmj3Wnu1u1tTxPwp
FDG4v4hm4mZN7Vdn0Zg4PInJUzbEnhKE/WIXLSrsAobcipAzKP7Qg6hDKOs5rtYKNh5Cc3XyU4Dl
lUKt4LZMYH1UDBo45mPlCdahfbt+ipkckDlBkM+yUN6xnh127kQqoS0RXATQ1k86iT4mD6j/QPf0
kqdh/o+hJ/oJldP/i7It9kHuBzEOA7we1IQJM1c1/MiAoTUVL/k2TOZJ8NEBqL/WQWrUU6hiDrAx
ipIvhAhCrfB7tT6HGbqb0o/o/Zh8b7sk0sd0qv+vIcWTQU/0no/CfGDzo3ZnYdWeOY2zryr15V3X
mf+EQZ0AH+0rd23nTv+PozNbbhXZgugXEUEx8yoJNFmyLc9+IWwfm3mGouDre9EvfTviRp92y6LY
lTtzpUE19kQxQBgBnduKwZAQPqr4ygqLKKjJznyHW4tcf6HPoT4M1ZWsCviJvGOR0ifkRevMqVqi
0qzmwOu1X0OWWZfMk9G9sFWGRVBLtvpov4KCjV8RYFhB43i717Qi/ZiQFh6V6EgSljDiW1iUF2oH
7mktMB8K6Yp9N6v0wdSEfDMKzLhDLoYVS7qiXrXGO7de1u19H2gvg6BJ3gukxJVgCclfZ5RbNJ76
ubZ03LD51Aa1HxlbuE4yRG9zHlKeCablhBpELNuk5xa3/8sjIGDYfCbzxnYmIkguxaFFGNwZxRDd
lsID1RDTjodPMbpIl3phrtO0I2H0Mr/IgBGrUapnTLRGTivSmWcoK1BvcGmoV1BqdbxzfG6cG1tn
1TbEpnU3z2lzIb3ILl/Exm5BdL9qcSPuoEz2Z6W89kSWon1zOy6QjnDbACV4/uzi5BFIJE7a2HsA
j/upW3aDDxWxblMaRHScpDJuEdiLcLDn/mwaDW8fXoOh44zmUczFbQ0HBxRZQajPDY3dyTDtZ58P
ZHKLsd02U8zNzLN7fyNxgN2nxClPEn/Dk2sP4mUYOgdqvA7iMIhIew6byuECfHYy2zl4faUfGd3F
Qc1dS08G1/sjdyadsaM2PpzFjI45Sf9Tu3D18Vkz7LrIkcGIoUNgU+66x7kuh0OVKvVGYr86eEMF
1I0P1oUwyEL0SbXNcvE7Vuq60pJz59fmc2Z4/LRen/nISvyCV6DGeK91ubbNteRZpbAOqQ0ADOrA
S7K2k05BhJQwZhWBLWyvXsxS30KKBM1qJV9tH9U7MUXRu9SHK/gw+9FIV45Z6UbR2eyd5L6ox/KF
1Bo22AKYqT/SP8vKdqw/qwyRhm2j/pMblKtUQz3uOrctIELX9FxoY3Sj0oONItTjb2q3rS+ILvuJ
iyspHngbd0KU876CU8JFEYt0hfY4mrt+psbtlPXsqVbk/i6NUjPZsT+iuhGrJgZGrZ6xYUeGlbKF
LpdAL4Z4HymEUL452bbKhDnju+StErXMBebi1D9JIoe9rQb3dVAy/cEejL8CpNfOJkj+N1cCGwBn
RrcZqAvep675NkyEWzf+bE/TjrR5cUMmyeGF27r2ZJBE+RgrKXFI2FoUOrUdXdPJSfB5c00IKDd+
TYZ2oDLDsR7wN0Ee4wTPmfhURUuARRYjo2KDWA4bmveIIoVnrqR44cwh3uFO9MKutLV9XArx52cT
mI8VuE4TQMJsHtnPFvXuhICM9gn7cgddMJoBWtDInZZqoA2Yjh7WhsXI5Dp1N8IyyyMwNY3b/eyi
7BWFPKaQh5joZpcuh8bb0SwY4eCMxy/bLPWwNpvqVqeOn/IG0ZNdLASL39ij7qCOasaDLk2gMvvO
kZpr/9pmQ/c18Cq6mwrXfSGCNe7meGApwMXbpuHJ5IvQdkvubxCT622Eev2VN7THs4pSdwIx+ZCS
L7llCR2JO9PUq4+MteoPqcokpACTNVuuDw99A4bByJP0pzFMXFDauJZnRdYZu152XXxFaeWsWa8V
3tddPZRjGPvCXe1/jfeGoaN7YTUZHU2zjF7ndrzW9TKchgyIf0XpzXfMxTkg6cGxMffGJgGasYJS
BKgdjxZokWvDCWtk/+v2cgz556JnzdO5Drc2tXMjbP0TjGU7NLjrk+5y5zsnEupYxby3p5K1DRKk
MVxT5qKG8tiVxiXLf9NcjdcKgt/FtkmPYfaEqq4rIoZFmf2w8ed0TxNt5ejK9mtUlMgi6J0UsKwN
yOf4FyUrv+ca0HzMStJM00pRvSzSeCVMh3rR0z24bQaGbb9xx3sf2nG+JsMrxCHLfpMaPjtC+e5E
1YLtnLoFbVNGvGersYxvRiPba9YOEkC9assN/WvTIwhFGfKI6hQvaN4JZd0f9i5KE2aG//NsrbH0
N+XF8jSAHOlPtCSOB/plyksHB3TjTFyzNoBxByhkRaVx7qbxR26PFCITRHM2RayKMJ1ibphIwq92
31UEaDP2tFBabznozj2VYx5kKJ3+UUIhCvMp3CNJ3ILMyMYAPfd/9wRJDlPSg4u1lTwZkwOXcvxD
ZRJFB1yGvrrRdzI6d1iI8h2tEtETlA3BpA8xqQbDv/aSddsCqHTYOWZHLYS3FrJ4GX3Qwuj/AeFM
7+nJstNPOXt83RT3BJ7/l95I+ZE6c3hnHZLvCj6sYmstnhNkNq/FGJn5zQNsSkGoiuvNpDmMugO2
bmSlyWrQFIR5UE7V7JUv+u+El/r/uxPvE4+gRYE68EiOkDFYCLmUx0VruxS11mdpxX6G+kfmmyYP
OvaNjxFJo5+og4Wat5EDE6+0/mJ77BBkkMTvOHV8bWPz5JBY6dujS8beCTvlfoIthTRfzyZlQyBl
Dib1enyjEsY2dg2E45pZ1xbQqpAmHWDIv8BTGnHJGsITWwBA3XmhK+dpGsBCkDdLzn6q2t+k6/pb
5Fc5kdy2+0g5lU6kaeUupqj1ifqP7OgT6r1jhTrsNYd5KC1tjJizpVWBZwzpodC7rgx8q+luQnOW
V62MnfOca7aHMQ/nIOaGEnceUorDr6TXQzjxyW5QdnoyjRJ/mVLDDVeofvRRot/zNjMCwnQ5ynbV
29ci0waMnUxmzkNjau17yqKSQwsJpYmsmTjJ0qQHhfXyo4/j+dsxiuWh9Yb8fm4WmzOBXguv1cW9
6B16omVZvVnUqe6GyPoH36qnlwKkaV/22pc2UX6jTJkeXFhiq2m/+uiVgX6/dlREZeIgXdnJd47x
g01AZZwdCh03kzRTsvgkzuB1xC5IM/AVD1GCY2oDNtI5xtIxwflU2eMK4NrIhFopZ+KbnYkGvAYx
q55Z0yi8B/LTwzNx5e5SccejzzMPmwkb72gewMKY+wWvA6KRNV9ooJRfS59psCMW1P7Ml0Qu8JtW
Vc8ohcgYEzRXXnXUeZmR9/ejxLyMDZYoHfEfG2fhvEpuTf4GnNoboQjS1Bppk48oauSVvPL0uCTx
cKx4tVWkYSkNsRxS5SYsDRy+YB1YukxeQD/DEo6lU+xTP5pegKgMZ0qvy5tY+0dAcVhYXlnuskkE
JIWm1gv/ptm4O+A2Y03MSAnc7JK0MhUz3LyJW8tsCKk8tT8ZpCYVVuNAVyB+ZHF28HuL0NBYt8M3
YJTuWOTtxwZKMu9s6x2pNiMAncoJJKg3UzphGd7dPCkXkIZKbdT3Ph1/AGgIA2uYk/C548ULujrF
xeMrhwKMNUMSWrik3qqVdv+I4CycADycccJvxg4IGbq0qf2zbd0PUkakZ3aNKE9D6bL9SzPK2r4J
LU6PKOCxCJN6apvthPtEnc2kx9NLZV2cPeC8MWhQ4n7zYzpCN7dlwSLlgue/rwEPJ9kHSiSeJ8pI
k2VD3AdDs8iVXW7Lhg8Dwc0pHmTaEbmYs9IktJZP8BARxrHg8xzjS6ZiCJ+yz+VwWJR2kcWKl8El
i8Gs481GD5ObP+W+NaBmibRkN5PLLKGTJ8HHUPpd/DjhRrrBUMIgkeQaUWj4LAHkQIZ+1zSrQ4O1
gwmlqLwef57oWO/5YJKOpSZWfqbrL78EF8gNecswnTq5iOUEy7J5BsQMEK5jWQ08oV4nscwVkfcA
5JXNLykq3pZWAmsISFmu8du2J/KTPrcrtK+KLOPZIOjKw5AOJRVGXjwUBwkUDPy9AgpGArQB+wah
Xd9PTk9AJavy9wmTKmMhoTln9STTCSfrxj8vacdvJdWNBUgf3N8tJD4D6YztPQ5arsBu6bPzlFYC
6aPVYFsEavb037zXqEIhK6WfU5AA3DXrBjgl/5Ekbfp0FvDxSts+TdPouleSOg3PfSMoUtY1VzvP
QpZRYDiiKncdaJTmXArfPVDJprfHKS+g4LkqFV8r3ZTpV3b1n2lPblg6VGFsMvYLz6xe+4UqGqgJ
YUuF2nROhW796XLk6lIkXnMBAmHd09HivsUc5lxh0UGf+4hLUiCwHlPrC6xsb5c1MBuftyvkTu0D
2Kl+hE8rEVqNsvZCTJfCC9ySheoO2QtHBj1H+6ktpicDvfVHG/IXaoLBt8Q+WipZdhINFuQUOX+B
Fj5husWTHeXGjK22VU+QVrwzVxoGj5ir+RvmeQocqEdFVQMzH+Uy8IFxbgrDfOPmiMAgS23PpO2/
pp36m80sDelO4bLnjGjrVukfWmz2jBLEHFC/h+QR3wXVqzgQkl9zxNfBwwC42vmeOa7fgDqdbGKk
G0XVdm1ODzQ6bCubhDhwuAdCkjdvjSv6DJHkbt+c3sa7qKaOTnO4uEGJz2onRofYHsxD6hZjI8RB
RcjVabKD0fcFlhBv3BuUIoKldNormRb3oRmQ4LcRrVygC+YpJGfyjsFxuqBb6+csbtyjbnvi3RqG
6AQnj4YrT/Prj6Vp/UsuV69UZD0XI8b2UffTfzMX+71OxppcLaiRGoNN4bOQtuTGyL07TxnqIiAO
botadyCHkmDD05A8tyzM7I014A+FgXhDXhavCILeBb2u/okjIR+8eh1SogvYIQCWODi8s1uI5p4J
wOvWUWo5DKtTP2cqVYbwHhPor2Ci4CaUwsW60jUlsfrFglZRALsCEv1Wet2fz149BGwTfc5glH4j
uri5GUvrwQZqGOZRozampx3YhiF7lx4vbJ1wzt3oCCJnTs+LJ63ql1izH0dGzKOArRJ29ERegTrk
rFM5othzHeKcVEnvR1pYGUmzyRCsu50CKn+ppF2eucyiwXk3doQp3orWOUMJjgjDJnrCXDg9iaWY
rY3XwS8uJopMK06cAEWZnQNOvT0GE66L7K7QO0YcibP90ZGK2Ayj+eqxWwpY65Qb4uv3buNHV00Z
l4zQ3GYkcx0CSuKj6othNy+uDGflNzuU4CpYNDiio9033yD8hhA76xD2lvWWzMQhKWXfMscDlgRf
zATLYsHXXe8Ob6lzsiX2405QodVF+O1kR+rZkP5zEcOMo0YYIozzvRB/BOooK/PsYqQ+VknivLES
P9sLRnHRpSkNyTaa6ig+5ln+M9r80sNA6FtpmEioens2ozLbm65zxK1q7RzPrtF0ouSANbkI4i5B
RaztOayHznhA8vfOdjqfgeqhNUfTM0Adi1loCWRizWd8lp+JGF1iNx1wbNzKIZ6nLyCQLNhi+iSx
cYKLoORrtRfGBEMXI54eRh0tpaDynVNCP9HGgatHNe6uU5YgY2fOVrtxk6r9EHiOw6mtoQO3E67h
MzWdrrOVLu8GngygrEJslIeFlwWPvYeJZDy2q7eB8ZVxdi6soJeAJ6aVk8fxhIu6q51ri/cTP7pI
djp9uMhq9JQzre4EKWjc8MZwICyGNW0ScpPI4rc0+foM3qLdOqbAk6d3/QGYy7TtvLS+i8zhxWf3
+BR3JlJThsVR0jvaR+a+cU31LXSb64Tl3bkoYNzBQAaBuOhCmGtAtQjrHaAe5dceasy+GbRvCbx4
Q63WgEmYrIXnOD1NGRxFBzft3G/qBXGJ5MVUU0VP7FWX7J8KX8grBrILgWV6xm2dLY43V3VgWnN0
LFyN2y6Tc3pKqhF5A0DAfnJ1wQqDEENJCQDkyKylv5amAoucLdXZmaDuUHM+SHUPA8a0woan4YqR
yzh2zA1sr4EAqUivLcShELBUu2v9Jn1JhPYNrH2cTl6qgc4kHf2H3VgHJwO3eo/nv8Y3nVLyrVXK
DpeO8lqE00kdmat5D9bmeIZmox0yd2we6GLJPrjQ449KW4vPEr0tbeb6gSoI984wZejPP1adWmhE
HfnYFTAGiGIhe1gTU3QcwzlKH90i08f8wStMe+N7hnbjdYNxZfpqMd5ke4VA+GGZg/NPjh7eGRHP
81ZmcW8cWf9yrU8/xt6K7h3eSmd0xRAzgXch5XBnmy5dq1llxeOOncFbJTHi84YFTzVwTUjp/ClV
gQ27HomQ8t1nSfYv7V0c5X6b7/gb/6QnSzOfxVLFb6lGb7UXGe4Wgc6jF8j5ms35t52kfGwTaswt
YCRIBsW37kX4PpLlzqPB4L5t8HrpcXnXlm3HVtTIMS/nelBS17NdcH4UG9v2mnCeRu+FtTBpjmLk
SjnSYLLPjI63Uuv6d966ZB9T1EfalYByxLEuzo3qeAE2dvnMfoXOWR5rZek13I4kf+F6xYHExo0o
G8e/VSMHZDY7JrCjTunes8O/j9exETxcccmXsT2Z1WCEmPLrJ6q5I4quqWXaGTrl7U5MwLJkXPvE
T0Vb+Ti8dBqmuLLyHLr9anhJjcsspbNlbv2VNsL2+aaEPOmjevPaOPQHLFYV4ZpFmQruetWwhTbK
f7E5Nw3dHhrEFZeREBX7MqSZ+5ovFLeoObvXbYdXVtvZp2qKwqLLv3utAHED5d8HJejM/DJJmRFs
iv/12jKeSfTAXZo4r+G6yKvl+yYyfdrt52RYf4Y+vneMZH35OaZ9p3lxv49F2j/zKp0DfaoBgVjl
ULy7juP86EpkP/jLIKokaR3QUVf/RW70kKaEYYJxHN57c7mXToa4oNhibQeKAZLF6W+O0ezHAW6J
233HeJG3rKoyAlNKP0x2Je9Yjq0F0ivQJWddMyUysLEybnmFfDPBnUCSqmO9cNBYxLKPRjeTGVFD
nG76jhK2UTZlgARb7e1R98iRjeu+o3lhC/TkdHlEIiTuz7le5S/9wh5mdCUFnqikks1hnb/UJueq
q8VEXSH/HkbP34Nj/0XrXkBZ90EBc+yc5vgrU+DeRx4T61JryV7NpL8ms4qyXY8IvusqA6J1Ok4a
a2D2Gnbz0uHF2bA3B6siGHqVXgLptOntya21S71Y7CsJu0nn2gwVOuo//EYewHCUbFfKGtSM/5Bn
xLHcCAcGYR56udw5PdKcl50Zv+K9wjRxJ6t3rDzYsMdnjaoyB7pIQ+oIiwIq+gLbZB+7tcfgXfWS
pjYIoxrEvf04YTespvyg960IW9cqHyV5waBOV60wK2mA6guG4dK5j63sIAjwES1V/Rf+/XZvWtoc
0vbH8G24sPrGsbnIJbl50GkYSSA6l/Ccm1UGN4Rdf5NRTn/6vH/iARK0dhbqubIwvLNltX+4ptPQ
YBKrvuVN0V0Msoi0jCIdG9742dk2YZeNFOktmQxc1I4fr+omQ1QOcBO6NkKNkzZ3/iDv8RA+NgLT
80xr4QZmybcvq/oMhqYOhjlhWpRr63jO4vjcaU17HJzU36mYBKJbMbel8fdcdrwcLWWFGDWeE1Hd
N03HqxRpVAHhiN3DxDh0G9lmkhNSuJDZQxVT6u176WpPxB1X8ZY9tYFBd332xau54ukynzEHi2Zx
0OzkcWG9gxMnr3cx3ulHLRoeihzKLkOFHqDV6EHjtdk/HR8BxwwP7mD7+V4hYAWcIB3EJixKATWX
Ng302viYjqOk5ofUxgbTbxbjJFpL+1InfW9sMitUeK2l3u05nlllggEIJT9n01huSKCEm14MhpcL
MPDtXZda1aHLEghOEYwZx/uL+uTOwksN+ZT9TO59cR1wjgv0kb0xmfbF5WjfaxkJYMX3oop4OUIw
EQGeXa60iKXDFDaRNz17dlzvUtvLnuk+OLVscy6m25q/5GpY1Y1Z9G4S1V1RezDgmtEL2Km9xp4+
krLlUuSRvZkVbp16QVH3p3li/YUbeKevQ8dOi5haCeZTpR378QkE8dXXrAmVHRZMblKVcFrIRV8K
+PkndwGdyDe3cT/90u1vnWZeG2gGrLiQ5o84/vEnJv6QnhMPIr/BwLHB057dLzl7k3GkVSDj6XiJ
ujLdqkb07wsrOuQPCrih0qSndIxj51jauFRr9BBmeTQx8NGA+mD3cN00isTck6wqdjxr9R7QQUei
Ba6fRdUceGYXszJzJ41JQEj5UJTS7mHY8cnYhfbOFAoMn+jYFpvkdaVGsok1ylODJ5J0ycyr8Wy4
qnyyVDy8yNZur3Ue62GfLNOzoA0A/Q656NQ76BR2OZ8LSaFObZTMhvQD/wGx9hknpzVT5VLstMMW
CACrjNOxCOlZaq5t05vh2Iuv3K9OtjdMP5I73JkAoODsJfyi2HaZ/V/CB13s89Jy8BW2LVyANFui
YU+7w8R2NYoesG+P51jGTnYrEGuscLJRg46O6Dn2G67MBDxRITZJ0/eC1UztvrakJwKLuugHN0WQ
1pYBpzeGx8riHZD3j67r/YgxTdCqOnNfwNMKlDPjSc4N34bL7KjA4uoVLgwS+9rjuSlHF4KSIkQU
0/2Df71d93W6AoZD6hbDupUv/+SQtl9z6f6bq97ZF7LLA/bfSY6PsORZRm07LKBjHjO71D69po6o
kFrz69iHiZh6Bn280I5bLqbFuAEu+w92L/lKg7fNSlfb5jRw7rk4Ddt2oEyGHx4aRrLe67nL16e+
jhuy9QTLrZiONizUg7Fd/OxoVylmubaTWGLn9o4jExYBbnGs2Po4v/WjUQMYIkXFYUnNZfE8mqwq
T+40Zdg2uoqvKXQrzIpDwk4QgYF+mJRPJMSw47h7yAH9saiwCG0dDGR7nGsda8207F5phSHaC1PG
sk8l5IN6urrYs9j5aqNM1nkM44Qk8lqnGPH08W7Bvgx4xXHtYCmjD6bt5WaRo9Y3hNSNAxKVPI7g
FZ4JLbvARTAFvrauhNOPFbG86XKa9nniY7kc+Md1vY//4E+OgU8V5olI/CfJjeqwYGBfzXQ0wpZr
L7s2QxMNIai0VWC6tXVjeh/OuYI8hvkKAc+XIr6PnM4JUp/vJVZ3DBrNhFZrZO/0xPSnRLLA54Lb
gS11WYcRsh9POrxRlunokCz+WS+wKU+wIVLHR1sGK+xvMmRkZc3EMzagpqjLorvRI8WCuIZiskFz
yPcsHswsKATGDcz8iXgxcvmazRUy5DzDuCH2b2Las9u/PinBfAIpRXU3gsmd73N6djdjgs2I52en
qtG74rVxLh1OXSDGQBpbi8XvbNOpxPvgX2qOIozKOWEDNr3GhgnKFc4cJBnucMd2WUYsIE0eocpJ
dzrRTb9s0kUWK+1HiPOoJ+6lZxA+EA0x6eaBTAquniqdFgAY5rXppERKTotlUFBQzL6Y9YKKcNBb
tgCVnySHwWtJW6cQvq2i93cdOgw2U07eT6YrzOzRYL1EifHGp7oq4HhzN7GW3S2Ru7xVFvzCup+w
tHUGdZpLWj2IXJeBJ2f81Fl7o4eUpX0E1nltvBB/MfoHLMB1nYO+JwjGQ6LgX7IuGBDNeVMB9YTJ
4nL68u2Zu53XYeFp9JpJKaOvjMY3n3a+tjrTQjJSShl5LJb6PMjWSTSCVkg1hvJQWrDZ70jGbmoz
Y4r0J1qjIIXfN5n7Ny/e70CQn0ANZJJBo/MKh1KB23KwMIEu1LMHg+0a3J1svJ/wCWFxplkdGl61
OmeWij9wsV/IoFHj7rhO+sGL5JGQJ/0KghA7sHIGfkq9FvYYtE9HtxkmCImFeVBX3r/toyKZOR+J
nJtEqfifGY/BzKmBBjhQGWM9ZIY4DThfD4iq5SHLBipCDEr62OD5O/YDNWtOgVXXiLOzwp5x83y1
S+AK713dZP1d6N9LrO1l29FiWUBZbKcCfSsx/Md5olfBVZSOFHNz9Bq6qDCBae8xZb4gHzs94mly
FsiBrfis+jFpQtpFwYZMkEIrxx72DKHdqVywelGN2dx73WwcunRaKQ6UxfmGJEZg+ux4suzMdsp/
yHztNplGvbOg4OKP1dBwi8lQFAC12Ny7qQcfM9Co6a241fmzoXcN5D4F9uehhLayRiK8z9qU9hyo
bF7Ksw7z/MlFqq1PmAXQK2TXH2VZT8BMOy+6yoHH9p6Fbl0Eqs4hPSRzOU6h7SzEYnfs/aqe2E1p
nFW3Ht6tbJ9Urm6Zods7o5XfhIpUs50lbkv0ISa/ZqEHEug5odguhrmDRyrGyGaDHtgpboaHMvX5
BSrd/qcGvzlF6HTYGpH+Oq940TSSh/GMjq5jB0tAp286Au8xkVzFRlupGG2ywNyT6zl2C72ATRQR
B0at6URx9hb6Xe25mO5yq4D6Jty43RaNV/K2zSbd2GJWoIx7noxXjvX6lylgeWu4XKqgW1z1hNYq
n6wF+nhGDPsgUCRPhaa/roTsgHqJPoh1w3/G/jwQ9UkmzOHm0LOi1JuTo7fekWEC5EWu3AC7OYKd
QUnLA0SFuSCT3GbkoePozuatlN9rphTTmR3wfIKs4mDd8prhgM1i8ll1YGDKuKceXDlFFyEWqNKD
m7/PZeF8NZQJ3aylMF9pdmUr0JbS2xigoXmKJNVBW5ZVMRmRiB7sEknAB3AAbLKxupeMP/itLeom
HKUVoFbQlrgQ1A35EQ3GMmkTguYUj5aT40bpLQXGdpk8IGZoYpC0QERmKkxnRWClnOx8O7uy/+fV
bOV7t0V+4qQKPYdLds13VyvTOQnATQB+b8mjHUDYtXwHueLRW4ujmVrZLN0Bj8IKnXrzTicmckhL
373WS/4BXTwOFuLEROPc9pQ43bXsl+caVJUhWRkBZaKeRlu63yFGPfTdGi+2M0H7diyX/WJZaBvH
KVuQEIk9rv+u56hKi58SK0jgt2OLDyv1F0KsWh6OXWQddPjOeDaL+m1xsr2Vlg9Okv7lDocAAXzS
2ENGOIE1BO+vZmrXWgzbpSI81bJtnMBMykawuzE80KDqEdAI+PXlqxycnF0Z+G10WA7YDi9TqHHt
P+rSzC+LJG3foz6j3LAoaiL/0GMhO+TcElwSbvPTSNv7A7XJNV+aGRV4bGWY+oN9Rr7h6uyW474m
zXwXAxj6TWEKABMG+oSc7HP9KIz63p1n/8BW2sCBRQh9Ua0b9q7361L4faYEiJEDwvqeIwdCq53x
IfAYh65iRsDRupACc+r3hk2CRw3pQv3MIO2t3Y3iUHvGi/BVUZNpKdoPhT2H/C4kqSQsUtd4xFn+
SImDeepXXEJkeFev0ewrHkG2mSyW6akVOdD6JHpM2FLuKLY03B1O+oEmkNH0A1iQ80s7DuI7djAB
Gx75qDGrxX0zCuabFqqzfqj8ztnZXV3el36mdibJphtAQ9sPZ/7vatObpoSTjcnpzJKzeTVtt+1C
KZPpKZeFcV2yiK+rmWYHkpHFiVmQDYljEBAHXrnu1RluWR3R7zxpeBKcthjkbXLt5mvoYuuDOWY4
5fGs7RspsrOfDIOD3qFZeyBb4gcRP/nVZ4HhHZG8mPvq4qriMlnyvmaRRJTeJzI+FWlxW6oxD+nz
WLtWCD1t/ckxYfFqlFdTVnUsufHyF6sCO02TNFsFijnq9jdNwQEZHcc6QiwvPOLybAkr5JzNUlVA
Yidx61rFH8IzS3t78S6yvg0nbivZVtfpurctNwonVVEjRoMHbA6fZkM2n8ekhQWKelUvMywjFtKH
Sok4ItIxmNpR4zQnA1a30603Wk2hwYjorm0rYzxkA7+LpwVwEVjO3OFmbAGcprCH0kwJa2NH9ygO
lchl425Bk9nbwCP3oo+w7S4250I7wS+zKSVDFZckQ2kNdsRPwtbyHkACZd8NH8Vf4i7FcSwmV2O3
w3FX6fSDBBNJuHsPF9kZWpUf8g0sHubS/idJ/QWRgIWc2GAMSRV0m4mnLZsIT8+OpFEd/ETx69uE
yciMsIYf0JD+siZGEB9EMe17WzsYdlkQ36seTe4WOOGJNCDoUNgQNwmeF1BhrAQESxDhaMbebFo+
FJJTT6DWyezSGYQ62ihQVCw2Qyx7gDRUhcPbkY66LOR10YJaO0LARfLDlIhiano+pKzKqQ9xzfoA
37TpL8/20CdO0HVu/ykbvSzoaijndBcpTLBbEnE8dJgjRvkKTAmzjVWP+p1Li/bJz3LNf6KNzQlc
0YJjrcCnBPRFG3+CMPCjY8WR3CisSzuJseA96WHubfLEMi9tNA80r2H6DjM/XaI9DveqQwMq5do5
yJY+VwP6iTL6IX3iAqjMACwmcnbVeuWu11T2bidGHprcIpxP7uPTeNRkM2WhpfdUkcLTwqHmcGqf
jTltH+sOPBX048j9hH/vlg8JAqb11NsWeyUgD3XyKHkZ1IEf+U11D2zb5tpHj/TYnCThTxVKO9Ps
VURL7vqUKsdmSjPzib0m0RZTj71+AwmFDsIt95A4TCMCy8g0FEkjjBkURDdLcUdO1KTMutI8Znxl
z3JCzKDgl00VAsaxtNwcxQNXJPbeWkLRSulk9hpLEskuuINt3GZR3Xl2DFE8KdAt2n5I3UmPNkK2
NXoILi16spavrqSd7mwBL/oiomqERWXHyz2+y6wLuqiP5xdGNQL86Oxp9eNZvf3I0Fe6+8LyIqKN
IwJSX9r9VSv0XND0nk/OO7nmurk3G2Eve9YBuFs2i0Ab3M4JrJVmg9g0Qj7MQX9GWkQYLDUs3ng1
LWDNVlNWoXj8BqRqrls6sxeGXZ9289o8ElW0vywro9YcG5u94xVB72uUifGaskgs7mJwtThpMIYd
l6wrrauowfFe6Eqoblz+cvvABWji2M0VueFIgBndJAk/+yb34FZBjhlhP068LmbkBN6Wvl8WPK2W
Qc3A6NaN2HHqpO+MhyaVinpTvsxdPrZvAO7cjN8g9niwBHLfRRmL95by2ehEh5gujmUyxOqORfts
0/fLdWsLXD95q8uudndTNBJhkXzwd+V/nJ3HjuRYtmV/pVDjJppXUDX6vYFpM9fmMmJChKTWml/f
i9WTcIuAB/IBicxCpaCRvLzinL3Xjiw9nNCc5Q0kOeUekIA18gV7L5mmmujQvc3e+FtMQscLzZDK
+haNOroerJYdqkUPdQu8JTnBsGnv0kHkB3MxkxQmaVQro6TETkHDXqT9QHJeqKglBFHmTuB/Ltix
Dg826mPmMNKlVWZoolyKJl+Ou1mHh8lu/Gj4OWJ4Lja5FTrVDgHO2H5Njd4LvsaknA8nUw4yuU5b
pzv2NhVTkoTqdPGiDzWaZCPwTyWKI/OMNHs8Y0gEBlg3PfnYdjYDtScIJ+T0c4t4SSJ/i5guRhUh
/5ot3UXXOR64+NbMJPmNwSTjk0IyXkKnCTVdMs7KfUoBkQyHQ27GCH1FFSSoZFRwDnqPZAIrrfHb
d1lKSmQbT9cGIu6WhrMVvRpzTqVd56Qj31XKNxDAKiBaNmnfzk08zu5r16EdXhkjofE+JfiXqiyt
TT765tktyvxoRXb7JZCe7cA3kZZAXIkv7MqbocxGEXxbqHdTn3ckulLxoF4cF9GeohjxfEMfmOFe
KgwOTOzYDZhxSHZpax/NNnrm4rOyg06xU4h7TH8jvfpjGZjDNwKiurc5oaIZYnlLu3ELOZx6aB3A
vVlkF8Ivj35TSSRdaTOjCDcrszjFYDkArCZBR7GNoJdspO0CUxpkEFZ5Ncv5q+isdnghfSJodvFY
xIvMI4zI8KjGyI339WDqm5qj+HxWAhlcAuHIyVf4bix8/+TyEG3Ul9V9OJHFgI6M0L6V6AySf/Kc
ItC2p1dLDZbafnvVGG2nKWgGjntrQuX3AUtE8lPBYQbSIjw7sQ9J1jpV1LRHNKbSeAaqBouAsI7O
hfe68JTDdS1oV3OMayQQ2ZObINKvKCHFBGqncYCswPSLJdxa5HDwFMxgZAos3WNbV09JBV/BWgS+
L2VXK+9njzm4u8NvWsCTt3rMLgbNTaQwt2JqTMqZhemk1skly3VX+Kgm13UHveo6GjrZk6mg8vBY
uuwQDh19/i2KxfZZ1RFgtDIoOLwuQpujoyE2oNgF8EOQlfON7X+zJfsNUVEAXPPek7Qur0qBdO/c
2ovCsJ0KCZe0prWJto8koNtOpC6e6wgHOGlZRE2RITBmUhW473oP9XKaV8deLMJAc1HS7OLSC3+S
kCHcW8qVdnaL3FKjAvWEW2EGFlTeKUXGloOZKx5YepzQbMVO0fN07pQXhHRWaFds1AxrdcMmNZmu
x5YF9t4saqpeCI2qKycbihf8HSNbpdxoXlNTVtskykrxxr4tO0bsTug8W4EN9AWxdvNcYi0Pabwo
e2PWdCT3MvChcNmhe4yz2v/ugOqnht6VV2Cy/ROhzcO1E4kMUg6/QJNo3KgaeWeL7SOmvwcp1EJO
0HAQo9nFX4DiqTCFF+D0yOM5OoY7xPTNuNGhBRgQDZVGPqY0DVjciuE2EBiFr/LMC5fEi7ab3Stb
SxhcQ4d3pWUsYH4rrC7dN9AHaBLljvns5gu4GQgWpUU5R9k2oUuZrb1qApeP45JzXMqsso77yklJ
q6vVOmTv/BJ1jnfHbdLXQ7nbLTLTKbxzaG7JlexUG+7ZeDeIiAndsO5qdLpHw6Uxi9F8RHMI8hSt
W1BZJi0LNb0ooe0XGfbiIekS2ubDkkhw49aqbm9Msk7ym5YSjP8to8PHzCEd5lN4dARbHThiUnGk
1kRKU+BEqRFtPGyUQcoywfg9GEOkWHIQpTwFY+ZcO047GPGK8BojvZlMzjzQqULA8CPzfrlqMsN5
Y2cqjAfTpE36ZkIU3SN1Sl86DHXDN0S5kM9Yz1X45rRsT/bo2MvhnMdTSPzL6KDlsady2tQlYSCk
3joaj45TPChAtRPOas6uG5sEHV5bgb3ias7iHv3Xwmx97Yw63nIoLs+MCb+/xqknn8geIYHc5NBw
jOiuOvS0reAN21Q7bVDIeXxavHL/yocjiZOzrLZgQDqCkQbDWatmzDVdJmmF9q3Vc0A6gWHMrHkF
TmVCD1UF0QKQUHj/nylsBMi1FfX4yfcwwJph9t0WLv9ZiQhySz9rUGi+2EIf/El6R9D3LS1+PpOt
OXVVcKVGztPrBJ19dhdXNuwHSlnsfdOhssEdtpI2njQTOB+FYzcGCi/LcvDUuRIPrtOgyYV+6dlb
chzs8bMHnvTWELw9uaFyPLx0eWuofEPyVfMGK5vM8KpkI6LwVDRXQVs5JwoEYbxGCbEUC2zNgNOx
rnEkCpiT7kq4WkZHS9vCO+Zx5CRrabBirKjBIkcMHXvYYu+arykBz29BI8x6302VTemlnggD6mai
rPCmDWvEe/o6B5gH588K83iTkBs6Y+D1G+MFtad/dJ3aYTIEW6XOhcyr8SHC71nE6xQ6ET6xpApc
aydaUdYPWTgNtC4goWIisJCgMgiqHgyJ6o/UY/trBFmSyOQJtohhWdcO/Bdvg1TZglARF434XIGW
tzddza55HcMmmZCriMhLQVA5+XAS3tKjKkJpldWmgC7icYx2BmvqNvHAmKT7Re50Sgo3nwPnrx2m
wGATjJ31NcZ1f+MySg8EczstwX5zMZ61YVIPrgYfEHqLAwWgcBpr7PU1BXlbeWO9sSa4cmldoalF
VT18pUkUht/ckrzhG1zSKcZTSTrgTlLI9FFhxk3SPoS6o5muWjdP97B/hHWmRg69fnBUvg8r36Am
UPkZ1jgi7Moes/zBNnGXbuMiLq4QEKTbvjKdQzAiO91kBfWnbrRgTjl56CzMyYDHPNc3BBGzlw6s
oWm2COvUjlL6gOaKTmAFFyfusqd2dJPkOjHdoUDgPpvfvbAS3ynUQPQtDOUJ/nXgg58rPhhrM9eA
bIKxBRe+iuyM1nKb6mecnHqDZaIDJ5YbVyaGZzZ11AYLY1OmrshhwqUpJBAf5AI6Hpn7X+axGbY9
lI5OgyMLZsidbW7IUxVoc/Ep0t/usKM926lR2l/MJqxvEITPQJfKYo88gfQT2kixQvczdTsoYyPN
/qKjbgMtUIc8j1h2WxCDNaeasml3VoVEnaqlO5zZwcXFM+w2VAessr2Dd7BlV1NaE6tA1bu2u841
2s2pGNGVQ/wP1gXpmWiYS2NKHgiOnt1937FVOzat9q2DWwSifEoXZxGldxAyX8Z+GmEC5pCm4kU5
XZanGUQZdnDHlB1ngjmIHlCF1/oBgNaAH0z3LodxLzRg1RBoXQ7DCa5iWJPOl7PteYIdxzlqI+0F
hFl4hrW17Kij1zqzOjYca8o4vHdbQghXXY+WMEFinRT45kxaUESFEEnZbEtnaH/odOmDx5RnTrXj
wrnhSErslWyr5yIKvH1kCVXtAilCFyGXpZ+ysfEe2y5pn0TthT9GoArmZws4w4J6d8V3ZIcDKvPE
6u/ZtIcgScIRQUJiVQMLeQjep+a/0ngFhVOjDcIno5uMTxSJprMXxNonaMKFbwu2D/LXtQ9P7sHn
sP6jMj2KRcwF9hM4bNKQ0mToprsUMPpN6bXcPNAEReKq7rNgq8tKS7JQK/KfOjss6m0mMIautUin
KyOmvUgKqeifxrAOv3gosMQOjXuY3buliaHE93BlbakdM6uZI/uIAPXxE3hKwzpN2u1G9j0pYG64
VlaRg/pOCEih80Gvzuw87wavS1kS7FoRGpTZlMquMiS4KdGqxGziOgm12HbkdlzJkgY0ADcytunl
se5tkQP64z2mIO8NJ0j6TEt66Lc13eujk9kw/gECnWdJ6+XEkdTOTgGdz6+hWfcvrtm7NzgajIkS
hjuRhS2BhHqBGNrPpFpWQ3k1V9SECkRUrFW3UU/nj7Rgo+w/EXKDQAURz0zLDMygj+XSMxGPgbmd
KZAxrUM4dxHE6MKorkbSc4s1jXlaQWHXDPQFCaoiztdy7RraMPq88bYXXn/XV61zK6Mie7RhGfp3
xpiQTyv9fiQ1uXRaT2xyUTbs+/zSK7YS6mUIar+KDlFXWi+hJqvuSJPeaZ4adi+YzlMZio1HhozD
UbqEnrvCBzmAmDFA9QuiBQ9+raOvViiqZ0vXAG7i3vyWxql3QgZT/Wwjs72OI1dflWkQpHvp9QQk
eZgjKNcNWfQ9m5oF26rmoCdwx7BvHZ/m1m0T+qHH2ZAt8dVkmbW8RvPcVAfVc8cotiAbeWGOSasY
3aiChixt9Vn3rXHEZN8ML3jSPJOyOwdSIO41ruMfhcvif5fpjFovXYm58L5butHxTTp0MRUmCd6L
IAGWFIR2vhpZXwRr/yYnPlisPMBjh76fo/6GYwdqavzxHBHGOAZhSJBpORMcPLPTPNp2jCZ2mEqP
nPOpD841RrNu200iASU+h0rdIXYxOiSpbPlPI5EZXGOKMcv4yh1ue5aHB+nM0x3xwXZ5T95Q+inP
A0qqgxfYEB+iMsKAtrw7ALUolXKczJsG+4tx1hLgRX4QAcEhoN2n2isfDO2BQTZiC3DeqmfOkcUS
CxyDn7dCD6SH41sFqlRn4JSwonE6GNA7SmuE7cXvPfmQTolvsMou618NOoKhWlttiT2MclQ0Bgdq
zeCipZqXzq8m5PTarJh9kDBSkKOMNIUvAVC5End5Mdcb+up4wCmljM6zJhINIjjSkfhae43TRvAC
gc6UK5Ysr762aDm92v4IyqOFEZFSKSkCDvnZRExqDNMBbMSoCzzOAOA5WVpWQlpIix1TvGZZ3YJt
mfowMG84RrZI91LcmjTRVaETPBIYR5DKuXo2qMbjjKVvRW3oyH535OE1hX3IRI5TI6hHg0A81zoq
20ka8CHsSqDBAj6xHxfbcfkDVG62Dwar3KuKI/cPx1oGSUdAx9HxJJ3Jvoyyb2OsZMzhXsybnqhz
Z0OON6Nx6CoKrWFH/NrXecDBekgLjh+3keGUxZ2URlftaqRhwVr0uU6PRjOaNvZrnVs3SZAgmCSN
D+MJmT2HkfEPFlMNtvlDI8lP9zjZmDZjjvZX9hBA0Y2StLoDW81S7ifleFPQMTC9Vd0Glf2UYrjU
j7gXsjRYIX4ytkjbkBGWkKwQ/HnDK51AWAyRZyKTp2IUoOUoDXmTsvV+FuxBsoc5zqNHm4otZzfq
xt8I6mBr5+qgfhBNHRcbshXcq5zv+hN2xxlmMv7dLQcyikX0MsWYrCyOHiMk9SKzr6Ii4G9AuYct
SOqCC6izMerylvZaBPs0nFVlv9jCmQ6gCTRu2ZyQQop5atU5MYTfPKmOjSoT467hDISEQyhrvCuY
T+mI0lLI5s3YOIGN6sVTTxEoQBRRkZenp4je+dpDmNyVmyGLZX2DmjbKPuUh6tnP2rb7jhBDRO9r
22/aYZ1EpuHfhwYGITrrmh0CfthC2m8FSA/HWAXwx+QrJiCaZIi6vOSI+Ki8kaMGakOvwfrikRDn
Y0ki+ZiQH2Yje2/MFC8yTjkU728M4Sf+D6+gbgWrjEkZrO7nkjdqH/is6pbkgswU1Y1qSEJ+6S0K
4Lu4k6XAhGk6zpZ2FM65oB3mLS4Esocd+lDgXlo9O9fuBPkAPMXs3ORkrDi0gSZKH942pZ5D/waw
5RP1rhD9Gn1QNiEulnycUIpDVIEJwkm6U+wiGToyoc32mTjvKgCOYvgNe+aSPmJKbJ+6S2eVr0tf
IGlkwxjm7nNDlYqTepk543fK58hYOXlOqBYoN5YJZUgiscb+h/K4w7XQETUKb+yapyQNc73OqAa9
TczFtEMNO8zYgU3jU8Pm+j6de4MvK6xe4ejoQ1WKbr6urJ5jaQTudWeDXQietTBHihmzSOzvnDE0
5jXaW/IxDSv3dSYiIgh2Us5APEZmf7AfjkjgYmk/fsqLIvDvOjz6OyIzAKY3yfzYCeh7S0ZzH3TP
ekxFuPX6CXYqkWVV3j6w7MQInrMsL15lFfB54oIJPzHFuG/NNDgUXNKZKFpyyPW9MCzPxIxQ9T0V
tXRGMJFp/TBxPjCPLdEYnwu3c6NXBEYQzEarTkiQdn117gtf4hOqEo5E4aDfJEH1J3zIeGrZr1rB
Uwuvy30gnJTTFl+O92Xqx37vKYFJeSyzq1osknuKpOkrG9jpQPkXF6Wr7HZLWDOoRMD+LSQwZAPT
TWZN9StGiWh8TNx0mOpV0Uv+yaVCStGRre23ll72oty3Sb2CUQM5qSsx1uVZ7WxnTswYXgLOguu5
9VT0wwc4eT1OJDWeROwV9OqS1i73spvZgELlK/dh1MU0ZeoKvotk04qNlq4XOb6jrdf50Li3xEOz
5cYBQmc3KTL3Ey3n8qHTsoewYWV90295/IZ5nXvOUH8S8H2M5wGTuLGecXytSyZpfRSOqOF/FY7R
k8eg+vC7w/40PdY9vAhJHoZzTTG7rw8Kg3K/ATKXoY3ymqS8cz13wA3HScuwflJ/sjB2G5AWynOK
ZrrYCsfBjwgWE0I29uKB9qplpMG9MqC7mdFI1sPWmJvKPQdxjaWUPYy/psUJ+AN0F9iqCM+cseX3
OeVNOZgF+mOXmZk8BeiEhc+xfuPPlvttpqVEVDNfwXMAdgOdRQJ3GT+FQXAmu0KZrps5G7wNZyKp
vno5Bt417GS6xHB/zInNMNp8ek0QDIAL4QSkXECL7FG1BjEVFV1QuI82bcpBZlsLTFdHT8nhHACM
C82JDBdGrWO2WFGo7Aa7QWHS7gGYqrWiG/eERt5MdjG7k6VDbk7ulxzgLFirUFb5jqa0j4GVKNjT
OBT5c9bWNQ2PuJsClJULtpPTLYq+XcgGFYdvB1QFpF6Qfu6YwcY7N/FkciXiLmqbnTmVjvFagt1y
PpWdB5exDVh3TlC3UOdVgv9NEY/y6ROEg5SNMZvnOzl2ZjKvtELG9cM07ZjnxsTiASSGyzYfkPO3
LiAWXvFbCQB7fsUtYAeQdOIs7B4LUgMf6d2OAREKbvATwHaXPFSVq8F7o1TYpwbPkF2xg96JME/L
+0zekyCDQEXTl6kl3zhMA7qs2ELVyp0CNNiOGXCEoEGxcJOCIL4pu6D4kfquRwFAWPwZu4G9s92e
WtPS/p5OyLut+rWORv8HLTy3+DKwUBAaia6b7ZHh1/VTDpoBcjw1wLNvVZQGEgBBrB/Snb8kRlhi
imNjh7GPTHIya0omHatDlnpjj+ZwSGezvKrDwW+fEPuM6rxAAup9K1uQBZuyqybSRDqfeUSHOOYf
iSvKwkdaTJJrmgmeU2WQVrMnrML+QTIRB9HYbUNaS3G3qzzXuat0nxylk1TbSsTmVwdbH156lPnI
0ci1qa7tWZJTRVkMgdbMJ7nDp2CaiKiieS+KnENQx7fhjsqgvKN9SioUnABqmNb8UBvIrDY6s4a3
PMhGb58QXDnBbvI9MhNUTDViDZI9J4qQyQM8AxR/X47zW04TDKGoyOd4wgbB2r6mJ2Uv8Et2GKte
Wm75RIPOnY8BBtCEQ8/kglxjXqwOodXXtI6m8oZ2ZF5jybFy9a0L7fLZNTqhAfdMgzUjvDH4F9t8
6u/tvO6uEfE4BxJzDLw7iURwkQ+gCCbP8ZaSfw7i1cv7+VW1ZQTEyhyHVxM/tEWFCXuo2WcM4Yjn
qg9slgJCCXPvkQYTzzgz3NhgIvMs7J3kcll4crNYFI+BV2YE7jHFIZXsCvbXPmyUEwpUqosBhOx0
y3ZrRofh6VKtE1S4+b7o6IIGaJA1fHT0hYfMHq2E776vrU+oK4u4pdoQV9QF5hnhpDpo7AZcIZ7M
0H1AARvdzE2WFoAN3N6472d3INCs8mzzbqxEa56YyzARcgqrP9dk39wnplH6L07ZGdaCnJD1MfSl
3FUYMU5E7E63Wk/0ZI3Ivpk4WjVvvU0Pdk0lTn6nylJEz6QxzM+V4bBr4yzorAuXx/pAOmL03NDF
WaODLa3v9B7m8kR2pneVdeTqrGGeevShYoKIsBKTbHAFcj+5Z13AmsSRQBnbyKk8utdxhq9x12TO
jIVliPhEx1MFMg8IsKbyS/IdmagkSQubcAdQqN4Qr0XK7kEidOlxUB6S1rSdeBPwfbLVzazOeYwH
TpabppsHTvdqMu5LdzLwGWdLQft6Rk4e7IcYpw4xSp7VfxZgF5OnqRmTAASd2VCWsAYPmwxGK6rJ
AaypcWf0ZG2aa0WcQWasOl3Sh6lcskCA2ZfSn/ozZoBgrn46Zt312Bb7csJGiS2qHalbFujW8mnT
V2Hemo/wcmPyv32D1n7zFClQeS+tW/TjDUIdowy+e2y2Y39H/4wPDM33iFx+73bojUlYy7D03nLW
m4nh0I7pBSkgC0AQB/JEsD5YE6fPW2r67rzpCll8jmpR9PtYGxUNJFEp3e1jFrIOu96IQShfOxkS
TnWgXRSGn8JeM2MdJrJDp3IncvRxVvvz3//63//9f7+N/yf4UdwX6USU0b/AX90jAmmb//q3EP/+
F9P68n8fv//XvzmGQKm0HIgu7No8iwoXf//bl3NExhv/9P9SSZC1uK/KL77dVtWGk8+wT81UvNqS
8wRuP3zaGOcJ5W5Mb+L0Urt07seEvlaEPOnjX+O8/zHSochNVoSHp9P2lg7q+x9D926yB9b9T4lA
7rERuvTeBJ6Wdiv7bMr2BKlgB66SkC3FP7wypnzLkqajbAW1X+n3V5aaHpARGsMre8VkX2cTsSw2
4jjHsYNrzJHfhA/g6uNrCu/97SqAc8oVmpo5DDiHcPf3F0U2RSnJQe9NAMjQ3LiqswFHttrKVvRj
aT2tBj4bpuayscS9JfGdAsK3vJTVWTmUhUq6qRtSXwvzYFOmjSli1R2bAgI2F32iQdx1MsZl/ziI
zndPQcbB5vrjm7h4Zcr0FEhh1/K01CitPPf9PUge0GwFvXmeHNEjTyrHz9Dz+m0jTVBdik3N2yRl
cPz4qst/9ZdRq4Q0BQErVDEZKJbQy6j+ZdQWc5OElm8Xj6AeCbEocze77hOchdiI53ZNOdihv0zi
7DF0Sef4yzC1/nB1pR3NaJX8xZTvr96hla2bxiwe/WJoz0mmrMegWWS68BH/cqllxF/eqHItqRDm
2Z7WyxD65UYbqQwaArp4bFpOljnCjzVmonrXJd64qx3Tff74wV6+TiE1AxK9oWsxLqV58TotgD3V
iP3hTOokvoXQW9os1DEAy0X5gYI/fSOb7fHHV/39gXJViwK+FpJNuGW+v0tqHNwozbdzkbBFX82G
/TVsqGDTNTPmb//4WgxTKmOuJeCeXs4xjM3KpMTmn2mdq2c2inBLsKNFSzUKN93HF/vD49RKC8eV
QtNodS5GisYEblO6XoKBFjs/9Lov0+LGAQUk8a9xWCdWMo3EtP34uuL3caO5sGvzFplHPbX8sF/G
jWUgHpVe6p9RX51KQ9XprlaweANqLURsNyDqo2Guv2S2eNVLRs86aVpyBnyIFTWzrY3xYeA858F/
uQdZ8uR5vf7LR/yH32hz4KQKbVN0NM2L31iFZTA0wCvOkyaZZBVmNmU5/NL6Km/IfYzSonr9+LFc
TriMbkcyTzHOeCRMIe+fSshpeXZDQ58l3zbCQPwDLUUB9NE2BGcFReqgbYPuPfaTdhcRkLv++Af8
YaAzXwp+B9UtYauLgZ70AptIFzhnuxvlMdUNlaQy9RHj9t1fLnW5sjNH6kUSxDyLoA1chnp/s0E8
+p2blfYZoJ23KfHV7pDfcyaknb/P4/KqZOe3wv+qNkL4UDaKAnFAPWeHj+/597na8oRn8WNM7ty0
Lla5ljAXdPyjdTYGT8K7HV1xLNP0DTc9O/0CFGufmtMGj2z0lyv//rpZllwu6ros6TyG90/Am4fa
s0qtz0g+6IAa1uhsRupPO3dOrGuaUncpWqOd39mLOMQtrz6+8d9ftsXyxNIoBFsK1BbvL88K5eIZ
aMRZxuxkRTwUI9CncN6oqOm/fnyt378l23FMguq05LOn1fb+WgROk7vRuP7ZRM64MxtvOdCF1h6J
dLvOzTHef3w98dtbddBWKodJBkeyCUrq/QUzFBe9a2Z0+QJDlFeEG8bq0NPxpDQc+Va9s9vBPGbE
3ACRmgJi7pzZVseJULv5vgE5+bVAbK9WuW7UtTUnw1tksYqDNKoxnpdlGN96oeXdffyzLx6TbSNq
54NwbJM/K+FdjMW+mTqosSK/knM+H4CG1YfCyMSGjlx6DkLzbx/h79dTprR5L7B7Pcq2F9cz0R2R
iZ5UtCg9YmrzAfc6JFEf2D9dCxDj7u7jG/zPFPbLhoE7RLRkug5IL5cpwLuYVHtEEwUqpuqKZnL7
7Gkj22st87UdmuMxUrN6MwadEAY3ogkpszbZz7SvNyaHmK0l5fiXlf1yFvr/v8dh28CoBG7oXXyD
IgWq0kmYSohm8iwk2LNW34e49MOffkkf7liH4wL6MdN4n6OagTQMHvVRk1LknhSRp89/eUAXB57/
/CB0SK5SzIm0Vi6+Svp1As1kyysJsrRfQ4VGqaAJa2KEWrF5R4YkSmKqsxCNiGuc1M7qDPNnWsoo
3PSZpt348S/6wxgRjud5lmtKdxku778kzzQGdv5jiyLATndeLKZHAFPTnuKD+mEKqkYfX+/iy10e
AIuC8GwbubM05cWYTDoycDpqHVcV2GjYwaCchhuZ2HS4K4Uw/+BWtT3e1pS3n4jY7Ou/DFG5TA0X
Q5TNLEs/z1+wEbvYvDddSmxMEzZX4ZhOx5acOuig5vjiRfUtO34NSyu8W8Jrv2dLw4YzsGJxqqiZ
26SnHshLgjBOc2dcOQihIAML92fQQ1kK7CFe+aEdPU7KcQ6RSpGDZJQZ0c1++fghXr40l3MzLwwi
pGaNob76/qU1GqAhR/f0WPLTibyxLQg2TnTHGuisBZkF54+vd7GW2K5ra8/CH21KOuKeuPisQ1mH
DkBw4+i6Xm/i9KQCPdJsrAIMb6s0m1jB/zIul//kr6/JdTmSsm4r7lOYwr74cm0MChT83fakW7M8
OJS9yf2YgBa1ulnbVjVuAS4WfxkcF0s29+k6FocBYUtrwTleDE4i86YMzSehBK7j0j7MsKhZd3ZK
z+RQmWU97aB+GcZxbETZ0rVH3LCOO9o/f7l59fsP8Uy4I5IF1XLZOly84NxE31Nj/DoR72MO1zTb
wvacoSnPWL7trnnTnbDx9nZU/TYqgNSTAVtrx+nJ6SOruW7pupovlHctqiSghM3o06CWyBwUvWA3
b2OUfsm5Asvhb0yaa963RkPf3Ap0+0w8YVeb5xJya8gxtkIvB9UCkj3a6DZkm1ZOEWnR0VAK89jA
ByLdJ9MjjdMpLozlIBqZ0Wnosq4nxDFCYr/GLGUET2qAzvwcI7BP79lfwyQch3Hs5IoQCdjcH4/Z
374RDuiepRS8Gs500l4e8S9nEIlmj0wEdEp2k9MhTfzBXtFiBIkj5/I7hRX3Ly9tGRzvRywX5AsR
/OHy5paJ55cLJg3+bfLIspM5jO0DwNzykWDU4C9X+W1J4xPjMpytJR8FK+3FfZUgXGJE59kJwQZZ
zlQOj7VWpLXoXhH5XMqjkQFaJAQ8xPtEZklaZs3aCafkLxvMy5mcH8K50kIjIyjBePpiUhgTBfSS
iIBT4OnhWVdptMvJpj7lpPH1UOYXDmRUlCeOvNVfHsIfPg9JacqmXOBwuLh81AI6X1FGgtwQ7IVr
O8+juwyW0XZYRuGIseOI5schLJIQ4pSSzP3HQ+sPb5pDjWJcsa3X6j9LzC9vOswaOU8ZasogF8he
0YRm340oi/75CJYI20yWSXS8pn2xV+iHonNII+dNz9gTwZuO9o1y/cnaBfEQvCLnJwHg4zv7w0fD
G3VgJbJnAh5zMbjiJhzLMAvDU6OJxdF9c4WDEFl9h7rMkmRifHy5Pw1mGMzCRAXOHwzn999MbSZT
S0ssPA12yjI6JjXzm8/kMY7JDtQDUSlpCWdjisvrwKdFMLmtuDPr6tvHP+S3XQGDmRI5dSfHXsrA
l9uSXo8oCOogO4FRleSrj87onjDrjMmbJrB0XlXkVqnPY4Nyb80JSkYbu6BivJpdywi+J85olnd+
J0GugmupZ9tY0d6w1KYWXiDVqmAvGZ/iaB7K2xlZUn9XCQe7v2cCOmrWmd956lDkukaFg6wWQOfH
N/jbCs5iqii1s/VkK6z0xdEfUiQh0pJqjIti/cdCjN23fQ/iFfEQAYAfX+yy/sM6ytPkDwsdMZWV
y4MHyobcjVgkIOelKt+FsIW+4fMElZ24k31gUnM4khLCOe8k2oFqSefqn0oiedJr/tX8USKI8deO
20Q3pGaLckeQr/wWs4cVfxmCfxjxnMmouzt8YTZlwIsROBUmxt4mOsHDnBVibfJqdeA0z9Ys3eKm
pbPx8+On84d50+ap8Fg4Aip5OeZHO5bU243kNExevyFbyEIW60SnmGlsVyrZXDcqIOuwDOLnj6/8
2yAgFFzBUmXaZoGi8/L+XptUkMxURYxDm6hZrDwyyFB/dtFVhtT75uOL/WGSZINvcfjC5qcor76/
mLJwBIiyIkpPueOxxWS5FlPyP1iEmKdoHzla2hysLnbzAykPfYTr+dTMCSVNVM4ISE1hEOQJWAma
Qkfq0IQYzk+z7cc3+Kf3yNbMtE3my6Vi/f4GZ8Q5XquL+ESiUEoNTxb7Fu7wJnS5fNbgXMUjpdeB
nIf9x1f+fW9M32GZpxmwrA/i4mNGyK6GzkuSU+vqwrkLDWpAW5JRwkcZSDq7I3GN5FsUo//Ph+6y
l1rWe075mHfe33JdajXVhh+fSjJetslQGqsJSfv1OMb2j5EcOuIwggJjCwXX8i9r/m+Dd6mWU6E3
6RZSVVPL6/hl0UU/HkRuN8uTjZNuXfBPPczShwcYm9lfjle/PV9OOLQkBb1AbpJP9P2lLIQdOUUi
eSLTWWLDI9jJQXe+Cuxm3E7w9+j7mtk/nYh4qMtVWYUQ+bNvfX/ROkWzP5nKOaUAPK44ZoGyIhho
lc9ttG9pgPzlef6+9rIkcNCxXYpops3S8P6C0skI0EkyiyUP/wD2SBLE4/hnZZNFQITJtMqjjLsv
cwjuIXYP7I5yV4yAa/7haF6WJuFQe6BTwLC6GFTajhPtB74+NW3l7ZsWeSdsinyja0etkOuaTzkm
tb/c/W8f73JR1qnl++GS3sXTjny4mKPp/z/OznRHbmPZ1k9EgHOSf2sulroltWTJ0h/CtmzO88yn
v1+2Du7pYhWK6OMN770Bw4rKZGZkDCvWMry0ie0QBG83g5gZiNc3LqG7B8shlNTCysSpBr/63sgO
6/QriTR0wh988fXWm6pW491jC9oluvHfa4GCABQgRfEMMCuBKCNoGDh4/zbTBLLxkXTyqM9d25wV
dByzoCeYQzqMqZQq3vtK4X50UDw5BpLvDVRsFq+c6ju31pWRJO0uU9f4ugurGl2OIWhNb1IzQ4WS
qmlgdwp8KrJaCJj28RrlUblKweS+wgnJFeIx5/m5tpaloosVJTc9s8QztKHIt3TutUMUTn8ZMBp6
j83dWxx5AOEigQcP+uLkdoyzRTBAGbBGTNm21SPE8lRALTkUBSspx73zKmurhk64TKS8CMwrrRpm
ky6Ll3ZIRahG554UKLsPuciNcwvu/Y820rQd5UvYER+vUru7TAfvRM5FwrlsZNTwH0AiG7qeAft6
5gBxnstiCz3OWG8qZkv8vRuBRdujt6EisIuAr4lUROBOLvWv1rAh6vcZ29/w78YQZcK1N6mHOYd4
4g8gFr6+ggm4dwgEZAp4N2qsuPHrQ+C3vh/UERPBswMSsQcBCl2GyE55TEozhYmysj83gQ6HTsIn
OHCkTa5Y5DAzSPyymgIYxrO2/YWoY31kKjV7fvwV7n0Ex1Y1xwaryElYHG2zdcZKVWvTa4uq/YLK
UnZpWyieomY2V3zjrSmqF5pBkZIQngBnsSDkCSwFagpBgNqrWz9s9X1XmRA+R72x4gjlsb2+sLJQ
ojJ67Gj2LfAlCaymZiRQgN93wFwFcCELPWq/gRLvDz4R+B44vb+bjJIhGRVmlsebevvQY17QIAd7
BDT59eS/iSkMGJcgnshdbwqd+UNamk9JCdstJTYfOXqwh3oIjcBjm7c3GZvAiwRnlMjYWYSNMDIi
CjhJ0gpKdS/qPMJlJgYDkUaRP1sFWsvN0DOFXSj/PDZ8e05l7MTJkR1JCTa6vheNM5RVBSTIs+PM
Np9Ks4ElHc7kKvn22NC98yOzeZlUUUZY4il6xeqrycBfhJBEeOh3lx8iO/yjVtnax5buHR+20ZRV
Wz7gMs9MwlaNJj1wvDKsFWBsdoskZVTHF20Y4I1L8qr/nKQi+zF0avyvxdv4+fEPuLenMoigQGPr
JAGLF4DctVSUbLI96KPmjz4cgagZke+/38eQrxEeOtwUujVLxFEfC1MRECd4VhjHPfSmbeUcE8qL
7/Yy2OH9BJNH0ZkmyfUZoXw7O3MpULcEa/pTmHN+YZ6oJodTfz3euTvXgGDXsXXQf/IveYjeXD1h
hiYgatfyxnJS9r6qZQdq3OO27ysUtgGgEWMjvWzRKl35ZvcsE/rhcmxh8PHkP39jmT6PxIjjc5gb
z37AmxTv3Lxl1IP3FN7aWGRHuP26HcCytebTnZtBbZL2Fw1JEBjLm1FEPUOlYSe80M2ZxVLobk1t
muy6wYmOj/f39hUk3HKZ9MTZqBRUFu9FGCv96/ClxwAxbSx/ioZTZlJUoU4M4YqCXOBjg3d8Kcty
aBDx7vKf5bYqMFOVZYx70QIIlXvr3FkuBCeRgYziUNQ7AffHY5P31ihwMhpHlVNkGddfkrxhqCBn
Mzy3h2g7AEV7MXUGGFRRmBDNJO6Ku7n3+cA5UKa0yUHB0FzbgxZ7ViejMjzD1IEY8ItgIptRJRmc
9/tqurIkuwYVqduyRtROY1WqveHNheV+1/qw3znWWKzc9ns3Ab4Pi6IQLkUse2x6o8EECAWLV1ZQ
KFdupnxDECDfBX0Bwt1q9GYLHePPSPjvxG3iWKhDGMJxAPuZwP0WMRoc9gkqfQTqGuDffMMsrP2t
KdzvugbQ2hwZjqhlWvbu46ITDsKZKZMEw5bO/O3FL1oRln1CDZSC1bENkmBnuoX/tYOZZFcxoBmt
RIZ3zqcOJSKVe5cPCfjo2iAUBUxxDySZfduYiFxH/VnPdf+MOhGtdqv54/H6btAXcldheyWhhA0Y
yN/iPqhxPVmR2xkezD7t1gpieG7AG+6iYWA2YSQ22PSRAetGbwpShb5+KuSkz0DvF36HsBlWNvzO
86xTYKBJxOPF9Vx85RG1xamwB8ND17aha+4g8L4Bk8Kcqo045Kke3PLQMMxwqoBjvTh2nB4eb8md
G0vOKZEokOeAqpNf6M0nN/3Z8aOu1tHDGfxjRDfdG6u62YdVEaws9o7/MzTQq7QcHYAv+uLphEPQ
gKW00704c9QLkybQonad/a2I5+jfScTTU2v06oqXv7PDIMcBAJARSK+7cLqta4lejJbp5SpsvtCK
u92MOARELpu0QlZ208Mr+By0cN9sIWgXF2EOYbeycnlvFkE87yk4Hot+GHd58Znhn4xh7iMBmpBc
/BE1g/957kN9fv9tAjdjUW6VbXqYZq6/ZZEO0PAVmuFpvqDv0kFqWpSNzng+Y3lGTqf3/WfHxfuC
VOFr4qqu7SFTPKAgS/erVrTs16iYtoeIvPJcMH+w8nbeOaay0a/L7J5QcokMhcIvUGozNT2Vyu0W
xtcR9coWEuVADyEwf7yuO16J4AMIjkxBQNDLz/nmTrhJPPdGyauZgVb/6vZkdRuGAJFaMhByQOvV
dfwVk3fWx+Ekx+IS8qYtjyljMTHPmaN7DHCpH+rCKin2NVD42XCcPl7dnRtBKdOiOv279bA4JU2E
spsf+2g9aRKjY0G/MWwCpMF3jM8x52304w/FGOzDALEBKeZkvTz+AXf8AINyDs02bgMQzIUTnqJU
5JFfMl8ZDrPCjLwhoW8w38C9oY8aJEUgd5It01lOtXJD7pR08bbMOYG8Jikio73+tAwyV01VhClh
kCUmZgV92OZUGwmmGQFtFLwUB5K+KEyeB12Lt72Dnrczh86/Zivs/eN9uOMVaKWS4gJ15mC/jp+8
OWbJqKhk1WpymZVE+5eTkW3LNLbeH8y/tbKspPbQEXVQ5CcXS439ne6OJtofUEO3TlZ8E5b7Mkdl
7XVRvgbmvveZeVgEN4kOF7Mg11tt5gA5XSbXLwNzYeZlquFy+OoGlvaFpmX6sx1VuACFlopxJWi7
c5dk84dyCYk8hFuLdyZuFd2GnTK+wANRn5y80Y9xrCFcEURr7/drI2nh2R3nNdJ1BDNCywCmHfhn
BnIXF1GnJooqoFqR7omyDJGLruza8oyEX+cfArQiEfcdc7Dep6pi6nhGP5qxopXn/NZ1gZuk+yNr
9jpucvGcE/Qksz9l2SUm7q/QCa2naKsS832eSmv42LX52qjP7W5L6DbOkmkNiWdfuBNGowJLVWJ0
acMxO+apGu0rK2t2QjfXYpXbE2VYLuUZOYwFjtpdfFh0Wlukhphti+2q+SvUohw6T64otD55y+B5
qGc7dXKhTnx8Ue8sUQIJecHB8zA+s3AavV12MWKyvjfCSlfzktbZUxeFebEtk4SW/WNrtzkHlRra
wZxdjenapTWDwVW0R0DXwm7rPKfwoe39skMwBqVvKHSnrmu3einB6pS7/X8eG789P7Tz5EQC6xVU
Fxa+uWC8QwyIUHpWlFHhS7tpU1tlz6C97W7SIKpWQohbHyizGzr9lBh5DW7GG40MDjuUebzWryii
Wql+HECx7B+v6vYD8rTaFIZlHMgE0+JWDEKHxxchc28iqP5UNM78rDBI7qVt7q6lNPds8ayplG0o
dRPZX7s9EYm0BO80eRANSWBHBhc1FOAMKydrxdk7pkicJGSeywTWaxF/xcjZtwOk4t7UiegvBLfS
T3mspDtlnuOVQ3nfFJR6dALBnS79HLIcpQrjVc8cRjF+glYkP+mFme/hFl/DP985gsxJSMgJQaxs
el5voNP0CPa52eD1UH4dnRoK7SwawHwUsATOQ9utLO11FOLah1u0zSUgR9C0h/rx2iDjxGo42H7v
ISqYobjpWNF5Ckf/S2FW1g+19rVjEE59vKkzSid2wDu2KzN9OOkpijO48hI9WpR3H5/ZW2dn4XDI
XAAjUYNbVsKyGoE4PUb2CsIDqDX0KdiLzk+8EEIZ2DjGIwSh75z4oujAACHoZQrF0p0vA/ouM4c8
hZ3TM2Dx/VMB0fxtrELoM6GEOGgNinWP13jnVMnQAAABs142bmex8+4Iv04WdV4DWbSXQ4p8psY/
n4RotOP/wRQDMQAXyLXp0l2birRu7MNUaz3IulLS7cA/G0pgHkISs5X22r1V4WZMWUaRtcXFeUKG
u4P9Km69sY+aT46iuUcCXu0rhQ5nZQPvHBJBIZrCCTmRsJZNzwimjVKtROup1QjtvFK7p0EgqyrC
eHiqqwnCqrl4f0pNwY2vRQwNyoWM83orA7epHZGptVcMM3CTHZwnPlC0FO3GDI3qEMZlVNDG8Ejr
HkKswjVS/xfsLGWz0vK94ymIvXiXNUCJVCYW8UDXpWgd1wUYcFh+p88tmgfhOa8rGOlIchSIUDvT
T7fvPkiOgWOSoCbsLp9n0UwUGmaz8YSRjccJ7a1DBBPMyVRgT3ps6t765BaThrpEl+7i2UKaa0wQ
jyI6l6w7vur+yufI34O7m+AxUPrDY3O3gYdF14vXkaYUHfQlmlbvetLG0Ko9l5sPJT9j7hOiGacy
Lz4jMhSdGqnXBcdPs3I3766TMIAEmCLCDfACxsJ8UlDo9cbGir5C75H+OdhWsIOCQXIrlvX+8UIX
9oB4vla7mBuQgcdNHDkjtzqOVW9cKtgGf+RKXP4jyFdfJj3/CwbSciUfWcQ4mDOYVwWgbNFtpzK+
8HJ50tgozZvzxbLM/jLAF/E0tHa18vVuF2WAXIT0Qc4Uk90uHFzRlcwLJyVqZZOVAJGd1AglCKv9
NEYTpCx8+nfvIgappBLmUGADdHHtBuIJpgN31vuLOcwTmVypIX2DFsgR4EJwyOvCXsNZLLyd3Ei+
HEAZaluw2y0dzzjlc4Ga+ngRIZ3+LdzU4wYWzAhh66ydPqpw7e36yU1Wdnbhz6VZOXQP8opvSNVi
4e8UmCT1gEHoS2PNPVRZsNDS3P2vnd01dM4dSzYrpHLHfTcpVV9vacvxT/IU/VDLpwQFF6Wr7ywz
jRNoXcJ65da91lvfxD1yXfzN3BLIYD7gckRULbvRbtOgvfix4u86fYahVIEnS/uzM0Rbb3RmjduN
M0zhj741+2LTup3p0hzXfSilDFpAX4M0q/oTwl99tTM7KwE8rSvfBcJUxT5rrQ5d5JbxMVuDd6zc
1LVmfhBQ2NgbhB3Q8YTRqfvbzG012VIKKT7TiEZwSDWnCf40RkGzoy9g5125j7e7TDTl8DYTXBLw
iEXYrKraaGlVrV7gvmuPaDY7mx7hmWeC9mEltry9lHSnmOGjjkLsTGJ+/UHrptesKZ/GSyH6/5Ab
Tz74Q2C+BjnxxkIL9J/Hnu12afQS5ODLa/6Pa7u256tlP9jhQG8v1c3/UHMq96hHVuNhEgifrSxO
/mHX5wdjtMV4oRgJ4zBdGxOT4UfwjJoXC8TNDkZAojeu/cWCgBMsZD/FB2asayYU9HQ+GmhurSSP
t7sLZQONnNfsB6yt3I03BbQsgmFkgjzhYgYOJNldZ5awKOnzL8eurY8mmgv+ypLv7S+DbaQK1B8c
0oZriy4EySk0O/bFrzpURRlKOAe0piFbj+YVr3Pr7JgbAmZAxYHJfBAU16YCq4cBVYPP1PATJA3o
3Z46c4y3VUn6oTKU8NNRoAZ4fH5e5xTfflMAcnLqFDQilwMGBLnlb7YUjlw/cGDCv4B0RJu7GgQS
HD14m3lfG8pcfqDyLv4M4ehE2bjwq/lYQhNpboFcIewSTWYJW/JcOMYzHJLiUKpERZvU7YV+QOk2
Uo8pwh39/vGvXp4D+aMJRBkbt4B6Mz57/aP1jEgQGZ/6EuUQlX+GsdmB4bjKnL/LMCzLTwNMu+nK
Sbi1CQaV2PsVICFIXq5tzs5o9b09VZcIbcK/gbajmaYgWfDkxnHXHFy/n36+d5WS8YXVqXgTiTS8
tihGdAomBAsuNUofT3ozqydQIzVSrGpHI81YS2MW4aAkD6AEhc8CsgBWdInc4Xv2egHN2QWSzQkK
LmSG213gGJmPgAATSRubTu0f9lwq2wGWze/vXi0xKNEg3TJZi1/cbSTF1LQatOqSDtBz7nvo05yt
2yHA8wSjo7qP4SD0z++2yRg8pWOiGl02f653WJKPZL6wGOma0uJbNOoV2KgWdKSlNdnnyFGal8cG
l+6EN1JQAwcaRT+d4uLi4DYo1/ulrkyXujKaU5q686F2g2CHiO18fGzq9rwyDEHGgieBGIl84npt
CJbqDTnbeGEm1dhXpllsCykgH+TBPzPKXiujj/dWRgiDNaCLwIgWD19hNCD24O2/5DQf0ZcqlVxq
9ZntT6uM3tv4hJ1GhhtwKnBS2EhjcVh6d4oQ1UNgSwqngo/Mvg9qXe7gXy8/JH1nrgzuvFbR33pJ
7AFWIMABVsMTtKySOoQLgxIM1bHQhjCHz8tws+e2c9x20+Up9LipHpXHsWSyF22j3EBTcWyQ0RqJ
+//rQhUMHOgLZmKGZiw+OVrifK+Umk6tT/P5i9q4Sr7NM2WskUMaVWcLbUe6h9FV0ZDoUrp9kBvI
8MR9nYfbKaC3sQ0FenqPT8zyeX9dJBgJieUxANYuPBwhHbPzfVUfB2iwn4MmDk+dqlYHQzPRPXYY
fxhhmjppUIwfhetPKw722jxZvezPEaDa0MzR01AX71+upSj0oGR/mEY7Ofl6pnuTMsR7ox6KFkIQ
paQWHuVH5BfKH0GirqG1Fq3C3z8A4C3teijEmIBYHGFhVW6QUCw/GFSnDrk+OdtYm9WXEKjlDjqK
+WnUHetjq2f9udaaYF+htrCLoTdfeZSvHfHvH8IQxCtSG9ixWAQdKDV2ijs7KpQt/qsoUUYLLwDA
0CGA6fmlVn2qOhEclEA1V7yG/KP/96DjKnD7PDawCxDDUste7MEMCwp8saF+TBgH/5r4s/9BUlCu
fOprZ/FqhXIKjxslXwnEW7jBNCpmtTNn4+jQC74wMKy9aJNe79zYjw6PD/W1G/wfU4yvSnQvjTJ3
cah9NzcKgTzqMRKd/hG9Lh6vWht/+MGIisbsrwVUN0ujokyiIcelBBPDy5kSR+lbVI8d7RjlvTg6
asTMUpUq0BkTND1e2sIrsTa6rRJfI0CA0BZYRoyot9s2g5o64Pq2/TR36L5oiuNs7IkKttrGv5Is
LM/kx+MfzJ/OSAaFzpPqRMlXGxJWeKPL5sg5DL3QKJwd/KW2N9nQzugijp6jMFNeZjSy99EAmgao
sn3sAyfz4tcZ38EZ97ndVSvN60Vt/n/WZOAMcEQyKV54Ac1qUMoxO/0IW3L2hdc53jqzmE9GgmJd
HSPLqpp5f9L7WoHwGE34NLfrg6YriCwbU79Hc6V+V9bx+ydJViXJYUAOsNxmBDw0YEqafnSMxPoI
AOYzWljTqc7prBfF/N/jr7q8/PKjEh/wqL3ixMzF5S+gcwVNZRhHptTcr4lLHZkzwDyw2qjHcjZh
Wh4G80eMLu/+3ZaZZiEApCFA3XyZJich8VkwgQMsuZpeCPcrmpGhvxGinL6oaN1dwmbWz74CedZ7
LVPNpRACfwv+jqH361jFsPzajYIpOKUAB3da2/UHI2aSsjDRo3SdutinaQZtQmesYWNu3AM4eZfl
SjSTRVKx2O2+hE5ZTLw3M1Ibm7IQBXy0RviUOMRn1EaVlT1e2KNxJ+GrMm6hx4P3W9hLR3SXzKAc
T51ROm15GJB7VilJtIAmwZ2MM93mzKHE8niDb81KPkfie44OQcwSBVOLCHCLXWunzDcUhnAZmIK7
5pdZDeMhQltnJV5aPOWsEnMUQFgq/JFUC6+/55RAqWeC7DkxDVbvGldI8fnegOAvCn9aituekhEt
UnZa3WR87ZWwfnGFXs1Tsnd+88Xwf67N28zodDAM66eU99zrEgGdSgSNblXGH6OsVfdplPxwOBWH
x7ssQ+o3j6e0SwZPXcSW+HIwedd2g1yN3CYwtVNa+dF3h+ncrZkMwaeyavXjbBDdAZPMVvb6rlFK
o/Sf5LTF0jvpEQ0Jx83008gM9EHJEEmDdWU+mU0IQQaJ3K5qtbVB7zsfGLAJ14X8lIH9JTovmEKU
WDNTP4VzExyZDvU3saZVRyNGb9Emrdq6fteckLmzdpT/9f8eb/TtcaawDlUY1pkyBF9/vdEDLXc9
moV1AoMz7tPOQkBUDPHRQVJoM6vh+0Y2KeNRAwZMwCgbnRLIAhYfdop0IxmqxD7FzuhsbWQ4nsMh
q5BVr+j7rTzr9xbnuJwgapbgbJYVmQbJEmXuO/uUcIZP0GrUz/pgoTY1mMO3jIuzEvK97tb1scXz
SX4nQM28KctkqirmEUbhSJzmcgLzHhszQuxD9kUvfFkT1oxjHdr5UU9NBuzQTDpOvIGbmJz12Gfo
Vca+3r80MeQ25AjFJ8hps0+tmLRTqWnhlnmoLNrWKiERygsIrD0+Cot4S34aMjNSMv4XfOMSuklx
Ff1kP4ZBQxuyTxY051tDAxdR1ZCrPjZ161Zw2xJEDtyWTv2yrTP38BQ2ordP6LDEJ1dP0VsKYRUf
kHE4RmmmbKFtdQ4R+g3/h0VCWsgTBQu3ZAq4Pu92wwsZOoU4AWC3/pxdfgDUcJVAVU/Tvj5e5Z3j
Z761tbhbJU1zWF9agU6SBmOLQHFkEp3t2WavbWuzF6fH9hYQfS4XDfPfs8IEHQaliuvFRXPZ2X7r
QDkPN/0LAnif0AZJdnoTtl/hCw1/VW580bvSOvdp58JaCeU8gUqwaxNljXX85jQxmQCwjbid1xI6
Prk5b6qhooeYQy0V54RmLzxmdW95cEk+hSjufnm87FtLBLmygw/gg7nAJRLCjok4FaJbwnO3Rn1t
VvZDKfRzlOj2yrldflHJF8fNxlFDV82rvFhUh5xsUeWudtbtKrvkbfiX4pS/onTMXrRMXWM6Xi5M
tukIYSWshmopWKXrLWTOohIB6o/nqkBlp27c+AMiE8QbfbY20LV8+jBFksCTJ+dU6RIu3HJfTzVQ
fw5GpDboLE6tLc/EvM1aX9uHk/E35IliJUG5s5nsIugDWXqWgyzXy7MknxsUqdYZ2TNEn5pC2zHb
jY62XUeIeVFle3xOlk5HrhGiAMI2XjzmqxYBY4N4R5yTlZwDp6l2nYZohjo26MQi727/0yugAlHF
dOdtWvdc1cfG5R/+9mX4bRzbujw6zHRfL1b1c9H1o2Wdq6xSfxhlqe46v2Y66bGZe9+RqgNJB7g2
/lq4HFRCrA4dJOvMwJxysKfpD0MZ0z1jh8EZibPgqQpEdXxs8953pO8hZzPkSV2OddogEMo2iexz
bDjBBRBf/zm2EWVhe4qtng3q34/t3bkWpNL/396yDmHmpW4nVJLOxVj8odZD/2FC//TfPhJOvnJk
7pkizcCY9GAcm+uvBsv6WKFpidQkQiDntC2yZ8FDhfRy46x4sXu76NJQJjshX6WRdG0qVofcd4AA
nB2/T6D6lBSCVZQmxA0APDY9PHQr4e69xfHWA7aiUEVNZ/EUZkFjGqka2mdAufURR6M8dbpvnRPN
0d5tClYQ2XdhcIL0fjm+NE1GZ8XQfJ7hmPyVpsb0rMaMMJV+Oa5s4+2i6AnIuIJGnKR9Wyyq6wen
KUQnznQPwo8ITRhAxuGeDG3wMI/P4e1dwxT1J/nqvgLZr79Y0sXF5AdSwEnvPDuVrBXO0G7NwYFT
QHTqyQjtNYrf21NCXwdmJsaxJI5jOfcwdTPDoc7sn9ug1hHRDCJPrbVqr+qNeSzRSFq527duywXI
DLCJ5ITC2LIXkfn9iDJyEHi8pfZuyuvgkzATY6UstCABoVxAj5/eEaEz3VNKNovnx9CC1JrMMWBi
082OIk0bJNLS/iVSpmkzxFn/XFa0DETshy8VCkhbQtQh3IIiQ8WU/9o0Ta+felBs9C71Xqx86Vd6
pGvvze8jQAZMCo7mBqhv9mNq1ammnGMbmb4GgMAvxnD6D3U3fEsLpTkrqY32eEtT2WhLgfh17h4t
K2+kKrLu9XB2nvIxMU/QpRtnbU4+VeNcfcC5BIAcHWNLb7L+02JqdMswI4477Y29otjB3rZi+1cS
D/ZTiernHsb34UkxB3HOx2w89WXj7qwaxpMhXiUDvXOVaNZDVSsrSlxbmbm+ieAKO2sI1DvlXPvD
6KUhmi1TnFteS5a4ssH3TckZAZoCtL4WTzPCgo1pFZNyRozLedbbGuFRsDxe0Of1iqmbW2tL1ANN
SgY3IHdYirqkMzp7qDhGnuibcBfFin5G11ndiLBRzshs1nsT1bOVyPxmfRgFlESzDYNy5ON6KzuF
rrpujLHnG01zjDqrORpO1B9zFKtXbuw9U5Q8HYmil+HOwpRQpkwPbVjUlLZgIGC0x6dBR3BrbLJ8
Bax744xY1VtTi9exS3tES0cn9hKkCjd1qOX7KTSQvFTF30FAA/Oxv10QP+IlpD34yxhmBK5LSep6
F90pY+ijgvSv7wprmysF6qhJWO4RhWPUQuTBh8EC5WHlQhwmxehOqavMu6ku2oMea/lHF9nOr1PQ
l6cexdxTgVD2e0NafiHMi+SWUnaKj3D9C32Rl1pspImH+88+xp31fdS14AdaZuXBNdNihfJ/MUL1
e0ckjTU5CQVJKqHX9gDaB8NkYi/I+vwQ53P9HCO5t29yxNR0t6gUZJZgU54J3fLNaDbxxWYib+XI
3fsZzKAD0mLGB7zfEuWnO5WK+qeaeGi0BftCUUPUtcpxNp9nPYkYfklr9y+76aOWik82/4N6EQ0W
1xrGNe7eO6ef5woOHIvqNy57cSSNKNCtuHQSr1PBG86Biox6XmUHi9u9EhsuC3ecRhrNhBEw9ZJ9
LlEWdVv0ccE4pFcmqf4M4b7YQGoQ70NNDE+jX9lbSJWqTyHqBBc/YN7q8W24c/mkOhSPJum1RNJc
f/rR1+jlokTu5Vo/HpxGDb0iVpt9CUvXF4um5oq9ux+ZAhFPArz2TDosbt84zP5cZn3q9fZocMCR
3Rv0ua02g2sj1zsgabGduzQMtnPa6dtihG+PS7k2hnpv26GFlj0OQqAbYkG/rN2eKYzUE7DofhkB
gR0Cptc8M+2+8U+G74biplt7gs7JbhmQWHk+7h0wOQVL4Ccn/pfjUO1cBZNfzqlndqlP0Qjl28Yu
kUqd0Sp+7xfmCJP5UykFRUsd5foLl30Vl/0I5TeSetOmGMRAeRiVpTHOvupdlBQrS7spHzHsL0HW
4BIJxhh3XHivQlNBzWpu442FcLYqMvaHBpLQfTOjNo9UndjMmRGf1c5N971hdMfGqJzPtB+t76I3
13qyNweO0IN6JEeOS8ZLttxq9BftdFLG8ZSIFOa3CojIKaWpvuWolZtAnbPniH04T2Vv/qDNXx2j
aI3WannLKIXKOiUDsWwHhDf69TdwahQqh6KZaTK5I5hwBAMtUYQXGFjHyyiqtfL4MjqhNM7jQYWA
x4O0bBkoQChBsJVbmueiOL8zQb/vDL3uEIKAer11kA5Ogtxe8d+LwggQFaoSbDSM5691oMUizcpv
C4DvCqrkheHlowg/Ka0K363V0ZZtewupe2fyIEFfK9DftQxXAOhw+u/kM9fbO44B5aFpUD5oiaV6
ReA6RyY1m3Nf9Pml1ks01lUtJLFhgvLx5VokNqyZQU3JvgAmHg+6LHbHFfwlPd2cpwZc1C7pNf8Q
D/U7e5TSCpcKHCDpKGniUvLBakTTuvmcPY1Ma51CtTVQbh3Dp7pR5y1Kqsr58aoW3unVHvUKSCNp
FqokVdf7mYH3GQJryp5SB7lS26qDUz220LHM+lq7944pZm2piTDpChBviTGqMghnstTJnshy+U5l
4QuxyYbEPbsVPE2P17X0BXJhV9YWRxSA9Kw0GbPDNEIMsYVlS/Ja2Slt/OILgbzxiRe6+lqatfsE
dbKxgVFDW4k/F77g92/AHZP+wesHOO96c4csMZM0FNlTUZtZsMuSbNqi52N8qQ3zghhRtjpdKVf1
Ju38bVGiJnjmZTlj8TmnliWLiT22gnm6JNb0xLyP+1/eKZXXMcf4GXKn7lTG7vfWFb66DSwqHfUw
5Pw4iO1XvsHCN/3+NaTo5IMQjPNEXK+/k/SqUE/kT8lsKXR+69Te9lUDta6NbvPYxnyNTA+O+iCy
reKjar3RJr96AlKMgHloxrsC7sNzUDr2t64Iq4toR5SifDhU9ys/VSY5y41DiU7WQLkMFIOuf2o7
aLTNFTV/6nsGiZM21jaxGdhbSPHVD5FCpNKCj/tZOY35R1PExj5weqdfcTH39kummMyFyZLXUu4g
ldGyAxn6EzRVM4iIweppntvl0ar6ZOPDtbARevLOfvLrV+K1YtYG8CGp0uKU+komeifjKwWJIZ4B
rv6Zj3oByGWa9z1I0m1hhv8WFeqac93PK/f0nlN4a1xeoTclg8GvRicImvyppJH33BZatquT2fYi
vfzx+BPfu4yEX4gewkRCQX3xcjil4odFOeVPU+XnPwEkJ3tkkwZqQDzUSLHMa+x6t08VvAkg7ehp
aRJcs1habcdlR+Enf6qjqvyI7HqwQwCmOw5T+8lV/GjPBxm/9nzpFZ9+7xiBdWG0UCW5okNzvaeq
MUyNGrv5k6LE0TFSK0TnhgS++0yEF1UkAdJFoEIeb+9dowCQEXYGXA3r1LXROknogaC0/BTCXf0l
tkX5wQiYBxV1Zh18M6g/R6WdHR8bXcJGX88u+QVJpGS85928tlqkqh8kY8nxCVMTNVFbPfFyTfum
ipuXRrP+Y7rdfnYa5XsFwdlT1Lk1RWTbeB9ZBjGY5HCTk7EyMJI9uOvf4SPy4rR2lT9lqasdzMnu
fqGlTmd6SKOfo2v5H2CSGFa+8+uHXDgtWZICyolxmCMXHxpQgpNME2V+vZ4CD14b5UvVWXOzc+Lx
D2NS1XYbVOr8F8rc1gHgUXgUkTvxSYri7PtFeaDZG37gw63Vee4cBsQeKf/y0JOJLAPx0qax2tlZ
+EQvB3mszpl2wqoh0619Yztpjn+cpvR9MgR8A/nIEI5y3UCK3DQ/fQTK4ViMo6emD6FN94FUb9Su
gDedYCB77ocu+psAx175CjdrxeyrgAahIZd9qbtQBqZixRAZPaWtpv2XwuRxBq6SeGmOiqN0asY4
rcWiC5vAEKB0onrCYaO1wlT49XErxyYxBvTmP5ZGH0XH2ncGJ92Aqi2sYks7T7SfVL/tYPXT28l+
X8kK47K2C3UWuCcmdZesN/GMwlaaiO5jUc3FhTzuGxUuppdQIdtkcTKuPIoLvw0UkuSSJhC4DzkL
tlSJ7cretgrTal/4+1h3zEcOVtLuqtTWT2AXjU+PXYrL1r25U5gDig8QU87hEOgvJRrrQpi5awzm
izrqjLrqZDBZPKt7OzNmAsVp3A9qDfNNmOYfkmJQvjw2v3g0/sc8R4pMXj5TiysNhsAwWyMyXxpj
jvcQifboZ9UqcMjJ3cWj/tUaHHs7UnXePTYs/+Dbdf+v4UUUYDSB0YZBab44cVLsmsFpP8e67nx9
bGV5cH/vLjMxXBTYVJblx2C2J7MqG/MldhPlz7pnlFEh0zxMCJOfiip1L1lt9CtLuz1BfFKI0KlQ
wI8Fyvb6ttRukwRqMJsvc1sMB2RO7Z3dgmhGbNHaZK6/hvlYvkqvHxHXB7CLfpvUzLs2mEYiyu3Z
Nl+qvuy2uWZXWyeDhlY1imnHuFBwsOM6PqRd6XxFwULyeqv15yp9J3U6a+Yx5qpKYU+Nmu/yNCWN
M2lJFFsvoR3ke6urIk9vmONG2sFdqfbd2WTYY5hfkVwmBB+Ll9gO0go02GC9jH33qRK95hmBZf1M
+wSklBirtWHfOyeJxg9lVLJWEK9L3EKuN64/1531AmNxcMqzzv2PB0DZDY0b7n1kALaZYa7NTty5
nXAiOow/QgMkgSHXHzZG3SBO9M5+cdoMQKkbt2d37Bg4KlrzafaZp0iK4sVUx1Vq8eVbLz8l1XrC
SFlUkmi7a9P+gCZhh4DiSzkxApvaFS1cMw8hqtCdw+Srw65Igmhviajb0SrvDgUYIASEE/+j38b2
PsxL9f9Rdl5JliNXmt4Kje9gQ4u2Jh9wdajU8gWWIhIO7dAOrGHMZgO9iF7AzB7YO5oPQc6wLm5a
3ImHqrK0qAwHHO7Hj5/zi2MbN9eA6+ffgRX+5Oq8cNyWGx4Xk/PnMtJMCGo17s+FKBHcUuzMzVsc
F5s62EaWBeB3wC9l+Fj02LubVxbd8sv/FbSeBmdYWNHgnqCZrOFrYrSorvap91NJL9lnSRPdMIli
m7neNfrz+bnwj6GeDBwonVO/X9fZ7JSMxbeU/3MCpnbIPaPZj2Y+HQO3R3pB82D2B5muf/CHLAvT
ZsxfdOpSEmXwRZ8IXVOwJTCkzufZyQ3VU95OHysFYeQY+F2sv25rMbifsloYY4Rr11Bd00VaVXiX
YSkuYgVE1ZZTH4Wo82HNpC6nDmn0R2RxNRhygXCzHUrkbn3y8kYO7RYAkd6/s6Ab+q+Bgerpw9QW
og1tMwLyjoBEtOsibtBX0q7zeMMTId1JQ5YUhEsrFZZVCkTGBWTPTfRHUJLQa+wsM/ZphHD61mmL
+rOPV+81Cv56tQELxqp3wYgsuOsLsCT+5VE14Mr8i3JHu4snNX7A+FCFRlGIny85JymZL0MtiQgf
nSNrnVSKrmfDoSj0C7JeYt2lQQ/WDXqTn783zNR7PQ0iiEL2mue86LBkZNJJyMjgkbk8EmFXcYba
NjqJgUqxKxi8/jbxS+swtSMFssRztSOSA2X7wl280I2sZRtDP15A7atPOUSlqRWBqGK2EW12Le6c
jYyJ6r1exYfnJ/Y8gvN6iNEsoZtaB10/NtX5etaIYZ7W1U0cpo4bYXFY0NfPqzGcpJG8GmfPfqXh
CxciMVYcnx/6YvkAsV3KcovpBQXk9dDNPFAnxBApDmfbnx4wpIl2BXeWV2ZNE/CFYy3wfFzZSEA4
iil2n79mm2g9oJYSNbe0j9Kvbi2kG4IW6++KuQ3aKyn6xZvh/Ua1FGIUUmb8e5VgZUZK0RzXeiQ3
uat7oIzwVG/TPAjCkUPqymgXn5DbD70dJJMITRbn//m76bMdz7GZuyLUY1sfGa2ladc4IrLpf+RO
toB5YSUEzlTdW5Ptf35+blelZdYQM/sP5QaqhfR07fMHGKnc5tZgIWdNF8TUMZmz0mkrx8LPbyoV
pPm2qeJ02hl64/8Uvh8VYdYF+ueua7trlqXrMMgtGzY2VD1ajICN1rUeQbY8e8HoibD3rOTQm3l3
21Vy4JN75UEv52tSDBezT3eRahbYJohbxIfVBjKHPlYUJiErlGPXvqWT2u9R3NZCO8+jk8AA903s
WuMWAdz5ygZapxrYGiG2BM1nwelRH10t6ipQHr7MA0MjZV98wfL2bV3H1oeq1Okee+Z0ykSSXwkY
TzJAf8gxTAITkq2wZXXKo+D2VifgECUcQpWli9Amh2/f6YvZ+LZRxVRu+LP93nKFqo4qV+YXtyuS
N6hs9uU3F8uguxYlzzF0qmz64Oio0oXKKybsZ9LS/gxoz7k3UNx53fQC0noSO6N2QC3TU1+JhuNd
p0M53nQkb81rz4yza5bmq2vKYqdCFFy6PrwfHeO19mOK/ifsKDncOI0d4QyZZvkGT/nZ20xjZ4uw
bfqKYy7xH7yomBVKxkX8PWu07KsysvbKeX4eQ5aHIT0kV6X9xeXwIo8UU26ZLURZBPFrKqUiHuaH
YMjq6aC3Bhz05/fw+Sr+52hPhyvg0kX07XwLD6JJQcHU+o1BltyFaZYM47abW+vDVAbt+8CNEsK0
SrNt02fyCrb1fB0/DQ7Uh/4pXSHuZN5qHbO6jcnxhH4DGrveeG0qvxpjkzxWpVaHGCb0mBt3qf/t
+Vf+zQSzYyEFLokTX3y1cdO05gAetfkmNqL2aKed/6osTGqFqG1d2TO/GwpIHgVZiihUopfZ/0NR
32+dWnAQqpuxyqyvpaemUwTQIkx1vbrSP1jm6l+78x9zSVmIjGW5fPAxz4eKEa/s+pleczyPco/f
kbNH/cI55thyHqc+xrGr1TCnS6UK3VqWuxdPKr02hoUFAYp+HRx8RDeKWDPkDVqm1QF4tBeOmdmG
vZ9c6+39ZlKx9cOmBIUWwu+6Q9XqmqVLvBJvJC7VOyOY8nf0F6vQzZtrvP3fLFCKTwR4ekIs0jU6
q0GXvUKvjLeCPY/vNmI4N5hRF+0hVsP0qZBs5NuG7VJdKb6dn2ZPX/NJcA5wGdCCCzQcxrXJBEe3
urFqleArGHuTh+ottKNtZ1XzDxlwsboCifvdmHCuFto7GE9W7fkK6qwcJSClypsiGGVxmGs9KPY1
dwrvrnD7kns1dgxXgt3vJhgcGA0a3nFhrZ6PiWA/uBAfi4g5K4wwqp1vyYgVod973tF05c9SQ4vu
+ZX629cETU+NZpG4XFvcGGqyzTGIipumttp7d27lvqPCSZ28Lg6j1l4DaqzHW3I08ObwS0m0Adat
gpzRx+RvyrdPUC3I7K3ZmlD8nysR9w9pp+c9Si4scv3KClrHg2VY0qDFz2pB2K07D3pVlYIKn3Uq
B7sdjnJqrIxKUOOqDbxkb1vGhr61CsffCiguO5QUxish4eJYZfFTledihjQkIWF9M23ISYK5iM1T
qacdely1Ksf3jYOx4D6Yk1p/rex5dveRFkTRXipT02/tXGbx/Sgxv4B3QNfuCu52lbIunQk6kTwT
Cm4LLODiPhm7Me6ycjrlsnbCKka+S2VorIBRl3icCe2GipaB2kMbIa6fxQdpoOh1JXG/XBKLuy9q
62RvUP3WWFeDE15LumE4jVx4dx4l0Y1Vl+rG87ofOrW1K9fK9Rm/vDOpOhdZbnwAdlYNX0EXzhsK
czgJd1TN66wI8iwOBWhnd9+yTFIvVK2XWfmm7ZJkwosob+ory3EdtHmGRYuEZJn8Ee7H6nhKaUdp
hNrhNJem+cudp/xj3oj8oWkBvD6/wZdbxx9PQoYCFrX0g+hdUPRd3UpmIx/1dnTQyCNgbiDLtDu3
783986P85hsCIl3g1Is9NC2+88gVFE6JRdY4nIZBTvdN3lSho7zs6COdFPpJdA1i+JuPSF91AbQs
dWXqLqvxUjPXSmPuTxZfb3w/ZBVCuX1hTarYREXh5kiixGa0i4xi7sI472z9SuFtHavBKZMtkcoE
dCxob6+WkSszr3CtuD2xyNKR2p5dTvnejyZc3rPag+NQavSVo7CwkhkG/vPz/dQROf+sVAsQEuPq
scilrXOpvkTOr2zUfGpSbHyD49CguJ2FvlxMu2qID/6tjymP/qG0xyDF5wJli2BEhkAf/C+9nSbG
wzhT0T7QL0u0L1qfJnJP1zBAg0ZvZH5oawPnjk2s4PL8EFGT5q8NSqq5G1aAWu2vfjC15luY8f68
EYlQ14yqLr8wTRKOCbAZi4LDOoWykyDBiDfGlCap35ein3aqg8vSajk25wOovt4zO3SwkpcxlZaY
iIghochfmKSLvPb50sosq04Ucj0nXcfiNYUztxHuVHx8/gP+5vUYBQlBFCKW1bP8/A+5cEM5uDLt
PjppcWQiUNb2QbtR9jAi59870j/4Lq7NO09lJkpmVhG/e+n4QGIXDBbFYSp7F1HQq0rlVFpwmpFR
2wxEqibsB8xgZpFF37yyjbdZDLd70yjQz1di0mW0QNVwKSmywMii1sVElQsZzOMcnNRglNtRd4q7
tPaL14OhjE3tM+rzL/ub8cBeANFcxFYoti0//8NkB5WGpWWqvFOb1cBcKovqSAjkI7tppcYFoI3r
K9njb05WdKZIOOCTg8G4ONRcNyIBr0vvFMMTAmswt2KuuH4g2dSEXh1ZdRrWosJhBJe7JCF5nujQ
NKMhivusDfLyhXke/UaWNc1yFjU59Jo23EA703DPYgrM3KSWqt5HKBjtokHP7gupJVeynd/MOCU9
Co0LJJiUdrWJxjL1urLToEgDMg9Fh2N7FU/uzogNFU46th/Pf+HL/G7pfREsKDRyrK89BZXNXEZF
Ft/0Fc34cIbjFoWU64xvbhWVd/XguNO2mezhA+RlbQgBWuGe8fwzXJ4InAaMD1AQ9ZWLwFG4ODxB
y8I4URnVsW+LOcwSkW+dnCJJGVf6MSfcvUxHmc+5iPQBDea/y3VzdbwXuM9QJBjhVQYq2BYU6ZGE
9cp9kTjV/vn3u0xaGGq5niz3E8rIq2+KVG3L9gJR5IpEM/foEcfVztErLd0NeYtiwouHA7O9XOBh
tC0GK+eb1pAgT3NaAAg1w4us0lgLy8LNvoAVuFaY+N1uRaiH8hL1LlbsuosqI2tsUqMPTokDV8HK
cizr3XgOpQF/HxysvUlVnGNHBqEv0wsrzPpAvPx9OXG4VnNB4Ma57gNEOdKBcgiCU9f31X4cnTf+
NKd3EdZwL48FCxcXuhf3MPwTVjOb5IEzOzkA64H5OPhFqSMLbg1RsymHvNnkcYFC3ks/Jp0HDtUn
2AEdw1V+mMA2LopRM05SGea9rmxnCw22Phbx0F1BV//mYy7dMcpM9KCXzbhapyaCNkY858YJLT3q
BHXd6o/okhqf3SFzQQiNU3BjT51CKmjq9fvZ1tJPQnn2lZB0GQLh9iy4UjhGy/VmddOV1dxZ3RDU
J4V4CQ4KXYS3ZZbd+1XTLMzda4v4icZznhIyHikLFyk0Brhln2+YqmstAdNBngLYXCinucjfVDde
Rf36/dzZMy9sRUX1bfT8zj50gV1rb5XmyfrOGfWs/hXVuBbcuMmkuW/HKS9tJ2zawvrmpb0b1+im
WgLxrKhPipMyJ9nvA2MsjY2TNDKiVmqanbE3x6HQbArxWQJjborjwPokAm+c5MFo6lbsHTsbMNLG
5Nz8oqe28cPI59Hb+o2WeLt8TOPstV9WIOCTqCmvsSguI/SCfKFKRgFg6diubg3ITsIzs3n+pJXR
IVDz23ns0H3TRbFvJ4x2dRWpK7nHZdQkoVza0tQ8F1zKakxNs1sOvqw6ib4rtkARBtovjhvqGMLv
nt9kl68H8YW0ioIZNz1wVOcLoEynohQ0oU6qnsyPNiTVRZDHb9Um8sxeHeSgMA+eG+LplZEvs1nM
tqDV0gZmb6OYdj5yEcRF00CGPrnGwHCxGevYwqHOu8kohmSAqxKPzG4Aqz8T465Ezt+894J+YdNz
CjL4avRYs+qGY0udnKGwNgULfkclQe0GKjv3Ze7Pb0oxvgxjslwT2GVL3wltRqya1l5GPR7GmGF5
/ckzlaghAkdRfNTNShxSu335WRg8AceoRiI9Q4//fH6TWJbGZLTDSa91Z+e2Y7sjwQnCObWu1aku
JpNTENYY0hCQBRdttfOhPJQuJlWJ7iQxQT0iQL9oQvTjg4p146ZMoQiXQXbN7PVikzAoxVawLGBC
yWVWvVuPe6U9Vkl76qIY8BLlMOcBnEMgQ8rN8Yfnt8myHM7iJA4tZOSQJvSl47/WcE+mNJ2baVAn
pIKDnaK/9VCMMgjjLI920+xlW8QSI6quZbZVVm1fOX0vz6fl4rVoMS0le9qmq/MpS/ArFG5anyoL
ZmutecHBLsccsvXciFfAT/PNRN/J5gmcvNkWyVCbYZ6+2HWa5HzBk5IDUBGDFLVKHbOAzqnyjeZU
zFaKDV/vHI3cjfswn+z0/fNzfnEYLmMF+GNZLmghbn7nq6p3zMidqq45OZOFxSxK3GMalt2cOXsi
irO3RR0ZVyLv78aEYbVgckhYaamdjxnb8LcaN6pPdetIcZSFIdQHtwEhtIFPMr/1vGx4aeNnmVNU
d2wi0eLhZK/ynMjLlZb1Tk1hr68e3cF1N+4cux8mJMmvpFSXBWXGIrlgIZNbkXmv5lSmWG84Rd+c
NL5w2tOdlSX6d3nTtZRstQi1PxKCoNj5UgYfSNSlsxNZYrZvtTTqojRsrRpFgxd/aBJL+FIoFyxV
1tVDBRnaJWURFKfUy9pPeIUOX7nfC3RjnWY4UJeKr8GEfvOZKWJz0aRvS7ttrRoly9nxtMoqTj0+
OC3daWUkWwF8dv4a2Zn90erg113JMVf6jER/xoO7R1GV/UO5cwlof6go6NloJQ5lstOM41oBn5mN
k8iNMxv2BPBjKZOZIke78cayZDy/cd0yHfe1ozfOw1QjqLDpnGmsfhhmCfVBOkYXI85m0m7RRO9S
BUF7Vw/63SiCoIo3YEVGJxQALMR7Hd+s5ljPruwOL/52i6YyOQRqHHRoVzUpsRgGlEjJYJdbJcdS
c8xjpjVqZ0rng/RFeqX7sMSX8zjM1QO07MJIp/m8LrTJoqgMmaTtSae/d5Oprr0tPbRRn3+pJ67P
ahjsuDBA4EjjpF7X2hsROFo81+OpLPXBO3HDLRWk76J39rXv0eSONEy23a3S+lF7Xzv4vN3E5Gpt
6Fl5mX3J5rROXxeNM0YfKc8E4lVqm9KYtg465ubO1Po4CJuMTBkWf62kDHN76NwTohTEdD9FXPpt
NdW5tcNYKuoO2F8n2jEoOypuJZoSzd4FcmAeE4ma4zarASmF2ZxP3hu9jnQtnCIsKb52VdtH4TjN
Zfq91Axd7IrItOWDQCU02eW2Y42bpO2wv8v9elYfc9uek01imsMvQ8NU6WEuja6/zVGJtUQ4WWI2
yM9FWWo3TVDDQg8NM6aCEoLrcIKHMkkin3rkZKVXUA6XRz2ND3JFPvriabAGBmMyxzNwCYCE7jXq
2EoTWbkiBqGzwcu+fXz+618kpgi5ADkgFwbUwjJYJRZiHOIpoGl9Um7u1WLb+4Vdv/Yb8h5MC1SS
PXYQuHtj65eajqy6qpzx7fOP8JsXXtD2ULdB8V2q2mljk+MTPNXUFlT5ycLr/FNTduZ9h2vzS4tB
ZP+cOc5ChEdTen3iBWXhTW5SNqdOQ+Hm04yT+fhFQ2tZ/VJN2ttvnn+zy1SRqV34qLTJ+WcdL8Ye
XQmAAO4pH432vmj8L/gU6KfcaPr7tC/yEFtP50rk/c2YS+GYaz1xF+j4KnnC5UN3IUQgpNdMuJmY
fWcCP9bs4sMQo8wSVVn/TgQy/vn8q158RI5XyopLIYqbBq97Hu9Ja1wax56Lw2Rp33txYN4kdKtv
EoUZxPNDXZxnT0MhxeJgbEIqvFqyTSqi1tFm99gKrf5mtwFKUi3CT6/NorNO0I2uKYP/dkCCvgFJ
jWL82r/UWjQIfUtzj649f4/Msbofi0Xb2J9/FqaefHj+9S7TXxTWCfgAbfmGQAGWY+EPR2dTTHNB
2dI+VrqWvTF6R/9i9yQTuzQrXXwPyhKRezMdu+hkal5nhHqkOn+LyLG5e/5RLi4CqEABRVokYNAG
5yg/fxLdj1oUPD3zOA65qB61SUyttyt8f0y7O6mcFJJeH+f6w5wCctm4NW6c+zSzivHT8w9yubrA
dC+o7qXXtZgRnT9I0Lc0MBNvOo5Id4exJfSD6bTlYQBLc3rxUFwfaawZLGcdOuT5UKap+UYp5XRU
VJIqyjYit9x3ZhO76hNpmh+8f368iwBMCYyWMGgP0MZkTas5TukZT0rX+oObuuOuLVzxfer8eUvp
pzkIW6YbG8rCrW3LZPv8yJctUrYQIqlALVBYQvt+CSV/WGh5OftN17ndQXhtFQZDPb1NhtK+1axI
7pgiuc3rYD4OhtfhQGx4u5Sa3V3b6snJ7as0NOyh3wJMKLZKpV3oFbI65RmyN6Ef1CJMht5548gx
Pumw4rZ51JgPtpF6VwLexe5c3gJoM3JYPte1NaEpAa4S24XoD8yTeyvquj5hyJNi/jNn+8IvrrHE
V24fpLZoEVHOAJnAq1yGOpIBtxxlCqjLtoXcT2UlaKFbEYIRCGHNtRm/U1Vp9zeNF2Xxqx4L7JxM
ATjPHZR9XX8fKOFrhyoNKLWFWhQ39rWb3dPJcpbT8YyED2C3XLN0rNDPP61WzrOD5kNzAOKt3Rjt
ZOJrKZqwrZNqI0YNRm9hWjt9Hq17VUVcMs0p2XZ1am8KmaYHo9f9rWHH5XYWIn2jMmHvW8ept+1c
ZScds8+7Mm+1nWGn8Yegk+Y+aBJnkxMcT1K0bugM8bwHMqIdVVFOV1buRVxa3o7jG9MjOoikS+dv
B8klgVKiNYci9sqt7NP8zvcTK6xkY26jrO/ule/Ird713R3NsGsUmototAxPuQlm5NKAXx9AWWOU
hqZEeyiqCchpnfgH0dTzZnCta/eoy+gAuJSuAHD9Jw2y1Y3DyINOQbtPETPWg2bYGlnqRfvRaVS6
t+Yqqh7gGafW1ygW5fxtbij/6Vcm+yKhwFKJ3QXRZGHRgdE6n+zEyUYd6zUeIcPUVsRVu8m1ur13
MBNAkISNrnXzyyDr7LFlUO4+QA2WgL/mYYzd2Da+G2enoDG7ASl+5DyKDbIR6MljuTfPPzLThDS9
KTO7af0rhZGLD+yBBlrkIymBAaBZc9amsZEmGl3RURvr7l3veOC7B3QvqDNlV2b3cigqifTwKOIg
JcJxez67SPE7blJMwbFq3fxICdF8M2S2t5n1RO2ej/cXgZJDZpHjXxA5T4IL50PFk6HpuhcFR5Ul
8V4v0DL1B9O9RffhY5OZ2UvbOwxHrZkeGsnRJZk3U5XtagKv95xi6k7XGmuTJ+h7aSIi6knvGkru
iUHxh5hHDx1EwUKWfHo9Wvnn70cdU49sC4krG5hIATq0qse7ImmSbC/6wa8pHxZeXISU0+IGFUtd
lp+Nahz1Q1amWJj6o613W4HQUHVAx8bV9+TR/fxFcin9xZVywsxudsAsz1xf053tZu50cIAGIByB
e0h2p8ZMd/eGkpkIg6SOauwolZqKcJgjpT0EQey8Rk3D7o8paj3mJokSOh52BLLh6KXSUdtZ1hHi
F13kFVzBC2O2riE9VgEFDUXwHawAEIXcDrjun0/S4HixS+UnvtNzKzo0TfNx6Bz3vRUpb+PZvYtf
nweeZxqu1b1WYYSBFzl/uuNocwUQ2VcDG9xin+rKd4kbt1uhG9+MVNN2ddaZJ0PY41Hre3f//Ir/
zZh4VhKj0XQBrbS2bBO9SKSDYfSdin33GCe9Cste+lhy2dMGBctsC/zumqTJU1Z8tg4hyBE8oHUB
AVjO4PMpjgeOd6dx5lsKODY03sGfzc/a2OUVPTRjEj8rlOc+1+hZ2VuvanN74zt0FOOsNMwbP9XT
aFPXbtuGE/a2D3Zdl80+KoTn3ccy9j86c2PGn6q00PKOSAyYD5+tXFhtqBViql9X2FLQFwjiqGke
UPDu0u0wdZ7/Xq8Nv9zWetXJN5YvZ+MjJoVDcYcRtp9RUokmtG7KHAx1EZZz0LMSY5U1MRrbTRs7
MXrboE7fUtnTjGKj164EouPJQNVb+Dxls+2LLrttUebs9pwj2adB1pMV0jcfT9nUoQWRcGy+Ur0a
fmbIdDwGJmzUEN559LJIt/iFw6Rf0Ey03Ah1qyOrggUUzBi13RaB0WzZs9+mKUoebNg5xylJrSsZ
6MUyYziSQpIB7vhcSVfDNeDgIgWk8bbrnPS2jQab5mwU30SUrfZz7/zE8Ne+ck1ZBfPlFYFjsJXA
vAMaWOs4B/SDWoVgya3sm+mtgzjb587sm1vXol8bNFcbmMuiPVvUKBTArSUDgEXGkbgOrnpHwZXU
8KEWznTQhia9mxGrPAB6vmYCezEU5z2BwkUmkcQDmML5/pmzqC4ru4zuau7b7/RGTWHmiu5LrtQ1
wsZK6HhZJbTwSIpYJpSgANudj5VhW2ZwtWxviZUVdzBERIobxxy1r5aW2jIE4gkOHhZvgIyKM/Yb
Dc4eaqtVpb/FVmlu90mjyeTY+VSyYUAZWF9PvfGpmzrjn7jsf/uh/j1+rF7/Y7bbv/0Hf/6BoFaT
xKJb/fFv98mPpmqrX91/LH/t//1v53/pb6+Gx6brm8c/3X+T7Z/2ffnzW5dU5frvnP0KRvrnk2y/
dd/O/rAru6Sb3vSPrKTHts+7p+F45uX//P/94Z8en37L+0k+/vXPP6q+7JbfFvNYf/7nj04///rn
pdf4b3/89f/82cO3gr/29//87//x3//z7//77//r7/+1/luP39rur39mS/xlWT3UEiF2kjWzb8bH
5SeB+ZcFxL/smaei3JJSllXTCQb1/4IEwkJHItvDl15nA7dVv/wo+Msi+AwbAXFULplUyP/8f5/u
7IP96wP+qeyL11VSdi1Pc75rUVBhmS30Dhrxi+DHWlFFOH3J0Vi5x9KH2bGdjU2ihZnYmt411hPd
/WXt/mvLQlmhgUqyB+qPZhu31tU5RLIE1MMvzYOiug+n0qT4uNfMYerDYm6KV0FP63Xf5+bk3pAP
d/Eu13Dz3fpiHm9HM8Gs1ovRz8DRUJpvJ+E1n2wdWYNNGg3OD320m8+Kllr+ARoZ1/+yQTZ8g1wG
J1czEEj2XkEda1tLO0+2M1gDI/Rs4fUb02gV5fRENuWhn0wnC60Mv8pt7Yr4s6i8miFnwl5oqYEK
jChsg6vWMO6nerJxbke9X4YqyswSs7xi1kPiReBtEQeuyjCjSX1n8zDfCmElRag1EiOfapy0R554
1DYmAlDv8q4cHxPZ2W7oo2J9mkTeRQdGNe4U9R4O3MmOvxldjuDzlLnFXnVOZx3aeRL9dubg8sJK
DIkKuRnroMZzbwFw2r39Ay+q4EttOr0eZvZI7TXXrdkNezN2XjVK2pjqUdhEwJNvjhSKlPEXEZPX
hsLUbHOD4FuKyQLw82qDF/3wSSZRDe4Mpfn3jS4cFeY+3mQcMHHzodXN9qM5AU0SCjYbnvaWV2+s
XJUVIHSHRxK2Mb8V0eDKTZlIQL2ep5xyW+lSfdd6D0u0woosIwRqbefbsS+qV1UyYnhhoD/nhjRc
mizMiwarZ+rp2a2byQw2LhK200ZIvfhZW7ZqwqTxZiPU/VZ+djOjfO9UdQ8GUPl1vHH9NL0Hk5jE
rwav6dOwTyOtD/1Yd36iGI9d25R6/fe2qfXPji7r19MEJT4cS6nEps3busdpSvW/Fm89A6YCR/s2
b6fklDd2O974PU3e04QPl3p0agOja8pa5i81pMYpT9xK4kZn5BrtRK9b8MPm9DgD3hrCoa8zG8Ko
cqObYmjc2wjQc7WRLv5ku0lBRTrymnoa+n5PGpMMypf4qKRVhDqMq58mREN/tAZ0/dA1IsBcRRSI
YN8h3tkh/TikWD/HiGlsbKFQvERjzXpVxwZCxlLT+7eu36efuyY1YZZhl/TJVW7mAzdObCt0itY3
N54UaRpKUZAQxohQR6FpuDnYByoc4mDC4XdfZ0D22tChHIUSt2P08n7m6lDhuaYP+9KuBzdMOt8Z
AdpK9XZqa1mFEG8yuWFRl2/Ay8LirYLc++GlgEF23kAjY9/rGuaIItfnLCRF9Bs+JTa2G5mi0wDm
jRoXY1ZBuUvxxqBuRMX3uzXk05daYQgeFkYnik0xNT5b3tTHPhwT/A9DMnT9Z2WZ4t4DdIXsYKHs
rZtXoCkNcHbDtoL95qB3OqG1RCYyI0Rnm532oLlt/+AKfN1wftEHuW2jig7y6NqEDYnsyLAp5jI6
UEiZvsRNNXnQxzzwmramt3WYByOsDLeovkZtNZ4qLDDycAI8cKvP0v+UFXigh6XX+l04No5xF2u2
fSM1q3sfFDaldauMknkTgQdMt5BktQ/dmI0ypDGm4o2qdT9GlHUeHnRfiXw3dWb7k+RMYmNMeENA
O9Pnz1GWwTLxpjIpt4EatQ8IsSkwdkJItY9dc/Gfp7wx74mceJg0rEi1dZN8+MSwzClua5XcosMh
Dj0fc9q7ekBLsDJ7U9tSkW/exIQb7cMgqr4NqzqmUC6NtgTdMObeK9QZ0nnTID3Xh25RAPEQXtS/
ceh81htbzhQIUfKw/W0RJcUQ9qL3MNEtQSOGkz4gXeK4PbU2fZJusA0yJ/ngV9h5h1kru++B0Isq
xIPOTYm3LeULu5dthROGI++F8OR3HaCBFSIz7kPUo61NQQXUKTYnY2DWYd+1HDNxKo385IqUIC3M
wflKJognWmf16X0BF9oKofqkh3SUtr6vkyHIT6Z05bChSDj/8AdYteVUeHKnCUvLicnF4G4HYtq8
9y3pxvtES4W7T6GWBGER09U50Ubukd2Ig7yiNGpKbitdMmOqlY/5sTBH9cme7cah0u0GXxCxMs1t
mlpOizUka4GaL3XGEOkBxw4bMg8kbQZWRigqxHC3zGnxFrKqRMGYsGuGok0ren6xkQJ+UI74mqmg
/ZwUJVZsnXCdOrQqNbyKpzSLNiCszG8zObcg4judewg66ihhipj2LxBwrQjhYDrDXuv64kQunVs3
CQiL4Lbk2wXbShltsXNyFd91lYUqb2DG3Ry6EmuOUDW57e3BBJR2GFdxvvMmiN7IqxjBDKjKt1Ek
n1vb3EeAKDy6hzKq6Bxa6Fu32myPwOqK/F2E+XKyWzrL1saRlTPfwFjhyefe1N9WWtax0qqYQ65U
OsURSeSkVqv6PKyjKaKvQdg3wrkr3TdWFZjlprXH4kvs2d23qqzN4bYcYf0cRwnhhTwJ2cadVDFh
TRsl9haKmLvzqyr9qCPj1YaiJDcJDeXG2ivbEuN0UyUujD4zj0S0QVNV+x4rjAS33RgV/iYfWznt
XHR5+h1HQ7ObGtP/PhOgs92sleKVQ2aknyyvTPQQ59bG3YERdZmZNo1+uW5imSEw8fFoZ03A98v7
+h3c+XjY5AEWSZtaC0h4Wj9xuptxrPvkMFfj0JL2xYjZefPY4Zrcmv2E/OSUc8qQyu3a2PSH27oz
/O8DRTXO5SBvDmlrFTdRaXs3ObDh/0PdeSTJrmRnei89Bw1aTAGETK3FBHbzZibc4dAaPuxeQe+k
N8A9kDviF2xrignNOGyr2atXlZkRgPs5v7za0GMbibUUxQXP19uPUdvbS6M4jpEwffmjeyWM/mYc
bA9zpt+ZfbI1Yf9RY2P5GEZr2QU4eOXQn4VbLWhrCnFSpWkmk+z39ease7cJJBfweggj8LsQFY8K
3fE8+RK015w0/y2uV/PH8+08zi6nrWASsWM3y5sgVnQouqnt5OpXs5gCTnRdupCkm9i6NNKyzoia
mbQm4X/mauY1Mibv2mqR3B9F33Ap+wQeGIkeSdTgsPeJZA2OBNXdq5k64jKDiZrMhgKorroDSDSJ
Exn3Ze4795XpDQa/ISNQPNXTppk+RL5ve4ckQUEMdBWMBNz7tWhOFZ0uMVWknHNdbfuPrrbUaxsQ
sM2w0tsJCSTEKfX9GrM7IGCaDb1bi4VnOKzaxKbj/ItgIC8p2nZ1djqL2uOGezuLWW0/8AxwqKPj
rlwuCrulnKNptj0PVxd7fmfx8dTuftMdWpYlsLrUWYVIYM3fUIeH+6FW0oulNrP3xS7kbg2C05SZ
83qsTAbEWKHz/Yn0Wt12bi6PljHPwHf9v3613Ldpta7ZTbCoPnEmscSDdK05zijqudEi77F2rUP5
x0d8/smieu4Cg9b0mQu1ByXpsrmJQ2KyboHOssSsxkNZNUGSFei9Ygwe03HK4K+UaPo0Wgw+JDnq
fTC09YNWo3Fscrkf+vLeqPRnNBbdUzfl6moi+IeHn74x/IqPBdp//HSFmj+wIJAW0gTFvu/LLhVZ
3R27oOVngd01b42redFUl1IHOtRxO1T269Dr0WYmgughMMK4QZyvnnHKX3ftpPkXg+o8TQa7gJk1
O2vqXrOlPE2zrB40216072u/OW1mYRxaFwlrlut0gk5KndFYsfr5u23Qt6Nb80BpZpN15uB19NAe
4bgaqjm832KitaGfxu1xGaxPBnhiT8DutyO7yXwYjMzfLwh1F/DGakw9PZsp4/b0sppV+dBGDdOd
aqM9AUjZcTQ4BCara3+90dhuXOC9fWNmczosU9MdzYoRYu0zTtMu7HcUNgz7Ma/ynWPUzyZHsEK9
jis7Zj1Yjk3V7Yqw+qJgm/MlN4I4b52DqT342J5h1ByY3Astx0NXczwUwopi+P+0EPqOri6gXxW4
VyS8PsqofyCdOU9QVbhIIWvrFmORcaBR+MDB/eZE8lzn/fcgy51ezBxVbN0C8fku8FCxd7epPCMY
eFa8ViuA1JUVlLyb/raj2uQj6mzkvfoPUskvhNt+EwtF+eKGwSB2OpRfW+iLNGoDBpXO+3WWJUy2
NVx3lbcR7sMTeLMZ/OTQXZY92tnssdwuy0dQDnHWWquOIdGpjwyWFfhdBEnJlR7FszHV10x39qn1
t3q/lI0V24vaz271WpXtcpp9UcXltJlJR/LCru/HG2TlTlznuqH2HbYjlk7uHiTdPIlh6C9KNd6k
A7XK0dHfcSR9imB+9idrROYvioFiOlk7U5x5WX4T1WpN7MGbzhXjaGyUpAhs2tWJGSzPXa2eJqqZ
R2k94Fzms2JNGXZTV2W3MvDvu7A09qNdMGpxFvC8OaQLelvv7UZcd4cgqj+HargKzIHPWvF6RdJ8
cwaSd1c700mwuuWVYS3jJ0DItwyi/jC5dVOyspt/GB2ueXcQ0Hn5R2gYxzya7xs/hIUYxuuanQ/2
d2+UzXzV2x5VcUt5Wcbm/A3SQD+5Qf4e5cDH8BfOMUScsgfrjf5MDrK/2JTFZMfBPJencghYmivL
5m9QfsDfVY9v1RBdE1HDCuyEeyrhfjSXCSXcoh9SvzFOU+ueZ213SVSF9wx8eVoHfdK3zZQQgcDi
ZQUH3swhpR7ihj7UMc6kS2JDY5xRIf/IoC1iqfhHXuWbu74Imx0JTe84jJhX+QTMJZ69zPqwLRG8
UEB57mCxVzgFWtqNldmBOYmA0nXca6oGUsfJSjzgo9rlc8byVROEEGT+Yez5yr1IHBbhk2C9xCQR
XtWtf9VE1Ue2rvM1HSx/R8M4d+byDaC8XXXteBdiCapjsgOjK8OwCAHTxU1HTiHx3+uefWHfu+HR
aiqBWFEF17Dp8tbO6TfvIifuCMygDy4M75i3EWQGjLbUHbzbNX8UuoN+F0otGCbLxy3IATRt5b47
DGcMe+Ux28znMJAPemvOPQajuGo6e41xgNJGM8A228VvrpdrZbWUTZhjtnGVtSL1lo11PF+PkjTy
uJQ9y57vrkfLqaiFdIsiCe12uV6d0kmJPXjbxknsmNcs5leDLt44qsrhWPGceqqxhhhvx/JpB26b
DP5kpmvOvuM1EwkUTjFkydzntDqAJoVppLuIrlGzvq7EUr1j7c8/czFvKYlM6oOnaXqfhqCLjVVi
k3KSqR4qNosqutVyS2a3tYi6y/XMIU6D21Zs70ZhVvN+G5viAS0vY/UWduZDKeZvq/Lwi5o6Joxp
3PUZQ76/iLRzUD0541erL50ElnHT1uOY2kbevLfCe5gWR73yAF+XYWM8R7gkr1sfcq2JlH6XTal/
bO3wSAwLa1dWPLhIv6OBpPO5DromiRRI8r5YHfNHTb57WkqL13e8I0E1dUK9pGKykBGaiq5z29ax
KLDFZ0G3t6Qe3yPS1Dy2CL87N1H74VkNalq/uOqa+XouR/pE8qexKPjzs+pzmVriG300Inn1hZns
fp31daGmN7e2mnuXvuh3f3WRhJrVm1V2z465Lmy7WqQVO0i3+PLGEyBlKOLiybfLuJLTj8jM8WyA
t1iGnWR+e14s910Z42G2Xe/gORswyUVBYHk8rUNTJYQktCjbVnW3TKHxEmlxS8GLn4ZATHHF8rXv
FmrVYzI8N9KgG+exdrAy8ZDQVGUb1Xn2TDrtHfYMQcdHKmT2wcyt4lEQKUeifGxP4s20CHV3GzOM
+1HddORe9eF0JICqjNlUiXIh8XEUxXibTctn1Rk/oLRTbA69EYcL41qdCZkaZOjxgYWSW26uv3K0
Rnt/Ujel2FIjMuiCyVrQBmOpx51biv55CJelSUd/KVLJJhXPWfirFtpro3rIYphjcfaCSvBqLtSO
gc4A4VnRHltPd80e+odrM4inwfjkvqsTb+BH89e49rXJz46jug12yBTuRteTcVbDeQM/SAdzN6BO
mCFSjoiB8yZ9RderxZYOsccrj7S6afa0pV6Ogz4XVwsip1hCGXm9TBmwnlWABTZd8mDOr5ZC60cq
i08zgcVzvE6RTDxn/Qn8btljFSlSLPW3Wd8Y6eiOJ9tbny3ME/YFeA1Sy5sTVTXHSvOpaRSkj6B7
6PZqT6dBz9IvRXe/2JNjxHMfCVj5zjgGhhvscFJlCQeDo5DCKXsfYI6JW8J7+fVrvUOLjyjadlP6
pLznVnNArWK0EjeSzlG0g07Di0EgGTbd3JitvO68+UltS0rN7qGxJhpy/O0nYklJhhH4guhh4Lcc
qDvuq9W8/FH8+h74MtmDqNg5EPYGydxMWAtIV7oArwMHXiTSKdU3xefWWXW96yvNdbXynBVL38Fp
+yxI9kwGoj1McK9eCT5ZmWeCUc5tHrCWC/1r1tvJsgENJ/eA5vltAKa78VRuvJABccS9/jq789/G
bHYR5QTisjZyKm1oUEEEJ6BUvpMdCUTPvRc+wm6Eap9Z3QqwN+d57EZLjzNi+pwRGuLrV2AQq3CB
3vMIzUPEqjRSmMkeR6+tT+zpAdTI3ZtGluCXnVNp+38iqK6rpl5+G0X5RYMBy0WxfZqisEnLcvyp
rZZwjkU9R015mNfmTUfii+wKHS9je8xYGf9sNuMUfiPubUs9TEE/7Mlb0GfCP16qriCmZTurVjsx
Jh07mQcrXRRgpSFokw4pdXxeqPpNSuZBt3VB5tU7hwN4XW69801uO1REdxUXcLmxaK5OXqMGM4C3
UXUAARQ4a4ardQI46IqiHeLRAZ/KS2UmYaNnFrNaX0W2cM5qqhgA6v43i4jTBQKw38v8Xw+9fO6v
5ewChm7yky0Nan+z51hu23W1DO85REoazSIrYzJfHuiFWm5qbhXc8UHcAcxEG8sDf73Y6xkCw178
Ow1s8NT02xUaI+t2yEKRFqU13WVt9eRQFheHXdMk0hJxPnGX19H2aHKmis6/Bya8k4NgS5Rrfbh0
rLxmgfk7FfWx8C6Zk+bdhjgn3nT7inHGTDiA7cSbpjenjQpWzeotCLF70CWAhs3MTSiK5lD0Q7Fb
IvVO/CtLPhtTtAi5m/PxlPt8HU7ULC8BxH6M8IGTRlF2mkfDceN+8LvSZsu2+9iwDPUYddnwzCLR
pTVag6OVb8OeDLWHbnaJ3pmW7i5orTMS+fKl8tzme+gdLCWIurq4FmpP0E7Dbqg8IFL/D9dzndZI
OkViNlu1b9pgSLqhuHOnZSSy3XTS0eMURII61nFpBkC5XuV1d8grfb23VfQdmuXMlmocKdLNbymj
wNNA/Nqugj8hvlMW2LV1cxC2tnYdST7sy7m1o/pgPAfF2h0AJ1/J81x2i+40laqRTKNw+d5Irr32
V3vygDRzkazl+Fm1XbskKMyqPTztfFBoAg7ABG08bBmxXeWP45ev9bYco6j/WhU490Xw8dotZqAS
I2SL2XmtTRC3O2BWibFAmTvROQrdlPYzAgg6goLFqLY3Voh5BtHlE+tyZk3PWA2dkAgRVon0RZuC
RLLrcaV/babplDFV6shTF7odp257Wia0e4nlee4VAAvQXFSiinJ9du6sNbu/mpa7l8I2mQ2Bzs3d
5jD+LaxWcaT1cupZdnmKtpZUNloimfQVtN2YLcsj99+UtEuvDtKqnpqwjnD/iD+bcnAwYdEai9h1
16VNI6iiS4MosVslZVpr00U57ws3M86kMtVmjiVb1fra5dZMt4Fhsyd+7dfW4XuBCy1pMieM9aS/
EQryWq1O4oiBnB5CZZ/tmSWwMgd5JLbM2uV6GM8uBUPpHGzjd6UL79ALYL4goCglb/WY6rrGy+vi
0WfdnHbrWKk5DrJ833t5/VazhQyW/IrysE97Ew2wZe0g86FwV8O/9YreOnYTD+1sZPXJqsIhxibA
irbV1gDC6gtvP5O48tSqwf2w+vJHLPLPVucParKi3UglY0y00LFH059UUKRXLhgZ/ZfyV1fulLbZ
8hfp65dp87yaefjkaKNJ22CtnvMhyz8zSzxDD955efFALob/oohwSEulx51XdGSoEXuQGfqEheCO
qnXOgbkL22TK7Lemdt4A3oYUfPOv1hlTuh4OfsfaGMsu/CMKnK+dD4QJkAhxtqL+mS/qNnwAF2DN
VzfWAutnCQ2K002fPla5HVEwX5Wyph+zbT2ESq7wTvVi/SHyTPHyNgwTcuNfX9oDFkBWp0hc56FD
8FBVyLfGg74risceFjDtRW2zh9sGzZUYykmWMBPl8ILGfjZtMhl947aex10ZmPXVlrl7XJ97NYGE
VubendT9tI3OPcFjgIkSbXhAua7pT+VuNReaX8HvBj6jE4PfaR78u67qVTL2hJ7HXSPX12UkG8AL
luhQR964qzobtRTyEQY3109U35oc7nmwp1vnqsMOEzuF87sW4tHAw5jqzt0X0mVqy8NHNnkvDmcG
NmfwxX7lObmyGuOwRs6pITyeDKYmo9jPJUl0kH2RTO38PFGJGJujPOVimlRM4DCE/eo+yEpcBUIf
i7bojqG8UDXaWc/rUjk7eJ1gpyYFzpXB5UWd4Tx2WJrreF6W7bOEkL515cj/LQFtqCIdSpfUV8VI
DbuwvCr4lL3ZSOd7wZhON1QwENSEgu5sBp1zGqL6XnjzyY+M4lz4jf2+llaRZrVZp8oMNUNQaxZ1
3EcACigv+r0KfPHh5K24AUZcHuu2Z/vLmNEAc23bw3E29I/8rtM3MivrjKra2zsisBEAh0P9FY6k
AsYYXRlkfLjCepfbEoo93MaINaVlLOmCBW4g27o53kqdBWmnzf7HtFRNiFd/2eGlAT5JhhdMehuy
eNd2f+ANXc/b1pS3hg1bzW0MLDe4LkOROyS00gAm6mFwf72W0wvQ4Y/N7pZKBMy3Wg1GnrbKCJ7H
rsWPSOCQc1AUrj6sQyO5R/zB/XJ66ebQf0H1Nxqa+QjNBoJT8QLWrj8kUxMYBHvlQYpz4LolOfZq
lPXfUXvJMjhzIidKSTbMOi1hgVX3pO3ijUggSPgyEDukl0eIQG5PJ2dgNavqaaoixfi6FhjjWf6z
om5fcrD9D2MwqvfeXT/04mqwrEoiVp1s71xXxMEkwl05++cCVwMwvCduet02LXMXsoPYDQlwShSW
NnNvl0H20azD/DpshjqtWdS/d9U6j7wtrYR2MfIOysN1H43GBqSxIaaDNBKEZkLpFOFnoGQFkVu2
+plPheNmnUHTN9Ez1mJ71ZjQZ7/+6DoX2HDOCp89VWyJ7zb9X3px0BHo9SALz44p7Qs/zc7dKQ1f
aCNRP+o1B3l0eX5Sdg2jTM0ykt/CXGXIseYHSZ6ttx6usd3oWVZSOUN7tlXmvsE5SU7g7a0m2uVO
5zn3x7BITkTHuZ4LzE6J0YR8S+WICWssvXevNpW3s4YBxmXVz22+in0XmF06CgRjXKNt+RFJNTxk
xZTfT37/mmU1R0kPCYz+1VfyxiUKx9zZavGOpoWTBQcVD2ZX14lvz9ZNnUW5hbV1WHtAVlOcTA59
JvlGH2ihza6czWCCWai2stnDbrpF70uCdJIBdfbJpXnzq7AkWMam1LUxBh0ArMqekZG4j0JtQp8K
v+tuLMQpZ1/B/gxudJQzcxSHtTzaSvPk5tb0EpStBf/emanH7bZrfOMLZ+ixX8zfIs+m1DHyBzGb
PYAe6Y7CFOGcbp7RfvY4UUYe3ws2UQXsmuWUP4UDbxATCj3Pnm0+KSvKltgw5uEDAfYWl/Vw1crN
vrV5Q3+cyM/fmfVDdaIZEkc0ZWoHc7CN66Ge50O+hEyjXiUH85D5S/Piw0SktaHEya6NEyiVkeY2
JqdgDEnssys4eL3lt71GWWRDmHljdW0Y0GIuZ/GyCyfd/DjjZCRQ6POxoxQ6JoY13DvYn69Yz+cE
awaagQyu2x/FfrCJqlekQxQxB2ufZqid01bLZd/brrgLg3D5W9jQWJ6AGeojJPAZgShxbrTTV+eO
WayFs7xRYur8Yq4gkIaglPd8Ltc3UPnie7JNbyIDMNDJIKz1GXWMdy7UgExj0oV4zTjPjmtQKN6+
NTxMPCAvoXR1kXo9rk/0O4q/PTK7hF+gi5Ilkwo1AnDB/aRqA2RVwUwXrItgDkYKLf/JgtxvHHGb
+bh2lkKXIH9xW/B91YHwd4WT6dhxerJoVxOoW64qmQyn/K1ba/ozb6U4Kma9GJ2ac1ssCCOzDfWS
Oz4b1Rjc0Mc67mbQiDSQBTNFqJ02Q660bhDqW6hivNrFTlveRIiL5Rm3E+qE5wjlzotB9GWdGNtK
LKRXr9wF2kK3lLnjLdpiUUEyZ/YrLoMCCZZtDi6kla2oJ5Eb7z0CiCuGG9TI67hCf0qtua6qps7Y
OIWxnE138T58HV3oqr502B2EOq/ZxSwuOD4SYyjRc81ijozY3zT8oLJLQSna2D71Q8PKFa6Rr3HQ
FzjhSuQrKY56grjzzrXgpyXwqK1rkp7Y033fIJicaAQzcQaH6dUfvsp2Xe5EY60vW8YrUY95dG04
TbHzC3RTylnCv1Yxz1f4IPQaL1MJxbrgFxCu/Rm1NkB0V1+M7fmbuWzjTZ+BRuRTeI+GIpo4w6uG
NdTYLBVbU+3y9+hol5tre60GBvCLGAPqoWi6pEATi3pkXU52Q46rXQ3vrGw97R0L8IMrubp7/9xO
LvQhWOS56Lc7kanHQpK2boMMIRnza0A79w4RESpyYoTDzPBdeqZEsPEcNY/Ye3OkZSpjkfXXjhlD
h3gBumbj/sF2G4P9OXE2s05ZYLlJX0/RzvNGN3XAOAiDKD+HFqVJhLgx6VnZXqEghkNm6vA3QweP
BKhBnBeHRm02POEq/yPYfABRwtK9HkLxXLijH9cRjEqiMmQMF7zHy3ZlBtq9bRH8yNx6V9Cs1XEC
MivQdQRrKsVk7pk9mQGRmcTgurJKvK7J3tZoZb5aSPhiXUaB9mxkw3ouqh7pwHhRCnWFvCc2SRz6
bar+dFEj33y/M94sFBIuTVE6+oDvLW5x7cvLWWFGr2C4rEN2P9+KkSDuJCwzNmFrdC0BRoauQ2aL
cx7C0iKozRaPHgLq2HDNpU0s8MNvIM7+KreUf1eu0XdtDi8EN+98S1g/qkZtRMiXn3YzESyj2ftx
YQ2vQaN3uDjs1EdV1u4tGK1LmpL6WqAxO8gmMF/nkX30apyK6w3Rxyvh0EERE3vLoupX5D+Ew3fu
Rk8tsPlJVxEDmBS3SwCUFOTfvZPNn9M0fDvWGN3LseV2kzOOUhPtHiRZvSOSdOdmxXZATPzOcBY8
6rkzPiNhTVx8VTr39bEKg+0auyNepiJ7bmvV7SjQothu0OwozhDu2mkuONAGHlJniqyNxK2ANGKv
+FIZBvVlNj505fxWXFwnrG5tjLjqMvI9b0403bWqaK6IFTmHK6K3LLBOy0D0vLy0pYWCGrnJu5X1
1r0Fm4dxlplwWs/NvAFibE4V+45AJIfsOCPmpoVLpglasAfarX3NMro5Sa82EBOgZIAAfEtnjwiN
FEvacPQiiImoVddb4aPZWavHbRVPtdBrOjbRwSzHwEvyAX41zly5OAljQv1ndRd9r+R0G5rqjju9
/laDlX1wsKCfGcy1eFyATE9F3rYPXqv4je3K8hvw9r5OonDmDLJon/udlCODexQdRXUAU7evelVy
7YCrGYs+qzozWUF4K2I81PXr5DmkQfalIV6YFspz1vS/Q+OJvZ9Vhhn7uI0KEm5sIN4usLc7ifEl
Jc9KvCPaqe/8VVhubC59H+4m4E8dT9JuuAUNll5ectO7Gbuo39lMereLU6vnzpYD45GPEzKuugqZ
cLc6JJoV7QiiYHRXUgypRJ9qNO9OGzZxh1NrJ1Y2k5YdotDt/dgut7Wg1LmbkqElSipunXW7ac3K
O+dL0Lc3iJvXJu0iq18Sm8wvgIhFOsM+Dy/3mSBBaAQAKKQEQy6D9cChCn2Vl9n8VxorC1fYlI78
asHnNbfH3HLC6xLe8bc1KLw9SbYLdrqZzOl7TwRjnyrC5l+6qFspEfUt79Npq+YpWuT4gg9UDmk+
C+3sK2XzPcwbif670Jr7brc0Zf0wzO5kpFab1fV3NFYkq3Lk+vJKzqYrTzaJg/NJKnQQe3O0dHaq
yRYxd1GzsVWwg80bkqx1G69138xW3JMHHO22tsWj5qPtrPeG9G1nn1NP1dzUA/70dBiVb5/mterH
RBDiXd84aw0IVs4jmOXaWyJ8RRhGySHKa676zm34Srp+e0YyCKUhRo2tMxJqGH8qbibuS7xFHnCY
qUSwD2ZtAXL6drUnHMsm40DOXnjlVUuB63QOg/lTD1zfN60qy6fRDqcnqXpo/rDnmuWugeRPXbZu
68ovZbbtkLfbzrPoV29LEUeQzL1iQIuSLYcxOs55YUUPQBQjOwUovZ86AiMg32LOa4HdqvZSgtMa
b1/bNaYPGebK/paO4b0ixSy5BOuLRlJlltkkQYa+M+3BAM3YyqibhtRz2VqcnLCkZM2n6MNH2iNv
VM5Kw2/sVt+UAXY3wWAJE7Gr4S77KW8A3ieKIn/JN1sMVBWhum9MwFFeU+34R7WMkkdOb9gJaGJr
y3OEqe+CGCiUFFu7eWy8amLZ3DxkYvtNolE6SrPNx5jChNY8VqIPtn0ImNQn9BOZ3d3aVdbbpXcJ
lngtwuHQNLiPD0hZSuNA5cJWJjxEUXE5KYbwUJpjhWGVt2zBVGe1Zlotmz0YaS0b5A7RVE0okrD9
+XR96VH+tn0PRBSMDrItGg8X/7loig6Y1HLkddlONvZxHgP7NDSt48UwTRo9uLMRfKeUrijX065q
U0KhLP+uhkAw7kqpt+EY2aVudwt8acth03ThoVtc5R0RvK5lnXSY5Irj4thhxtGAghiwj66RuOi6
6G105qC7xSfoNFeyyztuZtSH7q6p8QZcIRxdupiFymfsZuB93+C6QegKK0AdCK9lgwiUyj04UvaU
myrfyw9uUCOr1d5sWN8UAAThxPqD9/CmGPq8fyOopNg+xtacM5RHfX5NWsAqT8gb9frEAEDbRFxk
4VSlo5wrJrcAPXhK1oHvYes3vXVvcGfah5mPrLjFJD7x8BoWyUpz5o/tdRNs4Ve7TJa1HxE7uely
8SqlqkES94bktcpv/AaKh+sVIVrCdIoFpC22vkyBqfMPEaFkRgAJK/7CY7Y8ZFnZlunctkrTvIuu
97YocFJe+yyoC8epyj8BTuopbpuImAFnbILfObRW9y3s+6BlyOrK5kHQEVOflIltDkwbSeadwIbB
9kaSv3ODZhY1H7Rg7lhb7AGzl0Qbu537hERxNA7eEDhbUnftgGyzMekSwyKSQw9j+sl38HmVuCsF
ZwMgceNNb21ZO0MK2EKrUl/65fbYOij5uGFhHxkOV9S7QDvQEO+bv83ZS4v0bTkW6zyUN27tolbx
ttWT+wkVpsd3gP71sFZk/cRorKMwseiB+ibaY17TwexgyI1FzAqrczg4p7xv3SUFrl4eEEev/a4Q
Mrolr2JYbwGpqYQjVSpCm1ejtPqZKcVsriyjGJ6RckOe8VkywBg4x5kQcplFD8us1/IQaA+1pe8x
iiSzFL04ACdRbjSaYsqSzelYpZDgj3/WKWRFwGGOCFW23BSHCf1USClRhqgsovXptWVIygk7MUYf
oDwwo50Y+sDdzTg25qPXtlxj/mBxSdto+JckK5uJB4Qr10+Ksd8+CMeRHan4pnKQPhbzeECMvE57
r+mFey7WPnf3c0ZS9W4wvGxLbDwHQByQxT/sp6ig6mkd22SMWqvaOfRN//UR7tJF266Q0O64hi+R
EU03jW0hpSzLzuput4lA4RPPsZL7cWj8P65Ht/rOKsphZNajQu7Yskr/5WNaO/hRFX41myP/usHS
IBemeR53l+nyLvOz9F0kh+GwRAtZoaUnZXkny6HadkDf03SDyKkMEAmu7CCoJW3nkYmcU/V/XIxs
/y1z3137Uz+N/c/PiG/v/wOz3sVx9l+Y9f73P/+vf/6f//R//ukf/6NV7/K/+b9WvYshj7S5i8UT
DOBSa/7/rHph+A/44y4BXThbCXQNcK79u1UPIBjps40gLPJgD/7Nqmf7/0AT1eU/OGN9zC/2f8eq
h2bkP9nnDJvyFHyh5Fnxz/9DKk4OLuPi9rKPng8a0BDUlkonUtj1ja46ilD2Z7szg+++Fm2YgG4A
VpDh4W8XMNUaX2QZqlfD9N6ES0BSLKMWoUo5rgOMwyD+hbpzy40cS7fzhMwCuXl/ZdwjFCEpJKVS
eiEylZm83/cmufl0DjwCA56BJ2A/HNjnMojqGfmLrrZRlbYL7jcb6AK60VlVCkXE5r/Xv9a3AsA0
dNg9woAcS2QXf5zID+H7Cgo8U+TiS25/Vpu+Ex2jLtsAseuzKKP49uZxAUnnNG3wtEwDKqkkNJPc
8URxj8M4J+yvfIvETEn2NKqxHqyK3JTc/evMwcrAXeDojiL51AUi1nsbxrLiDndr/8wFkD3LafXV
612dPRiizsQKanDJLrf3QyIVi84x6HtaumtVDhiLMyeon2nhym+3iOUBJ+F0pGtm2Mc2iHTT6Uos
s159Rq0q30cv0UcXBOmdIFi492Y1rXBbkvPAptqsLHJaX2M11Ft9k9a6fpkYBtLmPKTVfEqqMt1I
S+zILjiPCUXC586v8DdaUuB+s+1F7dxuhlI1Zbi+mQxCJrLewXrRBdj3WMQHe+26rKpKL/Peysxo
9kWSOHczOvKJ28PwyFXqif5EvApxokivmMsuxAXO2gHJJHHcc+3Z80fMDh1FR+uLUwzj0S+l3pSF
4Ty3gV/fLy7KK3uTbNzZnkHXQDB2r7I03WNX4i6JsF76Bw30GR9L69cHWujm56YarfuArdaLSZJz
6y+3PEpTLI+gHwhGekU5bDiusnnNI3y4YnRBnbfGm9A3hNyh4NAsOxtTRzQbpcPnx+xOXS73lZEk
K4N9xAGtXa4boCKwW0zn1YcFteZp+QpNfzyhAjnQzPBxxqMi3rNwDFNg3HEvJby/SiTxD0of073D
LyAi7Bis0sp7zTmhI5wBzt73FKtyh/ylww3Mx+lisFqSK7cyuGUb7mRjgOmCmDq4mheDWtk43ySb
PAIGiW4PBlTjDUhFaxf2DgGp1nP0mTu/cbJVweZxUYqVaKH7iusc+3GxT8iBYzrIK/UweUZ8zRa3
breE/Hm2JHFpOTyLOvte6TnpN0laxs1BlgLciOvmNv4mDCKnOq2sc+JPyyffNfzg0pAVavcqSay7
snfN5yz0jGWX1UjBTFKsHV0fUPC1D93OZ7EkQpp1jC63JOrZCONIJR2tD0XhsZdL3eY4tfO8rZOg
Sta25RiPIvER54XwdyYYML52U2fiX3Ylc1jenkHOBuSAdaPQZ60pYKcOlcvGPlftef7WG2ty8jP4
TUyx5lSfSi50RHww2LOT4S2KAqJ+6bZakoDYhk7lBk+T8UJRdX0ux5v2PkmTAHsjOJRw45OVwTcR
2XU4HTx3dA8Av6wfvg7jR0ouq36tWymeschI5u5SCmudWhpoeIy7oIG3Gff3nRtQyNzEVuJGiPii
2NFBPX8owyfCFWAujQZplA9Y6vRRlTmOyzy7mcTnYSDrDDqjuV+EZTw2nvC36Df49Nw0GXYmnne8
2cy4pAMmo0KyY58bBWE+T5zDifUug7zBxRNONRs7pAjTDnp0q+wmbuZT4Dzw4dJ3oqNDBqVyQbAr
YBp3kdnnIeZNIfCHZCyhBiank00a8UGWOZ85rxPlqmQxTrGgGsWdHgvTWsmgyDd1S8BuFw6Vf4CF
GuOGn4rygmXYvzOhplWrEgmFdah21lXiYtOaUzeJRKeqR6CLdNmFjK4HUho97tw6yE4BbPS7KjD6
107OuFfxd+EB5oZ6bQbx4md+9uSF1fzWBl73NWAuxJ7lGmI/xvP0/e8fPDhl+M/PE8cfAAO7780t
gz/8/If+X2QIOH8OEfhPv/7XX//Lr//067/8+t/+8o//64Qibn/7byOKb/9yGwM8n+e36TKJQL34
jSbgur9QzQ2IHcQIjKrbsPE/RhTH/QUaHUQQi8kFpMCNTvY3moDt/0KQHpoAhsobUAtE0d9BE/gJ
OwLcgwIPbF6eTQsxjIKfsCNySAk32exZGP47jNWy281GN+0SXxebehDieUps9fC7Ge5vSIPfIwx+
Qq/xL/V40USEgQhZQHN/AsvZcgz93PF5hqvKW9CMQ8JLi/QWDKwWC1SytlZ5LmyReCgmNxLcmJaz
tf7zn+InitFffwoBAY4B0OH98n/+KdhJdAzw+b5LbyoaCwKBcJssghHdq94rsTzD9vr4838p5CDe
ut8hFRgvfV8A9qFFBK4ezWA/zYZZrw1O7aHZcXRPL8od7nSgbX0dXadbeB/s+dHDq1ueYgapb1nT
Ds660ywJfEtRv10gr32QEpic97FvxWuS++20z3KEnJc5rXOXC6yr2jWEi7rfpy4lfk9u4SlxZ81j
yV5nqdcogvVlDHsChaUdcjAw6D2wsbh0Q3F71lrmLNaNcJvpxJ2QB5RW9mvtmLC3W40Oyt7yRurx
sFyCIafEkYM1wMCdLE67xq9I4LcxWTKsvFIUL16Y1t/J/FfoGAZV14N3WLwAC4+aku+waUi7cfGC
k1a467xNwp1Yioc2VA8MB69AfyAcldJ41DNPGIwR8qmf545qU9HeEy7nwujV5o/SwPinx/op6Cfv
KWHfv49b/LCUaaj1GPMvyf1cbJelLnaUHpRb9uz3N1HIXaeGerOQzrs4/mygw2wmrua7sLXJW9HO
FwFH8MEmGz/KqZBllAQGGbJRVH6Embo+unbpfZVciGn04eGA5oZMb9XfOXddEsVte7t/juaVG/tr
5ef9JjTs0+yit2wnA+TGJutmEhd15mV7Vdp1dVaqbu4dnzoYXY3dzuoMeAPEPIbDxCjPkk7RIbfG
4Z2UD4p+4GJlQsC6z9Xo/mhKFz+UV3ZFfuIPT/eTLV1rFacaO3ujPefznOrAjlLQAf4x9NXk36du
1YcrWRRs3FuKsJ038O4F7vdYVd1VYKPon1zeqHlfFmPyVYUMLOeu8wfElRpIr1c4WKew1mGcknzR
YFpj+plXC9Y8tUcy9M888/MEmxbR3ROypXyOw0bhHMgZvi0DKQKnkkoPFvngZIOZLuyjWeBK4ufM
Rb3z04ylWkvV25VVqmfvcXKH9YElT2Jsi76zPsKZlVK51NrcJpURtlhyIQdgHhxdbj2jKicq6XL8
1ee4Q/FzJngjTmSzBsYgW6WLu3acQo9f+RxPyExWz6YrgmU+bGO2zD1TgTsRy0+b9ors0CLiwnh4
R+qAEjrfCM2b2Ghza+dkqb4qL+ZZXTZYmp9HSQTr1M7agy9QFj3QDyXrLOpGcrrkLUEi41Q2NO1X
FFbUQEIQ7QgcekNzFLzY54lUQBjhIyBPWlUcKuuSa4k43Oolp6jhWtk9ZUme6K3d9va2wYgBnlPS
9RGVVRmoo8TPYx5MAAs3AwLJZh8tmkl7HAjps7YK4g3VBoJVughkwXWF8fktRzAe7qaxCV+AStjl
07yEOCmzXASEzOLpk2w8+4nCmrm75Kgv5dr2/lr7l2auWE81xLw3vtDs39G33eR1tLux31J7RMhw
IGwU7mFZ1Oec5hgW/9gaCPKSdPOeVGt0HmRGU5sb+IKzf+TpaPeEIYSqTggBw2EU5NAisJ1TtSaf
K8q1B6RrfAYOqz8yMtnpqe8d4vtVB582gkIryOdq2WMKSsNlm5fTdLKHmh0n23siaV7QTmuHsDUL
dYAyH0tZgJ6vae0lECIzjDaIVOpF5y67pSoX6olw7c0dHLeleailjaLMbzKvT3xp7fgOkTQuMEvS
fYQMALnV6JDCsYnNYXMRM7iEiOfGdAQ1grvCEbr/HrIx6tddn1r3VFK7485wSvINBK76D5OdTLEb
M6991nBeq2+tcPGJcsUiYUj7A050z57o43H88YuY8x5xLq8llt4gaTpQx2Z7okg11yj9FS4Cqyw6
bzXffGTQ98PHxvLh7XhmmM4rUsZmlHr+/KUs+xbDDeWjG6PIZBeNsL1IhwXGs2st4oFlOIN86qTp
qQgqomUgAhYzsl1NdqrLMg9+wDTs+QpxHawSin6O41C4/a4HeaEey54z4UwB3bRgL2DXFzktgPo9
ARZ8z8IbsntfT3W5Mzq/If9PUhM3Ego1MAmZO84Ft6TiLchr/VC4ZXtvSHKrGPZbuzy4Do0lvCIP
kILAV02kZxr4VWMjs5udytQ0ryTu0wkzso7v09zs7zCx98kDvQHxssFylhEHbKd3zs3kXpTwRSKi
ouXRrcyUDawcPmO4OoAqISXaJDy/oqKX9ec2KOYWyVl2J2/sKSZxx6x5zhO71TwtcnPbqEG81X7Y
felUaZZrSUEbDnGfWppdQizrKskSccXhaC9t805QGXqpzL4dX8NcwHgQfWukWwk446WoE+OBnAh+
2T6R3oOa4gJzSJoG5m5yqhROnzeYJGknnQvCZZqdi02iFiuuq9WF5+lt8Bm5PJ0KG6jntuu04Wwm
aqUoy4HWMqzHFo8AeZ/ym1vypCCnsVT1jvB5Y6xqh0jFoTctsyfrWw/pcW7BurmeHFdTUAjsm6UR
XDqYl/j44QKcAqrZ0u00SltuYXmUy7FxZLPD+9qlKzILfX9uygYveV/3QYw3xSqHw0DwlLmALNU3
NZvjXZDj2tmrfrqBkq3OPfPEpmGoG5T/pS0kbnWC1yyOrNJazMsos/i7CkazOqkMVxOiM6mxrdcr
s9sWeZhMHA/W9D3XLO7uSjMpk/04BsYNes8AS3mDRSKg7RLCLU5P8UvhTd/rsYPHOajxA8nnPm0t
49QoYtWC9dV7OIiV0NYrMd9N6BryaLY+pgRxE7zDXm4LD4sppKwjBIl0b0lwb1HXFZhRqbUxict4
PBJNCDEjEZAWQl45BF8CRdZrCm31QxCqPxZTWh/aqXH2cCHlsZZcUAGVsl80pHVhtS2/e/7tCj52
8YtBefNbYnkjm6DOsk94WwRBf3Ms7py0tBBSYPAatjcf27DjSc0FeSvozn73W9d8yd32OvWBADZV
zMa2ipkRJmu8LuFwYSCtt11b3sW2/d44fb4p6Y7EgNf2JL3ksFYqFHBKEzBUDkCjLpPJDunr2A2j
eVNK/LX2TMb9Uep9ii355Esr3xieUa18/MCbLDDKSxlU94xBZOCGvN/CXrsSv2MCGCZrh+mJmGh4
7kLsNJAUjq5VAxVIIGprbJtBWe9V5e9HB/ONmou1cqbPge3EFwBV0MaauF05N0u2UxFZsec+PLN2
VFtr9FlbzN0PFTbFzvX79yEJMV8RtDf98JPZVfAfdL6ZrbG5L2IgKdacHvkz8RHzcfuRiOJzk3A6
w3gTO+yRXNbFvk+H7RBWjwzIOH4M8zHuR6Ymw90nFTz0yMN0EqVWflw0MoSQJniCtsAvrquN5Idg
C5p5uCJIKWZV/tBaPuORbIwz7yC4T8/Kryz2cV9BDsNmgMhwJlAR72t6N7EaYgg04Npt697aZlPb
PjC4Y+2V41StSI6RAWsN9ws79+kkutp7tgkXfckxmV3Gont3l9F9sNNS3qnAjDdt45dHwzEehK1Y
WrnxM/46TorR6yNudytT+5/91Dxjxqj23ILkF6x39S08vUsrFGE2q+7RNvx0nU3B8nUEANmlQF3C
9E0oDxddHq899pKGNDZNGbefZd3zLQK6f1bol7u2L+yVEPLMchn065y91mOK1I1DZGznQ1yY7c52
wuIcmt8CdMKB3UFUGRRUWeq57cndt/yzjrQ/FCBrq4vnjWY0BNYrk4s2IryeKDbV7EHX8j+hCBGg
Lc3IbWMiBnUybzC93R5DSVQpPuZaIgJ5KeFRFvh2WdlXh96dkwicR734Vzt11a5ahHfxpjr46k4g
gCZP+9sg6E58RtWz1xd3vmnftTU9uhS/UjOVn2vbqTZhgf2suLWhJoWrDzezxMFFm9zYY3LFRL1V
Eu0HsXtLHxqp/rToxoZwz3R0COdjvroaQu8KmPz7wVHJybQ7/0PrKv0cTGPynNi9x9wYlp917YtL
6s8ly2/tO5f0tgbM2j5FjvSsxxIpdmPElCap2MaIkmdY5gn57VD17W8xK+tPVcYsRdImuFM162gj
NMkQLtOncqyWTRu2rA6W8tjc3PwMSeqx7ZV/nNLl2QyNYG+C3GBrYdeR1yMBtH5DfnOkNSCu9NHp
CoxTpQEtohA2eiaWG98cQFdNMRvuRqfVl6U1nzS7+meAGPx+A8SDmNMfKoX33JM0v46AVzjFwLYt
wi/XhIxpDLazhia6+FMuSFyYWQZvPoenQk4R2gWmCsJvWnpvifDi88IBfrKDissXJWCRTXv6mWqw
bGsoezfx1qxMSmiA+pG08j3ioZbu1gUcHR7KjblewF/cw0W95Q5ILonGiHcZiW5u3/ggVzj+VWSR
bD1akOisqKqN8YsfJvIRn5V972Vo5Dwv48jBI31ydN5t5UwsOzWyNetl4zlechy6tqrdr74/P4aZ
DNlp8rvicqmSIL9MLJu6FZ4nEpmqUwfw1MeGLw8DeSkPcwi+x8Tt/urzNp9H38hXDQXT5xR/cbWq
wa1ROZpUW0vTNNEFXrHq3EQ+E7K9o6LUXs0F/oieZcB6GZkGiP8U11559RElFgZDF7z2uFKdaEQ5
uLft0QNEo/HNuFwJKszgpzTNXiWZ0x+DYnwQhWK5v2Ca5ZSb7m4qa1R02XDGBvKhPM7KsSF0BY63
Nu0dGu12LrkURi0K6SYOl/YIaEUc2d3jd54bvazNmnABYoItAV+NVRE+kTyZiVTNbWDPD45tBvZw
MOI4hYo0m+RqrpkcE4Kx7bykjt5xP+v1AKm4B8tj9oMgKDEIv+gM0k0kAbgxo+4nq6nSXpUTkM8Y
nzdTKVIMQNSzosOG6MKkMIySYmcqL0B2sZpZvDbY3lR9cu/10Eypvc1JKTf6w5qsJHxwhu5FTvUw
bjJBwVGG9Yw/FZwn01Qi2Jju2KtHdt/MoiXkqFRzT8qa0f9MMbio+i8FiU633s8EHj2MJaXqAwak
rK+zatt6rmPPu4XlxxjvRs+uwJERp9MjkcduSLLyOHvYMXO1rkDQEDPkljjbxjYlrRGcczF13hYY
W/Oe0PfKngbkF90qCjtS2QfbpcmBck6xC5mLVro27ndhJT546MpVyErrqe/yMYNRZVsbJzP01ifQ
F81hBWM9bH407dhuqcdMwGN0L5SqbJaABOzkNfe9Mo55ZxqbnJpxQjsOF9gFh0rYNAsHTM6BwXv4
ditfZAt/s+5kpYhMt1P73i5L0toWS7CVsjHlUET6uXKH6shXsd8m8GseWcQa52kBwUHsPyexbXqr
KvEC9gHYjWGcGN06pCykX5xM7pfO5Pukl4rsJk8S6cnHTA02L2eY29dgyRvYf/hz7GiYHW9DUzJ3
pxmbxn1Y6+LNMmCZydgjgOn4TbfpO8Ozu2jOAP2ZAhsGCJWUimo8zeUSoSShSOgOegVgah/QBYIj
s4SFc/twS7/t3Ewk47rVPsXAmUVGInGL9Ch4a9e5LMlzBxlVnP5UvphN7uOU6ee7DhPVulz0ZR6c
4iBBA1NSEuW4sFa0Cm5JekgSMAH+R2q27Hog4RDn6SpemuXRWaaY9oE+ua/jXr5gtlwZ8OG2dQmK
AUuWZriYmh+WoZOCxQdki16OFmkJ45pltr0z2NOvB46h7VSm5ymojG1v2Wt4ePWxTMtyF46MtlED
IxVzLD67yGgm/2q6kxuZBNJWiTnop86evS8GmSFiIsAGhtFjtUXgY1d7hjoOmXht7bA9WIqgGjLs
i1ctZw0RAafoQoDLzDtgDwOPeQUGylzGH7JWUNlkwvbPd7oNUYnh4Dh6D91zfmymJFhlfNXv06zz
MEWGbJe9VsuN0TTevAcpbpwVhXJqPSFkPMSTL9MVbhz7FYkmJtVoEu6vani3jumvjdwPVrbjE6px
RX4ADseHXhjNQzeKK1aFcVNaRfUI5M5n4InnYxkTkd7aDakcF0Dg2khAzGZApFa+gQ81yEsw1IZB
fB+FM/XPbNjajFl7iY+idbDcEerXG+Dg/m6ib/ouIYMGDiF3n1oscArKU87rG/se2kAzUWrQj2+m
67efCGz7OzenMhEMKNLdBizbuTF896FSzMN9OHZPmA3g+2gjpGORWDGyBp5/zgMLf1Cb7wgFcRuZ
cJVVotu0XrftQym/KtPR0YRYu88Js601y8m1O8f49rkifsPZ3p/IP9VrRdnlTppcQRzLJHQu43Jr
4HmH1qXVKzd2twhA/iagHlcaWTddw1UYTMIkltd/zmbSAOLWTxT77XDRXLHvQn7+Z7SNmVxAZb5L
D1Fy5SbzJ7cuiBIXSnJH6spkm+ChXtVp2m0Mmc57CyV6nKz+GJMigTUBOPCTNuuF367fbAZKTlb+
gttrmLvuyFqUSkrHUS+S/McRDp/1TSz9j2RgSEYtxhraxNX41CbuVcNoW1Hdqtda++ocN4t9mCQR
atxG5rqeYmQ9DY7SwbKEge4zC4eGRsMO/ppmyLeQBZjjeAITkvV3sFvEXTXIZQ9tMlgLqvHWcqmb
Q1+a87byXXU/JzZxU9z/O4S68JNOsuzi9+53Ncf1g505OMY8izGEWRs+sRy3pW30F8JFNFqYw7Lx
Ye1GrjSTvQAw/TjF8jNK1E5A61MhU50bJKSmAw1Zb5zId/ZID319dYeyPiiFV3NjuQwwUU/0acu1
h3STi2c+qgPZXWGqkYzt/HozZx1r16KSvFj5Vol+PkB0SrHvh8G6bFP7oN2ifTBVTHq7I92CLd4v
tgbexxBESkF2iSlwKvwWZ7Xq7a+ecI1d1Vv4/5rGbgpQBM3wDSmKepjC9Y5BiKiCqxhzixbAhXDc
bWIiN/d5Y4wHKDXFxUS+Ih0yyfQZGaDeCjYNGAha99D36q6yquqEzthEsnL2mayDS5ZO596zwlUw
pXs/NfRBktd6yOMs3dfYJl8D5o18Q9l3ma4AH7QwU6iSfqTxo2YgLTlOGz1mu7kbDng/7jCuPCFb
1/D1+hd8BP6WJh/5NokZl5up9oXqdj3NnFcuwo8klflEp+6CQQMJasBdE7dfO0EoICo8K3VXdg0I
aev5Yb7lbzffURCG8V0Tuih3DCHtHo3fP3RmbPQrih7AjzGtWycTRfjoAVlIDjSEWOJzEU5rQNXN
zUOSfGOw0F8UgQTi+LctE9HTahPLGyBrfh1zmnnkfIcIMpA5FPhu6hz7qe2CZ3MdGByDyyCsbUz6
ei5Lk3ATY/DWD4EpuZbPFUd01gpoHnYPYX4V0D620Df879rGmkP0FRCuP9eXzkzEc6xC5+irmNsT
dg7idp3hPsa4OFdFnVlRh9JGkhQiS7QwC7CZH4l1BHwxqTgm9WPn+qluRcvHZrEeG3fGK4HDlYQt
GIFdNdolPySdGVfHmINynWQTt1aJoaYYlwlcy8RKa7ZQSbEPNg94bppXi+dbhPvXvCUReoZ0lcKm
oZUM0xLpBSTm9Bn9RW3LG7Riol3tlGmuYEOVNq+xyfHOQik86lJAx6lN93pTjOBCle5R5EN31G7p
SfKQntr7ONF2JQ0vjyNPteeG151GGMCKPeMqvqeW9Uc55fMVh8r74FHO6uEqm1fTMAYlJILbr6Xq
tfW+eESX4VhjY4/4ibisULf7Lsd+ebWKwIuskeAjQ2NffVCYye5tBIvmgbVdBYtibYMZds8dO0Ch
ht58VJjpIXiW3TG3nPGuIBz4SgRS4QqvzbXZwHsgTVyMz1L5zS7MqfGNkTD3fBbDVVJNKce0UcTI
w/6i9bCpPFsnX9ysOTcNiTtDU7JbZ13IPaPw0JiilMcTL72xHUp+naJRuHUMVUyvpiTiwrLGTOJV
z1X5B+ZSLjcrpmm0t8AM5Ak6jzNuK7sF9dktwrBOVWzgT1GdedIAT1k+sE/z6hMfxKreKKtvn7Si
uaikEwUlyHW2JOXhVVJGVV40pSjENITHdhHBreCe1Yn7rjC/snrzxzUlgvY2xKd9AR/L+G/6DIcc
a71NtLlMP01Gz2Jg06RkDoycTAXwkvGYMNNIKs7MjWxn+R16RmpeCxTHNfrl8twTAImm/KatC3jM
k2PuwqZ7Gk2y/CWMu0GnlxxHSTuG11axtozxvqRL/Zz1/nvYfyHd2J7lBC8gJcCE34WSGDk7J85G
ePVU2Ms0jtx5ZKWwoACz593RUSNR9vLjBOsODHtMLInts5e43HkVyAJmr1K4a4Jtj73oiDuYutl6
C14wBfArgI0b+Y0ThXn94Bo1OwwSRFqml6RttmrGIDSr2d6PSlzJQU1R13t4ydSywo7sRd6Qv1Vh
SLjC41GRudjFF7aPaBX7AM0f1/fJGFu1BWfE/89fIfS/Favkg+jtyDGsXZaG3D0MeA0VYbmNTb7k
yecWiCV7vjeNZEVakAAU35H1WIxrZ2ovmakuY+zfkMjDD6hTDxB8TZJpaf5osCnuRwXuKsdh5RJu
xAM9Bemqa+di32vTfyCTfLJKNa6xWr9ZZvmVnqx7VwsUSu8SU8W9Ju7/w84xLijqn6/E4ZNHSrnO
bTV/lAmRI3KhESKJRy7J31XgGTcdwBrAVnV6xHFUbRZUMkzi3Hildcv5uBQJcnNPmN1Tf81KOD0n
YdrNXKlYYVBaSGiyK7cVsl+yqDvUagzdMrE/Ftry6L06U4T1WNmoL33PBBuzj44yBvoVtYXVSjSQ
++j5fOX3s9djerJ6Gwpo2qYrB+7CqecI2THx4UAnNBTl85yd4ZJPr3wRwii0aiDrmK4gSDjEsDqw
aOCoOtdZEf6i46Urg4Svsrbvub9aPbKzZuuDTBuKqKU+E+5CYZkXh8EGzdcKI6JROW6KuuaDoOIv
Rkv/6U2fiFhxvytHkenj/FqBrys+YjYwPXwpI+Q+heu8wZmW9vIcsxibERYnD5iNM3GxmzrhOfd+
qaE009GSPjmFGWqGO+VRu0DpUD4ch7rJkjt2RGQ+E3ckLMd5Gv07Wd34AkplAMgYpN6wmo3b2O1k
+/nPnSjij95kfChUuKEp3lzT7N7M8GYN+p1HOS8IwzVmmuxtGaaPpVPK62QRWuGK7CGTzEFt+pFl
jfzGM6XQoDscABKSaxi/1aoR93gVHMqAoQf5u9lxXVgcbMbhmk/oGJEkj1xuenuc881YTWDKqPLO
FE6EubuziXu81dpBV1L2iDuEoilr0/Lui+ivL/Pv8sT/Xxbe/P/mnP9zh9p/+Ms//OXfU3PzT7/+
s/Hrf/z1P9/+J1a1f8RM/6/89W9/MNT/T7eaZbm/UDnm2N5vnwyBO+k3t5plOb8QwwxCqmYZ/f7q
Y/ubod79xaRhyeSmSFsWoraF1epvbjX+HtOmTY8zz0ZIwqT/97jVrJsd7Xd1NKFlm7YQ+N6cEAM/
pfZ//MwutF7QRjJVhyWbua0kL0ZPZAW7PaNBqD9NxP94ONxRfE4Cszj4RMz2y9JedJi///nX54/f
HnaCt5+EoIDAOSdur/uPP4ka0qKKqTk4sMA+4Bpm7hRO9uaiwv32CcYZ+X8o/PnfvWh+h8KmxRIN
0vnJMAahzDbTCkK/NGO8t/WGjfbdHOOCsblXb9sYDE2RTHBnECZXS9aQyu7LfLsIbPJEt8PNn790
5/Yh+PltcHgbiFYIF+Tmzbj4+6MjsxjGMzc09rIzSIRpWNw8Qzmdn1BVx02RLiduzDlwKyuE2C58
11k3gWniSJrwMzlZddIs37EBD8k1TN0vyaAxaxzGctgCQdkO2YiCm38hKWOVlG6kw7cY+BFAz2oo
olbfOXJH17Pcqw4ZGK11jV72qpbK2yw3VLaqjpnhgzl9UeSQQLMb8+1p2S9UXZyd/BBiJvhhiYls
shOorzc7rzTzi+JCA7nEEGucbHfmbDJdwaep8mdFaWl4SUy74rKN4TzInzCSpRHTXcBeYrk0PMc9
X8Zfm4VWkLEcnyxrlienMbqHoEKYkNryHtKuz8/a40phjqT4U6oa12ba66/pspSvlFNv3BEUo4vN
b3EaMuldde685VwnfgZOHRKKrj5PbiyopAjyyLTBsvseyk5I7VAIX7ISFxF4twyTekDceJns1Nm4
umfzn+P6XuU6K9JVJZjMsHw067oaOs7rtN+4FMwgToXxye8BzXMOoDW0bCdW8Hy9VTCW5nYsl/c8
TtwhYq9cE5WA225ME2h1MRxrZerHRlqvjWjclerNY++0xtnol2+AG5KLDxcBK334ze8TjakffZwE
HuYpwTc519a8q8h67tCkuCSUKZ7HuIH70MNFqpKCyEBWeSztbsjvG/qosfv7oaTFhd6mHZUMH3nY
XuyKL8bivujFOtamc7BFVmx0Vb3bvvmpT+VnUCnOigImHQXagwDjTRlXEGLviQkcrDGUdVqA4RH3
4H1Nh9rca6Q7ptiKu3EDYKPog+5cyIKrthqeIahSEsPi8y4WS35tbCIYGDrCr1xGjAc07AlArcTW
OhhTcPSdPv0YYjHc43/xAYreKkQ9DmK2y3l4SqAYHvkvHk712E8PiHbDt3wxklerc+IrimucrqbG
1V8hXInLf2fvXJbjxrrs/CodPTYqgIPbwcCTRCIvZCbvpChNECRF4X6/Y+Q36LkdnnvYdnQ4HOFo
P0P5jfyBKv8mKVlsedYRrkENSiWCyATOOXvvtb7FoS88d9TaZJAlIK2nKoq9zFL40OxEONdOH4LK
SQErgGbSAACVuvnoZBMsgXIU+T7Ny/4C8hv9Ewv4Y4uE5qTVGkmrU2nwVSjDVWuQdrqmlVft5iZK
HvJ4mr8h8vJ38DXXmOHyJ9Fp1idVNeoHoi7yix5Bxb6bQ+tqGIPhmDXGfIxUOP5ZovTHLgs4cA9K
WZyapukcGtoG22lupe6WtZDmmZzqdldO6nRbVpF+Aae0P5rxBNgnGJ6SxkJ2IexseE6FfrS6PLye
0V7gOiVVBS3IToN0zjSLQslQ0CGV7ROyq68dipqHXG0fzBGRkLoo50svhK23jSt6ylXGcRK3DmTv
5ks+sHahwWBcGXYousa7JDOo1zRaFPaonbS9sC/m/JO1/P/l3HN86bDIoO9L44yVqbnVNewE3SR3
UJQ9chiOmmLeGwEKqtUUEdnVLOAI0Q+c3I0vkz2p25bWJh+JvoYYz4Q16LzUQHJb4jcCaruKhmSN
oKPeoBvj6zzpq3EDD33O23O/n3c6sDRSbHBL8UyCgFp1DALRe4lsa+KuZqXVCoytj6nfdm5Ly6lo
orU2bjQH8V8UExZK0MGcaLTGsUbkFDbBJ1uhrT/0+24gTSnQT6Nx3pTQHQcKgrnYDOWnqj+FlwrH
CZaWSFbQ1aBXg3owu6duyO0V6o/tXCkoBSuOkJtB7BJKoKUv0vXdUWC2juMTAZYX9fKaTHEmiQ/I
lryiC3fIj8KdsEoLKRi9mFBHXdzSHcpzsQ8b3K5zhy+sKncI03ezfg3YA8GQQlnwTUmU0JvIKQuI
f1NYYXsVuSnJL4ORun7kXzDd2Zo14IsQ6DRRUOt+BplmsZK3jH0xm1uw1Eq63qEXO1gybLTO8BYq
xWaeQSKnehmQx0Dhq3nWstPMNHqnG5sFrYvP49I4xalFi/0mDSNKtWerUKxVCnxsW4KVXDNXPKvH
I8iHa2WsbA/mXYqqW7kIRUNs7yyPI9icMYBJRB/4ucmgU5QWWSM4oM7qXDtlAXF/vZeju/9xL5dC
MyEdShL+dHsR678qAzRbC3vTJJA9QtnTFxFHJ8imhp+uK5aOsjbvcmY6rlkoKDlPSgBBXmvIezE1
OIbHLSfGDYMWx3O0Iti3wzZtocJkWZ6chQXzSCMX6zIg3dWfCuYgSnGlmUK76PKqYVU0HgmOOa9m
LF/MCe99Z2GwqgwWhLaDFA150qg2jdXcEvIauYBdeKeYQ6w1E7m5A6VbNYz+0sL+SO6idGMNJsAo
5BnmL+ENul/c1ZQkOPr6/LNoFLqhcXEy0UtTp67emHH/SekNl2yBkyQier4W4hpp47RyZBAegbIe
nZHefUbzGAE1IsYFKzcmJxrtK4nHahdrSw2JldvFDT3RHO5u2bsWzxCM1yLztWueFbg/OWRyAG+1
3srNtNy6PVfoyUY0XiYJEnRYhqprVtVLDdug0jd6wFEsRZ0Sfm5T5RCBfQoR3WcmZ5Vxcs5qQCUy
Km9VCPZhNxAGRUsoULdF82SJQUFpHzFFqZNi3yGJXDMfK3dj4+yaQuw4qN73U3seJeI5iSeiB00L
yDtmtyWIxx0qA2y5JRiedd2uzNkK40G/Ddiia7V5VHxo803FQLNLv5CdhDm0wjLWQuqDArXOOkE7
ERPdqraC7GB2wT3Qf3XbNyaB2W1CxkhDXg/diuu6XkymUXXWBHQWpWpCQ07Qf6uNfyGIKF6aqBrH
vztb4wFxIB15apTJuxZxtCem+IsoVAEL3sJumE+EV6ABmGcdp2K2tAF7GxRtIcQJAVuWWw35vVn2
D2VjG7dFnT2Oqlah9jDTdaw3bt53nnSWdhe1PJw+L4KuM6liOyhIPSqV3mG1j+3qyVAgLSbTZaqp
nkLPkVUEEVUY6mslbE+UDMoem9dpqNFSsH1UH3K48hVxSVIZ/QziJECZMzFo8TuiqcWnsFZ7pjGI
d+AER1dzrJFREg1rdUx3TiruxBxdjbp1pDxwlZ4Na4w/ybw+bbRrgQQ+GL8GoTikAkUTrv60h1Vk
rmHooDZ+VA3mZ/Supb8oKyevhFQeCaAdYbi3C1wSAPgGw8uZgJoKNNFYXY32PQqSNVQAT1SEGnZI
ErvGtbJD0XpyxMKhMfQYL+ke3EninsD/YyC5oNuOumVrmM+0Vjb6iNz0KM14hUtfN5IzzgaHEja6
FZ4tgOCu3k79QPkyeyqyDBgK6oh8YNvB3KiS7tBV50nZbwq4PHP1xWRuYIQPZfdVIbalAztMbJod
f23pbKbaRaDd1m3F/DRZqeICLtV6pFvtKOUOAMAQfI1zLLjht3EmxibalO3XaBgpDdZzBh9T9BtZ
noBFeiE8OJo3EOpIA3YCKGtY7RnB2JtGa9dEF64U/NvLvoGpyFMc3rovKWoSnSqGtlDrA9ZJXKcZ
r0aDV5SjSjSclcyT/JRPGAt1XYi1dMIzdAOgtE8N9k2Ie3SvjJNIddYK56+YA30S8NT22YIkcMGC
c6S71KsnEwnVpC8gfwRX/Bx4CLgWzkXfQ0SWHu6BQlhuWwO0aP01MTXrJUhEIBzAMrCqAMqJZmeQ
j+ZUDEnjDSflK7MihzG45hDm0Zkn+rTc4o1d01NHCdxvyqknOpM5jH+faTNhW97swPXmCUwJsOrG
YTc5kIkjhL41J3MxnVrioQ9qELXKqnPUQz/jiUHXXW8rtb6zfGSvuXEUcXKuar03mubKVA9TVoM8
qk/J6+S1KtZNrezm3vDm2MNMd4UpGGN8fcArfAJ7fm1Zp+CPl9XjmCPMpcsWiy+aFuGM0NbWlF+C
5zrSnB7y8yAnYy54Mgu5SYZjNDZr5PdrU4W1T3vR9s/gpm8FDJQV2uuOvhb/qjt64pWZOtsaE/iq
1pE1lXW5aM09SITqNksicnXkZdgmN5FP3t1kLiynjjpCDQIUIi3EET2cNknf44mea5dBDrQ3DkFj
VtxldfCtytrjwHjxJEqH69EAoO9rcECLNMlOyn4BFt1MZDzoor8AL858HitAINeRUp8WkGHHVm4Z
MPNkc1bolfTZn1lpYn7JNhIV8H1p3GlNlWK0zbb/prHARtmJnewrv67PZihWx1RUzn1Vga0MYmwj
KyVT0IEbacqlq2CTtZGzh+KnX+hyjL4kmi9Pk8qMt5Ap2w9SzzXx1g1HDweuLPwG0s8N9krscm+P
H2U1KtmUi2BfArHJ1oNdjVfUhi2eXU3yH7vyxF/qk1kScFDWan+RalCxuauIxWupafylusmWOsd/
KXmQnjvXKD4ohOKXokhZ6iN/qZSMpWYiI0OcjUsdZbyUVGWVKFcKWAXgeWPzVSoxeGRtxDAMzSg9
aerGOUVva3xpbE6qMOsN+yi1sD0Huhs+JdKUCFk5M5gRLBUkKrVyYRK++BjMrbjtWiW+KskGPSBL
4fVFfZqo/GZJmdVHaWUqGYTUlvNSZSIxW9xGJp5o8H/U+GOJ0KidZuWS8NHuqU2K/jrXnU9GJhSk
gCyvpXFP3puzytrgImnJHTYRoOZp/zBbMKeMpoxPx4K8O7v34dBS5mSxByiZxkVibtWuARZRU+5G
WsAeJkJW0TZHZ21/GtOafUnv7xPQqDycQe7Eeygm3X04NUzw6jG1vRnOOgrYKUFIS8ltr2we2sST
ioqZZwmrwMm1aHUmp3IaZgJyvG6Wkq5YirtiKfPspeArXmq/8aUOrJeSkF6yc0AYWgDEXCpG8Aj9
MVzKyHQpKPultGyXIrNbyk1jKTznpQTVlmIUZF7+1FOfghLyd5he5m/TUrzqSxn768PzWwfpSw/Q
pgVIgxP9jSqs5c9fHZ2RqBeTo6rp3i9wIASmc49yKfLq0tiDerIBghLL3arW7a8v+5Pu25vLvntl
FOxYCEundI9/leGdyblKSxodipC8/PWVftLkfH2l9xbZTgNbldQEqobh8AjyeuvHBAV0s/0VJuUH
d6W9LUSWlUDYEgzR8lnS5lTf3db/WanCKu5O02XF4VWXp8ayCrXLekQ4vLPvrSHYxMtqBUky2yvR
soRNQaMtCgDnXh0EQ8KXj+G3Zgg3H9vb/2Vjhn9FJngDS/Qv2Dz/fhkj/Pmf//wff/7Tn//1z398
PVBY/uZ3+7um2n9YdIqFaUrs5TYP81/zBFX8QSNfCoPi09bYsf/mfmfSgOCSvpLmYBalxfy3cYLz
B413hPl4xpkBGLawf2ucsFi8X40TyN9ZWuqOptmoZ8T3zenVC+xUTTZ3Yux2vEQku1Rpt3ZsMlKi
EVogY4j6jCWvgFNmgp23MpKuEOTcvfrQLr5f7bUZXnu7A0LhYNpiAwkyTBskp6kvf/7ql8gl0ZeE
k7c7aI4rCHUqdkEybpZxPsovgjFTleqw7B95sFPge+0Ab6+HwOsyt4xuM8xv35/3/+vEQRrLu/b6
g7FVQzUZ5UjoSmzP5rvphoPyjeSRhKCi0sb3oMSSCrOkb0hZEVbZ/TgsGPKciFeaX8T/ESZOTHdE
gOmwHg08avvJwV7v9pqwh02iKE2EpYEk6IcBffQ3U5Nsr6QQUiWCJrZLtGU1TScUQPM9U9PuUIug
expKVJqrHHkGeSC6nstdG0iqIVGIFOdU0VRH3U9QGCit7txPjSIPqV0/G7oIv+lwDXI0RrpqXhoZ
LgEvSjnZoj0KhtGbpFQsvAQF2TtFxoKzi7RKnqlODz7GQZdIIkUix+BUCwYr2yLx6UFX5nSeMInM
RQ+JXimrkyQV2ldbkkVLHz50uCXk4ZEnDD9rvDardSTCXYnHLHzRavajk5Mha9IiXhVNUWWwwJLh
a1otIDjIgZ8DvQCpIlJCFDdamGG9CzMTHlBbUxRlqAfvldLCWuE0DuxQs5lZGPmhxOXSnK5WQy1i
Z6UEIb+PGXS9s9W6EueIgeZyLxgkIC4yBKxrG6bRAy14qFNxgeAcQDMyee5hpO+QMzohap4qhuKB
d3pEh9bVj3PTG5BHtbaOdggoQD3HupaVHk1czhPg6Yw9fYO5umjAukSu49ch4/50EOdkhE/PfqS3
xhbQtvoJbzDkUXA+irH2A1/dt7VSZIdhCozPQz33hCP1xCQZRp2sI5kj4cCjqN0th7V2A545vpz9
Xn+qUSSfTQoJJTQuh+zWCIFsu1g0IK6YVqDikB9t5SzCWYs8IKbvzhcDXwlhw0BzJtKQnLWjsE6F
wWCNArjI0tPez0aTPmpXIUuhIjJWcYvIkPOONj921TBIl8gABbd7x0WXA08HetQebsrW4mVw0MTh
gOwnhI+9UCU2H9wWLoy6/IbVjHBSx6ctBt3bFgSD8PgF+N1yozVu5jINxCFCvEWHhN0OFEVtTeRn
9cBuaFnnAzO0ATPdqsVfB84AasBZl6FcXBFG2AJIHsMBSb0VUqWmcvpGr3M+oNWtQLhK6JqeSmRb
Aaun7Wnjku2gk89VQJR2xs7s6XFO9aGdzACFIKe4aWWMDGRcDeBDze9bmJ9kiGSN6IC7MqNUiIdn
FnHivsir9zqa7Q8QE6/jTiyTpj3zo8dyItdDB41+HAoU/z744vqk8w1xTGxmTsCmmO9A5gum8ZsN
wxxVjErEo5XVm9oZVhyT15M/TOhAeaeixFoHTvZVLccj5GhMzUvtFZ3MbYOjzT6WQJkr1jis4OOl
3faH2AZX6Gs3BfF7k0IZS9ILv8cK73CyYVCz0grUCLW6KcMyIvEPF1Jz1SUYKQlmGZnuHuwRg2o5
WLwSsDBXRm8Fa20otG9tZIz3EkiW0LgDaYY7cE0Ye/niiGMJNIUuAtAHe+TnxAdmnic1vJO1Tugg
AYemcSMD+j+OCZHWITfCQY6e5OgkV4XNp6x2GJ8MCAbhVLhJVZ9qPT5hsw7JRVCu1KLuVkoVIN/F
uC2HBk3bRM8im8ACjeOXOiOsNJblpVZQR4ST+anJkmOlpud2RvxvNbTJFvoi8Wa4NdwiT+bT3DDO
c3EP3+ACs8BuJmO6RiXzdaZWFVrgTtRJblrIk4WODIGTdJPT0O6aI3Fi2gpLeXSH8+DWL80zp0GI
PcODps/arTujxBnjzG2yxs8NhikcvabNhr2pE01DG5BYv6a6BNB269f6pdnkJzCuHvqxPQF8X34j
4yLxND+aP/vqSA/KiIQHdAsF7NDNK0iZ6VY3M8fDVnGVdXCmdKtZgSC+bgIFDZwvb5RR0OIr9W2A
F+ia4LHFdRWvVXzfGmDZDc0wV9XLbwHp0mvbmK4I99w4E8TZElHsilYtOrtS7/bOOJ03yqivyHdA
z+xcEi7yaYhJdVriUVlWDrou7jQru/ZZsVcM7GmWEUTX0zN2tSZpH+Y5OrPK+FwYOd6Z6UnWX4ER
bKqmPjp4Y4e8nLYNVIyD9BG57oYYpHDjNNW9MmincQFqk977zin9cwLfQaTr0dw/ThPqIbuOdNdq
1FslC7dNn5/hWp2+AACkPVZiKsy7mdg3tSc0hJmP0R01RkFBCsq+QHK94jRO7Um08cbJ6S+QH/up
D6rPzhgcbHlJdWmvYKseSj04oPRZV01qwGmOvEJFDCXodtrGZ10dD01i0CIiXw3CdQ6HfSaC1Mlp
RGJc2ymgxKoEo5gdnE9dgMfVcO41ZI7bSNQDKSFB0G/UpCk3CtXiJRrE+rktaViB/GrzQ+wXG+Bs
qcsSth0L+xYoR3hknnHAz4+iSi1viXmd3VZnMkbvmSgJRPdlhEa6WtpuKXLWyoA8zm+OaLkNmpu8
bBGX871S3Uo/vUHA6hJecT8rzh5FK9LycI8TvPMCq7fAxGrQkmsTV5JvxgrQ8E6gpG4uJIoH8j1V
pdR3LKw6IFyH1v2dg/WAvpRGpz8JvVrrtyiss1UdOVt2FIJNgr0aQzIf/Ds80MQgVs1OR8Ny2ivN
rVMA2clopjdIfjkhhQvSuryobWxU/jCfKvyxCadg1ZScTVcR+71qjcfYV4vkNIPEt1iAbzQ7BnNj
RSdBbYDdie3oKziJ065GrK5DR1TnpdFryGBN7kJhJ0bklqGdgd+xMX06pHx3Lv7lo5gy9iRzKHqX
aMrBqwI/QiZhaU/c4LlVZ9kWwsbMXm7e5nqAfTqU3yqlpjGqd4QGBiRJJYW/JU8l2i6a2KlUT7S4
IZIMGT3HMfuTSKZnMdSndUV0ZN4rRz+w5cVYdOMOHuKB5Te/iMyyenIkQsUx9c9JvyILFbG9bQLn
aeo7ZBubOYQLMoGaINyUtYFzKPk/3Y7Nq3Z7x3SF7SMumTAymvm3pknXdLtVtMbaQtUhmaaAYbGh
vbDWE2C5XXkT5cNei62VkeRsLGJ6iJUiuTCD7AKQeizWdQncIzAxFMTq10kbPCN4IsrlYMehN2Qd
auf6Lmf7cnUDuWOcf53MbNoi6d4OYIZ56WcyyrTzsnbCe6yobEecZuyS2Bq1FIqbTe0KhXfwgLhz
Ztk3obiY02nVztA6E3mKScQj53Q9D1lya4fSvJ4ImOIYWjTlXTpWmEVFNYIOIHIuflaaghlRrKR+
vGmzKL4c6iks3RHvJZqQIG7ZoxPMWEZD93aVFhVBm2Zv2xPJn0p1YxWZ/BzbIyKnIsHKN6mNPK/b
QfkWV5Pod5hAQsABEai6TgcWseK8kxhu3sTmuM84MXLsgWhcbhPVjjhvkRQCtbRo5nuZl9m9tEbK
AF0Z8NpKcuniIn20WjV9xkM23lY+M6OyBBu6GnAnHfRBz3qX9pGBjkK3jUWxUXbkIcUDS2OfE/1d
qzJMsOjZxkPgKJzcCbxgRm7Nlr5PWoXg+ghDL0fMhMnSdtKHkkQ7hymvoYQ6+PkWDzrk0jb0bD7a
8pjbecr7Yoe0iP06hlXZlU11jRXFqje2kffBpvLH6oHwK/UJaCriGLIsok9aYAA1t2SNzragG7/P
YyU5n8BvncdO7Rdup6WpcpY5skwBe1Axb+euHa/LUnVu+5aMYjfyVdsVgZ6IU5KlYUUANSTcu4fZ
SaTvTLTCMjUm940IytFNgpbIXxvNBOPFJFBtoogk8wg06+2Fk0wlp2RFBMJtEkVijfBHjlC0sJi3
+U4FREKdWDM4IuVr01R47oow5lnGgjB/MgqflD3V15RnzJi1iWEi7C6nGF4UFICS796y84h8E5EF
xPiBsEzdOVY6+tfhqFyThfPoh3p2UAtEyN1g7EekwZZX2kp3kZpV+JU3vetcnXOA72ZqFRBrX8v4
sctYF10MicO2nYLseZbwIVf2MHbdGTWJxUqVZZnvAfJMSCLSBgzERoK/cle1YILgbyRD7DZNEpeI
u4zpTMf9sXCKhon6NIGqg1ijgAHmmEy7knqKlfMy1gnYFH7E0LfqyczNMzKJPQsOBcRYqyvDlWxB
LO58zfI/Z4PirLCLRlidZokpPTE4YrtDNDNpJmswekxC3LtrWfjoHdI8wW6lDlDwyJ6U5v0ARRc4
Jq4600tE1x8RN+X5OgxC9ECQN3FENr5GADJG3G6+N8kLu7aqvIcGBQYmcqteZ07phDJrdwoakWqd
cVy6UaMyvK5iK33MRiKJYJUgIVD6Iuv3gU5cDTVjVz1XkSQAQGky/wuCXYZsE0rCb+TkEsOAgaL/
QjpJaa1tooc/s0LFradS3jikuKkGexlxMazFpqye+rTwnwMUUMzSsVJSEIUhqdhVZmj5ulZqh0AW
URGDnQ0B4id4P9VDMCXTjdOid0ePUjnssJAO8gsL2sZGm0EeLwr+6LKWfTu4lFokZaBda3oXX351
Z8ZWPWwkqVUPQW0mjsvoyjk1w3kaXcJa0Riiq1Y/c/055tzYcoD9df/mXTeWFokBxFEKC7cL2CW5
9FBftW90oUBSabtmh3PB32OBYnWgtbVlbQrWv77U2w4pQRzLpdB/WRqWJ6S07xTbJHhI8nWtZhfz
v6yBasCuEMw9fvcqpmZYjk1TyhZ0td9dJR7ImkQqib6mxuXNJsqQExPhB1dZfsrrDpNE5gFvEgmt
jvgOcdfbj03RE0hbkiHt0h1bNQ6Kdyoys7vATm3cRpQPN4Arx/Pfvjd9kTBzTeFwIl+ktq++rJTD
Avp1WBgzwI8VIyHsyFGcRw+/fxkLya6FWQKupv6ulU0YigNtRs13Ucg8wBb5Egc5JodfX+UnH6Hx
0jCXhmWblrZ0N1/dDOPoUNo9c91OhsMmR9t3Y/lav5+QQl7UPswB8reTk19f9MfH3TRAo+u2pTP5
sPV3j7sjmTmokpwMoRBTgkMRZE1jIAUb8N//+lLvxis87qgAbSEWOilodevd/ZkxIqRSXWqhVCme
rSSm/2SAQggR0TnKZW91IQfZHKoOgQ9y/P2XzYRNiuPakqiiXqTorz5dLer6Ft4JALM5jU5iZ6QX
Ek3dB/qrn7zSfJ4qkD/DRmv83oRRzaMqqqppdlMdaxtEqZ8DJ8l+/1Ys/hGA8vnu5PtbCaiTuphQ
VxIpckp3WqmfZBP//pPBqkFbHoGxQd6E8+7JaLE4T7ZeA2+3DLoeWWued1k87K0uSj4YvP3QM2cl
tKFx2LbOI8LK++49juykBOYRNjuNKnSANkckkBoPE05dq2yvARP5JPbZhXUbTjqV20gv6iu2zTjD
DDXalZvYjFg/WNJ+fF75Dhll6JbgvXC0dwvnHLctcVdRs2PLe5QTOs6eebwlcT8Gz5pOLZsp1Qcr
zWKteLeOclEovgu+H5+r/e6iosu00uzselfyum4M4qePBgmqoCN9gGxxIy7rRiaegJeJLh8slFOm
8yk2VgGCJbVPpEEJENnVcIbYkY69yFA5cMQaNhUJyh+80csj8G7Rxyyg6oxduG8EXW9XLCAc0QT5
tiVkx8DV6Af5eTbUAM/11i+PjmPA3Pn1GvLjcoW0QOAXJiKCfIOXQcert9jkpCPMaOx3OQmg27wq
nI1mqiWybqSwL5f6rSnhv2wE+K8to8MQrz709UP78HfPjFrbaYF5/9u///M//c9/9+d/U/78D4wD
/xkg9j++GQTyV78PAqX2x/K+MmtT2RYJOWJT/D4JtJ0/TKGzatgGNrSXEeFfxiLnDxZGRgycEvhb
Kmvk3yaBsLOFuhxTLBWrso2D5Hcmge8eE6SvzPCZULJI4lPiYPL2wQS7BU9oUZdqdW9eIoivTkFA
MANo4mzYvPp0Ln4c+L17Cb5fS+KVorHGcPP9OhmNBGRGdj56NmHcjC6U/DiXQPr9vkTEEQvtgy3m
Z/dmW6YEt80G8MMrYI+WQ3e5pPVaNGTWD5zYs4w9Zom5/uBS7xajl1uzwUAIEz3P8pK//RiNCOuA
QH4KVcR3LjSlqR87f+pu7EFoSLmJwzzWsSSYV4nrxvZ+/bn+7OJkwNiLO20xJr37DhnKOM1UKaNH
9ZDvdJtB3YpMxxyFGB5wxp3NhSpiuY/pfzz9+tLvdvGX+8YCpqJc1mATL+/L65OYCDTy22wxwgCO
s6OwsmSnl130wTauLVPXV8vnchnmpaqDAZNn57st69Vihp80NaeiHVE9IkIu+rY7yKGItyU58tf1
8khBPSgZXKVTcmE16E3Rmk0Xc9x3/Qfr6k/umPEwz5Nj4CKV78+efgveYMSq6hGTmIBVxfM9hEVx
/PXn+vJj3t/xss+rGnduceB/+8EGoiCDT/KdCjnM8wbymnaYqzRC8GYo0xfEcVC454EZ24YUwMXj
TcT8jSbT9iNa/LvD9stnb/B7sOogWSMg6O1vYgRgbZjTj57TNdaOrm9wZ7SDcap0Y/AUDX24zik5
rn59/z/7lDnosCjxlS+ey7cXBQ+IWYahv6f6MV+uwzFicoLt71+EL1A3F1Pljxdx2tJO6Kb2HuN2
HwIIQ1TWo/+HBwZ5j8Xqr7K+stC/vZWaWVA4JMsDg9v7FCfQC+8q/aA6+ckHRl3HqZAD6CJfeH8a
Isnc6rWKwVuS+GvAFqVbi8z5YAX/ybOgc6YwdUlpZ3PuencvNm59QwMA0DZS9zQt6ElYBi97O1EU
rsGBKFvLhpb16+/pJ+u4LtjoNPQLGmvNu3sjbr3to7rhExymbGOQMuIGPWuOCkj7g3X85fz87r3j
ScDIy0vHd2W903+kVWlgDZx7r4voL68wbusPUhZGvJZzTUq6hi8j345aT0dfoVEFiNGe4metKZtz
CKZ+hWWJWL69JM8h/OB5/cnngGQUcRDbPw/U+5diBgIT0exsvdpstZNscPKNVsA+GQwRfvBF/2T9
4YukAtQc9DAsQ+++6bZX+waK9eRJC6KZXm7ZX24ipT/R1OBgDvQEzdj2MoDjieJXv7vG0lGCBcBZ
yaTYgezw9jHrO1+bNMIGvME2A3cWfuYVEmrgrx+rH44jSwIGGwrXQIIkF+XW670L+Uhtt1HZejPw
VLcgsWmFgoL+/xwMW10q3q8vh1mcH/jm2aKSJ9yO5pKFd5o39e0FyeaZZ4X2Pg4OW2/dFMRL5aqc
KfpVE7a+7oYyFF9LurHMcpIxxa6W2hH66tJGhG8NKvQuiFmy2AgGZ8GJUDvClcbK6g4ALQQdpbYv
nvyASfG6k0xIN2nKVBLyJ+EWq5igSMNrTTQp4GPQT6+iCPslWBFfizZ+jsZhaxBOMqxb5k0jnehM
vwxxKsSuLTP1zo4X/mAq/fA+61IN1nPEZkwYBkGCmzbFauU2mt5pXkxytbhFDTw64D9NGa9tiA/6
2upFHF6QMFZMpxC4LHlRjZave5ODXGI1GHH4hObCwQ8zITRheDoVu9zoGQ4hXwc8P2rxdSL9ETgc
DmNSmRTbya7zPgYhmvELAfkHTmsG60r2LBElDZvANQKN5Iq2sYLc7Rj0n0v4/EA0ClBZ0DPpH8vO
qh5Sn5ArV4VarLqlzYWKsGI25Jt2/ODDLOtXNYyg5ybIIBjHato8ExUi8Aaw6Ko7JYAFv2eEEB3i
ziFuNeO7Nj1lmQ1OVU9zdpXIxEDUgEzIOBPdHBSnFfr54gBWbu6mlSUnJ+LbheiXnhWMLdV115vA
V+jZiR67YVxiygP3Ri/aLDV9NfDmJ3u8nI26F76Sf7F0sGb4PBK8GGVeO49BQRTuXiNcyvaKOYs2
RIZD2aRPglVaZ/TYtnjz0C/ZfuzhoYzlVe9UfXxit0K5lApELLgdRDasSCWG6yKZ1yHXqDlzuLB0
VFg9EhL4pq2riEmJDJyH0sLjsq3HFl+SkpJHgn6pjZQTMMqGza8/dS1AJ80nGrSf/FN8Sipt6zlV
Tio+ZEaWQ2zEGwfUa3FKzqjKfJZlp1uPk29ckDmn1yeKqBh/6nyaNxPjseJE5h05cvqc1C3B6EZ3
nlFLG+sg0yIwo7ZSflpyY4Qr0yBUPQjG4jzq/egwpjSfcC51+TfOANMnFrsw30Zm2HwOppwELmJA
Uf20otOtTZj4VbCtM0kbRQ+L6Kml745jJZ/aByJ9iRmZl8P1yp8zpgesAAywSXu9jixaLvRg4Gp5
IFPmGOZZW21MFBzWNShR+I2VlPG0pkvhW169SGcu5nGeyXI2BITadat3xsYhSFRxy9JsWp4ItWlg
FEryQNdqD27ZFUz6IbAaMCr3hUR/7ZJNYQ0YzNNKOWsnEm6f7ICwn9tmdBx0KVZX3pYWqMb7MMib
y7GHUIC4Sl/WilBn6pNBv/c3ismTzssXho7rE6DH80u80V4HWgeaFit9ezCc1v+kg26nxRPEqdwg
TBffW9f/v73w95wJX+0hP/YX/iMK4/8CwOQf/u7PRXL830Ga/BP/6Z+J3vqH172Gl5/zl+rYFn8s
fQEdZS/wKuqm/91swBn6BwYttlMO8qpK6fI32bGiyT/QndOe4vSo0yhdmtt/cUwUIf6wNWSpzA5U
QScVefpvxG69PcNIBLcom41l/yP/i51wOce+quQKabcBvTr/Kisfh3htqZ/C4remA39dgvvkN0bJ
+0M7Vqm7dAqNEXBApHpxed+CMTacBy24aXvjg5PKu8r0+8WEJg1OEEsH9AUY8up+/MgZGPRoytWA
WMCdzpzKG6stkmDGmxmA5q2wP7jk2zP4X1fkCI5dgK+X49fbT1CNW600CkO56r4VX4pb4xor5ocX
eXtU+X4R5+WUSVIsAJx3FzFLyO9knPpX5F+uehuvC4AVfDebOYh+/34kXYvlTMt5j0b62/vxOaSB
F7H8q1bNXcW4LdN75KcrgcXOQkX06gX6SQvqbZn0cl8MVRYElEH5oqnvTpZ2PRZlUbXRdSh7WDHn
Ovmp/4u980iOG+va9F56jj/gzTS9SDFBMTOlkiYIUQbeewx7Vd3L6B31A371V5GXZGYoe9oTRogM
Abj+3HNec/4N4gQ3uOaZmqkTtWr8eAoCn00IUIYBO+YIu9CTP9rqXvaNFd6TF4LJ+Tv/DSVBVgpv
Ea5EOsDpboQhdPDQi5G4/H/xXHPTAVhFC/N8g8Qum18FVWBO2HEcM0Ivx0ep/RZxNz841OiLL2OE
mg0QvOffIYTG/2kPCU0FWoSjUpVRX75k6AG5E+IEh+qnPcOXEUHbVNhcPeYf1MegXAQYOyH2/AXw
rAx07NK9VpzuT23E6l5nkyMwt4RdSS20DGHYPDh0yQnB3UPQ5zsucD9gH1wYOOFi9XdLn71qnj/P
5kfdhJGl9GWATAlAwYX1IG9St9wg33KXXuAYvjlyz14ljFxNRtdKUY09YIHyYebU+9AJzg+cuBnR
cdwNKW1YlL5YUsK4UV5TWjQ4aA2ICns0bo0QAQkbfLmCjgF6GOdf93pxzeNDPWdOtFqkbYTOqw3s
hDTVPwyBuo4dNtdm5WirP38J69bA49ABdyBSQNpgIoNdsUfkQfwb29DJiE5hfylj/HpwSKGo2GDS
cSShHCHRECEypyqBCkalMaKjrpB8CiwP0Oj5xrz5Gl1WiQjICb46DOVhrLQCoPYBft5inEp7qVj5
cGH5vjUsDjpoM6eJt1hCW2rk7Dsw4uyqfbVuk32QhPd4ml1If7zRFJiyZJlRAgOnIQsHRVpO5mQY
fXhQkiX5F2VZkQm90BJBG3BenjMd99+XCE1pyrQYHJuXrO7co7ZDCsL50rnaChjp7vHhflqOK3mV
r4ob/RaOfn4Al7b49MdDhpicChnQMcEYP4Ucz3YIOOV5EMAbOiALC+chzvd+dglh8GZfPnuHsG6D
OgkdTy4ZMT3ZoX+xrvo/Skj+3ZHP3qC9XKojJtRN0BThoW8wiMIHZtVUVbS6pqsM4lWKnex0wg7X
Q8iFeNqGhyyudlGI9HS2+397g3DQ4jOSpwOK04eMDa6WgVFnFzpK0JT77576txFiTGK1TtSHQ3hA
YGE7bMzttAoXx3QJcvDX7Pv5EJ7ufyBVv9pD93zs5YX3YC/1/RXtJMsq24RG4DKEndUI+q6p5Ck8
tHH7wZ/QJ5LyP9+KdIr9//2Kp5Px2bz2Q7zTArSbD45r2+G2hg1wvg3q66iIxatrMqlRme1bEc5W
vSysyOs1Fu9jssJ4aFds6m1+F98Ze+9orX98vdlZK8bRfMBkd6Pu8k21Ddbj4uf573hzcT37DGFW
BmmEeUishAfbPOB6QBhrXJj36rwNvYz/XrZUmJaJokx9FlvhgVzeFu+tX3WMSukSFSzsgZbYrKyy
dbIutvA6scVKYdm5cIcvbJZvtpPyjEkMMEduQjunJpJCsJXhwTfLbd+W6XeyM96v8505P+RVSymf
U8jV9Vmg8+U+0hRtQBxvhocw33vkaRPpFk/eZY5kz/kXvdmaZy8SJo+SSQ5Af7rUxtJVsxHrvfiK
Nyco9ZO5hCnrWJMImyIuxcmkcTIe7h7Tm2Sj3CpfkPXqdtYaG+iltkxX2RKxkDXaXatkidP94lO/
C27k290VZwwBva2xSsBGidfWFmkjkKJpdNDzGkG9dD8o+fp8fz6VnV+OnE29Rpttn9HaJcp5OXJm
3oZTZMX1wcfN6lc9QZJTYPtigaZpdb80EAz+2pXG9LsYely4JqP5Tp46ORV6F92Z2qA+hH4c3lSI
mfsLvMnQaMujzvthDyUEUsioJMnQyyjvWi+Sfw++Mv7o0JVAG6WYrVRkMt1EPAomSBXZOtB6VSch
JKfW+hHiKfo0gM+zT2ZmyBSuPf5tVJMG9ShF3GERJxhaLkp51FHUQdumRnRLyfYe8g8plNxJf5jK
NLgjC4d28TTYg7YeGiN+8v6xmoXaw6fEakXtQ9DYAbJt4CJhSzQ6KcIFShf5X6M9u4gCrLXkRZRK
YwTXsLZ/nx+E19cNlgwlHLZ0MiJUOoVZ3dUgCYchco6xOTabGsTdumxltDKk0sGkpbJ0lzUr3aZB
NN3VGl9U1Knz5fxXzLvRi5lAkZWE1AxlAQBDVe3lTEghMmdhGHUH1fD2Y/GAgsdvJ8HwJNhzXPzp
SaaAYzIQd7YoHgNhFLbGKUToEw1GmZfJ2LQgh1dd2JKeUA0v2kNtZ4bvUo0EBkDvvmyPDD3LT3M9
PNoJmWh02JPiq2n32s98JI+9tHUMJyStkjr0MzWYgmZiWBjTBtHvlPz8feuUBHZqE6vVIpPGpMK5
okPUPxx067PXeNx3wQ3nPz1bTe+lYSh+o/sl/1Trqf02pmrvLDyPssiiMQasDdPWLkrUpNoMhmJk
xA8mUH7EB3O0MnD/g8rt4zfxyY6d4WQHNgQPKypnrH4Abh7ZxQx4XhUX2Z1fZZRKqCShkDKEXMYX
LWGifGGbFRCMhDvsfzbeIpTeyCyRV3zZeZZUUuwqu/Ao2cV4J9swjWUFZ8cWp1EE0/uk+WZatXRj
e7m8bDwYjn7m//B7LGsDB7W281Pzqej2cixn3MqcwKPYiGaD+DlF7rRlmceo08TFpkwVqgaeZ++k
US7WqLr6t2AeYxhtlnaoigIlG6w4ThqWScpi0Nt6XVNu2lcGvkReXcjLKU+kAwblwQYZAVxbyt46
eLNLTz/mkPbVdkNyXtkkozHesC+i+wSl865LKBkEPSR0PWq0SzvxfDN62UZAy5TtbQdrJYBjwnyF
RAGIo1HkIxoP81aEmd7vzu6AgBe5ot6GuaR/TYtu+qAplYSzdtLon9BjiLpdJTfoSXHlPmb2WH1v
zQlUDcyXz5xuyrEeC2iHIxar43LM++K+QTBQW+IaH86cwi5XjmPUl5+MMCaatNI2vjPlSoEmiTUR
EmqObwMPtShDVLNaMUmY8FeXY2IKaShAfy2QMHlwkX0BThrK0oDSdD35vwovd75IeNjeY0kDhlKO
OqTdutSK/1K7sPyBJaAHcwUa0WeKbPKhl6LmTo3bFgc+lCdXXhJb+qU05qtMMBMahXDCMuRcEOgS
M9ujZYal1/XOsa2d2TPVjPL6rnY8RBhrjAyOLWyPcAV0t8BcpSVLuGzL2ta3U4/GAfUVr/18fmq/
CmiAGoIeB5pFAk9jP3y50KZYL7xW7+Jj3UYOPm2psWoyy7o//xZRvYb17NiySkBDnpCf4h1M9pVQ
MrD6OHoeCuAldJ6PXiThweZjO8VRA817nY6+ufVU5GbtqRncPvUy3BhHnI6C3rivWYOb81/1RttB
0lo6LTdIYKtCriBvkIJItT47Zr1tb6qGaixFtb/lcd6VC3kdz1E1AdLDTjbDMnjTyy6msK4EplLk
RyS261sIS97exo1sZ8+X9mKMDw1aFx8V38JcOkG7b8JjeA0xGvVcfUCgGbbbotSmDO88FRULT8Yy
VpaQTUuxr6pRQ237Id2ZpmfsWqBeuw6bjtvGKNHSiOJ6OVnqrNvnhcva05IL0f0cGbzYNOa2cWIr
pLFn3IIwfXzbN0oLtctjX2KkVpuWtIRhSYI5xoLs/GjNe6z4KjqPlB6ziJqGsAc3E9NUL6f8aJtN
dIvdirm2CtlB8JHaa5dk1jLtkvjoKJ5DFXSsPpx//avJQksNB7AdgjtkygwhKjdNuFuj2RRHAlNp
OZiDt5eDsL1QllLnnIrYSsobc2QC8oTq3MvJggedXBdOUx6p+KNn3QROOFt5Teu4NAP0+EK8wclP
PfjoenLCK3eVhiRmp+jSDhv2EUXKESWBIVZuEtQ7FnCKrd8hlhxLzM+GRUYUDVs6TUE04PS0GYrs
EjFkHnGhAQoTnRwfcHtEg4QZIWHZJ2VhVx7RzZiWigFMhUSCvzRq49AUINhVqbnQaa9u9Fzmuc3/
57U2YkEv+yzQvIBzeyqPsYRrDYgT1PabSVv3CtrpntRaC/ZXrrtxcgk8/FZjZ34BUcHsdyBua40K
8MIvp+oIKwVyhdfA96kRq1/rVVasYllvD7mNLdofT0X6dobWwWwiwhTCdblKdRkUTXWMIAvMcqje
Uh8D40IM9nppc53m+gl9TyOKFUFuCjzQpmByHfF1Ap0zBI9NM59HPdDB8+153YszVFDmTKTW9oRV
f1HtaP26K5Ct1I5+xtLC/sVbc9ZPWwwOTRgilroyJOQVzr9UAPERYqKQRWjOdYcIk4u2MFFVhK8R
uM+lYxQO+VqHPV53qO47KJWaTX/TOHgLBe2xUjES9mwAGp3x0HiQrDwUC85/y+u9hds1SXH1aR4D
YHw5gSut1kMc5qVj0FDYUiLr94Al24VenneOlwtTp9rInEE+CpqkWL5KNBmHwyDyT5VVOmtTzcHj
YNCw0nI7XXcYF2zPN+p1DE+s8wQJ4F43ewPPrX6WyrNHHalDo7GOdWh+y0tURrwKRSXMqwbvgCnm
oibrlPVouGd4CAaGCtO4vLBUXjfaoOYAAQihbdJCYlBLWoorJ2j8o5ZBus3UcboZCU+oCuTjNsqR
4rnQ6Fc5Nxptgg3lxgcIArLXy0anGccXp6V9DEJ5VDAEU9WvGViK+xoLBABilHQecF1y2kWiDQZa
vSp+xhsvTHQEe0PUcs9/z+uZRb2U09JitgN0ENmqaZkMHVgw52gOobOQfUlaTony+/xLZsU5YWpR
zIa4NPMoYBZoQhJnrBCfDD09PYVe0XFjB/4NkzvCrKCaFIxCk675II8Bug6N3uo9sj3WiBsDHk/U
UkMEJABNdY9yAWp5CUgOhQlbx2YMcTeVWhdXV1dOcmPDbTn+a0otZOeNtiDHHSiGLy180wMlmMfZ
lyKoMLyiNlJh2KYiaTtCK72PuJS46pRV8qrBG5ILsISMO8zgoEYAwJM+c4VG+heEoPM11CV0qyCv
FdgFGGaRrqS4lB7QilJPuTOl5JieZGDqACzkovWK1l8hSWWgmxGFOIAVseO4I3ISw5I1KJnLoMgf
ErmUf57v8jcuEpBxYV6qGpONThe6PNA6s+7Kpjj5UPI3pSMXS2fSwGvKrMSlPsvzG16S7yycBIxu
7DZ+VMToRCB7fP5LXs8wm/QLS5w6pa2R5H054fOySK1CKaKTbCX+LVy+YgGKo7q0mby6nVI25OYN
CwqwDuMhrCsZNJxSxV506n0L1YJQtm99y0zJ3USYluoe9ox2WK9DFOEfcDC2EPLR69X5pr7eTOAl
qaSwgSahxjtLMj7f0HIvMfUpN8OTjIXhHcXs4dQPlbxPc+eojUNVXVi8b7xvplSAguKg4o4mxDUF
Hj5xPg2ziKEigUL0u92kzieRgSutgdXChSLTa4AF57AMtJNAl2owV6OXDeSKLw11yFgOOToJY93g
/40v+Ro+k7msZ7WncUIyAOdxcwFvKtmgzYCwO1IRSE7nwXKwwuzQD039IfD9AOF4Xbvwia9DvfkL
2ce5SXFvE7sk062gJTMWnbAtd+4MhGGWI69fEurpuyaehuXQteUpCy+m5d+Y51RZYaXNl2WQc+IE
LI0y0oDYnkhZBbueIHNDZvFSwf+NQ9O2QIrB+IfeTT5UiO3MQEZk0DYBE1iksUy5UTZUSceNQapg
66Oqt0EEW0PR0Kw+jkYb3xgoF62yAGeIHuTGhRk/D/jLmIH7jgV4Y6ZGQ38RdhkMF8pKyrL4FKaO
O8Tjb6w2YdH7Xz0r2td593h+gb0OOYkDEfq04DTCWxaL9zbpZyvM8/jUT0Zxa0q+8SDZ01+kMJUL
DXt9mQT+ODMMbY5oYiJhKTc+8t9prWYnY3K+IQLT3Du9leyjHq5+pWDernha/wG58hqNxdC8EO+9
0U5uDOQCMP0C6m8Kcwm9mTyMqXSerMmSb9KKFGAhm+XaQv3uwh4CE+LVGDqyCoEeGMlcabfmw/tZ
GGbikxhN6E2eEDcPip3cgbKX7VJfaHmEjUGhSzGg6kzrv03GCLvZk0hJLnA3yb9neYLWsOUlSbrt
w05NV8VUYOSjFrlxUOzSvx8xAvfXpjapG83ME0oVYV8de4zZ15jLYNIr6VmyN0NGYqVWpvxdgWH5
Gxi0seuUotJvTL8Nvg+QdwrsY2bbUyulBrHIrDbzWMtEBCu/ssOvTg4wfGshinnquRU/2mqrUwxp
Q/1+aEf9MfNjBxFVFujsbFshYoY+y0etyJBKJNAYHzBWBELfccV/cLJIOyZcMzC9TrzyVPsyOqos
xxUGOq13IxcZMv4GTcNzRDfwHNMMBCyXXZ9Yhzo3yjvLaDF2CaI6mD1VVQ+/pTJLpYVBCmI3FgzD
Yi4xkLmiboLPXqve+GQ6j3kpeb+5AMc9efxWRpm0lLq/JgxTEGYz4mTd5q2MzXJsDSniYjm/kYHM
9Av4/JSkZbyj5G2sFD0ePnkTgPBG6w/Z0WYMCDDz3to6EsUmRoHyQKTE4+RWfix9Le1GBlWvK10L
gAiO2YJC04j+Zh6pVFoMrTRW1NsC7ELKBFoBKah4jQll8WUy4P6ux44LJiqhiWfeS2VOvaRA30tF
IA678oXtFAiA1Vpgeqs4MJMBqfkq+8JO3eQrBIQTa2F3itTAMKAcs2j6crz1Mt95DEnoPnrA0+/G
EeA9D6pyxOQkH18kGXsAHfA8AkOrVjfCD6HTSsBM0e05cUao6aJLbLyWHavT9g7BZYZEWc7dlImR
fU2mFhWvnGy1PAz1mi3AQOdNCo+TozRIkoVYcEzQQDBG9SaQ9f2wZ/HJhWvWMYQKjAb1bBWi+oZj
YFqFDw4lvYMqB1Gzwg7Ev8HoN70D6oTkGSlUc6lOQ4rfjdFO8qKWLC1a+O2o4I2Rpb9sIwX1P5Bf
P1YQfxlG7HM+Id8nfW1jz/paID91L4HA/9W2SfKx0s0QmLCv59golyrWF2btP5ZN7X+hZCnh8ldk
8v0EqBn+dR2e9F6PMR8oEffEMpnMDveu9DM+wDgGm2OwtcsCsy5d7QOb3AQOMcuyLsbPOcbAGV0U
T7jzIK2Ps7uamTfwbKjpDMQ1X6K6KB/yWJW/ocLoIH81hdVDWVVWvahqgvQFOrPGndOEVbOMbNTN
Ct2UsnXU6OtqbOLTiIrBvlBC7HakzG8KN1QmBaU8oGW8AW+5b5lkm66PQcMj1lIta18yteQmicN5
oB23y2zzL49qOJp2hoSTlyVNwzeqqNzZJxupot70EdOsksR0SGUpebnypLjDOnnIx58Y+Ta32Kuq
O7vu6YaxDJZwnPxV34Xyx7iXzZ9BZWcZsNFW+yJrU+8yHMw8n6SbsR6krsZ2yc+1zyF/q1cOolz2
MkzM9jgNhPnHuJ+Uflk3zvQTfS/FbW0n+emrTi5hEF0UB8dPrKPs1dOjZQw6FTd8ppZN1iXb0bf8
ta9rs9xxWUy/O8NEyE7ad5HzAT3ecRfrXv3TpG6x0tOYKiBogC++jljtkomt5ghC2Nqd5HOzAT/u
lTdpjEgv17uwouBnK2OO4FkHe0y1R/m32pXePdFaf/A9afycKuV442RE6wsJPijhJPk50khBOf6K
bGei+8pWRzLNYNcvcnWQMOFCM3oxeEmoY0Zelkjo4V7jr/SJucceF6L5xj4ZfcrsOPwo45qtrBi7
zMbauNG/VIrhjRfSN68DQQezLg5R0m5PjISXpxp28ZJSxmN58pBOvfFrQ13mNm7yDB3iv4k0y6d1
4671kf8/H6Q8ZWNeBkUOUhnc2alQmgq89pevrgZTi/0xaU8xl2tc1jl2d4Ge+eu4VQ2ciXKYcKRm
0eTHimrkSCvQJe7hR6YFwmZ17daeHN+peqQmi94g1STj/vads67+MFq11W2yHlE8PL7UKt8mqdG4
Dtu0taJDWmAFfRWeEr/JxqWqEn/WioUFMUnvJNgGNpKRzG/sSZbqQBZ50XiK/6k1E7O7cO17DUij
10lPcyMC0MsFVLgr6DpaDDgnVidVLbxFG43mp77RvyPqVu0Np8SsrsLIQyuzcBtpfbNCB3NY9qmV
ILYSsQ5MC9fystE+6n3H8Ql5f4f3lLOAR6Du4bJ02wLg/LZrYUX1+oTx4uAXD+Rt/Bud/PKFePB1
RDbnalBeYWgt/DOE4kLEKYdtmFGduonejMfcWYYBAp94XRsXem4OLYXp8+xVr4JcR81lMJtWdRrb
wF9DpDJWzjQ5F2bpGw3CABjGBGodJICeCnLPor5B1oMxk43s5EnF975zWteHL7+ETWb8Pr8e3mgP
ACFYDNT4ACqLJaACWHzrh2Z+wlLJWgxIkSBeiaffH7+FCHa+EBHMkvMVbiKYCdml2fkI2Q4ccU3i
ETuZ6Ev/2VtMBN0g+5pkKNjBWOEvl/aIIhjV6q78HHNSLPN21nxtAGCcf8vTJe75FOANdJaOzBql
HggtwtqZ8sZoRhRVPueLbys08xfTIl9ay2LxO1hny4tgCnEuiK8T+g6h9tCDRNt9lpfGQl0Sqi3D
tbRmL+dd0foGZcHN+RbOFxixgST0AU2gKME+LZQ8CQTA1eh+/9ksHBf3AbByRfSYxO2ssnoh5SrO
v7l1z98l3G/QhExqVZe6z136UTd+hNHxfFueavLnGjNfsJ4tJVXpySIOdN+tsygXzqJZtetu9eFR
X8JCXijLh2C5ZWtbqZtgEa/kxQWChpgS4PYmzyoK5AXoT/kVVgkqSG5mkHFPcZkh3u/F+UiaD48G
ZVnEWAsrcQGkrMiiRl5jdKAWgMlGC+79IOOtxp3BcBPUZ7P1+X4RtLXgV/Bd7C/EwhQqrVfITrkK
8W3Iy/HkpeHwV4ts9iI2uMrijzoh2Kx7yFFr3oMFrZsqjtN8QNDfW/hS3btjVpiwQKvKRY/yU6/U
Cdr6VQMPGjpvqMfxw/lvFebI06dq+lOFCcY1MJyXQzhxvySqM4eTM1nSqh1L0CUDV8vzbxFmPUsZ
RD6HCJd62H6mI8zEGho6wrOtdRqJtT+FqYQhcgENNybthuxb/7e25v/nvP6PWWHqrLXO//o//xOu
6/9+zm+d/8/f9FZN/y92VoTNwJyQUJrrEX9raWn/BYSAiqkyA/L+o7L1t5iWwZ9IeyqAGADDgPVi
Dv3NblWM/yLfSNFMn5lMGjCWPyG3vpyLEs+eZfAwVnk5BxvskG0Tjty9nPU9dpCxtcv7Zrxwtrz3
9Pn3zzYpxTJAnTaSf+85+CL0Ol6OVVQlF/b1954ubIFxZwyp1ym2G1cYEVptNFD70Ivds1G8/8+W
+tzr572nC+vGx+zDpEalu4WHXyxlsLuyraw/Otr/7XbhKArSFgsWeTBco3bI3donJF0uMc7e+3Ah
XLCjCjgXlV03DYLtoOW3fXxpT3n70URWL8dzQh84NkigY8ktHw2PBEKcUtA63+EC8Pe/O4XCzcun
97npRFYn6e6IBeeXIHbamxnE9w1JWWuTozq3BmapbdKsVndhOXLzzs3ognrVey0T9uIq9k2lNIAU
V3htL73IwNBS/XG+Ye89e96hn62C1HOK2hsYEGPoXYTugSnKnITXPVxYwDI+TYVp9JoLBxld9Ml3
M7Tqrnz43KJnX25hkWgPSqK6xmj+KMoJo2Tt13XfLSzeRqnQxQTBi8UhIzkZ/V3Rq+pVO4Mqnnk5
KiVj6CGX2eDvvckVSd6hT3/Jh/u98RQWL8zRBBRKpLoOHulK738iY3NlhwtrtxjzKskKO71PU9xQ
Bg/LWKzOnD+6tvyzwESwmqEllG4ox96PfYJYjWrk9X07GlhPXDWmovgRCduus7oquI9I4yGyMwKM
rYvT+YcLEJl/v15YolLrZYZVJf59ButUjUtnFfapse1IQ4wLRcq6TS/Vyi+EXBBviXCPcFB6XyMf
OxwaO+qA6xTqJTjSO1NABFSQetKTQWpK11OiLYlKe6fih/BHd4h/Gyos6bYbZfxfg9LlQglLHvEd
cwKGfb4b3/tyYUn7qj/lUVPYrkF5fmGUxeMQKBcuB+89W1jTWVM1ZV4AjAgpzp/0OKSeEHsXxv+9
h6sv9yLk5BVDSofCJStLDUPHt24VmSBorpy8wqoutR64XpoWrhW3aEenAB3NLtCO13W7sLDRVzKL
dvByN0MHc9E6en8HwWL86/zT55nx76XwnxkjMgG0fsC32aktt++KfpX7MCz6NjNujCoNVudf8U73
i6kOzSu7wBsH2zV7Y+2Bh1k42pVDK+oha33gVUWpm25rOsFWcyj9UQWVroq1oPu/nDg5FIBSUxBP
Ki31Dkfrj6Uff7uuU4SVmqH/qE6oC7lqVGL5IBnt+KXyivK6/VoEx2Hwl5RVqViupngfbOk4NJf0
V9+bMMJK9fQww15stNxQD/S1FzvmZ7VLgqUTtsqF9Srw0v+dlMKCNSHJeEiL225qoeqaOEp9U/rN
oWjIsWp2GJqrgZra5zDvl91U/p4iX9uWoM9Oo1arpBIKZdv4BaJPUUcJSAkDTOI9LFGAYsWf/Lp+
lA25A0SbP7R5+MEOBwfjO735UJWp6twMofr5ukEWNgbZwh+dCmnmNupEZSNWqbbJmXehdPDeuhI2
hj4Pu6JUJ6S92uhH1/cf4079dNWHizbdXa8lgQ9ZzrWk/gtIzvtpyn5e92ghVE+yLM3GKXfcdq55
qpQoPcu57tb4yswCa3E9iAYe7hvWrXnbK5fUReave2ObFBEOXgvuouGhroVB6t4oknrty8qEaWOp
rps+L78jPmosbUnRL3hYvLPOTGGD0BoH1dS4sFzSVeNHDJHiG6z1DORMhkvE6ncmkAgmBaXVGSW2
ZG7OxF8UTnJndcl1tyJT2CaUrDbiIKkcl1J1dIRcWv7VelV3XSgiKuekqkcQrXFq2XF5A631G8Zo
FyKR9/pdWLPaCBo98VO8rpQk3BuaVC1ws1NvPbu9VHMS8ub/7G+imlUcUCLPJs12uzixvsajga2e
icl7gDjlscmM/JNlV90OXplnrwOlmLZx6GEzmWf4NUaFco9TGI4/uWWuhyLKfly1Mg3him4gDJn6
hWy4GOfKCwpiW8Usvlz3bGHVx6FpVgZSey7q5DtbxpmviMJLdYh35rFYuss03dY8qyYIiCt1o+dy
tAk650KA9N7DhRhAJxmthY2suL1FmsuIEnMT5lW0vq5fhFVOwT0Ye7lTuG7iJ1pUMsIr2IVet40j
mv/iEq4BSZLAm6guJAd8pka/W0i5fIkQ9l7PCEs8wwfK6hQPxEOcNB/SoDolTnmJQPTew4UQIPJb
PYZfarqa1z3gxefDKzeunIzCEsd4IOrxEVbdoRhucc9ZZVG5Oz+eAkHwn6VtCIdy1xm6k/ul6UZ6
n9xWdu8/6q0VHExPr5ZRG4F1hGbdPOgJRlnA5qwDIKIfjp+lxyzUm6ViDvYXoAuled3lRFSPsuN2
GLTUSFxKH1iYdRi6fAo7HD7PN/idcdKFhS37o+OkeYKal2FuOdIfJ9Sxrvx04doOHsKeKUOJ62dW
tOnrKlgg9zlc+XRhYXtYM0uSbSUuBtjmnY2KXO7r9XXHn+gwoUQK4rvc9F1kAA7wrLaB/2c2P//M
MBHqKZkF4rUNjyYQ/qggtKIYF0DJ742lsKBjvTT9yVQS15GTxymcgHtdMrF679HCck4n0KmNBXxP
kuTHrFKnRYXrzOq6OSis59iuIrka1cTFxByR4Eitt/0MCL3u6cKKrhM7TjTN9lxvKLyVFOWAlkZl
vO7bRe8wqzVR/Q7DyVUKy9lhFkIVO7IvVSLmlfJG2CoSWWTIuQA2Zdv1dPkXEL8GRm6ePZSWnu+0
tteWdThN1+WeNGG19oXS6YNl2Rj+Zv4tVKx0PWhJfeXThdXq2LmUJEYaY13NbUHymqMc1Rc27Xcm
p8g/bH3U0rOaBEUbFdYHgA7Bph2s7rqtQKSNBV0bx1Pvxa7kJfU2VTE+9pVLPK33BlhYshhQKmZU
tJ4LCChSlyEwrjuj7RN9kTe9jG5zEdpzGBf8mW3gP7uPSO2TjalvNW+kNSZXzkWrKs0qACHcLK9a
bbOS7/O6gTOWXgG5MHKbVgpXhV5uRl9Srou2RDgMisBxr2stdqx+US6MJhiXHWD8C9PovSqUKHUv
gzqNtFwi6YI4+BrTH7TZJiXeprXsbdKgbm7KzhkJ6GdRn8rRfzW5QtR3VceJwkOVh0c2TpSRmzYh
OHIsaZzqj0Rm/hlzkVkaA5As5aGJgVyhMBbovwav/nLdVwvLOpWC0gcuMbk6qt2LNlSXbYvC0XUP
F4JrvL8HXUnryEX4EgfiDDX8Xr1uPxKFL1SGTu01z9ujefVTQupimZcXoZnvbEiib+VgDV3BWTa4
FtjHBTHk3gSOfd0Ke2LsP6vMseFng5xHEbXvIEXZAJ7l12Y0LjF/3vt2YQHbvgoamzoykU+wLZwW
vYZL8jXvPVo4ibHGwWXE1kNXtkYZaD8sXaLpUNpeNV0U4f5rTR2CAylK7uGAq9LUOId2yK8scD2B
j571ulJFceBPOJwWsfG5MQG0ZspwZdpLhAMVgTSRH/AHd6rtGqMNxJIy4Ayr6/pFWKMBZoogwxXF
TaxI/znAIcDbq7M/X/d0YZE6koH2cC1PbhJUvxS1dJ3x0r41P+KN6EfEjKp6pnRy0TVuMNbhvVdB
zS6MMIEw3tfH675eOH8d0POIbpeNa2FY+kkqfRiyaapftzs+IemeTRp0u9V0NCxMdrgp7qq0sO+4
VdoXtrB5/N7qHmGlQr+E2SGXtWsFmf4dHFiyivqoAM3vtduy9eNLDjfvBCkiwBxmhOE1VQ44rpHN
RVxU1ncrzYvPgz36Dw0Clv4CaKp/4Rh+Z5cQRT0dRyv8cqztPaYZm9CRlhKeGFeNtiikrkWmCWFp
KF25HUP8OOxhWRqQRa97+tx9z0Y7ins7wsHD3sd5+TFXDkoZXXexE6XozFwHa1Dq9n7CTXxZ98N2
0vsrkR4iDizMbKdDgpbP1nR/lsFCbnD0LhGm3xvN+ffPOkXPvMQoUKjZS0awzOsaZt+VkKQnouGz
R2eaM0i9rEp7AKk7dZLue6hq1w2l+vKrw9aDskM+dW+m6CUrysLx/0wY+p9gTFRfkqCV92018eg2
O8g5CIwuba+Lj0W+qhxRts4DWdoHCM8sg8CSFk2KLuQ1naKIELBE1UKzig1pH+bYvkexpGB3NFyV
hwLd+LLHjRZZAatupT3eP/0izMutp0fmVcOpiPj2rnNCPx91aZ9L/UmSw6Uf+xfKDW/P71dS5Sq2
991IpLov7XwNQehDlGZfr+tv4WQ121qBssRX11m8UZrPNbJk1z1ZWJSd0jpGZ4/SXpbTj91UbQqo
Zdc9WjhQO9uoxslj5ajI8XUV7EC8U658trAqFRmZ567mswe/vBuwf00K8/d1ny2cpbNBHRybRqI0
aPvL1Gi/GrVy1e4NZV+Y2k45pl3Gs1EQtbG/HO51tT1d9d0irisZRinpUandA6l7gBxERbOzmuv6
WwR1QXPwY1MemIAlCpKGvAvHS9aF7ywbUe/U9KoqViPH2Q/dqC7GkbsGcmrT5rpemSOmZydDnGpl
2cLz3A/5sDMNaUVO+7qlYwuLcmbj4rGIZF5jZesKpAqonquu6YguvPxqTjC1Nhy+OuiyPfGDNBQX
IsX3eltYlH3c+23lddJ+jHJjMZ/CSLjEV84SYVWmHc5eEky5vQ71Qqn0CYBW+2cSY/99Wiqz/dPz
kSz/L2dfthy3DW37Q4dV4ASAr+xuzaZkW3acvLBiJwYngABJcPr6u5S695QFq9V18Zq4IDSIPWDv
tdcS4N3pZWMe98gGeWjjL2FALwGbXr7Z7wl0yB3DzCahKhHuw2O791/rJu2uNrZ/Aur+korimXN3
wVnjMI2ZXiX+gK7XvI7AcFtR5Fdet9zFZUFRD5lJQoG5qyoo7KowVyjyeC7uJLNpvYT7XDP92HCQ
oyoxdPnWLX5B08VltfwFABfv2HlqOxDkDvwW7P6XGixvv4swafD6znQY2Ft2CRAliLvtX2nWYRR3
1/Ymats078CxRS74gjP3xwVp6Z6tqHUa4AbjdkZGhEruCYJ0ILeiFDb2/lc+90cc2y3nbt/IvOnH
ceTtU7Izds/rBgPqe3r9/l94SbHeMAOXkEPqNkDbKAWQJ0nGfMO4Iz/uImmKRu8hBuy74AhyZn61
KkgteF4vx65rDhnFYAheYmL8jFYe5DKD4cf7v+ec1TlmXYMpeuGlUY8RFLxurKHt1dReZP45s7oL
rWINuP/2vcSrQ6zZPYi4bk2z+bXZfhPL1Sgu4aktXpD8VfVBJyX5BIqC3auT8Rv5WkQxb19m+4xi
R/OczMufiwWpq9ehuwArAWy5jKNmBOSvfTKNeJqp9oPGg+/otUEvamqIAlftYwr+CVCa6SvS7F44
TsgKvF57GqIlMY0cH4mwP0oSPYVd57m0Y7nWoo4xRx3m620vHpLImCPwZfZCmeSMX3AhVP04Z2kV
8PkRMqcKKi8S74+azBOoTSY0jvy+qmOmvQ67bXgpZGse6Jyq5D4c7Se/tR0zDcMgmqLNbI8kZHcB
eEcstf94Le0ioQJElHSZJC/WF/KZ0YYPdITUt9/i7kvVGLAnz3WFLjvkDxLVfsKIj9+VcZFQE+Cr
87yUC9An9qndy7/YFP3fKc2z/M9nHJcribcay0SzBlkxmAkax9H4MeWetRhQhTlmVO+2tlpmRVXj
omyTGo51BsEGvyN3jBTJQjNOIPp/3Cl/IHwDV/fw7Le0Y6RKQJMdLK/9I+vhW5ItzqGuOPg5xf94
Kn95h5i5DKgx2fBYpdmfIokFxIKF8XvkuIpv4C1DikZ3BYSVeapRK22qS6Z5JoNyQVA9vmYbNoig
ZKH/ahWKgy3pn3Ya6U3PPOuloYtsSrM1peUW4K8wdD6aiV4xkHH6PbpdXJMK6YKZlLJ5pGqebrKw
PsxSqgsZ0xlTcnkJm24egZvSaMGBz/Ua7EApJIhTPzgDMvjXtiRBXNUsYNh5jCqG6Uf0uqHx7Tmp
FbrIJtn3vFL9VKNBnz0HAjw6nPhBSDDT/HrnGiqIIFUm9eO619dg6vqxB2bx8wGJY6gYz+mGfeb1
Y6Sqj3Xa/Ey33q/RDNWf1/uO2hBNMTbXYMKx7ENWT+rPpIqDC5H63G1xgmgmXybvE5wKbYJPRC7/
gHNp9jwVJ4iyESIVcd3Xj+A9DRDpyATdhjrxu+cuuGmMNaaIYlI9dpz8wdPkq+3GS9KzZ07FhTZZ
OkEGJzPiEaRJMl9EfZOYUvg5XhfLBDbyhM1Q3XgEtW554KuoctpnX71Cxovs9K81CWD3okal2DkB
UfcBbGpz3qz0krrsuXNxImm3T9UImZOyyOxcH4aMZycQXXrWU1wwE5NBDxbzEXW3Jvsr4vbOhPLJ
71gcAw3EuHd906MOVNNrAzZ41oWeeaiLWppnus16rHkRNCnksddJHPtB/f9Jw/1vkcnFLCVJDULb
rWcoj2V/oAZ31DP94ncojn1qO1amjAQrWgmi2k5sQV63nifu4pWAGciSHrIxRa+C8QY0INfQZfJr
w4JS6/Ut14kCeGtsaZGwlf+1gk/r5wruLebnuFxMUq8JWCOrJoGyloHWiU3Ck22zn16n7pIzl9XY
BMu0xgV6sl/Ypu93Pftl6P/RkP2S0kU7hv7oQqNCDJkGS1LUUM8E3YUk2ZE0AUBgSxF0iTrN4ZpT
W8krvyNxrHMH5QzpuViKZOH3AYTYiYz9qnkuIMlkjUpmES5FupHsEXJ0xFyBEI75of7C/2Qlfzny
zXAOHs1kKuq9bdGbqZdDN41+ztzV3MGMFul2E09FHIwqj+P93wwUhV5n7gKSDFh+gD2OpiLoo9Na
CSi7taDi81vcsU/TzPFM4nAqFlBj7zb4ZMtL6f+ZEOTCkVLAYPSKWnKhIbyWh3ssckCUnv32TV/7
lQosceuQdRP0gdUVldm3rPr/1I/+X0fuklXX4zytmEYcC9ok8hDR7gpj3J6plotGysLY7q1gYzHF
yZfWtk9sln5O5T/eg19ueLsMg5Z9ORZpk4CPNeQ2vN2mNPVLQF0YUlNbCsQgf1m++kcSFFvpAgUe
v+/pZLc70J8gME3HwsTVekh5xw5mHz/7Le6Ez5DPbYOCYl+sYPo4cFulh2gQnibkIo2SFNqEUjSQ
aIWs/Wa7Iyje/TJnF2nU8Goa0hDqr3UfHbX9O8Lr1utICHttPzaTYOCcsPJIV3ElxaqPgsWeizvG
CSaqxEzNqoo1K+WDbJeoOdi2q+TJb/NOcmszW9l5j1QR0a00xyZKxu0a4967H3AHMjqvT2fnI9li
E6tiGqv72Y6F4uTCQO8Zr+jCjdCuGOeUpqro4mas8xAITZaDmKL3u+vEfYSuIu6C1Mhi1uhHHuJh
VT8h/Rh/8jt6x07D3ZYYgln6Auon/ddAgwcWyrKRXw7gIo9iacasCoUsMjk+t6n5xybmD5+NExd2
tJuO6U03tjDbX2okP5KEebld4mKO9jEtg67FytMSHtJ9z9V2ievy7cvymw4dWmU2GZbaFjMZTK4S
cmjE4Jc7g9Py9SVvKBNLpMqpKG2qfqAmsn/BQ8ArPoN87vXiXGBMHoIcqqgh5JqLePtM99QLhwAF
09dr04mLmpeJKvQGySc5dusN6vKXZmnOnbmT4ppOzJDL2KdC7d1dulvQ52eLn2eEktLrrYOJdVq6
KNQF2cv0sDftx0Bk/7x/w1+O9vcGLMkc0wxAxzygbIa1IWV0V05x/OPl+QVa7aX3S6LB2/l6/xpS
IW2dLEMRDqBfBSH+0u+PdT+ml4hozpy+i0QqJSZTx2EfCi6CVOcad+i0BUl84YzOLe+ku1sMGPUi
Fl3sVDx2s1bHVTZ+eDhovr0+nN5WG8S297FoavMBBOOPoPf1wjWCofv10lym0ja7RO41N8/ZPFyn
6eDlc4kLRUq7fkd3sUWMawJ2wMPxWdLg+/tX8txxv/z3XzJS6ArMRkW1KeYEqs/NHt+uo/Fr50D/
6fXiuxV7BQE9U7QmXj/yMtoPW6Mv6b29fLQ3rIk7lsrSfQLXR6CLSZGsP2b9zP/q6woc/3Ji9pAO
tjs0knZ+KQc4V51fM66mrI00RbCGyaHs0Kw6cQBjh+P7n+IMmw5xYUpDM3MC/v2h0C2z7O89NGT+
wKdSfUPvmtsvkpoZgt5LI5i6Bv8d6GTAa0L01wV8ucNdwvoY4h1hMOo7VLkbaKnEA6RHJt028DAv
UvNT1mC0kbdz8FyaVnSFHcjzCpGF5XYpNybv62CK7fWsqi0XtVij3AQxVM/e/4Fn7pqLkrIR6ze9
RrqomL4GpvvbsF563Z8Z6SMuRoqXfI6rQJtCGbvTuzXrCf8zDWo8f3g/QZatodv4pe+3drnVVpnu
aihHsMgt/XhR0Prt++hSXEFgbykHvpuC1YPNThO3K4Tf9roxeBgE3A9R87uicd+HemxjU/A9OWah
YkfIM2QX7uC5T+QkBSaIINjeRqaAvrj9FHbMnCrIZJ78LsDLX/3F2UCfELx+7WQKSOCZZyVlfFUH
tvXLH5njbShb9g7EYmMRb2UPTQqor2AI/OC3dcfZQKc5qScbmsKgnZnHJb/rWOCXnjLXsczBtkfT
hkPvSgyqZHOXYx7bjw3wN508kJjbyqjVoFaSjnkk0lsW9BeO/ExC42KkbDnJuZxLU5R7lx4ICjy3
rGbgd5PrJa1Wh/X7/9V6QEPuXJoOukBgYIPblZn8u1XjzxkC3Tdwlhif3cX6J8hLy/sgKPvjukJP
aWylvbEZGa9CY6uPMp4ryC9q9BDXhkEgroz4XYXZ9CEP8b8uHMQZu3HlLqEpIVvIVLbFHNcf99hU
x3QGltrr7rmQK8myoFkYzIat3b+V2G618SPNwV14fbhxPMu92rqhSNLsBLX6e7AO/OO3a8fYWQDy
4HTsTRH13DzgbmRQCZfT0W9119j3sEchDc52bJYPhD2VaeD1/Ccu3qpdaV/2kPorMhM+M1vRx4A1
22e/bTumjsnGFaBVgXJRvCI53/iLuHr77Le4k/qXtsK4cIuKUQYBrwOveAcJU9zz91c/k265WKsq
XachEGIoiEXVMpDp/KHZiLob07S7k0ncf0UaYb0g8sRVGVWZjsNRIw6Jqv0JnaX5ACWJ9fr9X/Jy
A99IHF3w1SjaNR4xQFW05XCF7uJ38D34uXIXeyX6is8jaKaLvR2PPOuvwmq5UNw942td5JWADNPQ
pwMeRl1QHnoLObwt6IHjBVTYL8i5NFSG8ZANq9ZFEgZ3eLRfD8Pu9zxy9TPjSiqdEZx5zeb0a4uC
zMeV6snzizrROUn7qmo73Hxw9QaHvkble+79apmQtHntI7uhrdcFehNFPQf9VbeA8pgJ/t3vLjo2
izJpAjUL2eO5zv6BcAn02rSs/fItF3i19KLcSIv3Fx2C9QgykDo3M7SfvbbuIq8w1ROYqLV9QYL6
fsdkO8Y+8Vz3W/zFC/2SKu5EdnYZ0RDo9+obJEa+j93s5+Bd2FWJTC5r1xnqkCaY7kYoLqG9Pvjd
cxd1JXS5Lpjf6wvIkh9B8/1Hq7qvfkfy4s5+PZKqR9eIY2kKuNix7sSPfs/8xvmIi7oyy2RK22r4
RALy05WKv8YdEoB+O3fMMwYXfrDUcF39NLY30Mx54mW/XPkt7pjnOCxlJmOiCgig9KcN+KtjXXPP
z+mYp2hCrdP2pUgaTN9ZJe6VYRf8+Zko5GKuZNrM3bpuusiqKr5erIghbqfZndepuKirOlhAXrei
ARO2iBG1CG6V0X7B2QVdbaZd4kYsqgj0sUuSFAP2cXkhyzh3Kk4ZLYGW3sgp4gSZ1Y+uGm/rDTQ5
fmfiJLtjNYB2J0NpsYFgOnh4DoPwTNFduFVVzzsNUrhxO7KvaZTvY/nNb9NOotsCATmHasY1oRFk
oA4soZnneThmWepFKF3XXcGhKZTrqeyg33IhETqTrbhQKz5FbSQUxR0RGTIV1tj152Abky/Tvjz7
HY1jnNkK/Wg2QD0ZT/PuFPDmcU0X4xc7XcwV6ujZAvW5rlComAVJeWvL5Q+vfbuIqwEarltEENsY
b+/iLbkqmfnn/aXPHLuLthomgWFHSEwUGm/k2ymB0GeDYtRtwnbPzTsG2vTErmYpkbAsY3SC0nTy
odHaj6aFuKirfhuIRJ24LwZurxI5VECOdLWfx3VxV+EWhEjPhS6USK9bCvFyv7lbzB2+Ds12CFoR
tHVVAAZEcmhtfp7a2s/buqgrqyiEoKnVRWA2m3PDHscw8AtvLuKqnuYmCQd4RFSevoGY6EM9DH7Z
iou3GlvIu6dbpwve2a9245/Sof7+/iU/EyNcuFU883iCyOdLi2ia8yzTqHSnF06E44u98TZ06Z9i
3S6t1FIXJiT6QOMq/sRC0lxzOmVHnpYLCOpJcDDCXGpj/OdR3vqTTqqbzrusR8b7ojPT9m0bF8z2
VlBuPtmM1feyhvwIVKyHXAfT3uWDzNpP2U6QvvZM/9EMfP1E1QR57QBam21Yyuu2a7ZnIpPpKGr2
KYYa16Fv9X4Ys6x9mDDPnrettsdh1Py61gPUTZaFXzVb+VcPMeBrsq1E+IWY0PEWPLUiCYjSRUwm
CdHz2OaDglaw30VwAnqmazFAABQdoBEvPrKzPW8GP0Ib4sLAZmjf9gTE7gUVAnyfkIza0rY9+u3c
cRhdo0RUslYV2xae2BY1eZkxP1A81DBfe6O+n6FZUa9dEUrQSQYpf8ri+l+/jTvZNmvCBUOOqSxE
aL7RNLvZIu3HgExc+qmZlGm4TZssUko/dln2IyxDr4lYSO29PhJuBtlyDqNhjfghAvk9WrhfouAi
wDbMe2alxWk3YTpdtey0ovRw5XXaLgasZlNYziMTYJqK+tuI9N1DCLnmC+Zzxtf9xjbFghnyI70s
miiENvgCJeQdYAENYaJDy5LgGCQqzZc59SPuIy4DVdCrtprRpSmGGcriJ2sxKJfKEL7I77heAsYv
L2RbMamJVgreJrqOGWZkAt37wUKJCwvbNkanUuIpONf1lyCBMLupdj/ZLuJiwrZSqwjMyE2RkCGG
tBWp8jr1m+4hLhPVvqNBQqKqLQyq8HnZQv47Ieyj35k7SThN4mHqJKoSfWC+1WsS5dmkvKoSNHMh
YSA9DmLgqfuiauYSz/qHPdHrhcvyEl5/C7tY+8UqfrksI8AaUVQJBeRguSVHMtr6gGkCczADjW4T
yDfe90J5pUP4a06Qr6E4tSWYkwEsv/5cyduEEp+EHCs7IbZFuxvwzUkW26LaPFZ0gbCO/PT+131Z
5K1DciIsZAnUJlkEuN+WXVVZdkwbfk2y7s9wv4QKeFtkAz/AsVpVp3U87Ql+wMTJelpo/Y9KVf0U
dBi8DOYqfN4XQe9FyKckb2fSPsRgebC5tLF5SkqGnehwqbdDWFbrj3kMu0u44bNbc8I0qBNCSwDB
K+pwH00+awTqTpT6oVbgHDnIWPbkakii+kbjnXJdsQGy8pBU/Ka2Or5jpt1ugqWrPvSM0SNQcebw
/md5OZq3PosT4bNI1HI2gSx2tqXHjnQYNhq9Sq/4Hk6In8hOkyZBiLdQHL5Kl6g7bBmAqn5bd/wF
WD5pMPVjDx61ucIc06KOJWjb/FZ3wWlmgEyyVRplhxBT3tMubL6OXu8OCl3e1x4Dcr/xBGQ9nr5k
YTmFeAT4VeML7ujMJ3Whaaqs7EYZkUW8L4e+Iz/LKPASAMHGHRcRZg2KAhJVgW5kuCoqaXKwtl14
Mb24gjfuootOI7MeAtor9F4E5Df3KloPaov5/dpJr64a9u94iE6Bei/paVvIifPjMMm7easvXZlz
+3dsHFxcEBtcZ4nJPb7ccjCHHloTxjBmw3yyT+zfMde6jpHd940sDE3HL91SP8XBpL56GZQLS2tB
2SQJiIoLNGhDQN+yr2IC/sVvccdaF4ADVqUW7PxlcoL1Dx0PnryWdtFg1ZrMAy9l8AFVcJo3pClz
xsfv7y9+Jri7cLBOovqgBnxUKJidym6456O66WN+qjGlFdHKJ/mhmQv52vSQpaTE2bei/JaJ7CFT
kxdWFWs7RgtJ4WiB9NTL2vO/CaluRJY+v386Z6K6S5w1z2iWpsDAoaRkUFSuYq1uCSAz16q12R8i
4e3n9//Qy/PqDd/AHMNVYC2GBHbWFZlIodvSUWhyQCdcXU87WW7VZlZA5td+yHlJWvT4x9kLBo3T
c62a4EItFKenwuhb3bV/tdqLGRBLO9a8Kgt6xBaV4YTJq1ZifFMNyd/vH9iZKOBCwbItMn2/Y+09
2D428RTneum9lAewcceYTbivNZTL2gKNsvtSpM2R13S68tq5CwVDlbKf0apB1mAlObR2+hsdP6/K
AM1cDBgHMdogB94UdRUB2kfBfhTX+kIAO3PmLnbLhk3V9kK06PFtP5ZwmA770vru3LFiAHajIJzg
iJopupqn4PtUz16EzjgVJzlPq8osdMX3zAhPQNrUfxtF6lN1xtqO5c5zv+jObG0hVhJflSVNDyDw
rK/9LotrnVkUxqxB5WEbh+AzSOrv+nDeLzidc9/TsU+9htsmk6Utkm2vbvqMd7eo6l5qUJ6JLNTJ
jqNdLdEYqrboplUlB6FbckXDuPnaG9BPWUa3h9XG3en9gzqTnLgChF3WVwY5ZlNUJKlPKQWFL2jT
xGlre686J81cXFfMmNhnZtsiNiBRXLtPGGDw82Yuikunyo58nWsU0/XzOrTfN9vfvH8wZz6yi+Hq
GrlEZhnaYlxZdZrH3h4wJiIuHPu51R2rXVTdQzYH93NZLc3rJLvrCMD2flt3zBbSpxnkK/C+ipL+
Hl66gmWlXgw3+JqO3RKUCyMNQaEirdGGzkiTE4sQ77dzx2yhIdfPZsVLHV3u9IFHXZaTPriEszqT
lfxGohW2Bil32oIqOMyDOf1jKscjGeSXJmsWz1/gWO9WJR0K1klb7Bi9Gmpwsrf1n36H40RXTGxE
k9EZ7KhRX0CMqw5zRy7Nhpy5kC6SK00BEc/EhBeQaXQOLPCal+XkVTelmYvkKuXIqmiO2qLcrDwY
MjyPHfNL810Kra2vGt6AlaKwW9UfULjJDlM6eb5sXSwXQMCKbg18vUxI/HnJ0BGD3M8lbdz/OiZv
5K8umitLlapQrZAAAej5w7ps5BObEvAvzkJdTVNgcwB6s0OtatDYpyI4RKqpn6li9YPcAy+EEz6P
Y9NhlwTraAEul2FyhDrrly1K/C6tC/uakz6KRo7zo/v8bTRXcmF+vt+l2lpCFJwliAiLZjW33dI8
t91yaej2zLMicax4WPk4zdHQgHteDvLeaMa+iFhVx14pEJOSpgIXFI3HNGeqir6v1pZ+L/nEMXIe
B2s0NqsEU3oCdPUIomfoaP708iAuIswkMWjJshgehEbsGvWO5HrqZ+vn+lxEmDRZB42atS2CILqZ
h1Llc+ab5rqQMDoBE5JYghy6nePnNuqTYzTO84V08UwW5BJxUTGkaUorPIXNmt3QahNPGQDoP8cO
MePgd/hOVObJuBLbz/gFQzfmynao8KnV8+wdC4bGdjIkAx5HOq3+lSUvFhAvem7cCcrzgh54PYwt
Wslob676ummpFzk4zX6j4+r5TofaymIQgT5FNLoKWeKZZLkQsWXedVRLpHADf9HujsSTUbtfeugK
CDI7d8siYEpLOoDVBkwRzd/GAurgdVlccFifbPWQNCigRJjUPIzUZn3eREx43hcXIZbSLRxlomVR
0+QzqZcOpZPMi8GZZi5GjCEJqk2NF4zQYXtIokDlqTCXmspnbNWl5Go6bo19ScwjzM7fVvu03wSt
jA5pGwVXfqfvmGo8RWmzdVNXkKQy+QSpIRJeksI4t33HUkUEkC86gS1q/EOn8jFth5NpV/WxrvR8
AZt75gnposUqUnaA4Q8o9ZNdn/jeLgerQotcGhdoYeybFcZLkwQfO3rds0i3BVrWMcDumSDscau4
vOV14vl2dPFjA1hpu06iLjN3+rpv/qbDevL7xk6gnfc2qOiSNiBhSu1pTsL0OjDlF6/FfwOQDUsK
NRW8qsuJ9QcaCX5cw9VnWp9mLoIMowSLkSt8QxlF8kDYpI5BbL/57fzlSv3StFZy6zJe7k2xJvSH
1NsC1q7MS9cMO3devcRMUyvphCobBslvuqSc7pJO+VXZ/mux/rLzAfDoREHOvdBjueTzlH2v4tHz
ezpGCwwVXyJGmsLyKbtdoXFw3Ei1+rkbl7Sr6QbGhhQw4yhdP5loaU5QrvJsh7pYLTaQfeAEr0aQ
L4m7ig7yaayy0XPrTqK8QbFKjwSNs2Xs/+HRet/z+IITe7kUbzyNXLCWXXpKmrjBNTfRPqHVmqET
vodQZoO09Hij+pBeyLn/Kxe98adc8Fa9rzsJKBBWW9d1Oa1FmbeM8Jt5nOxtOoDkfBLrv7HORnlI
uiDJJWFjjhnz8UZCHuhhYBG9gpRUdF0ODT+EKameYmqT42aJ/ZiBQQq0FGV4Axp/etVPpLkqLd5F
h3QEFfkx2vblJMoyvloy3Z1UNpckr82U3DC7YGh7Aov2Kdm3L1Wg5NXQrH1yFa69Xg9on5cmt+sC
VkDR6ei5rSOow65TIOcjEJ7Bh6jcwekHQYUTIS+zUzXI/q7l1Gjg5Kud8ZxXaXdbUx0qaCcZWn5L
bCg/Q3cHbaYQxfCvPBq3JwwIR7eMI9EhhOknUL6qC1/5xYLeOnqn5V3ttN9ki1AL8oYiivajGtSF
FO1MpHWxbQt4XmgQDmhCzfV4RTG0B6m5jp3SYBa3Xt7SBbhF8TisbY07GvEdEx+G/NHr6RJ+6NzR
vPyuXxxawJKG4Ush72YsO+xr3J/aRWqfITWaufxm0oDQwuCpWUiw4eZfSBJ5japgZfe9wHdwpmyo
947tFt/IfoOUGG6n32vEBbJBYZz30EBFgW0e1YGDAPK08LE/+X1Qx5+JYW50rDVgclGvDrFNH0cM
3fs90lxqszRgrEENHKlfIG5opqoD6i1+GT13kWxh1KF0KnsQBGzjVdzMDwDweIGswaXtGCmZgVlP
gU0uNrFB2DMg4ks2i+T5/TP/L8797gO4C10DcDtFgxjVwToR7D5GXvwvynjxcQUWL9+3knxt5bgd
Jk366xjO8EotJK4OJtzobaOWtca/xL+6cMHejjvchbvRsIznBAO+hQwC6IRHfItAX4oO4dFMLz3m
yECjzOtG8N8o0mK5ULwAmoJX5UOfVk98JaHn2k7OksXdEr3oFhSL2FvkQxIvyF6lXobCM8fIFUox
BG+kBqMu45pjpi4B7Gf16g1ylyKt0qtNBWM1uHZiAkZ3geAkE6+Uhbvos7palqljcCB91oeHUjEE
unW59Bw6e5mddwWDpFPWDQZNhmQbP9fNml5vQPucABYeeT6g3vawQT7pg1wlVAJk1z0pPow5xoXL
4aDTzj6uwxJfiE9vh0DuotWWRHKx25fnU8b/GiswiAqtAlQx1/FCGDljLS5kbUabLMiqtAZNhtwO
BGOyQHsIhakZns7toeq1H36Nu/g1sYbluqcZarJ0f5jx0/K6iy/8irdDLaYRX4Xa993YuTWccM10
TweoT8KW6YJq09IguWqtVz0IXECvNvg/qUVTP7OAb0PTh54yk24n1gZf3t/529xWlLs0as1OlxWo
yaYIx3A5IEUEu0c1z+A3gpQNQN3deDNkpmvynSVbDinF4UPQgmDw/T9/7uCcCkIEdQJpdQ1XkkZ/
N6K9huO6kNmfW9oJ5yre+EQp3uFdYj+yDfqD0NfzUjHGqTmW3hmDdNLgm6hxBf/ZNH1Z+4v17v9K
BW8Exd/Qa8u8bWWATKTfSAfdRFPSz+OKga284bva80Wl/Y+OtWN5KBdUfI913JT60O5kugn1nlyn
Uxl8FXMLOxm68hiVcXS3Ae8FaP7Ec2jZme9DGRGvogR38XBLpKMhsFtT0Nk+80aBdnbtkgsh+cxn
dFFwUsRphWwGbf76UK+YVEvT6FI58dzar03/f9iWJUuDF1Fhl2g7rVE0g9hPXLCsc4s7PoGHg25N
gknNVMp/NvRxSkwd+cV3F/qGNGW1HAR0RRLoMKdcPE6EfPQySRfcZpcESK4eOdDWyNsSXg3FZ/Hk
t7Zj7mmUDXuzdnVRMi0O2RQemFkWz5viGDwDlf0qbFYXsxj/HqNmzmMRzye/nTsGn3ZBA/YwWWMw
sm8ekjL6Pg7tfCFUn7kqLrwNrDALA2lNXYDx8YpPfQcOGM8jd9FtbIc4lt52AfKwmOVZsvE82L0K
htwFt8UAbu1VTCv4KXvotv5LYgPPpR3T1AB4T10dVgW4z/bjNJnmAVVVL3oMyl1wGx8XE7AONZIq
U/HTtKbT965lrV/AduFtAHGlI0wf4OOUfhZcPvWZ+eR1DamTeretihRNVizdKX3I4p4fx5h7nrlj
nRyz/ChX0+BD1kh9WOW1XsfJzzhdZFus06gBY2jwYcak+SEMyjpPtN78/KGLZKsYaVckYNh5N4UP
KTzuc2PnyS+TcEFs4HqNy3ReKxQ621Olj9noxaFEuYtha/cYobgaqiLh5tr0y82WLN+9boqLYUuk
icUcLRV4rDd2TOi0YcKcr35Js0tF1kuzSxJi4+2OB0wS4iE11IkXVRiOxQmdyT6goNnhc9pqIQ9L
0pADj2jpl3O6KLZmwPR9MzfBh0HW5TWEYLejBfbG79gdAxWMswmqNeWHVuinQNn72VDPW+5i2Kod
04rg84ENtQp5UIcplUAPnpfciZ6r3SOK4eKqCGh0k4a9uNFrVt34nYoTPbkWyAprXRds27tTQ2p+
SNV2icXzTPh08WtZLKEqt2D1cXncsr+n8qfXrl3kGlR262oIkXrGYr2h1H4w9aV533PPLhe5pmcm
QxoGCJ3tmHxMwZKdt1EmjqZv+f0y05+iVeqDKau5CKydD3Y2fn1V7sLaJmRFFVAuVbH2dAdN5D6f
xKqao9+hOba7URWu20hFkeLQxmpr89YKP6/jYtWCEF/ZJBxMKKTWhzjY79aYCM+NO5ZLlegWESSi
4EN91Ik9JH465ZS7cLX/w9mZLMmpc1v4hS4RSCABUzKzOifu7XPsCeHfjRAIIXrB09+VZ+SSK50R
mnjggUoptNVsfXutbF4TZJkImi55ndd6/xJVvdfTZ+riamEPOdGgQdvNwM+Z7H91GmoSft/SCdt5
5VUDbXDxmvZC5jq09cOKE7zfMckl0uq1DWwTD2h9WpecZPyky3nz67oLpDUNV4LOWrxu6zHMqzrg
h3mCTanXwLhEGkyn4WlpMTD70H6GqdinbKq8lA956vJoosta4H8KRzyULTzEpf5UxYnyW4gjJzpT
ooe1DRfMFhrhiTF4WsGN+Y3JZXX+7cmqwwGJmjDFtmrx+FCGO83XdPZ7+kkjJzqZ0D2HqYh4nQQb
O5g1wiGyGtiN2L/8/BcSLi6KBruSBvodWVDUASlzPBkOeZ8qe9whX+Q58s7+ChGDbG0IDYoJNl0g
wwU04lfPfIBLpKVBl/FJKfG6W5g+7JH8MJLe7yDp4mh0Jni/VjQrKhxktnp5SEnmF6QuidZEwtQd
nt+LBJJ/KKbL5ocpWWO/tJSLorUyXdam2rIisEYd2oEkx77cPnnNdpdESyYZ93joxCt7Op5KaV8N
ib4xKpcr7guT0ZUpa2kDoTKzBgWoAn0Xj936WJfR9Ljwif2LW3x95/cTnIDd5JqkO25iBey/5qca
znEPKAc8+TXuxGsqsrQNDM7B5daGp6mHzt2ig+jGEP03Q14aI/p8sZn3REg1I5qQ4K2PYRh2T81W
88PaLN/sOmCFCKktIK8p87Wc3ybx8EbpsDxu2cU+PRPvq5Xze7u1ywEvp0Auuv1DFzF16HsW3s+q
+kfNSnxgsn8g0/BmrKH0EjKAmCxZqjMhbQ34Kv3sN1bO0rDaTeAdZS+LCj+I2h7uy7z/6Ne2s4Vz
SmmakiAtNkn7Y1VWb8G63FLtvsyUF76Ci7rttdLSzhsuO3F7Ti0UsvTiZ2HMYfn9/BN3uoehSBhl
RWmS8xSnF4DXL3hda8pJB1XQ8jor1BCtY65sGJiDicfWrwordWG3LFvroaIkK6DCOh3WOfuKF3m/
9dhl3SIyD2ROlrSIRSj4cVrkKg9EB8mNQ/aVvdCVJiNDjMfCFctm04jhUEI/5WFlc30ik9j9FgcX
eqOVpXKYeFYMPCxUr4HCpq3nOd6F3jYm921RKMqApgtvc9QIQUHFZkbEfvkD4oRrnRlIUpQ2K/aJ
95CdU/pOBzr1ywW76FtCy1nFkNsrxGzfD0H47xYzv467qNu6L1gjd4OIotux1afQVH5biStTBieU
thTLkEGLRhwDu20Q9vKsE0hdlmvfIdkZmQ7RGsd3DA/dKHQgt15/r73ZuxgXSAndLHWN6bLM9dHK
Ob0b6T4e2tKaJ9pVzRE/TH1DGj2kuRp4+bgmJjj1Sabua4UfucBL+EZcvGxHwlNXw6zkJJm5icoi
MeH4ZNJGP2Urkm253ENxalMV97jLiOHzsA5lewBGHi05W0FDHSnh8gmPgfLYREk/56g8355asU93
l/ddmYeVbO5JAw14r43FZcgsBJQiMadZEcbBq2yc7wlT7/2ads4OODqAf0swm/qdftLDBNuVZfCr
a0//YMhaDNquxqyI5vh9Y9bHFt/Vr9/OwrDwiA5xNyF0y/Rt2dJvS0b9VgUXH+M1HaORoOmRbk91
mf4K6sSr6cSFx+xUMUgORWkRMd0cWDJB2A4KSj5Dkrj0WCX7sVtUmhYZX5tjOQOptX1zI1xePn4k
LjsWR2VrO2RcC5uCEgqbdkfFfHJjEr68DSYuCoYkEJmroU8LPUX6VNIpOu/a8o8wAku8zmaJS4C1
MVwl+GXkpYi/C2q+9T33srDhiat7VtYtVFyHFue+qosPYTewfLHc6y6buADYaHfAOGOTFqKjnxhq
wg9zaL74zRj6/NgHybAJ0rFpUoCM4qdK7fcobxuPfo07EZrB+zEKQZEWZC/n+xLidih5jT/8vfGX
722Ja44ZL9Ra4Aop7pt8uV/bOszjpNyPat3xBWqS3bjXXsox/jx1Jy7YBRVKlNXGc4qrwoxUwgqr
vQoq+cQcOQ+bhzBbQK9WcJ74+8+6EmUu5WWDrN+3xiRFb8Kvma7fcEK8MoB4Gnn+rVOoKNEqGJJC
48ExZ3x+s7PmrV+3L1/pt3QUhLLAlsJyphiY/WBG8Q2ewl7nqMQVJeNJNXFRU8Tt2JVfZl7JT3AB
9vK15ImLe3EaZ7tt0PF0K5cjROf+6VniB4aC2n8+Knu9UFOWaLzp9zQ/ZzFItb+P9+Va9tKsdOJ2
jeKKVjAVLvo6il9FdVw/ybpe7iNYfuYq6uVdQ+bgTofC3Ii3axPTCWYlsxR3zzkpNtOw1yYYyUEF
iR+ZlriEV3RRl674khR7kgBH7i/ipjbw23NdwGtv+hnYVs2R+FLqKGY1nsbllqzmlXFxcay6q4aB
J4YXYGHOyjb3eih//P0jX2vaCVgmq6WBDi4volRmx73O3nYXx2u/xp2Ibeax3+OZM2QTsIjiVlh9
AEIlbryTXHlxgz7886nPIFVCp6bDdMnisMt1xcZ/qoxFrzM7fulIv526Zp9OmMNz3ttleoWDrZ/c
WuLyWnMajhZ6a6xABZE4Tjpq7mKq4hvnoCsbgktsNeVU2XTtk0JqhoR+L3PZil+JjYoET5hHqpaP
fl/IifF56ajY9oQVZCsjnOTC+M0edtGtK8WVDdTVJ1O0GmBRm/AiGyoowGy8PkKjGjeWcgjtux1P
RX6XgMQVK0OR7E4Zrl8FJ/H4nvHRHixT5sYGfSVKXJxLChK2dR3zglVZehqgm2hDv5t28gfONQmy
LfvEikUPT8JEP8R8qxbjWred4FahRGUwyp+LcNzmE6Nb9Diy1Ry95o7rM9kgtmZUDVyG3M6HLm7j
I4MzsF/jTmwvQcT7po0xKuva5EgbBo9Rm+yerV8G7LejhBi0GRaC2ZKQDta+jSX3yG5/9+u6syPL
RaJIvs6w6gXwTe5ogVc/v9qdxHWbnLNdiabCijryJszNPt8NbeW5XLtE19BPKFrvdlaIMQiPpSpR
YAAHac/p4uStWW+7TXKLMV/lr2Th68EIlOF4jbkLdHUl6lcUbzEXla7HQziBKOZlzPxKexIX61LI
/GJxVBj3ZXsfIjmYT3HseT50wa5NL0NHGs0KGQbl4zSYHzt0j29sJZcp/cIpzuW6xM7w8gQWv8im
bXwsl7S7g/zHrarMa607YZrQRk4UletIkJCvYUzOth9vXBsvTbzU8cuf/C1G63FCHWu60yJuGvpO
21A/mqEcHoRtar9l3XWZxFlk7UMojONdzgQQhEty2M/zg9+UdLbWGCVVhLVBXEQEsj+CdXesjm5J
jV8bd+ekHA172oZrj8blOuXQAX3ieve7ZzEnUAOKZFrAqstcD+FasCKZD0dVv7xX4qJd4K9KAlVs
VlQpRItadQCR6tdxl+6aGcOU4R0rYLnzc6jrLw1lfjcTF+4qK0GiQaHXUZO+2W19v5BbXvRXPuUf
8NZeVtpUkhaR6tjRrr3J+y7w4wgSV5JMldWa1LGhBfzavhAZHMcw/uU1wV12i1rNWC/huTJncOeA
h4HOOxHvR7/WnV10WegOAriLi4nofzKmMMsBufldTFx8y8wogF1wvS3wHGDzphYil8Dq/CLfBbhY
OhkohixxAQVsk8N+93+7bf/1GxYnOPc+EcOYrXHRtckvOoS/0p598mrapbcG2aWZXDgpzABH0hwS
ouqzjtPFL3Hs8lsDTfmAswvFLhceuW7Cg6oqP64tcfGtblplWAodFaxUP2I8iyjlN8v/gLegFUpi
2EsX4R6/hdrvq4xknqc5l92iy1qXol9JMcUQjUgWhYS6SEu/nK5rMqn7TGZbPJCiUeoQbxDGrP3k
BhKX3epAHDQR6dF0zH5monrfQsXCbxY626ameIwDQE8LDtF+iFYEP83smZ10JcTSYVhktG60IPUU
ntouvVuyyrdxJzKDNhN134ioqLT+FO0txELr6R+vQXGJLRNBD2eZUEjZjVblduBvDVLFfsuVy2xt
nYXuQqpokXRc/y9qwuqDINVPv547V9C9V8lWdzMthmCzD9HavOsm6/lc5CJbZRnGoVgIKbY+2O6i
sQ+O6epXI5K40FYcbVFfQ/C+mIz+uCQ9rHgmL8s1nrjWkls4dIsI0fYoOpbHXfiqySa/o8ofcmFG
tsixTKRYRDMcBJwm852A+/D7nk54ir1s68ngUqua7pcVK6Kz8xMjTlx5MIg8tXyvaVjIumX3SdBO
hyhFNaRfz534FKOQoiImLNpdHydFz0Fc/8+raZeaqqBNY6hWIVbavahY+nlpV68ijsRlptaB9r1l
5V40Fp64B1QRxp+m2ZYf/97zK5csl5tqpxj+5msYFvM6Ve0xqYcOudIyCr6Kqtc3si1XdHETF54C
KLsovYuwiFrJykMcGfVehS2MJfdOHVKoH+c21lAnw8WbULg7wIvSBlii90Bs35mpqpPfz70Mw293
SlglVNGclVth6t72h3GATG5ONEmhMlym2k8CLHGBK2Mjnoxhthd60xaCESs/tN4nY5e10qaczDhi
SrTb+guybPIQN9WNjeZKwtZFrfSSZVtiyV4kGUj7uKbqSzULetrClj3NQ1czv2h0kasQ4yEkTXYk
stj2JZFsOBDI/N96Grjcg19IHrjMldmXXqa13IssypYTakzqn7JP+fcAFN8jT9YKnz3sh1O37OTI
GVSm44QEsOza68jvIOOyWYIO1Qidw7DY4x8JVst8CKXn9d+lswSxU4eHlLCAchg7tLBqj2Qz3Oj4
f567Lwyei2etAUkMaq/3YhtDAb0xCGBY6MOfp2rrjmWdyntmULu32lYfyngnucpqfWhIBx8tmTU5
H8sOr/B0rPJ0CKITlGbx3FktsEqKq227r00YtcdSD63fXdElvsB+Zs24ISICAsfasn7o8I/fRHUB
rmzbp0pm3V4s8fa1V1KBbGR+CQuXuNIxT1dB9F7Agunb8nZv6u9/X+eu5BRc0a4JlQlDuo9YInTb
Q9efI3eZzzBH9Bxw+nwdVeGuUP5b7UUMhbpX6WrMIR7mWxbH13rvJLfmctHGlGYveDzRHDZn+rTR
7taz9rXWnXNAM/W063u0DjvxMudVH+YLa7y2a6AtzwcmbBuT9XG7FyncrO/TgH/p5/SWrvXLPQfv
8LzxdWk7OqrGFjYa59OYgbDYw83vMgq/n+etG2n4RTsDrWtR5WBElrskTlevGQOHmOeth8HQlqFV
9gLpobJ4U3mVCr+DI2wsnjeuKGj7cU/XYm3wGKsVZE7hc+PZ88vX+O3MEKDIYKsU34p+EuxjPZLt
LR/HwGt5gWb289Y7lsYtDdKt0FWnTmpDPWoWT341c9Dzfd56UKu406RfiiEm/6NkqI+dJH5apBCA
fd64aGqwkb1FUUa71IdxVeU9uC5xYxd6mT6B8KDTerxHVFeTLQhvkjtbqkgdMxkmZ9Ww+htL6PBk
EwFkIZsmz1/kclhlGq0GanFzYSvsH/2AWu9w88rGQGDo+e9BokT28SjmAlDE/FhGhNwxFArfONhe
WRpc7iqKV8VLqIwWdCCwmZRJck/wRu3ZuhO8qyEbOBE+Fo2OH9T0Aey9F3gFYYDnozJGGZ32Lh6L
sSl/hPKXhK2IX2S51FXc2mQpcTMrNNvv4GA35NMa/vLZX1HS+bzbwbKjlIVOI1DpV0ljTQ74St7o
92W9/fP0xV33x00PNUOJ3lhkZhjumNmmE8iS6CGCufeTXkr6LRHLrar1a/PGiWG1EFyKK/yQaE9J
ztpseWfHsf7qN0xODKtsMnafogEFP/P+CL59yeFt5kdFgYh9/hE23gkUebVDAZfwn2sZFgz10l4d
d4GrSDdk7JK4L1CK85kF9qvMAr/zB3flr6ZmyRaiMeX1OHZFTbk5XpYdv1B1bSA7FkRlECxDkXUo
hGNhmGdW+slVcBe40nU1DxZVVQXWsvpVsgMlUYHxMjXn3EWqorEJrJhWqNHVew1F7hmFEHZ65/dF
nYgFldftGXzTC9NMd0HYqhzmP36eGsjnPZ+JCfIIfFx4X9g6CR7GOmvvNzV6xqgLUUUBESWnsi+0
ph8AaR9aa7/9fVSuZGZgGPy85xY1VPiUfV9EdOQPpU0e+nXB1tEdyqh7GxB2GrLkCxdr9aQmUb+K
NeCnzba33iiu7PIuWLVVFimf1fZFStRmUNKi4vuxT+l3XVX2DO88QfJVRes32Ve131RwgSuYU8Pp
L81Mock4nrtuMCet4+Hj34f0yorqKmjNGLcmxe2lCEFxH5dg+scov2sdd4mrcJ1rMqrJFKP+bJE9
ybtRrze2nWv9dnbipGO0z3TcFbBgPQ5kQrnLraTStaYv///bCXqzdoOeRYMhWdMPdwT/+A21E9OD
SdKtVivaRUEEHOabPA5iv0pY7pJWJhqDjHFrCixz/V0CKdRTROLy4Nd1Z99tWFf+dzgv5qQkuRFt
PqCA1bNxJ6gb6PHNKiBdsR4aHSb5uGnPzcvlrMAqTDifRF0xVKE+835YzrTzK+LlLmTV0n6sUsna
YpTkcV+mT6310+PjLmIFOe22LpNdFzVPv6JMR+T9Kt97fUuXsGp4W4IG2boiTunHJbDnmuEM7te2
E5UdqNZQ4s2vCGJeq7w1tThDSED6LYWucFZm5zhUlKsitXN/kKreDjbcPLdFF6+q0m4rNc10EWfl
t0CWez5Po1/su8pZtKaVrNJIYa6M5LRHwXhsiHzrN+pOdHblFKMo7DLqQ/iAK8rnoYru/9705cO9
cLp34SoZxbImbFMFAG/+b5cG7Mh2PEKM8My9Ue59Zbl1CSvo+2xRWXZYyePgI8wsoGabBX73NRex
CpKI1pbvqojtkh6DZBBARLWfpCB3Kauw5TMRROgi1ct2SNr+aYd17o1QujLyLmfFpopbHXSmgE7E
+G6K6XpMyrR/pUqUB3h9XBe2ujhXolBUdgXdEU77ONUH3nfVSdpw90IWuQtdGbHsazrViCneFXDQ
fph3fiPjcm3eONtp1YU7bshNW1jaygLereWptpG9MTbXWqfPDwF1M1lT2tEULZSOG1NmecDWz37j
7sRrKiNoCAVdW1Rhuz+KlaVnY2x5hAn4rReXK7dy18lxhcJIuLCyLUhgwg/BuiqZR806vpJ1Ct44
qPlpqyi/sUpcGSwXxQoHQYF5pV0xJqM6TcN576mf8jp3OaxAwU4YWXts4V2X5G29PBFSet5VXA5r
kuHSZ2vUFlNXQakhWJpc9IHfrdxFsVKY+BANyZaCkV9bCnBvkdwzD+uiWM2wmJGu0hTNViJTlNHm
cZwXdqPnl0TZC6u+i2JNNIlGGfSqmECqpE8xZVV9AIC4wgohYeKnYsZPy4K7aNYAnmzZjFbQkw3v
k2n5YBY/HzTUvj8P4XVMaRN1qy6atvmGxNS/JoBUj1cIu2hWt4I1Nh328yqrVH9QvN4+NqNApWEN
gUm/g7ErqtXOqikJwXHHjutySNUOu7jyloLRlZh1GS1s6qgo2agqSBRnB8Ln9mTSgd8Ynyvrjwtp
xTJgWTuN2Bqzvn+1rqWGW20Heyi8mtfLgdDE3G+tIjeQjSubpau0xcYuXPd+0XiZJB3MCVYKmg2F
h0TJn3//4NeG6xIqv10KY8GIQpUbdpugyVMKjwnKhJ9uA3fZrW4sR5j4ovG1i+NzS+b7nte39Fyu
jc3lF/3Wc72OmZ1CgzCA6sopq/ofbTzJp4ZSdeNjXxsbZyduswRWMiNpC0XXw1jCJSC27Ue/cXeC
eMrWTQbtqIqFi59VYD6NQe93NnH5rbE249BDBrXY9PaGy/+Nu1/RAP+PVPhtyCFUxIWwpi2GnX3O
gu5d1NwyVbkSWC67NcP/Zxfb2hY9W6f3HAjnPz3KSkXeNGzIO9lr+Iamfpwyd3GupV3KAc+VmDtM
kntue3nMyrjyW99cmmtJ9c6RcMf6Vo8/JR0fCFSi/c5vLsO1cFubfTMKGetKH20VveHNpE9ek5Jc
Qu2372u1QtUcfOMKldD0mHGTnBqoUdzYfa+Ek4tjzRJuJzSbVcFs/TrCnSXPhumbX8+dUJ2rmFQg
ZFTRWf7YjbzKRSY870MujSX1HiZdaZpijdNXNlyf2mn2u/m7/NW8zTXOU6QudF9BL63vbE7Gye8m
4dJXAc3iuUnWuoBfUHsAShQcBNn9rqAuV4V0nJ3mnchi0OXnBvfEXU03mr6yFrhYVTCV0owoTyxg
UB4iGy1N+RibYXpaw468FUFA4Matmi9eU8fFrDIo1Ohym2XRpXP2AN9IcUA+s7wRr1d2KZeJqkah
OGt2WcxT2X1dt2m4E5RsTxN8J/3WexeNYmW9CWknWWhZojxnrPeD6knstwm6cNRUqhTKtgKts+1x
6Wx1sj0f/S5YLiC1jas1Y8sF6kWWN4bND+W4+zkJcVePinA7lbGKRFEDpzwowaM8gIey3xofOnfd
BpWzekk2UazZ/G9TwUI0qT74TUgnb5zMak4osEKw3exTOQ6v20j/69M0c7moMhZmSqVC02v6MKvu
H6qC735NO2AFTKXLZRS9KOQ8Qp8n3nHv5H5QFPsDiopsb8ouCM6JGo9rOz4uxPzj12/nAEyDNUQO
DU2XhH6iOzd5HcBvza9xZ0PtsVcvvJaiCJCyO1nQzpBckH5YEXOlqPC+PHeSZsGZhfqtjG1RzqnX
SYC5PJTQqIgQlgbnVJrkzbR1yRsxl16bHnNxKDqvop1MJYq5i5Y3aRWvpz5LY6+8K3N5qC1IVrJ1
TICHIpfqcwkR2pDcOGe8vDUxF4eqJOKnjdB1OcugyrMg7t8w6DhryP3T6X7Gi/aRZMGt6/jL77LM
JaFA0y4pmdfg3PSBZAcbdPLYCT79StXE75Bs03eb6YPDHrPKa0mG6uPzMyAJ4IknExmct33ufgVp
MB1xCyq9qg+ZC0gRuxBhxxk/iJhvYyXeJlCu84o1x27w/6qyYy10ibGX8F+Q1++OkjJ6YxO89h2c
OI6jEUcRHYhCw6upaLkxdzuZmiel8BqkomzOW5T1P+Gt1i/BDPzw+Wfg5ZzpaRqDs7aYxWkNP9DG
+BX1MpebquJswexFQpBYc4JE51sziBtnt5cP+czFpspsimpwiNl5XrZP7Vq/3uvN65yDEpTnQ1It
qww06iGKuNyS3KzbP1PJPCePs+eG6wZpOY09Nw63pyjhv9ps8MMZmQtIUWpHySFzdZ71+Ki2ss0p
IaHfDuMiUnMMoWUm1vLcNO2jGuMvG2pjvQLKJaTGKommRUTBGczkD2JWc0/J5KcUwlxACtaDbT/s
NjtPYfurIkDAByQBvQ5nzAWkYoW5TcsBW4CBLEOqlq9JOPu9BbM/+KjM9HJYdXbe6u0LjGbeLWb9
12/Eo+czPJ4mWdqQlWe5Q/t1j5Zv28DEjaX3vzfZP7PfQHOft656FnOBjeQMsR1dbCSZ7pYpnV+L
eg7nJ4lLxH2Pkvkc7r3lfSJY8BZLnH7c4HsJ37xhXv8l2STeUgIToxyCRvFhslOW5mZpph8xamw+
Jl3UfK/5HoucVg1/N9c6EbluOfI4IovmXxJ84L9RGINtCvpGgXRc6UmJVB2mNJy/VanZ7/AqgoLj
tW3fVBUJ5tzW0wrXVxyEcxNk05xXmDJFx+MdptmUHrhINfSUVLjmcVXhcX4dklcAL+ovNg0qaK6m
C7uj696cRRuo+wBio498XQ26tGZ+0BxkA5+PrYkr+EJEEfymm1Hmez3iKd/P9Y65cNjGRpReDFl5
ZjBx6Vbe5TPFIvL3KffykwhzyS+T6KqZLx03qKf/NeCy9wjP058yacVrQbvp4e9/5sq24MJeozUD
62Nenkkf3pep+rDiSH/jJ1xr+3JW+y1rJbmC/M0ypOcyxGNUoLYTi3s/0xjmsl6qTfkOZKI88zk6
y5J9ghCi30HV9UosF+RnVDamZ0XSMo+CDwEht+r6Xk47MNcpMe2SLkTwZOeyQXn9FG3ivh1nctDj
7ueezFzHRN4u49z2sFif+KhzHm9FDXNdz2/qrFXrDji3CXh6RlLmkew1OXQLqf22B1dgiy7goJNm
T88TW7bjxfrq0Ddd73d1ci0TRSenoIIY/Lkfyx+yI9/hgvn+71F05fbhYl9snyBQFU7luVri9igF
XU5JBPPuOoV1T6aD/XGHMv+NP3YlrFwMTCEtY6GWXp6tqSmScPotaxOvVDBzOTAUl8dDJbHqbFM2
HvrMnsSa+CGDzAXBFhaPqWYjOl6G6s6E5rUYSz+1PeY6KKI0hcLlGV930WkMmYO0PjHepse/f+Br
Y375/9+WMtZaDtUAnIrGkZeHgPR1nu3U+AWVC4KNJoHtY8Kyc2zwVgmDkSXf4/qTX9ediBU1kRdv
7ezM9QyPl/CHjEu/hZI5m+tc2aHZWowK1Iwf0v6hS3q/24qLgRkB97hgJ9kZRk8F6nchFsKGd14D
4vJfSTDoOV4vveao3g7L5pCkgV8JAHMBsLQhu+7rPTt3MLWpTGDzGJ4GfvPE5b8w7URU6jg72y57
rdt5OFZhLf2muMt/yS0aoSkgkrOV+l7X0XKo08oz9F3ya0zrSjVS8LO08lXUlo+p9Tz2u8SXrSTv
OKv4OVrFkGuy3tMh++o3VZxzvyEVgfJ7zc/N+HmK9ZumW/wWcVdhq4WOdpjUkp+VRLRnlD+GsfbC
M5mrr9ViZSLpZmCOOAXnYPkaNfsHv/FwbuO2JK0OyWWsAx6eSVAHD3ZAus2rdZfqUi28y4at5Wfk
8hhUB1Z7aFJy46D734P1C7csl+uaW2Xh3wH0DarICPdNz+HB1lw8wiMGx3eW/ciCpMq31LJXIWv5
N8Ry+7CNWHuqso9kLppwPfFoYnhmDFBcILChvbGGVgRv1Ko8bHVP/BZWFxMr6YjLEo0SzOnmFeoW
o5wmiZ9rPHMxsdXojFVk42ekDr7zsP0yY2b7fUEnHadh+80Jzdh50+F6lOGw3kVsv5Xsu7IJu5RY
U9XdSIRg536JP7DG1DmoH7+ciouF2YzA+AagzFm22QFnte+Z9fOMZy4WFsywo2ZBzM4ZLqKQdFmQ
+WhSzw3HBcOyTOCUM0J9AtJ0P5cU2mtx5Oeby1webFcNRMIXUH4yNgHEZ/oOde83iYkrxVXMJcIU
jYZOLZgtFwopXy6mDgmHBVBOsFcctEijt6Kkw8ewhPnooZyyQeYwoMru9TatBzL1m9+0deGxCK4B
fM0UO1uSX/aQ0eudn7mUGBdzx2qFdkPOV8gGdWGu6xtZoyvB8Ie219gvYZCV9OJC9zrYzRmVVV4i
Dcylw6REemHY5vg8VtG5Nd2ZlMKzaeccncpt5tqk0TlcAOgFMHyOpvoWA3htSJzdGoMsw1lH9Gzk
fIy4uif74nczpc4hejLMjCA66RkPqSfJqleVZTeavpIR+IMKiyUeFDKMNO+Mhk3q9isaWX/cG6r8
Lr4uHdZTqdUUB/SMg/TjTsYn7xXCpcO6eq1DiGTR89RiTHj4zqjMb6q4KBjBQSCzy0bOUVrOeRLI
V2QXfvlcFwQLmTTGELJhSe7rY1bNSQ7dEO33UueiYEFkKMqRqvBsLP2xDT3eReSNjl+ZLC4IRuck
3pJ538+yyrZXpr1M8mmp8yWLPU9hLg3GlN2r2dD93PG+zbOy/GLq7NY9+kpW09XmGoZBS5H2O17P
zPJRx6J+p9a++sKsFA9xXw+etwIXDduRfIwztlk8BmQfUF8JwHXyW3ldNKykLXjIla3ndFHbQyC6
7pDMiV8dCIzInmcawgyPGKRD61mUHKd07O+UDGO/memyYVOy7Y1YRozK3K55MGVveqTzbhzfr8xN
lw7b1dwMOy6RZ4nF5tASrR5GmYr7pWrojbXyygrvImGo3Z+zVKPyWXRgWaAadhg6eut2fa3/DnAS
hIGiZgvXc7IlcN0mpj1DVUW+WcrY+B0IXCKsrJr/5+w8muPGtSj8i1gFAmDasoOkZkuyx3k2LI8D
CZIAmACGX/+OZjXGs9xV2MzCY0MUMu797jkDTDim5crqYbifAshYN4hkH71u3y4RBnEZDYls9A4D
jpB3lH5hifG7H7tA2NDpBlZf3YpKmwaiBlmSj7BtujFzXhtW53RtqBlG+AOtVxJpe2aw2rkjEnXL
ft3iRKkkycK0b1N7jVN1HMX4vKjpxnb82oc7i9UOLCt7aexVBdubtKvTA63M5DXZucuEIVw3zbwn
47Wbg6NR3+AL45VU565QFuVRbLt9na48C+H2qfRpsa1fApm7SJgd+LzSLRivPNDVgVfp26Cp/Xx0
uSuTNSRcpg3R07XOPrREGjzVWt/+ftkX/hPjDTJLUHWBtg3XX0Q1/YXqVq+VyV0grGv7dujqZgLX
EYgccp4DmzuvxcNdIqyWDOGvqJrwKgYdUVNyCOIh9TowuEuEbauS1WhfPry2+6HX5SWeGT35LEzM
tV87fG01dEHg6nOFm9ljS5KvW9a882vaWZj7ALnUFTWC1xLyLnnD5jci8zv/uct+mcHgGE3leDWS
/Cht/J50ixfyzF3GC5HjsV1mNF1O3VO53ZF58nricpfvMlFZ9xk8qK91aKpj14vwAM+GW8nq3++D
3EW8Ojg2Dz38ca8TsmCPTIXx+SWE77cRuiJYCNLpLqqC/rpl63uqwse6b997zROX5uIEPs6drvpr
vMX7uZPke7AnfsUs3KW59r0f2gali9e5Wv+hAFPMfPOy9VqPO0dmUmaZ2jehr2uyPMZjf9iW1Svo
zV2cq4nqFpr+q7oaWBwWWZzZBxJKP01P7roM9uA9DAezdMXVVhxQMnnkKxwBvYbTJbpYJ0RIEai/
Kigjn3quzSlJh/CNX+vpr/tVuXRQJV/pcN227CGKrszGN64ov88fc5foUpbTBjkMdc3KNphPg9Ug
eyZi9LcEbsVvQ1un98nS7b3finIhr6TNYOkZzugnHpNTmZjs0E7jV79ucs5RGkmIBMdJd03G4Nug
EpmnQyn9zgwX8ipR7BruQSav1ag/hHCdFlnodZnjrqlgXJF9ELOW1yAx7N5M0bEr98zr5s9dxiva
REbLeZbXKQKTPAeobE4Jopx+Xe6cpNgf016bRl4jSfqjtiNKRiH979m6c5jata8lBLvVda+Sr1Jv
19JALfDPX/6v7P7/p2W4yzmBP0ozVM6qK3rH3MdlX6t8UON2NFzKJyh7iXM0hPubcUnM49xM20mG
OnyIVNBg70tm+IGJTh5fNsMsX3hXTgdIMQ5F2RgbnqIR1Bcd5IbehtT1oeO4Duimso9wnPXD/SFK
/Ou+QAwMmwaB1cu25Lvl4d1gNq9YA3fVsmqaNFsI97brNJS57uHiGRnulzrgLkIl+b4OYYM4UkdL
OHANz2XraTrPXYZKsNQy7GVbYbW87+CD+7NedP39z5PmlcPPhaiyvV2sCZu9CIT9LqfsuNDMj8Xg
Lj1leDkgSt3uRU0YZKfCCZpWqE7ys5zkrmwW0Ssg6U3uBRTqh8OKysi7KeF+0m3cBajipQzSrJy3
IjErLUoumxyqG8YLysDJ4MxzOadpL6OoWI3aH0LWiEMn9s3v7HYZqiYrkViu2qQIIvs+QeAlr7My
8NvCXGYqgTlRX0dVDDkSFuULbnt5U0V+2nBwTfy1Y2aJTOcQm60A8z2cl6luz0vp562Kp/mvjY8R
hNCmJGTFEiVfKiXOfOr9ipa5C001xGC7jVpWaEipbtkHVWq/885VzkKoPo1jldKCZVifST2yA0K/
fo8Zl5eybMIlAKZ+RdCYojSw/yWJJ7jPXeWsRsWlwpOaFqhu3Y5TlvBjw/zCaNwlptI0yXQ9TLTY
h3A8rBpRgBLCtTcO01f2RZeaShVqrUNbroXmdfdZ0nSZ7uud1MQvGuCSU6ul8DSA91TRhpXIod94
6dJbCOUr3+6CU9UC84y9C7BradHnSz/dD8R+8DovXG4qsxtnECmmxcBqflYBiHSb4QXs17qzQNOF
tRBym9eimTd6aOn8UAaTHxLLXXBKiT3eTZXQIj50G+vzuBr98GzuglPSsCTay4wW1crvId4E70Z5
Kxfw2miyXzetbBuStB3iuOhM9n6ZyzPqy26piL3WtvP0tbJP2kotSRHW7A3KW99FW+J3wrnkVM9U
NzYqW4sxqLrqMDb0RW8+2iDJ7zdXnCM0DrcwHBOOFQSNSGSVPzWm++TVtEtP6bVN11SUcQG88QkV
Gkve6OajX9vODTdAsSZUezpWJDUKT1ORS9J6TkOXdaoTHeChvmO/jfsxDxfIlL6o3Pp9uLM24c7Y
xZvq14Isds11PSXHEbdHv9F0RbFIp6pYlDjkEI6BJcSsY7hZxsLvqeviTlDiBLIG97kiongEVUgb
vRHrau79esZZoU1PGVMat0QdjFOe9OkZ4sx/+bXtrNCqg1p6MBlamNUW4bzcb/vuOaDOS3fYo3jL
NksLCIqu54AbpDDThXgGMl3iKZtXQLAh+rzfAHjokjXv04QFfn3uAk/DnkHEO1Zr0c0JO6e4Tp9a
uXZ+m5dLMYWTkNBEGrZirkOeI8++5IqglstrTF2WCZKKDcxgxVrIeGmAetDxXiE54BczcmmmmSdz
t9SaFYTUT2axl80mvl/uxKOykWi6xcFSRJZkl6ze7H0crtwvZE9fTqn/ZI2khS8M/OaWotlhATa3
dfch4WN09Ot1Z5WGGe+RBGsYzuj0GJfkBMsxr1IP7iJN05IILia5FU0fD3mAuM4BljN+turcpZrw
IoqHacOHZ+NAH7J0k6cSShGeC8k5RtkQZU3F0ekkasVDKMxYlHK/paP4MjF+E5JyoabELjXr8DrE
JlDN55Ak7HuXxfId28x44xd4OX9+9yPSX2cNmccugKR4WIyJSp+rVIzHLh7j0yrTAGcI8wNyuQs6
ZQPMyoclCYtE1194MrwpS+Z3qXYppy6wwTQoHgKFa8kzS5nKqzmO/QJfLuhkKceTUby0viRvSRbI
3IzkH69F5RJOo4h6CFwtawFH1PaD7OrleUkYdMb/3PzLGP5ubJ01m2yGJOC3l0IG/fauD2Fqk8PM
tD91LQ2OO5PjGzFWqH+QdS39Lmgu7rTNTG/tyLHHRfYvYPlfk0z4HSsu7jTE9RL1Chu/WtKD0dM/
Vb97bs0u7NTAqHuAkZFFlKCrD7a3COenflYf3IWdoqQjUNYfbEHb2DzAA8uecMMc/O5+Lu0Uct4b
yLrYYh6hA/GSG4Lxnefacjkn1iWICgCBKbpIszwN8Z9q9ZsqrvBVRMt+DYYQHx4uwXF9gUvGRPrJ
L3GXcGpIAkCLVKaQFaRplsDmhizr2z+vrFdefi7gNK5wwujgllzgGd/ciyQoc7MN6Y0k3Ct7sos4
rVOHupO+WwoLmbP3M4UAXN41SK2Gcw15ubnxVB/irgJWMAdbieLEpRA7/TJHc15ahJr9+si5IE8A
2FqlYltYMUU5hEpaoK3DZ7/GnXO311EHEHex2JUrBU/a7HE1q1dQj7m4k8Vaku0ymCJL1u4EwxGN
iGTy3efDmUs8SaOR27dmKcaKT3dTv6aQtYB7i1/rya+nOTwCljhhw1IMVRUfyG5lTtJo9Gz9Zb7+
54apS/ikIzdmi10MJm8nyLHLTN9SNf/9ZYe53oBmMpnuIFpfIF7LzwQ78rXiOr3f4rL1OkGYSz8B
V64XW1VTsQTsCXz+zyWM/awNmUs/qbBq4qHFdKd9M58iQ7Ychcd+mU84Gfza9bPM5nIuy7kI+Kaf
aK/sfTtHyY1L4O+3M+byT1lWExxS+1JsY6/zlWbvGhG9+/OUfJl6/38JYf+nh7Xi7QolT1PoLozu
tgBxchEEZwLq/dNQj9ubORyQGv3zD3vlF3GJqJfbQVzOjS0WTh4a+bet/CpzmAtEpbylcUToUuhl
04dt3mm+M6M9v9tZtxCtZDJcMACMdPZEtlkcOerlvEIVzIWiwtbSYMiwyxO6NYUyNcTwYRzk+e0v
6/k/u8JiWJhMtkXrkEw/i30aD0M6eT3HmYtFZW3WrgERthjS8ANEJp+SnfhNeheKwnoyqm3Q55pK
dWpU+UaRYDv7TURnvXIloGxF2FwIFNEfKjKqw6ButP3KRuliUTIyLaiNzBSwNlwPsh+7u3We2qNY
Gr+YHHPZqIjzWlSzmIsG/+88IdB9J7rIc5W6cJSqFFmHPZ2LFFzLNQj2T6FV+gZS/ErvuHJXu2V4
0iZkLRARbdt7yPx1b1syNA9TReNbP+SVfcbFpBKjFUx4w7mgzXyvQv5pS2qvqyWExH5dTmaTvHsx
+Ch0OLJ8HoMxb8l2o/HfvwiRVvm1cQHxZgI7aOyPIkJ9/Wiz07IauLaCZn4XzlQdaF+Rw1Ci/tBr
IbiYFCqyKNSorS3GfqQHE5PuRKrdTyqAuaQUXaIthFTIWDRiuq5R+oY16kY47bV55Kxgwbuekhlh
41hR/hAsA9B3Q/vjACGhG9eR136Ec0MmKSrWugQ5gbSm6w9Nsua0GKy6fFTZrTvbK8evKw2VQg5L
0xmP5mxozDfT1ORkJqaPjdjChyqe2H20kc7rVs5chCojkElNx94WkqWfqn4R+VihVNZrJrlwUw3Q
NCBrNCF3Gv1AOfoFdT0//Zp2jl/dcETa5pdTBsiNzpmy3T/D1Id+ZivM5ZvaWNRhnyVLQTvaPVdl
DWNOq70KYpgLOKmmF5Epp6lI13zZlfg+diX55tcxL/vff872BB4fVppsRARJf5JUvB11unuOpxOd
YlDzBxiw6cKIbcqnKnoYWnojaPfKPufCTfX8Ug86RLqoynA+sLqgRInc9m2Yt9HyLJJyP0edXx6Y
ubBTqWJEf6HvVgBkEwcW1lEep53wu6e4sFNGMgmZ580UhlX6bwRIyL0NIVrtNcIu7MS2zOpQYRQm
GHU/l1tb3oV2rY9/bv3l0PrN5d+lnVbCjQ2y0BQz35jO9ZKyQwJnmgrpVRw2MqGB32xyySceTSkE
AclU2BctQA3zp5yWm7oRY3tlp3bRpziWgW31PhYk3sp3QkHlv+tVeJ5TqHTc+BnZK33lnM2BDpTZ
02opsrULD1uCmqWNquBxoaY5tlldnTWCw3m6hBQKjHjFevacs8bhzU7mNp7CS7SW/WmHrfUpWP2o
EeYCUqO1dFh3G16CqmZ5uUdAjj2LPZgLSC0dR/YvQuNd3akcCnw6Sv1OBBePikcW9yxE01kMrYR0
VjKfQXf9eVW8cnt06Si17dbqhNoi2xec9gxaysXQJuuNfNork9WFozYh4irhII87W5syHyZdXyuV
sEKuKbtxkXzlV3AhqTagPVkl4uVrLH4inXMQM0Qz/tw9/wb0f7NruJRULUfYblfTWIAdqTN0PEDj
7SWXUMMQ9IRCvv6+rNrxYdkaeZirXp6JleWJaSl//PkTXvv1nEt40nbSLBilIpIQMk3Tr3E5fPVr
2lnmLV3XWW2TLYJwhUfUX03iJ6zMXIyqGXb4GvIZtxjZvoEWB7N+sCDjzlG9RCAmVYYERhQFbxEL
/corP5M79n/yU6ouUfY0Yi0Q8TNOUC48pe0/fl3t3K+VLWG7vO3DiwH612l9S4PZcwm7LoNdtygz
p3V4kZnEhW49MZndeMC+MvdcfKoM2dqprcLWI0EeJP1y4Iv65NUjrvRUm017zUu0XRkBCmlSqFGI
/bAP5vJTgcELr9urtth2/V01Q3OKCXI6fl/urEgUfDQs1KItjFJfmIwKwYgfI8hceooZEvRlkpFL
bbZ3GQ8+JKa9cRF95QLkolNCx4tSc0AuFRvMfbDjWsL7Pn2ShkRHqDDt7/26x1mhyNEpvScluUA1
My/b8gnq1h/8mqa/vgEmxPkb+HqFlzJTP5pJHA2sZW9s9a/NdWeFNsG6RfGSkgtqYH6QJPm8jeUt
FYXX2nZSREHZx5Wq0CWV6p8GSaMjPHHjk1enuAAV1j7mIcWHD7J/I9IB3p/Z5CcfxFx+aoQncDOU
Eblky/hcMXNvNj8VaubCU5CHy2Taoul0FYeURV+rmNyqoHqlw110So/c9nzi+GyGPHSmvwV4g/lN
FFcJqmV9WomUkUuctu9V139MtbpxXXrts1/+/D9vXLFQKECN+Gy2hw9WZHfjFPk9rv4tNftP0yP8
tBIxvPRI/VWP2yVV8Y3Q0Wsf7SxKIhW1XYj+oLo9pfNhleLsN7OdJcnKJhhwrX7ZSdqPpN3zrfer
IWOu/BPdoBg6CnTH2FTPqmtzwTq/R7JLSlWbqSMYgMliIrbPU7nux72ebpmsvNLbrgLUzpN4MW1D
YR1Zva+DDZpv++b5cnXJqLqmCyOjoJfMlF8am31J29XvuHfJKJMOy8rsy6oZyie1iEOsiN/UdrEo
qetssgumSWnwWJwrAcWwMjl6zUGXi+qyqt0qFB0Xo+jFPdT72dE07NZD+7XRdM7KDlUGJJAhFnxm
vthuPK298RNNYi7+lKa7aHS7t6ANWZozyf/pl9XvYujyT42gcRlUMgSSGuSzNXf7Ij2bds5K1ayl
SG3QFBR+SLzJ1+mL10i66FNCtczKFQ2jjgYbrD5Ik/rdS1zuKYI2JlzhzX6xkWV5E48rKiWhPuL3
4U5IeA1oW0Zh1hTWNI9h030b4sGP2GIu+DTzvU1E2agCCwi0FgFKy3LIg81+o+miT/C5sEtLpq6w
bb3fxxWTx9j6xotc9mmt2imLplYXTdP/PbL+25gsfqL+zCWfuqCUnVzVfoEVSZxv1JKcCu53Z3Nh
p33QljaJ3C+S9Ucuyw+M1bdiFq/sKa7Z35BKMgLtVkXA2i/ljrL3SUaeb2TirE4ypanW2tCLmde1
O0Rjk0Buv7F+htjUBZ5KK7BZhWNXlEH0dwC9jYY0fjd86vJOaxeQMawShUxyCc3HflrPTGS3SnWj
38ZMqSvxtExkgpBZpout7/XXpeXkr1Eb8a6yGbvz2QioK/SUQiOUpztTxb5sf3eNfKSCeIFmUCP+
9eY50oGUIUqYi0xL8cj7hDy00WBuTPd/+fn/D6PBKuTX5pM5atZ16VQBZW95TFY5nJnm27nqtvBA
I24P1aBJmYdinj/scbrfLZjDX5dgmT8j51B9pjjfyyPM2Mu71tbx13VE/CQOx1rdQaNyPsBBJyxP
lETjsRJTfN6nSHndAKhLU7HaQBMQ/X5BZusIw742H9eWej0mqAtTbUxsEV+gnZqaPW9kf9fOt0ow
/9VS/l2nO9fnZucwrAi1LkSALfggAD8docxokvsGmEx/mOEOEx1IM0D9Da5f9+Brg/4QBOV6sFnF
T1PLEXKM5iY40i4NmxwlHdN71oWkKCsr7urKkmMLWZO7BFXqn82QJk8ogEeRusiy8ViGGwYmfLnV
KMbDj4sp6zOEdcfHkSK9LMW0PkCtUBflMNxKjvx+76Mu4ZXAycSoftK4PHDydrDzmtM5S7zSm9RF
uspJtM0wYbBi+X1csoIYP3sa6iJdYrZ2ziq0DPOYp3j53HpS09TVuMrgW4L3AaqTyrg6ot70SxpE
fqQ6dWEu3cJMsoyCthjW8V1Wl/DVKm/sGK8MpCtv1SYB7VBEWBd9s7T5nI7NHdx7/ArxqYtySbom
qu/6rtiDgT2uiV4hoOLpukJdmguYUpSVdSaKuEmeYkKAmnRed1j6f4aFZGWygxhXAQjznzIYP+wh
95zczm7RW9i/BkKIAl3/JgkQ0Uzk6meJi2DUr/u/bITm8DESRYU3Sb5J5N76qvEKQFCX4QL2HiaB
XIILb4K/2xkRH9TJeG7QLsNVzTLYqn0OLmwTn2ilC975kW0wK/i1U0RX87bSeMrP49Q8rko8DJLF
b7zuCi67NQVbF9eprcEXT09ESZs3U++Xp6Uuu2XKNeIJ76tC0Xo9ml5Bw73avZ471MW0mKp4Bf8y
pFJDUZ5QA7kdpFResQLqUlqKwZEuQDS2kF2wnjQt0xzVYO/8+tyJhO1zn+4rVtEFUav5IUr3/ShH
6pe/pq5r36bTpTN1mF7mnQ+PElmfeyIzP3yNunCWrDcoTcNm7DLy1R50E7Hc1DbwiuRRl8ZSegzb
BQKRlynM2sMU7sd1qP24PurSWFuVTGESb+kl0DrNG578HfXzfPAaU1dsahqhFQQX4PQiAlY/lQH7
O4jnwW82ujBWOofdkBIoNcR1867UbDl10X6r1OuVB4kLY6V1N0J6uowvKKrk54Sz+gI8azjqnlnP
YXWu9UMfBu1ak/gyryY8hgPd3mfrmH38c9f/Wy78mwusKzvF9n1gpO6Sy5hMNPkblZzJu6XLSF7v
IrzMsD45xAyicXYo2zdcjbBnmsLt3VZz+3aG0ez3GYYQ3ZlHUPcsu46do2Za/kpoSZ45LqtnmH6R
D6HM2jsb79nBQCH6AfUHsMfe4U3751/ilYuMi39BQBvgTBlHF76Un4dAvwtxO/Vr2jmxwwBj+nLZ
uARduF32dFgPVZzdukq/Nn2cI1ulGZTkhjW6QLFEoi5ziPcDjcfwr1BY5Xdyu8TXTCNYX60mQjSh
2r6kJt1OSVffipu9nKO/mT4u8aUJzAcVjJ8uAhnxv9qhWh8a7G7VYTDZxA6kH6E0FHPqJyBJXe4r
qm3I7dBGl4jJ/gm6dOxx0jGEQf483PErv87Ln/8ng4Pkp7F6H6LLkqXZESUs213NgvYIFRlxVrim
fPvzz/kXHPhdv73MiP/8IBLu7dwsyA/RzoT2neZpMx76UYXHtBvlQUOFPN9YpN9VMiL8CMdIinq6
UBtMkGmEW0H2knmnY8Qf4rbhn0S0Vu/bdsvegiubdM4Hy7AeJQEWsi9I/8GB/uVS+zYlXf3czEF1
B3Wv5X0HDZsHo8Z6ykml4gJhgw97w6uTrnV7J1FQM3Z5ymx4l21quxtYoD50TAdX3cXzkkcJa3Ld
ielTRWHJeaNzXhkEZ8dT8BjuxFDuF2UUlBRDtZ4SwW4ES18bYfZrx7PRjohdtPGlwaZxByGC5hxJ
rk+yHfu/JrE1NzJU/zpL/G6EnYtKvU3NoLIeRwP0iclDL5cBhh+AMfIFtkknAFTqE6QKhm8ojohO
La1/hLTleSi3LhdIhNxN9ZbewBJe2SD/D2+bqgHyt0l4wXgmP/skLc8jFJP/+fN4/Z6+pS7fZswG
VS4T8kvUZdnHhMzrhTWxvPIm0aepqvR56dPtkvB08QvSucjbSOwW23bglwYhwAtHdx3h61f6Xetd
2C2sh63eZ8kvQ8bHi1AqzEcRZu/+3FuvjIVLu206ZmSLGLuofVUqHzVOxWpJ6Yc/N8/S1wKBrqEi
gq59JxC2vGgS1xU/1A00SseDJizgNM8gtkH+2hcbT98FYqmZypu9WVFaT5slgKCNSGlUjvneYk/q
c1jCqSZ+UyHBZbvDOIXG1vDmjlOkjnY9bWF7CBLW8Y+zhrwkz+cVqbyflRmyas0Ryjb7UxO3UfUN
1fstwiNrBfOCMO932agnKpbuNG4Zvaug5B2cJqKxYa3WiHuJytb0VKN48fNcDuMdUslX2m4N7PAU
TIVtryJy4LKOjpAnhB5cWOOMyWaUYd0PQRpdO2jnvQ0FKfmR7KJeclO29RmivT8rEezfyxeZl87M
TT6QbP5UJmv5pKsu/iKz1TwPtSLnOoEy97KXsvm5Tduo826Nu/J5hITDZ5mmJLirUZbcPSdmwvTI
JxxLEpNcNEHesnB4zkQ7HidJmhwKIRjjrbXpcTSRxHuLDVcRihpuwEOft3H3rm93fs3wO0C0uJ7X
QzeF5TEO2ubQNka+TcYVFoF0HJJzj+F8QyBzYp+yrlz1oYxU9Ayd8vI5KBNx3xkZBrmBHvWh3aFK
e7+3K+3fgTeGT3gts89BAyW3NKliemSSfuCVIN9KTn/GW6svfSPGj1GWVjpHSQwRBzBM7RGIcnSU
/TQdRz6bc5NWEzAEEZQIaCbQzRrt1H/sp47Ch6Kr4bQ51hk190u9U/KcBSso89ouw3LfjOXKPgy6
H5JToBX+vdmi9SUWylV7sEks7wcRhw8YAI2vVA3o8Yd+qSBO0i+IQMy5gKVd87Gs0gXqV1ObbfUp
LAfdzIdAdam6hin+ac6Etod9rMgbISvCDx2qes5lpSX8XM3CTXCcp0VXD3PbifpZrWY8C8z3a7fB
OdCwfoI1XNInRzUJlke4GKuj6uTYv03atCPnaBoSclYZZfG5idZsLI+93PEuzRHI1f2zSgKTPkZD
OdQf1TDE5Fmn4T7HeYnLETmoWrVDiy8ZuuAOASy6q4NQSGdcYq5Md6bbtIxnFHFW7KudrdjfBKWC
N4kAl95/pnZrF7hTaUaXIaeImtu87a1VV0pJx64rkiPim9irUFxDMeGvSvRJ9BZOKiTINwxGdK5F
pOIzm8YsvV9UOaYHRUpATnlP4ORysNOWpY+lSrLqSwL4czwD5YY2TKrxD4671AGq8JeVz+Vb+BBA
Ugo0c7yc66Hn4geEpibkk/BAsNVzzzAR71JjbXzRum/gNNZLgTdvXxlkWmeYnNo3bWqqUzMGJRKL
QzXYJJ+yZYk/dYyx/suwwXLxbcplhFOTpFie3IQ9u98VT9afDa0Di4q/RQwQFV+D6oFJaA8cw7pp
6oc5rvv5B8vGhj2mpGnnL+2Yrek9oEARfKgk73GJ0VOypqACGsYPabL05Uf8K2Xe9EO0kyRfWJCq
J5GQydxBaTE2Jy4not53CV/NYxJiXkP2VgbJaaDx1n+CxpOJ8NrpasxjWDVkd31rsuFxZ9Vc32dN
I4fPZE+pfNx4P1XhwY4DMVUOoygWPySouVffx7J5KZjQKJu4a0KIcdx3q9yqogf2F97HdYbbI0Dl
tdsf1kzapTq0UaTFcSYrf9ldTRjYT2qP9XzuzdCzK8VutEUnLXTZXFqBmqFPlscxVGhilcU0V2op
eZUD6AQ60mGvkA8rfqfm7YjiGn0qs3KKHlA0G3VfVLlNyaWGPeNZjHXU3XUL/j6EsHddniB6lw5v
SwqbpC5vwpbq+yS02yKPkbKku0fRm1jVec9SyHpvHQbmKYg5MlJwOTUyvsNBBDA+zISYHxZtFvUj
gTtmfE81yvNyAaWGKp/GeByP/dR24fd9tIG5kyEE1Jp8HBO75XEdBcdqCkUgD0TqwXzVNFnJG9Wp
VsE+G8W6FbSOQjJUCJXECGVMXdaQPd9DjQMqi6Qo/0E16RL8lQxhaC4KUjTrHZddkl7DNrTpt0bT
MPwwQ1ZHnZuYzeVnFo4LfZQJH+a/eINJ+tPSwCYPNVKIA8n7gIb8HwhyzOM923lAiknZVeURkPbh
R2Kt3eqcWRhTfkqomMKzhu7h+tjOJF6vy8BwQc87W6XtVzObMntKw26qv6xYCLbOebJM5Yd0E2Vw
bsqFxmeabGt1FSDkg8PAtjCqj5JyBvm3YAnu2tEMUbEgkyq+In5BuwHlOTZspmMpaIa3PsFhQr7B
jY2II36QbNvjy+KYtkMJZdltyamiI0lONA6j9ioorKfFYYcEhf2+y2FqvzYqauav8y6CBE+Erdk+
pDpt6/dMg1T4YTrBNn0c0+B/HF3Zkp24EvwiIti08Mpylt63abv9QrSXlgQIIRAI8fU3+755xmG7
zwGVqjKzMulKTlRlwDQa56aE38HFTM/PaRfFi7xoeLJxX2Gf0dnLKu2eictUtCr809Bj43pQJMvb
BvLjQquSD3Qie0kPrQiF8S82X9GNpFO03aXcqrYcizZnuG3bdoHfI53dTJIG3DTlSy2zkZj8zNbN
rR+LgnMMOXu48sOFM+RQa/3qVmJdqOi6gbDVocWmU8nDKDZa0jGJ+IY9F7Wf24GbpT+32AkUSa1o
waPxBhDxmj2nGwzsfJXtBbWfnR7XaSqzPpHqxshvF6UqV8mgj3LgnvVYztmmg9Z8cyOTVQHGLT53
Y4Q8HzimZR25wugw9BcWjcn2ReKJsrNPVTSdJWZiXpODzr5amO7QMO1qkUSdEsNaMYAY2OjY0G47
wnmgvk8/olaOS7OvPP/qDjYm/5jesv4y7QgNcWmeVoNT41Ma7SQuaZ90+RnRooLfFiKNd4SJEb6H
CzmS7IbD1Tngvva6P7VztMX/jVkvjoYWUUu6s0j3ProLS7Qlf7hO40ueJ3l35sh37Ro4TC9kq4oN
SXH3SsZJem/2AHOcCkhRCkWL9e2T0GLE5rLeNguFfxau0TqPjfArXGqnFS57G/bYzwXaqPkXSEqI
p/CRs4Vf577wtijluBes4RmH+qY8YM0/Xj06S1QN1am1LODC+MyhAxptia7K5+M59C5NX5KD7iI6
ZSy2+42mRnXPUbLARg02zinaNRzdBD4RLBsL+VtEmZ0vXLGbhOfmKlM4KqHCFubDTwUMMexy9Kru
WEj5lSTLzPF7yxgtZQSgSf3uQ4sFg2OTkbxBZ02zn27GzfUIoZlOX9rpiPvr5jheQAqOHOC664jT
Z+RhW/wkvM+P9YLnt/fPByXI3Fy0+gviA5dh1x4XgYi/L8YWuS6l38ZtesrgO73esUmG7jHD3g15
DDsAxteQQQp6gVZOK1lugyRwYR2yEE6IBVjMvyJJInIahIv5R76y1b+SFWLj11bouf3T4WdFv9Mz
dshfrWOI7YZo9ZD08dBFZ7AbOAwuxieL6VjKeFAQ+C95wPmdl21PKqCGKpQmzpm4cmCsp243UN3A
sGhS57Tf2IJasffdY0tXEaGjHGIkLYJaV4WGbKHZOEeAL6ExcgarWOk5el2NVZNvAI63ZLoMQzec
C8ZxVTvW8kJWczFGGZqzg7C/LTzHMlvRbfLxA908Udd0P4gpU9i5ng+dd6+s0wLhxD3DHHcynckV
L328xvo+5/M4ybLvuLYPadsPJilXigBa3M/RnC54cJHojnu4ZsrVVN0UQon/H0HgMxC5Pi+4IFD+
IOZs570UixrrLMz79Je0IXqmR47pXcPq7XZEm+4OVLR0PoAZ5ZF4w1sLD04Ga0V/XTia6BK7UiF+
SJzlIATbghTijiKQLkfLsBm+NviLh0uPZfr9TbKp8Pu9LZLJPnnTBlYP6zDEz2gUVIxdwT44cYp0
TNnLWqBbOY0zXfnzXEzSn5eVtXc5d9iLLYg4o+USPdYf4r7QZ8iAs+TxQBuomynFe2WaGUu0i71u
xJDJoqP+xphkskX3au3s9rX4zrHfHuv+756m/B+GUxSzUxE0zG63tN3XeoLd5d+AmKBKgc46uQV+
J20181bkY4Xik22h6TyWSOw5X4Fm2qtAqLBtMOAXPa/zNdP+TU5SeFeDFXRW1FF+8AxO9+ucrk+k
WHz6hEDV6ENZzyHZEJgMeJWFUfX8HZMxPC3WfkKOHVKQkI/Kqi6aaQSbJMB7OallPjq4VbnC3cs9
iz+XjFo5Ifw96tK2TrcpSlipO6jRf9okj3wdZfu49ojq9u12b3ffITTEtehkV1Au8ZA2yy7a6RdX
E/dNjxNBXjg+xHpTWObJUIF2cHVnp7CW+cLNUOqIfsenjXBmTTHuTsP2aTKSJOfAv1NhKrZHc/SO
IqvpjNk16kNzSERz+LKY0z0npZ3g5XOmvSTyPuxzll08kjBXBH7D1kOWTmhA/ssB8J28ImGmn+80
rBnTArZ3K27SNs5KNvcG1yMwghs6fCdn5jADarhfST1mIkvruY/3D+V5dGZpmj+Oa4iiOtrx34CX
s38Wa8PTyXW2u8e7Qm9z3hcgQlyIKrdN2VVnYXvrdmpeV0b6vYSBV4FxDWCaKxMwFqGMYVljijea
5zuQ9nH6l3VL5gHvQvZg5/0od1HQZ75hxEJLAt+1BGPhWaHSQg515NhR8/3Tks2o8Ht7ZDfK6PkW
p2tJKoM4F4CtxXHtYe9QUXc4dN9+u5DYoUHZZ4RNB64rKHnnczdtok7IsVyWjLRnJlp/0ykUKJ5s
ppq0IfdJAsAmkVOHhg3iLJ63M0zvj7hhy5yUMKHrK55mvkLunjlvWz59LNuCogUrrbprWdLAD4mi
RRhZmXH/Y3ZFj7EsR+PkMHIfwxI3skPNWFN2VL1DOjg3iNMMGQAPBGK/Z3JzeOUgvkahaJsI+EmK
7yBqT66PZ0xMxl1DtP9BQCRF1ygwsGmGn0eZfq+SfWnx/Ys0WSrdO3uLVPgUU0C+fllLk/+mAeUj
V9H2MZjFVzaf6RMixLr/uqxrrwj8a286bkfUE7uUWWRppbtENEFlcBBJqBYNlMtom2RhowtWadc6
2A4tHQIf3K81dLycWkh4O2gV3rC5BEKFZuLEEZx76Sc0gRB/7UdekUi3cKnD2BygfzlDwURvoXgw
U0lQGs7CbBQZr1nmZLO3OdewUCL779zOaIAx3OZPtjcK4z/bp38Q8MWXJY/CS47NxrMRbOshuz/w
pQlFatHZuBkyO/0ZN89vV0qXV7FPKd78VAHQp56UEi/DyRIB7+duyi+kE7qBYTNe9FmPl0HN4ahC
4fxJR7aXZWxb+U8MWj12RSZ+Gt/TMt0irZtMJuZ9GNs9nHrdLfRGxaY/Ke3oWif5ML4SIabnKR/I
Z5tM6guZYhHijSgas4Lz/w4TRdk98grk4zaP7dWnsojKHdYKNTav0QOEfjVnBSLi06EO2gs9AHPV
nRTtuSMtUvfyaYhldag2XNoiEbIxcRT5ksV9l9STMQTg1rKFGdBRt451j+uraY82JB+L3nEvl2oI
8W2Ss8O9p8TBab8gW6SaAXPM0mBaz/NyOQr5kB1M3GcJ7VcEiLIBIJIOf+I46A8KzvueRnA3w7PD
iIixcgOegHsyahzj8yucvGBqOa+I8vhqVddPVYwe6kF06U4ha3SIs2b9sTyJBC2mO7r1JqwpUqfG
hFvxAEZm6h8OtL+i6V0uHvO0GIv6EMiRxU+P/qLiuOo/Kd3ZFVozc0ppNH+1Lp4PYJ6+vYG+VLJy
RK9KKrwdnaiGGAlaVQrh82PGPI6R377DtFhCsOU+zJEnp3QnbC5nVhRwQl3YpLFL2GX2OjDcfo3W
mf02xp4UOkhNnmVqF3ofzY7/jZkaZUURr4QZD0G6H/GUM7zFYADiBqIMtCkMT9U0Aw/uF3q85Qei
x9p/xs6Iq0l4JNKK+hytsVzHDYrkHVNmFbZiW3FYlvinMn59QFFIPmcr/b8Z1NCT51hgK+O4xzsZ
+cPde1/QGy+F/EMHR36jZWM/xlgzzGRi3KLbAAfuL9mifyvTKQ9dLdAnPWzHIo8q37PiNhFLimLu
lvSld+jeyhjvvyyPbRC3KToQWdluTJdTuy/HeBJLvpkrTYy+sck3BMLwjxUl/orRoe/UADUGK4cq
gxqf/UBSdD7UgqwQu6YQupNq9cjBe3Ak7mGOySYsRT0tO0Nl4znq39NxrG30c0dXd0Pm3TU9DNZo
fcQ7EFf47/RFA5GBe4UvIJzc43znBFErrSieD/B9FyAemM1QFOMWwBAfzJ11cWwrNoYI6lCLeiGN
pekPKabi8Uh382YSOFvVB3PtXOVItJlrZ9vlWHEd7It9HWh+/HEOZmB7zJe8iYIeXzJEYf+KjGZn
M3Onblebof0jNu+XS/BKvdNDZVsdY5599nCP/Ncd/dBfIPM61mreAe2dqMbqIET5g/4YIMl9xALQ
+DAxbI40LTFyboBZ0K0aMYOIGwFUfr3gTxQ3KWQu4zljCe3qnM4GzylWVlQ7j+epoRQ610rGTGLm
gO7A1W7Os+fCBzxQ/N3SlkyOx2OsoZ8tDS4LZHhkO64sA3fI8daLzn8qsixzacMAPoPanJ/jfHYA
UEJAE54vHkrYTfWeAZwVspZIBT4ale3C3KhjwEntwSGnV3xvgjYkc91VFZCI+dEl8TXFV/cZrR7Q
+4DG5L7IoI4/tfG0hCvre5NfxyJnP+fVbP0Towox4Gt/jDgQuNmovQI8kH0zMwBklyPaN1rlq+a3
rdwDthsQTwJYm25b8ojeKzhMCZuTFd/2WGGE6zZftzb7vn/T1hTFRTjR/8hVLKfnwiUyemYhSUOF
Bt3s52iZ4BPeB5Y8rdvYffbuwCBNVACcCc+SHtxKkid/BsnQgWScLKJJ3AQhcDzP2XqfxzlxmGm3
eK+VVexx6qLt9+xWBZeo3hQNJjwAK1gvmQYEHcnhk2xdVrNj7VK86mGT9UjRGcwYzMyJF16eZ6z8
sbJXJPpzbIzdA5Hg9BwyG67f4Yndn2ya45dtFhqz0NzquyletX1iMouvgCCf5OCzxwSBiDdwJ8M3
a4LBft+ctgxg46hldh6XHbLJUa3iYyqG0JVxkm1XTV2XV6naxflI4aL+08EUv4ntMqPBN/5uyrsc
U7rfR1uTnYj4HLFk+mGnJS1qdL2zgX7arNPZhq3HlbxiMCunPuWNAVBZlNokCKnYcjndpwnvXLmg
s9Rlnmn3Ikc4GqC6eH02yXD8ldlaHNUg4Wj6MKXb7JqiwMrpDbEo/UB5OboLosbl2xQnQrMWpxaO
GqUjKpf1Tg+zNUg4L7pLT2NOK6CjmT7Bb0j7eoypKiovsExOF0/BeQQaTEkVEJsyiT0qapaPxQPh
0V5FOVd/9qzvN8wYKt5OXTwbhmTCHT1PHMSJpmPRlVGBPA5MDjCCK4U02l2PcQq2Hk2QvBwG5OjV
2kJGBRvxqb+yNaOPwK1J3Q2ZeOBtjvckVeyduhR4FceYW8LbodXvInIwAu73YkCr1xX/j53Ku74m
oBu/PwqECKUvVmFLn2TunI3jEZd6yYZmJ0R/tKt0p9SvGPrlosGzbMX8ss4m/CLxSrDdrUEgVH5G
y92sSqESpBwZ908SDudvw3H0MJlqp/4l6pHC9GA5Ik0wrHs4WRhQE6EhbbQDHYVMdjobRP1mFQ4e
G8tlgmFpCSotvBhhw1oD08c9kK7A/0o3xZO7xmJgn6KQ/fh1ZJPvSoyXQAviyeBLGpHVetvOWZdW
45iP0IS2MjqeLBVtf55NtFl0yK64g17cPbUr3MEaOirOawXhlKt3VvRHNbdWvOzYLtiqgD3/NzBr
878pYQHBHV3SXciQdGfc87iZhNU3GrgYFm0wNX4zC5t8VB7vFNzYwkBupfVyuQmK0QmEGnCGyyoK
vTdDF4ZPC7C7EaZVP31Otw/Ykoa/AYPNDQB4vHVZ2N9gT4R9tQELI/zUtzZ/XDHaXHG0lK9Dltuh
GmcszWC6GVgGb54sWt4Skzt6ptoM0/Vbph0qkAP+YcyhC7gFgTUWv8J+JGDjZnTfKBiz/jdNc/gz
HzIVJx9vyVsnwI4JZZMrlAv0dvVJi5DLiSzn/WgVOnSQMf8cnfEWCL4nkHBkEwMxTC3m3hZpoYQC
+NuwUfDGvX9MW5LXmuT9dkGDYMouDRI9hXV/C7Mv2z0SP8e0Gak4bnvEJ165zeY75zU5y5gjABew
nCTAfBGiVCNWdr8aPGgApPByvWq24IJDN6eWUu/5DNgBcClCCiHWP0Pinf6VFqRKuUUgZ5zqtq8N
OygKpX7rSyNU+x4GuzO8XgsztYjmDYXHW3dPol196bxAE0xgcU7g55+DZWFC+fvJjdZcjOP96x5J
kJxYXPpvx9WGy3g5FADMPQcRbPl40+oieQlRBp8OGcXNNqWmSWJwZR1qDApdhs4w45I1WOIWN8e0
jief4Z9PYidPizLA/Ioel4wGyVOOjMsTYOFJlJ5tytYrkLWXvi8wicHqEdT7HLf3kzJoebd+d59b
19u6nQnBrRINupx4epxaBQs7cFaircxWpBfPxu2d7es6VA7p7CW2Hti912y6ZKEdc3A7ij5iAgPf
DdKsGgcyAwRoRfaxDGo7OS3EM5QDvHaU+XqfiP+xRkuoU1DOL5ZFw6NGZEcFmNNcJGujd5x2SBZj
mMaXQMOS89rOceMXAAi4C8V5yNYeJ0i1GEs4ctAqrRXOpT5GtHABOwfUy88ksVgBJNxgdFPrw6wh
ROMt+t4qAbV1SRdgAPEs1P2ajWkJSHTHyOngBrjP+VwiZQm+v0We1UHblw2qkDrNsM5DdkYu2rT7
JU9Axo5jCHcYNsJpx4l42kikLh0dyHUYDD+5SB9nOF8Md24gRYMk9z8j1qkq/FEsBk1zq8rV9Ajl
CkaF2hR78dR3JH73yqQ1iMn4EaDu8DApnfzBy57VRy5NlWVb29a7icFyiFSUJpNx2Y5H27T91n1m
AphhpmNxWVQiayaOBVU8ij4heWoBaKrPJFB9RiwoP21819/vRf6XYf1tlc0BL3BRdwhqfpZMuRMQ
adCi7b7X2czWM3OBRaVqt9/wkgM0063H1Zr8Lxruf1Z4+oJVUYT0YrX9Ye/AWXng9G+xiNkZtG9a
q2gvrryYo4fF2086manprQS7ItoCCZag9jCCdLgtO5a/AVlYzgCt+psYOfUnCN8sLvLQ/UtzZy7A
IenzMLu3hQ3qfYgp0thW9ADYklla+I/1/S3cO/lLMihWHzPwiFNEC132ci7S0pigy+BYXLdj8gdb
Uwu+z43URzFr6FdkoKwZsTk6V1CyjGXhyeYrCfWExGUP+Xxte8ia7O7E0x6pj7SDTdan9GO2wwqT
xSPNG4EIs2qVh9TZ2bsVF2FPI/AxTzZ0sbjT65Jm0SlQrPcAlXJOHAQHQJPtx3YU+3hB2xb2V0Cp
nQFZFea8+E8uW/6H9MHIx1juzDYm4WH+UiE7XF/uvidTLRdp0/ujgKXvJ1c2Njf4urEyTVIoCUBz
z5N8TOGNnt0ds+7rXGw6/RGy5LA3aZ9o0I2Z89K+FFhrmnHtbQluyXiwif+vWGdp//HIUxvKcVLJ
DMUqfgPdBhwdfQkH5FVWa94JYLohKX6tbkAPnTMuHkB/9kkzb2P7/424rkmZc2/Sr0qXfuFz1LSb
7UIFUJehtcwd5Mu4ERGiCh3jZFL5GWyfg/Nqo5wOD0q09h0D5YQeaUC50ZUajvAew596fi4U9/IE
56YkrorBTvcAVVLIGfq2n762qHXj29SRML4kcLifq0Lh4t8Rd+HnrlQ4rN2dWSarqyKBhSTmTtBY
eYlreRwfR+cOfNPiAFpb9gGAdTX4ZAbVkOWQzNwURZaHO+wctuKni0zgj+i2YvUePDmm8liRcf+u
RouXKU1BPSVNFnz6AeKVJ089QBbxJeFv97UyiI3hoQYFrao3EnNMswYIw9XMa5JVQJqO6AmtjxPN
wmX0Vni8JTB4zXtpYwgTFOtbRDcTggDnaFUjUsWcAm7syAZ34YpLvu6vToKcqdUC1VNUMgOxKfSc
xu0atG/cxutX4ico+BrweSYnd/sgEVmz0BbSB9z7bm6QzRutP3sSjf5fAUiJp3CGm3ekRacrzEr3
yuJaB6aM60mB/Fv2SfzIugiMODwqMh5d9SQXrutugtzsZkghOepBxsNd/74IRCcX6H3mcF3maNGm
Zovmw8Oyz3txZrLjk70iwkigLUKo7PEr31YtKh9n2NgU4wqmqdYaNq//SUBb2fOODIDJ1vvCVtrC
sAER4DAGTQ7ygOSKYgVpnUKhEef4hraStBAMTGUUif1uSeB0rG8xk2LaLccUbmB/SSCELKdso+qA
/EcaQBa3WC4VZj7tagMGtsaCDvcWfNjwBwTWePxYULDIV5e4GMQkVYNX8SXGKmKu0SswaOXAbfX4
7LVLteJJcyR0HDE7SRc5WHQeSQS04azxMMVwRT3BAIeoNZMeP2OxsanOFsdV/wKyIHjzwOOU6biG
A4Y9ftNE0P1zYKvswXAHOvzegQis9qSyTMjTxNVup2pJyWHvxQECG57HFJutO+ABfT6+97dfpgN5
dyDgN2cr8KECkxH8EmMsJnaQ4JewBky/gPf3rMHpG/hWcxfmeyijh/E+IRjNzAl3KeNItl0J5pOQ
oU7gm9bD9BuHucvvY5cqW1qf+fyUdE7i9PdIZq22ZOHwwHDFl5Cx+tzQ/+wOPJckfKkQmFlocZ5y
cQwvLV1wXR8xopRQTGh3BbmlyWvP1do++njY3H00QZ16A7MEJHi1y6xr6KZJg7Rzgt5ks/yvLLq+
KPessziiAm0FWkbroneNmm0afP5hbZQekwE73DxrEhof60ObA9D5JOKg0y8ovtK/NtsPDmgBBCpg
bc/zOwKSGjMHqI3s3NIZgqvEFMMLn1SBFKudxpTW2xCnM1ba8+GnhMhmfSwwXoQKxCiz99IgYfMU
MpzfZipAApfZuh9TWlnEwZN3b5zPmiKJ96XE/HA8BmP8YcoNOwxH1XXAX58iqF7ICRQzkki6LJCA
hmS3tza161617dDKC3zLJFhJGRAQg8ODjUKT7i9WRD7/EXsa758x4puTOqwYyAGObuF9T5NtRnMM
X8KPLSnM2Xko1jJB2bXIHGA/Am1plfYDEm14GuMoAcjocNAVA4JdIMmhKnCPHbUxUAGU5JAMNu54
AdK3tidAiaYhGuCC3g1PS84tfVzQ7aJpkW7dwRZ2+qbvFTuuFHvW18Uc9A8p9lg2EGzEP1PKtleB
JwtvPW8DTEk1hRqUxfPLDI0A+0uBzf9uW5yWy96Pfqyxiw9kkMVoBa8M7Ht+A1HC9pyrPADk1yNH
uhCJtwffR11/2/XSoNvI9PqZT0W2P8R7Mf0Cl7f/1S3TfVVMrcxLs+Y5WD2BXYUI6tXKF+3Gq27r
pMbFgegQwIz45YpOGFQTHpYo1REN99PAaTMKvZ0JZ3sHv3MPGCL+PsgmLcCGhGn+Jb07sPcDOh13
xTYJBig07d/TZTP/BhCFf2Hxa47XIyf2V4ggfX/ukP3T3s5zH8FEN0RbcWrBkM8NhJPHVBfjotGY
+EyODyTAkqsaFUCUE/aOuuiFQt+BhaOjn3+DkvvWGX/D9Uu572YFor/LCZRdL+K5BRMjuqzyaoUC
joSsMMis4lmPC5XE7SMAXOwbldC79ssXwpRE0khIWdBsxcVa9PVIgk7O0TRH6c/YtMa+41Qx/63B
B8DlLUIsHwvA2HOJB6fZv6WY+t8qMTbBO3Ss8gSjyYneQkOGq1otWEihRW9ZdURJeoFAqVuw3wdg
wS1met5oagFuzpAqqCeRmly8AKiiL4Bge/GXLpgp4rXbfhr4Bz5jzXEfq4SiPmAraF1Q+6N1iF4E
atdz3u6CVYxthDd0lz1kp8xGubr1w5QNP/p8GlEuhYzIxWMAY5eCAzI6MQp45ASFl1prEXtIVHTg
2B8hwkLjw4YuDq8Wv7vPJTJPctQllo88LA0c8GH5kAlh0ze9A9zdz0Oqj6zusTz2JByc7JscqiS8
V4f2upIISgU869MCwpUSzufMPMrQy/bXQIaO3AEQ2lpe0anleQkQ6bBNZikj91ygNX5EGNN81UZl
OUjo2aIurV2x3Dge/Nu0HBaBtyRdZFlYDdbBgOI867CKK9Oo9JctrItHICAEfCA4UIdup7Ag5Bfy
0bh/NbiVIGof84CPJyYAlT/JsZq88cWU48fY/DbX/lD4FFTB4pOu7fha7J69xQUtfqQWb3KF/LI4
+gr7JPFrMrb/UpfNv3i8MXPawWBtpWynXTTDAei4itCW0T8pal8ky7WA08UL95QczablYt9zbJdH
pwH+Gu3fEW0G+3FMZHueRTrcRmh1XpaJW2hQ+hnPa2hJAMewrqyMo7xbAByzsOCtX4fRyqfcjkP8
uCXQod4NrYvuJg1FC27OMTxMyFJOoc7u+v7BOglOBcpPLP1oOQwNYZHELvrgDgK2PBHZ2wjd3NUk
joqnUc+y8pgSygnD9FZ6QovLPELfuY2R/YkIm6UoB5HKxymB/csTQVWU9dE584HJREAAYHN0XQYg
znjf62FGyBZSdQbolvpOVjHPdxSxMS1gTZLtKWoUl8cHDYmpIFte1m+5fPo0LEssnvXWzeaVI1Sy
u85ysN+9P45KeYQM8FLYMvKyU6egvU4h8DtLdP/alawNB7QvwCpfMZEUprFzuj3k6UjuxdTaa4F+
AUKLIkqzFyha9rzGsLUs78eQQl7JPNXDm5raeGyU2KHYScDBABH07SIeYkQgPfZJPBIwDP3Sn4Rv
Nb+M00bUHUR8HQDizbr2C5RC5z5sMUzmrUVOMSnRSDk8gUMv9y0A2fwEDbzjgB63Fb+5OGPPM4Ty
EhcROKZLYdzmrwOUvS/dmvbpaUqndqhBDQfxlBwtqG4ZQYz5oEGGweREJ5jNy8yksX85ohWv/dQL
57AlgZuP3IPgxocYVQqhYodThW1tstBybA9n7zN4wutL3h/yAMHioOUERn6cFxPp0wCNz9V6lIqy
w77FVqFRdQ8LcpdvZg5bmNEY8Vywxdy4LUXCaxFRqIGiAPXUDK6FNAQJm/cC/Fdl1gjRkXZus+wn
OopA/8fZefU4jjRR9hcRoEuaV1GUK0nlq7vrhah2NEmbtMlfv0fz9G1hZweoxwF61GrRZETcc29E
vuE2ztFdxfq3aHmKXua1zC/lYnfvPZaTlN3irPSKaNdnfRmG0IOv4OgYIoRYyL9Wm1ZxN6IOzXHV
Gf1xJmmPr9k1/oNIbnGsxuiMV122+U8Veu3eXwYTf9LgLOYBhF+oXTivPgl3K0VyVN+mPCdmmQlz
nCRb9y5LNac/QSiEH7nTbNXRmA/1EQxBPXWN4WbUm9rV4VY0HF0RGNicPUzjCoXAkzjQqvnmX9CJ
KqqGxpYxf3nnIjd0nnPndEYbHvuqU+VWyoqFbomkB//FXT2+p6seYjgv7AiulzQqbq2K3t4tK3va
2WnfUhAay73opmBXpIXU0TSOxFINFi+rbdOZw75b++Y3FZaMJyHns3Ctaodrb9wulHfnMWWu2eA5
eJ/DpuCGbCVhPGvbbN1+qB6sImmrfZlreY80Uh0ya6nuOyN3Yt5lNprjoqedohbaFOEaHkRb6Ad+
5WGMKQnLFprEM4eIDhe61GnT3ZiiFzy2HDaKC8i64WdzYU+NG7bjFqSCQNElHYFVXRVCdDfSV4wF
15nzou9dNJFGXVyxpj9E6y72a6GswXL3My4i+7tSRU6qfjGXZ7s3xbOdecG3BPItjfAYJdMmMBCJ
fQyU/UZVhf1ngY5aN2Y4zZdMNPOhdCQQTLUi0NbqNjYgHvyOhPAg5bdXzi+nkV6zQ1zFO4C8XVbR
VJO9fkxX+InKstP2YCYidCgJbFKTzNQ9c8UoAxaVAFZJqyNb13SvCdt3ebxa1xh2AnfO/ZLp4cKH
fAfbIlwDM/z67JXgLJEMlLSiJBvNwyqgjeK0lEYTKXi5lWQgzopg7dNjOhvLpqX9OoCP98+NVE7C
TMmb9JMf1AwaVtLhmo1UvqGvALNw4RR9xqs3Ocjhs5puZ/3a7C1bBMMeoUsvcc2RaP4xzfG2hgDS
SUYMJmAMZ8cp1+1An6vvmQsDq/Fi6UQbG6tVzSQeW5wVK8aeZr+YtWtsO9TR7Alxid09oxHSWGwQ
9zoKy8IMjfCUFFmigH1KuqMQ4kjc+cOIQqo5oA+8BgGzhrpNaDDnZnqgn3c/wrb3sBy5U7awvNhN
3zzgtpPpG92DIFHKjd1VNdaVcnNMtlYDIv/NzKXBWNA0gtifF6plbtrg0HFPULdRYGeRoH1EFrPY
WbXF1DXqTeV7jXpY6zlLGOYtVsfku08TiA7Y2mcqlWnk/81TLBllU78Qlekbp7ml44v70OpeXbdZ
trxQ0hcWJFDaEu6WU37na+ixJgxJKtvAafMiYJzIW9xEBLiS0EbRhSo/xVxj68OkMYmz0RVix1EJ
q5CCDaF5SSrpjZol5MmsIWwvEwWrF3GaLv2ZtPWu2FlAIPrBGrveQjRhv8vu9h5msQuypBlsRAnF
EOElsbI4XQvPe5gX/Mmb1msX7z6shL/eA/Jl8xEu4hbNb/JUXQoe1eo0+aJ3Dzptc3o/c5ndfdgk
VvbHxnJAZp2RM+rIEFznjSmT4EfYBK73wFrZ3uWhNjIbp1FTplsvM1mbNi6J9KKBl0IdqXbAZrLp
YN+6Rz1w9vLqT0sgrIjEQLOOeg4QxIgxGaA5I+0A257DsVMCiJZhtvHKn53c4+JSrI+mE5wr1TTJ
xVJOmcRzvaRvzlhnH9jDGHe7mZj9rVJaML4NXTcY31Bj3fqumn1EH8aUYJvgrB1cttP1u9akg95M
WKZs5qowAFsJHc+wqO9fbUw77a7q/dzc14E//UmzNtxl3tq3h8GhX9iwCVTvfKjPFHVmHK9dM4zV
bp10oJ7qdZQG0EuesgkhyVqVxVNYy18GIn5/rbM06GPXDfXe841Zb+amzIxNcXMZUC9X6U4neY55
xDTqyFu84DecmfvUJW1+zhofBTTIbDrbYM6BTdZ10DtFKbFEuGTM9gXdlp/eSH2TKTyRw8UmLScn
OYxNWyVXx1jNm9tzqB2AchNa7OISklf/aOY+v6/r2tdsxfXEi2jZt0mPbgbF2Ra4Ji9zjzjxJ5U+
Pq+1zvxndcO4EOjQkE8uE+1qZxdiRY4ylvXCjWRRSct5PfS9SB7KFbTyuaJhf3A5dGEI8NVtE9Ev
69kucunvAmTud4otct3smrdovoFzXr+ZgwgVXkAFeR1oZ2LUP+buRtqr4MZpuh992NVbhfLzx0tN
TalCptrBmObsWzb39QtPM8KlSOzDiMr7q8vF+rwswjvbdb/+1HlR7sjlKc6+6XusjIBpQH0AMMxV
8Yssh7aOSltoTNdiORuAeX00qm5B9UvV9wpDA61pO/rXCmcoJwRnp2XUFc5EyYjct4f2R5h7BnJa
ub4BMS73K+rjkf3teAerJMzjgjj1O2Np8qtVTnTGa2Iw/fI74lloxWwfwjwdd51lT3vQkeEdrsy4
n7MchR0S8w5jaRfGGNrq36BRZoRjhml9PxsvQTarp0a3ywfJ0MvZwqzysPjLSXIj7amVumdz6ji7
TF+Ne+Dz9BRMSh0bw4auNiQ1JhFUZmyJ6RdzCdw4fVacocJwgdmLxXaSUPwAHG5JklnC28FYAeWw
7rQ5rqkwD/Zc64vPWxjgpGq+NSlQrcEV+ZVNefO3Lj3MLMtgvCxQQ0946ueznJbx6AKBnB2nUL+l
dowjw775yEfR2VBWZ5fAk+E5nW5EX59YJSShhc1TUReXU6u2vMkCBo9WnSKGmTpGM0WFBMgWjMcW
mJuwQJvERY8LJh299olcoGUCAQuMbkPrWT3aNoCjmI06tod8/l5NFSNXhltZuNWTyg59tgy0xeSm
R6qg6ZscN9+2fmVzpJpAp2xi7cldEUy4o7RkMTkjLzXCAPpdeumNDhRBJU0ZmdL66KVvHFmSkJyS
YPF/LIbrMJQLxAUNZPipC2ME2jCLt9nyUV3G2T4jsMxHY1rHO4ww9TYJVRCnhASe2tHIt0bBnm9k
UcJAA3PZDFS+N/ehtXdoXsnDXHYYpD58+NrDsIbTgWbW+Qi6drjrV9E8MjRk+ur01Nqkp0VG608l
covp8srLjT1srMSaYIa7BRMmoZLJ+mu1cJoVmMG/eUOtfqY4aB6RxjE8zwiVrVFOe7aQDZyQ3EbQ
x2rcMsCy+0jX/vrG/Qu00jXBa4K+Jbf2ZKZ/tayNGCGAnhXN+mrxzCHejok5UJWa9aXXUliRcFzr
OTVEtyDNm9VJp7KlkS4W+0IXZp5aBE8OGyKBgZhRbQj+Z9E6c3bxlmk1RLIb03zDDi0s0sFMBWGv
/VbaIxAQUxX9PBhjG+xcqctvgecyhWUEF9MPwcr5U188wIQx1WFQYBx1G1aHxkEDZA8dxiHe0fWG
yl9u8dyNv7zay7/jz+gRPfyZsCtXXto0q57CXnvNY+XiIsiytvre1+xK3YSaxJBNNrgBDQ6+aBx1
JUSRPchrKx0QLsCyfSmK4jRWCWNvVr0vaICLPuWta97h0FZ7A+2liql95ctCUQj/h8sNM4ZRojCy
aUvYrfOtauR7HXgdvuNh5CAcvYJkeoI6ECY9x46sGbj6UGgFpJuNNgo0ru0tVcW09ZgpgA+N1d4t
tPiwgfKuPV6SrR3UnLRcVo9TZKYFytAmIqpiGXGXLW8mkNm4QRrDf+ex9uYozAWYvOvp0DOjzncz
NAS+dvQG/4Qf0nlsZk89puuqD51VyQl1ORuhmjrrL2tgqxMWdROevzLgDkOXBgwoqwv/dExW042+
Wf8iy2Elqu2O8kIKy+DfIe4WAms+reEBRF1DN8EWFRuKnTrZzJjSDpSCwaXLVBIzDAYnUa0TVQTV
/8TXhpAMCTbEZt8NrwkeTOsbUQbh42JpQI20y8ey2HjOjAcQM8q486vBOlYKVAfL57jTU4rnK+uq
ZIwmc/BPXZmSDNeETb2cLLIJKM0Gq94P/WKR0Gq264PwKNpl2E7T1vfK9VviZUlUZWSD7iWRMO9p
4/V/KCrEQdNS7VZRmjH2mebFXgPrZXUm60/b4F4RY5BwLq1IfrNTpu+ZmuwMvMd2z1lVDzGJpGDG
zHOE3Dg49xjAzUSShrlhnSAuZuaQg/E+hJjxGDD78rWbK/dYDbnxwYjBrQ8aB/Qd5jKCSmWVH2ez
UxeRGjWQZ9h0Z2lM3Bssyblmmn9bKKhteaIYSZGUmuFh6udww/Rr+et6eR/jOBB8J1O8zKS/5xsk
b3Q56N1ncqiSiwm8ck2dtt4zbmvxI3V6NzA+cDdGOrVZTARc8zw1Hc1aUTKKyQqnueq8bn7WuVE/
GKFnHITfrS8d9Bf+T4ZRazSEY1vgdSmYVHpeuLNHWT6u6+zsWPQsGD404R8PfxIBBqt5g7FZVjuQ
pMN6ziF8cFSQn2Wi57cbEnO1UfZffd+dvpcZ1Qd+qvW3snpg8WGid9jQwJYnRmg6ctTYnwz4/8eb
yRDbi8FNEXWhOV2WvsJMM9jrr8x0nCcf1PqYOEH1UNjr+NNRzuxg3vBkw9seqQHSlykrUV8SEYCm
rscCYfEidP0x2blLMl0h+QjaI9qrLiK3LxhmA0d4kFFp0LwGE57ZmJNG36fDWNRxz8K8Z8/kmJD4
W38uowtatIQI0VcTL1bxkScWOpOlocRDZid/TUjD2FVjuf7JSdva9YM7BvfBZMEVDUY5nlWK7+LE
9h7zre8ZU8WZMDsQwKH1i2OWwpg0DIXTQW6TvoDByQvi2fY4r4PqmaiV0Ip7nTUXSGHj1W4ZQu/C
2u2yXeOjYEcS3jHdYSYSv9ss8Zq97nDKbLKA85tAHrsy36TledZesXzMjnTJRSBQY5pW5UH91biy
l9FITr2elrCLWo4BstO0sBId0fDN3RnKTrMPL1TYqRgnFZPA85ONmh4Uk/TOHQ2nYB4AZrPs1DCI
o+Hrzn6vEOSjoUys6YlD0B9e5jlIs+Pa2LP7SHrYumxkZ/Dk0sw5d77+By/vE30P+hWU5yoxSgLL
KKSL/ir6rlhYOAuMsSOpAyR8UbkbbI22m4xm5wiv2wKh2yxyUb7ZtvzRtNGjudWZb84/gPNvciGd
roHlqG0CYk0IiTmXZMA5bzV6UviCNisb3oyl1N/ajAlsfmm93oFpqLvZis2KODu971dNv4ssK8WF
tBR7jpjudLCRIVD+9LQMkjZIesAvVWK67RIVwu3VBRktCHCbVEKlcGQ+9N1GpLVa79oxdOqnVUHe
3ZueCfwdYTdc1YMT0LdDOQsRvpi1qYbNMrnjcmbapj9EEwKDbPDJjLsmQ+cMNyoBZ6Og9oU3sVoJ
8wqhBYPaAlM0jwkADrYhluG9e0uAP4MB4eJE6Gf5U0WN8h2dsDtxCfvnUMiEMYLhYtbwhfuzQ+9+
TzGtnMbOhdK3ZiIcmrpiqhSimP3kcWEwrkiqodtU95k15BHbrOVGBAoEZR483BQY+H7UzlDTJ4bl
RWdt8MKpEO7dduBgyiVnrx30+xVulR6BGfiWjtn94ZWm0+JrIOJrA8lgRYW6UTGMHauoDGi0tjkz
E/YHNPXOK0HZ+74oBXPTpHS3EEj2gyxTcTeoqTlBtjVPoPQ/WXGbY9sr+h+UjcWut70i1imPRuhW
1rMZtMNDKGX5soxT8tgTHCAiKGLz4ikf/73Z91PyLG/j88gzpnTadqvBSYNu2eysURN4sHap/O6G
STe/zUnut/uQdcYLSSW87YkFUynHnmu5E5SmS/pDMMM3bzk1JhZaNEud7TPBm5iKPFftzisWDtYp
gVckwSBgzP7PZLSa7dk6oMIHj1yPoozXJbDCa1MEDsEcA1j/VpZB1vzOCPtIdjnJLd4VZqjSERti
VHXx6yUvdna2dt1eIFzzZlh841LiXoHNwrr67o0rXt+uyT96GwwuBr1wHsykW6gvvYbrhLDnhD+I
WUKVtgFs2l0nRx7lJSSl5+gl/joc0e6YO8yq7j9mQPv8iLWqNDC4LSwEsvDThsTdFLCKPkhdeaq9
dv7oZn8CtwCVcJlHdIG5cZSJ6w3bsZKHqap5LYBY9PbDyi6a8cEL0mLYK2Fr/8WHdjvbg27zWGuC
QA4MjybE+36UQwTaMlRxKlJ7jUtt59WTzVSBphvACQMFUEfzXVasAT93NVbz7ZQVI3W0aCxrUwEB
0uRQC7RndsRSMvkmolgsmSJEy1wt00Nt+nxLWbRGvW2TZhW71hdTC0Yj+3WDgcymuSlG769TVhwp
HDH+22i3/WFYcvkeMK0RtzHdxFvbC48mZ4tINnC/3ogBVYrk4k9YK350Zoh7x1wQLp56YdrFWbFQ
0dzoEY9QBAwx9Q86Q+HPq9x67l0MbFtczHo/YKFSAKp1cFs6C9PCcAvfWdwsRuVH9pLWNggxE48d
QxojYHWDj8VjSk2kYOixpbjHhdK+e2yczndT646UQuTsLZuZgAeUs1TxpuknlihQDEzrS70W6Xsh
+5nXo18zZ4QA8kjBsfIW5znOnuWcFaX/Xc+ZKyLJXoH8OBKjHhf2Uhtnt5Wy3w+3BJI9hGXZbggT
TJe9xejT+EM491REfZ6qG58TFumvkodtZi/MZGvoc4tw0A9DhC3sKnE8tXzSYVLxKI2DJG5gTNzM
/T3lRVf9HSofhZ/BviyPmuACSpRkIRwnU2U2bUNb1cB3QaBwdKxZmad3OutvK44J8PI5HfxatE9h
bWZuFrm0T9OpdOfZ3+PkHXsMTE0v9k4+++pA3ED9hJISPimWdr8Mc7vYseKiVFvO46W6GEM1znfM
TIrHmqVq39bJ02XEkuY53zleNSe7kqCaQ9O67V1eS+avtP0ILkRQWKeF+y7KZBe85YPCceJSsP7K
2S6cnJyG6uJHQSCQhzOCZE04Pa0/NHPbjj0dc/8B7E2E2jRSYt4JFSb+noGzSOIOVPWSSiv/WDAj
PTuGdr8N1D4I5OAuvJRElrunkVAFvVHtaBKBRKUbPKMezN1zkTQRMAjjpopztA3Cu4RsgTgoRtxt
AbaMJSZjDZofvGR4ahjf7uxhNa+aUIILQqKABDHSgUxBEo3IPWPU8grAUACoyjTZ3aAq+K8CdIf+
TORRNYrxWCSWGDfzbIMZmWX9npa34eU6BfMHY+jiORuX8s+yoHlGPGEQcwNF0JYXWHVgdJPs2Gwp
a/zVSfs2Eke2n/zMu6sSAiTc0DauYcqxM7bMnvepNc+gtQZKXMUnX8Mh8O19uQ79tSeXCotmn/jn
xYOaKUK7L+IsobqMpCnlSzga1vc6rBySZu3ROtLJFjTrabHEMwu0zS1zeoH+BNLPEbEaBdQOA7a9
mzhiGwYWenrL8mUiODChbNa2sjBDVYORIM+qnDEem8U3siecQHW+iWq26qPAeEgITueu+4TWY0P2
7fTR+e2M1V4O4XwcQ+3vFOXnTqiivoeHIogHzKU8NQX7VlD45mtZyVulkGTXuikSgJrBefUrw5Kn
oqzwdo9oFNdg6MK9U4TGVonwUZuudXLJ4EGeS2R4ohdufw8oJge/WHrvoe6SsL8gVr6mtC9x4dvN
ttML2VKhkfFmQjDjse7WR76FuLBtejoyuO8JNp0HosIAF4hiqU74Vl3q01ocexq94b4kZAbTGlG4
KdEEARxwkmfVH4PE4Ltm6eQJw9kcrR7rpD3Zp79AR4fvQV4ruD9M+sQJ9ESKeAE/ryCQb2NNDKWR
GhSeVnbyyDP3+7AvSfOIy3Ls6Rfwi946g5uAM48Ku6cH5bxNXEfwDUwIQLwb30ipEJHntL8ru7Wu
Q02wHm8YjMbZVO3rcBUvY272v9iCrFA0hvCocuk8N7AtRPjSVKY8ChaMTeCDcQRWu3cMhmIMZtDl
2ZzRUWrgdvQ2pBroO6dfZmoOKrcNz5jlMi503QGgslYJQ8GK4VLbSIav3ppdYEmDUzV1C/9NROIa
4eWs35bOauOE/JZz1rrBRyvn/mdDTNFZe7dMGk9DQSEkH7DzWQBfyCOn3iMaxLfd9OrOpffEyTpt
K4vJKlEY4pkuxTh75TyeOysrh63L1a9PAIDWyXPZAsfDT6RIgz31hgGM4VsNX29FC2dyfnbLsv3o
lLIObRbwswqYgjh1h+JQEVJ6J5Nxvlm5h/kwseztiB48bpN0sH9SHugXM7GRuoOlaxSjqrSLsb16
u3nW+DGLIjzYrBTCD5WUlFxESP/oRQez32Ef2ghI4j1TUx7HxPRbHbs0q+khaGT3EihrfmMjQgqy
Vhsk4LXQAovNjQmmwAUElWk3Uz9R/vSYhVdKwSeSEsU5sP7hJGa7o+YyeKki19rtphrM+kopN8Cd
CQYByQpJXmaqO+iyry8iC5N4cJPhbikQ1qF7k5PbGeYr+49JTtGmgXWhuWXBbfrO/N12tHdziRfE
8qzsiUNd3nte1m1T22vfTDmWBxAF74KQ2u+0vfAOaJnz7otuCLfM0uSJFxtyjZfl7LQFtZnioVo9
UiupOhLoupscxLOK/PzDtLT4NvejsTMWt7jQNWGWtsYy9h3wy7QJJsLaSEn6LbF8/1xv71vt2/Ke
Xs3S2yCvlos1Nngxx3UoYoIiLLwvDX0aSVpkds7k/eckprrH0iaCSu9CYvoLQhZy8rl/FkVjt+eC
Qy3DjTSLrmdfCoh9uSE0jIp5owxfJFczo2hjes7yl/EJyDJ3C4ritmLuWZCEQwqjk4VBBetJWhjs
E0RQ9eDRpwtyXJJs4MVaee3aXxl701/QugyVvOccxt28abwSxvKCvM6Gyt1KxEj6R1eEHu+CFdrt
yQAxa/78/zNT/y2S9VMY85DOQDg+K2+p5q4hSGWHn/1rH/0pyxhDiSXTPLNOYKO/e0v5mwS0N/7a
h3/KMja6fyJXlX1yR++dW5XJ5H8kqv9LSrL7KbzYMVKJxQhPNELiAudFfKxpklXhr24QKRN/69f+
BZ/i1cFcvJz4TvtkGNKJ8E3sa9+a/iPM+98u66d0dTI0Kn/WrX3ixvzR9cupVuZ/pEj/y0d/Xtqd
967ll2VtnbCnYsfb9+Xwxa08n3d2GxZkkKSFOS2Dpm1evU1vzu3X7pjPO7tTI2HupKR9Svvxnlbz
G2XHfwRe/9tP8ik6XSccICCRXMrZwCifPhsS2P5Lt8nnjd3ebMLp2FhUmir56Q763ec188XP/vSE
ovDAGDn+eCJBqOSctI658cXdE86nB9RxsMTaKA6nDD/D1slth/ifQH3xYn56SLEuBIUwiaGgnMdg
JneAZ19bGuB8ei6rriUUIxftiUTmTfPdKfR//Nq3V+r/IxXd+fRMKoqXjH64PXlwL0ZUwiCCLgFA
5YT3fnHPyudt3a4vML00ir/Ekn+dtrrHh7390p34eVf3wmCG+qpuT2UYvEvVPDBF+vu1j/60qijt
nEFWvmRtNOHRphvjL/7atp/Pm7qXblSIebk+mQTRB8uD0PJrwfL27TL/zxoDAv9yXOqpPqXsNNy6
1m27Co3d127wf3aW/M+n+61ldnZvLDz2gXMPqdIdoV3HL17KTw9n1sN198E4n7x5uuutdG82xePX
LuWnJ5MruXacktOptoeY9U0/en/44i/+6ckMHMIXB6ufTgmrMGMgJxH7nba/+It/ejzJIiNpAHDq
ZOkiuaqF8QIrA/KvnZqft3ZLgjM64cAJ9zePfjt6f5JEfO2bf97ZXYQwJLMirVdkUBeh0dCoVa78
j9fWvxxu1qdnUxlVm1T2OpDo6Q/A8Mzzksz62iX9vLY7CPtMkhhbsV7GxyiRnpXbfHzpRvy8tttI
+0BOqepOICzYG0os7Z1FmNrXPv32a/3P8+mmiyD+m9R4XuAEdBjpa7EU89eOoH/2avzPh7NJc7WF
HNtTYlk3K6BPIyGJsfraV//0hAYWGM/qN80prdeAkJLpiiDSfK2q/by5uyZ/qrByvjpGHLkhlWVn
YTD+4od/ekTHss+rceJwy83yhWQddLB6/K/1veKfg/j/cUCb4f99TbHPmY4uBD8M/uQX2yj2jTu+
oeCSVteyZ5FMoOYGi/vH1l9PS6Mi3dfrWQRhte7I8kjfMJPKYyHYZ+MnfUifqZro1mQikfe/xQJd
BD433tL+VQRm8JgoJg3kY0DyGPh6lYYHHSE8hbbFqdNE68/TL38hlhbn6IZBTPAw16G8L03IUajB
5YoTJj/5BHltssw4lqP7nKvwvmBD1ThP3xadLfGySgaUtNhrzV/b+rUxvwR1LXeDZ6YxSFO4kyq8
Kdrto8TaE5fpaMFiZ9PRAs4U4CHk1uu7ZfHT3dqIsX9l+cLBKdXcbLDUGb+JX/aZ2ogJ+oQk5IlA
GgAqZ9/CN5xxATcMAAtCfLP8PuyS5J4s0thM++lHoW3cpYO31SyHjfFS3FmB+r4ilR/dsbw36gnh
J+uMF181y8cSUhl45l1VS1J8ktY/WAZhSPhZCYQI8lvKMh0UoRrLBPxq9MvGcmrgH3zSNeYod8N4
55ynI7Bsc2e15ZGBQf28BEmyFwbB4x4WgiuxcdgKNXjlRBqjaz9MwnmYAjHvaMArDLv+gpMOM35U
J8YQO8U8Rl4Rlt+KHKQtH4y9BZ7zIAkXI//uilBYb6umeF3LKoiozmq9W1vjQFbMS2vomZEU9lXq
zW2IGqm3ZFs/uDigIoBcgqbUog9kNrBGQGbBmUTMGcJDnw18rvgORWSlSRIFXP3OcIRPboK37BNS
XQ+eY2HwqP0d7Fv/xoQXFGRCzWffApNiv/JCkoJKCNLIJvgsIlTG3HmzYXsRrmZ8gJ6t7gKH7QAk
Cbkd6dZopoPTi2Pb6eGchMO14Wa8BQPHQUhE4j5QVFlkGM0iqiZ9GAfvPKf16zzovSWDsY6bCWOZ
G3rlUw8lcdbCvBSkgMY9Sc1R5ofYxSxiSycyfu9wlg3R0JmvFjTOziSBnButCKtIBJU8+StCuI+n
wQtwWbvpnmUF6L79TVMP+EHb8W8oA72tfLzwPoO/44gdbdu5mFNTL6jYJrKSyTyaf1Z3fRwG1k49
hKnfEyHfK3KdrOVM6qAmS7vmEfaugQ3BhOi1XDS71sih0d2KNxWtDqvmMDmnlB0h391xxIGqAvOZ
SBDvLOYGEwe5wdW3maQdfgR3jlh4FepngoMugpmS/Zo0I0smmqN0PPOcE6f7ve96czfa4UNnFO1h
nVHm/GxLhNTRc2AqwmXa9TedH2uhFXdCbUaX2XEA/7YP8pRsIrIiyKrgno5utir8R8ujJIVpV835
aZDOHRlyP/10Cq5WYZOcNSiebL226/c1L0siKfJc7Fm7YEfNzLx66rJTZTrojVWvifcgXpgNHyHw
vif8fN11U+6che0X6dYeF3NHVvZF5KEdbMl9BwokCS2GaEmMba3bW2X1nmUsFCFhhuXuhdf8sZLa
QLSQ3VuegxtYfa3iDK/teVqTtzL3bt68daruXcZuO7tqTvAPPBsEH4fjbX7YuBCbGBY2ZBbxmknc
Aw6PD8yp1lto0MRhF2AjLMp1tzWYLsNfgi7z35N5LwgZiZdZGzAQ7Q0s85VhxAFOpNcMp1oc9Mrf
BlKRU+SnimuRYWzUuVmfe13eAzUlF1Zm3Bu8wtua6avjGIDx8EvscZmJd+N1YBHf/sPy2kMt1YEb
zLhPsUvtEj8jcBpxJ1hg5BpVQWaIjgQzTJY8zkm3/m5roDTZO/IZeM6G5JzT75YRzs+F6XrfVT0a
F7OBOo3mcQjDd8CE8ZdB8LEi0ajuXhI1/gEaNO7IHYRT1VxK6OLxlBrEAWqu6LYb/PWJomLdDVXW
rlvwa/ALFMpfk6vopyePfWwG5h+zwn2l3fIdUUKz0nSSGBdbOw5X1W2zUNWk5auHYcYEKQc2+Tnu
kML4qIUr4zZeSCx7+M44Nz2YQ5d/A8cYmtNkuJOOBujHczFPoR854fBD9TC4DiHup6maQRllH2hE
NG/4GGFPojocVpAYV7yEzg3kGTB/Jog2W6JlcPORD43zhvgfi9iWqCdS6xBObbBfZZOeEa2I27bU
CQ92hq+9cx/AW6qtg9R7NEITucduY0cQ5B3pKn1g5styqNUd55kYJSdDzl7+Ip17/p1BYnv37iOt
RXJR6V60PlFqoXqZstL6ZnJJYSornG5EgTRuK9pXcrPWcRt0qnG2QWH738sp/D+cncmOHEm2nl+l
UStp4X19HoTbvYjwmHMeydw4WGTS53n2pV5BOz2FAG0kAdIzlN5In7NbEmmVEXERjWqiWElaWJjb
OW7Df/6PW85Slu2bMp22eGGPW91AdzWA3tiU0USBsaTHX/w4MFOXS4wMsZ/2HUsT+yGvuK1ukvCb
JnNNiqJRyT+1YyYfCqDqn7pZnVBSW+0mJGQ8PvLAihasaZJlELYNJTchniNRonS3Ukste+ulOINZ
ja3tMNR/ojpO2fkoNSnxtYJnqyzGWylK9c18xYQaWx+UlaNSAIj5Hzd8GC3eRk033enyxMZDM/Yk
NB+7ygT3/3VRJ1YEQQRBzdLiDr1cpnJS8crKNXTwjsKFU1pk9QElJ1ZhQLHa+56C06c86uor2+qy
ZwrV2lVjaP4LkuCCBQK1CM0aItO4RXkx5PtYgcCEC2JgQPqquSJtg4wcFCX5oi/YPEuTTvGMHkgu
RQOr0CvhGJij5va5ft1jUrygXJ2s1ifPeu31YCK8+xL9vELhWJVsVN6krOvwCdJaPiH+UdcTls8e
C7ElOr7sbvQjnlxqSZchN+UZM/fTwr/JkRNi06bvm1wv42WklgZVBTUKpjNbxSOH27KwmaPMt8Hg
YdTwi0F1vcCggpFXsSLCyF3FPHvs+8t2drJwJhoFeAsErHL2vGFYRbY15bMcv2IuctEuRjZ+HSqs
D7s0Kih5qzV1Gu88c0gQQjXekDqXnerKwhYvyWOnrahp32chaJRD5RAY+yLy1ZfLvoFwCBPjZaQh
udT2ljGLpUvnkBSAPs5MpXkcPtrMCLs8h/WGFvndtPdbSpB2moSAOfAc7AzVQg27y7bBsnAkg2K8
zQ3DZz7Zev5iVtnwis62ur1shIT9nqVUTFdTHvftUCNDhCbZHyiAo8bvkvYVR9jwFVGAnxEiz31c
STBBWvZXARd8RXzRDFIcIZy549W0jnJWTjeQOAW4GFINl7CiuCgGFEeIZmz8el/vuXfgIthCtqVh
fS+NObqry8ZHiOEA4wWsSe1hL0/YsJV92Fw5ne+cyUVzHP15hiqOEMEIxiqUkNwPaile98u0tHB3
DtkSXth7IX7hXnsYW1TDvkFYG+KN7OduGFhjfmH7Qvz6ltRMCJXkvYLjPDsF6h5jHnJ6ji98bHyE
CNZh93jogqd9IqPpT+0aSRF0zv6ig1rFEUK3xiJTVtK836NUVe7UPs49F0mmZV8YXGLwJtR9tSp+
UEbitV8yjCzAMRryw0VT0xZC1+7rQmvroN9TDIvMLg/pt22nzWW3s4othK6qapWT9owOyAonxyBJ
kR+w/RzeL+u+ELlJqekV5UXDPkn7xEXWwz6n5TOby+amLURuZ5hNoddav/cm23+MOq0dV3EcG+k/
8v6/fB3+g/+e3/0jTOu//yu//5oXY0XtbSP89u9Peco//zr/nf/3Z379G3/fvOc3X9L3WvxDv/wd
2v3n57pfmi+//GaVISMc79v3anx4r9uk+dE+PZz/5L/1h395/9HK01i8/+23r3mbNXNrfphnv/3z
R7tvf/tNmd/z//Jz+//84fwF/vbbH//pj//1x//843/8+PW//uXf/fGf//hv//s//vFf/vjv//5P
rbx/qRsaVPS/6jrVbrqBzzgWucRx//6Pn2h/tQky3Z7XzDbOAr/9BSxRE/ztN1X9K6J8meMQlLEq
mjD+Up23//yRYigmm2wHT4n57/32f3v7y/P6/8/vL1mb3uVh1tR/+21Osn9KvlhqC8lXppSuR+Em
H3xOX+Jp72TJUpX+MTt+mRz/lsbnjPbTMrYb6zQr1V4+9HBXzbZ+KUJ/h9Pt6qeR/+d3+bn5uZmP
+i4k3s5qRtzoa/ngYBBTSmipzjHQ5+j+qGVG/eeO23IRYa7YyocScluC7LdDcRThCsHZj2qgY+ze
L/sKQvLNoIeo3sQHVTZ1+VewE88E/rHnKmTdvFUnNVQpaWxVACYqxvDwd3N7uuRmQgcE/+sAhZrd
ST0F8wdquc3i2Sq+nB6Pj8HNNCzkWymCnELRjXJQ9Gmta/7eAcPb4ZTWWzneyd1tizvxjMulanJL
rfWdVZXUVGCXYRRXg2Pc+grInsQ+2Hg3RwGH6fLepIKSs7Bie7qPc27+YHLYQs7OC8PG5kqWD4MR
fQKDuGD96E7xd3b7e+p0N6c/5cjkFjM31exKwy4aFkz2pqHmG6IzUXNkZtjzf/8pKP1MquqkJuIt
+WWMYwh669S+Pt3pI3FjCwHvU3PCZQKdTlttxUbdmmC74fyLk26lbr38zFew5jj86BEIkY/fmoqS
b5IPhvZuDvWhTKA0Q5QfEe7jK4pLj2SjVLcwPEFvLBtrX2mf0zhbjfFcrlWv+hFVNLSxijP/NivW
EgYfIE5d9LFuYFAD50urUM+uYYli6A9w1eur7SA7S5x88A5Hl4nLwISwsfKdJVRwN6hehvG1aJt1
MBgHr7jGwXQhUdZudMHNKGe3swufzSlbribLuB1uMF6hJ8aCw5I8V9dJSQ2L36ysuNqQeNxQNXcI
T5Z13N9I7Ru0GSrfv2FktehC9KIVHGXr2zBFlKpFy/li0NYfoknjbL46sy48Nk+EHJj1kRHYUyQf
xuyxrN706ErBvv30PFHnB/XRAxTyXhR1VdomxJA5Gzlwp0WtCCagc8VaHW2HcTc20I70O3gQy1bF
PRVvMW203T4MDsVAQZiGj0ciPWkVstmm3cdORhF7kLpQBZdj252ZaHM6+6ibQhYFUIG8vGI+d12x
6tVPMf511fimYOafcz81X5vCGDg9Jsb83T/4MEvIqYQlOACpkQ+a7b2OEdWf9p1ZV0sPgNzkUCmf
vOPYTWgZt43ZcA0jKy7+nwcqtJElwxFoACm18qufJNwCcqrjM+ErxTgU5lwUXlGPWIDXSZeqoy9h
f+HLQE1EtHc0amr0zwZzK2ilK6VWl0bxXaGRCgdlxOELzOsXnLwtM0T5XPUsGxyHfPmRs/U8v6aM
noLNJzt+z/EIwBDqkn0DyBThTYCPR4tzHWOvYvUXoUSHunR6pH+IZz4aaTGDgyih6F3hsXJ1FoBB
arGml7nPm7k4ymqQUOxXvPepDVPe7BGbmHg5InhX23FJzTyA3deB60GgwrxeFFTC9zATlq2Ci6gK
g+d0L4+8ACxh6W7mkVbCthoPrIi3qNKvI+nr6ZaPvMAs4Q3gQB7zuKng1YL/jKOtJOxatG9puVWA
xZ7+iCPJwxJeBODqI5yweck0Em/sl67/oknvp5s+Ni5zSvnp/YXqsYtrNN4Hx1mU3XY0zrxwj42K
kO+KBBubQqFdkzTite1C4eK4rHY2xHK9ejzd+WPjIuQ9M8koo6n5EEC+uXkTlV/N6JJDMuJFyFW5
2cPN8YHHBRVoPW6L3dNd1o/kJVPIS6VT2pYMnOlQKAE0wmrDpeyKYjL4NVSWRvbOCrmyoQ6weg6j
Xa1AP8j1p75pXKvwl6FUuwrUAAn8dD/XXHbh2qkNBMmzE0619j1t3U3lRkpB5MTKIqjMXdje1eFw
31k3qhEs6vRLrWf46+0o8C2aYhf6K0deY3Ou+9GZNd2RSWUKyUbqLNjynsWiqOJqoFxXjnRhy0Ku
MQtE+mGYzpuUh2i80hDYnn4uR+arKeQHCvSTVFfM6ZDWDSVq8VruAq5M7wdwyFYin3v6H7+UTCFX
lM00SfB7SZUBNgK7Sj8TCMd6Pz+In6K4TUMcpxHTHOJQXUz+1RS9TuP30W9BhChnRujYQxUyBZZz
AKUAPh8S/2urHDyoX6eH/ljDYqqIqqJXKaw5zNZkaC6KMx0+kh1MITv0Q6BYlqdOB+pi16YCWygL
biX/TE4+1mshQWgGbvxayHBgOuI23RpT9zPjcaTfhpAh/Fj2chjH0yH3HutaWugeq3BEQadH+8hU
MYTYlGXd55CsYrHvUEwWPw0ArvRwCe0Q/9lvpz/j2DcQohS2R9paw/wZ1bbRn60YEQlQptONHxl4
Q4jUME+qFiYYw5O5JTF6bo9/rF0hNgNuvho7pd32S4Idybnl0bFm5//+U2gWjS3hAmRMh17eBpiA
Te5lwyCE4+DgVlAldHcGjPaUk5tn3nzHHp4QjpJaFEY7N+z7t518r7AH0y65vdSdH2v1n8YiaXFm
76CKHLIC4zA3yB8uGwshFrGZAYA9PzqHfc20NYwzkXjk2eliJKYTFsDF3N9gYz3k7eqi7upCCKoO
+5ASdRXZ+jrUlt20uaxdIezikkViRUH2IfXvB+2t7N8va1eIuCYuQs90SEhA6ob4OkCIeVnDQsjJ
Q1/qSU4OtQegPm4QXzgQQsxhWDR5SadPB918VKfH5twGdh7ID3Y6uhBzQYg5pdUwEFFxb8bNfVtj
u9bD/KrsHarAC0dFCEC/CcAI53xKQI3jKO3zwb8sdf5Yk/4Uf0WHqw6uofIBtU4z7obhsnehLsRf
GoQx/2hM6GQLXyy66C5Td8SiuFYqIqxtaHdk09AC4LlsFSlWxGmTgrAzJl/06T7T196FmwaxGK5v
UqWdSmfA5dVFHEup+uk4mfPNB/NOEwLQDrLcLnPGYXK+9NV3RLwboARLzatdFFK6j16zuTv9UUdS
nlgYFyuV4nWVNbFP5iipfVKy3083fOS1ogkxmZZ9YXF7Nh1kqNJowjfqyGvAWJ9u/Vi3hciMESJh
bMFab0BrqyT6Mni7rGEhGCMNlVBmMfRdtTKtrdde2GFhcYodJmC7wWZxatmLSb0NL+2wEIujpkI7
aWhYL+60dNe2Z5QvR0ZYLIGrtDaNrIDnlwWHpMUicYzOzO4jM0OsgMO1uNacOXs4IAwtNratepfB
Izn9AH/U63wQPKrwVpQttffx158OSvSGXdtd4KDam80Ps4WigH4ynnPMKAC6LLEHXIwWRtjKQ6Js
0PlqUrFURnkbhv653syP4aPeCKEctmEuaRW9wY5n6aXxAuvKxUDZbwOchMhoonDZWg9wJy/L+fNt
6M/rzy4PZ3PMZDx4SXBXFvltdSbpH3tsQkAPMFyCIuGbgFiMgNzl3m2Avd3pp3ascSGem5qrq3ae
bQ2uWWVCjb78GOKferp19cghzI/7sp9ehFDutaoGM3RQK85SugGfBH+dmS1qnzfwrq6ETNVXpb06
tgdTURepEbkFWLsewxLMAReGqq4h1t3kmeQmEbhZS943mBud7t6xUBNyw2QqNZZChHCAr6MR7YbL
xDWY4gjJYcDoIGGxQtaB+J3vKGQ43eMjj0usw9Nh8VKAQ7shbkeYpup4rgLkOjMeP0L1g6ARS/EQ
d4+ZOee0vgaLhGsRNAoZ7554NshUp80Qad+d6FXunFXU/Z5ZT7q6wX8dYK3pZuW3pNcPOJaNxas+
pau6jl0zjTcFdOkIubGTaLuifjGkh9NjMUfyR50V8k0lR7VT9+l4KCBixeF9jaNFqsATUbQzwXFk
fojlfVz34LyvyeMBgD2Got/H5rIcLxb3JYZRYB+TjQfANCMbkwu31oqQKib0xFC/OLXDxncppdFi
NKvLlvp/KupLikEZIkYbp1cjXmbdmad4bIzVX9OmphhThU0mCcgyuVnsl3Zy4UGaWMxXUrKk6Dht
HEwuPSk1eT097471WIhtp6M2C4jveMA8Wr3zL/IEwDlH2ANL3PmO6M7HA5w54+biZoU9MMTChvIU
bzh0T1PY/V4k9dfTw3AkFYlabCoD/KbC/4YF2zaSPg92uPK05LKNgyi/BnkUGkE/jAfoftwZVpct
MkXVdTeyNMZzmWLAEF+iRXlhb4WwG7zG5/HRLMVED9FwWfaRtV8jA1JZWFQ6EyIL7vDZe8PM69wl
nXFkdSQLUVeZ2j+jzquBYnWfHV7NBvUVubc2p500jUBK/Hs5AvFTGQuDkuyxcVaB/V572bKZycze
oyQV6zw/OPY9E3c5csGhPsXVK6gY/jBelThPjHkGq7DcDXi6ZdHXvpJ2BsUitrc12oeG+n17CzjJ
izAY46RxlSgUn1T6ciw1jMNWM2NrmmSMJyuMVpWlFDxX8qfTs/dIEIvK78aw0grj4/EAcKGG11S5
p9v9kQ8/eCvJQnawnDAsR18eDj66GtN69AN/GSsyBWyfPOleDr8lybuUPpb9q9G9gQ2+aLLYohY8
GOTGy+ACH2xplWVbOMOnv8/H42SLGvA47CEAORInDl+6HObuRW8TW5R+W86Ae6ExN/udguX2nKL8
4yWB7QiLft54ypjMT9WLXk0Wc8n0YJpfvf6yy302M7+GpIaLlWlDU+HG4EUzF6F+5ih4XrL8edJQ
cfpruybcRypWp4GrbWoy58JFxBN69GBATU3PLcaPPUohnzhJo7EC5xBQ6TY+BsnFmSn/8YsAMeiv
ncdbse4qfX6WcONleRFlDsz2c5dLx3otrNHj0W5xOqfXOQKOfNcXu9MT+4eTz0djLgSqlxRoysBU
8Syv4Cbeq1ih9LrrYZEXPAeIsSa9d+XOWCd5dBfifyspN4ojYSQM86kut7DwtoY+7jMuLgEMrWab
PTm37hXJoNSDXUqBR/R7W2yr8ElWAjdTqHbkAgiTWDcB3HP6ayg/3l0ffA9R06h3SmerGrv6tDZx
oO1XbaEDWDaWffkNI9BlzvmS72tcD2ONK9srHPUX0xC48bDrErAQrbUbWO3X1U1XQPRLMtfWWypv
E0pRtxEO6ao8IeahdhRHaQ3pVqFmV2Z2NRg67ugk7DgBLfw86N80jAGj+JNVSI+60q0NNb3N49/l
5sXCoLAesFz3wWpL5lqjSjbrQhhxX2e8USChaDHXTX4XBK9JtMbG5FrpJnfAGM02dpk8I2Xvu4RO
NngaYaldGcrCtp8xCHIr4NXJjFX4nGTqsgYYElRgXtRqiVHrYrBqdPUgGtJnrPytXIXMZ22MOFrA
6nV7TKNlzAvsZerrq1g2bkz7xdau4txZjKAAndEBNQZZw6Y+T76zI3M5mNKqUpVFnn6XTWMVRG94
/9zVWruELnVZzv0hH/xp00wFuZ+XxnzLAhErWnbn/Cd+LHw/mCqWEEtcKtuJ1bPWLoqn3L6yv+U4
8y+gHVIKXeClHe+8/Ex4HUkKoqwjNPwARSE7SS/Zdy2WrEAnyrM3k0fypajt6BQJh0SbLyJLysKs
vlDJHo7fE+2qSJ6SHCoouIT7BmNCx/pa+4950VNjhK3ZOoVnVmKoSlnT0ijxrNev2TRt7aR8lNsW
NiJHDxZImaIAOvqAg/5LUK2TBAdi8JipCqQKRbXkrNIi3qBBw92tb1dqViJO611d3QfRS2jdZ/6m
saATn9MdHsmBoswD1+oBhw2ZCSHj4CpxC35/Onsca3ge359mmodPbtVLjGPqLOHAVd3T6XaPPH1R
Dj0FphKW88GKXV9F1X6IttJwRqv78RG9LcqYkYeXsJ95VXaxjlTwG9SIZdYoiyyI1h0ZezTLfW+f
88k5sqAQ5cyeBlui98YBV9U7o36q4mvdrBdNd+bLHGteWE/Y+IBPXc47yAsHKvfCVTG+1U64NDHY
PP0kjkSKKG2uW6CC7bxikbODnoHIs3deDeN+b8ZnvsOROWQLywoV6DUVL7yg2app7Tq5yEJMt21h
WaEkITTPgnZjYz0E67Q588Y81l8hCfaa2hqayYmnGe8GeQlB5/RIH3uWwnoio2JfySp/PHCg6lpV
hnw6Xdb6XTs7Npz+iCNzX5TaUuXZ6djTcDxXviTlmy7dVHG/oJKeex7cKsZZcHxuYXFkmEQda27G
LWwIjqiGJluqrb1BaHZZ1rGErNOOZZ7pQT0eMDrww0N07rbxyFwXpadKDIYIpOTAlVp9rfTjLs/D
ZdkqjE6CHarunn4K2jwDP3qNClFr5mHTYbbGgbx2lUnUqWggjcrlJN9N4IzHJN8Uzu/NeCehpbfD
rYaThFxjeQJztpxAPkKSGddepeAvUrq9FG6q0FkOxfRUlM+Z3mymEL/z7D3GDd+OYexWa9iZtmmv
T/f/yCmvLapccWPPKHImsrLmUzKjOgdAri177LRbZcHvETa6g4kHEpcMZXFfeLeJeW/Zv1dFhQFD
uYxSVMcT4La4PEycq0mO43bRugF4Ugf3SvySzt415zLwkVeJJaSXYZCAqIBCOuix2zduh6f6RYew
tqhEtAMlktr5JeVXv7dD60JWOROnR2JHVB96wK3loJwniP01y++k/vPpJ6cckYADofv1hT01ctBO
DhvcissStcoXfvUQ92+pcluBNlmM/pvPjQCIintjUbWGa+n7pHhR/DetBHsCA6rksAOM1UZXw6U/
fgc8C+TiU9KXS6oGkKl9VvrchStfl5vIzxY67jawSJZqY6w6C/SrrwBOoLBkGN+9GXB5AA8ppw9K
cW2khyK7lqfrBNzM+N5U20JfK9JnM34MpzuprsN1AkdNRn0uS+O1rfgPVmUz0yvlNdZj9nf7yvw8
9rcYGLuG/dZUV5Xp+t1rlpQhnn3Oaipq+HbfreZBh8bYBNeT2S8CnQ2KjuId2KNmuZruLAKtvg4a
GSnckzWCf6c6+KnsH6a2dVv/Ts4eJ4z8vR0m/XEGQOaqKG9HSA36wdT2U2i7weS7VnCIymjh9Lex
CmCheo71Q6F9q2HmmQq2+d4mjDrXrr8lTb+SdevWLuvXkaKnwIRA2i1r6Z6u6+2300/+2IwSoqDz
tb7MQfseKCyJmpvwIscO3TaFl6yOkVaaD7TbqxSjXE/nUvGPO+UPcqSoCcXgFveRYKBh2YN9kUBv
d9zAu/dhHgfGc6K4Wvwpev3srY3pSrI+S8ZXL54Wk71z7FczfDeG9KGoknsDYFsXbwHPKjgPGexO
c9iB2mXCKNsUXtrwJfsiVFBhwEhfGNZB9s+Eqv3xO0LUlpZTqMEN4ftP0JhIhkG56YZnbdh3sgt2
6LJEI2pMw1KL26puWL+X3J+77E8umm6G8Ia2zSzTrWJWCsRXkeUm5/w2jpw726KmNE7M7B8Cm47q
VAAb0DW/BB3OWCqUithtFfhUXzXraznui5Bbm7rF7Gaf4jpX4UA1UC9bt0sLU7ywg0Yx/V6NNxxp
JDYuWqVMVZOrZzdSfaOZVBCtGhUjJy9Zhep38DjbDPCFXezaLLspKm+RKPt4kJaePa39EN558VxX
txCmm/ba8m8N7QZet2MYFz4pYc3gmNKopB57+rJ8iJUriwOMyx6V8EaIugGrFJ8ZrKgr82sbnlkk
HEk4hpBwwMlpUjqfQchStQjMTx4nV5d1WEg5o50UErQ9Lku+SmAhB6s6I3o9slIQRa9ZO+ClALPj
UNtYprFTDsynDpbU6W7/MIz9IKP9mNI/7ZWDLNDkwNDZCkINrgLroPcUUyWyyqlUs/a1d5sLTOBV
NTghbZHGCcsVOV2EZXTTFCqvZunNysJ3R5IvW7+IotkJ6XpKkcN4SM3mm/YaaPplLxtRNuv3Xgzz
rZ9Qri8suEDnlnJH5pQuZBXfVsNCq2i3ZTkbuMH76SdzrNl5Q/bTgwnxhBvhl04H1XzFzuRCUbKt
CyGba6lZSjndxRVusNft2buP+eXywUzS5y/yU4c7OWqLoKXDDZhBy5oWjvlsp9iUZlex1S387ns2
srFo3KgEKB/cc5C5jHQqR4eHzP4aRAZlvSP1vuptHlGFknwqxu6xp4wS4obLW8ZLqehTNuDwFnKT
b2tEb92nSb2Z8ju/3CTJtlU2cJCWWnPb1580/yK0gm6Lqt1IxRyvBKV00N+0Yl/2l6Wi2Uvi5+Gq
R3zKw4nhkkCMdBu5PhM/R7aLokg36LRIaRSNe3z9tsdYfRHnnI8EEdc6+Cg1wYXRJCwx/F4bW4rx
SEtAXjurWdfW00UTX1Tt5vC75cKa42nYtrVrXXjLJap2pdzzp9ymXUW+aj/15+odjoy3KNodNA1z
PatD3V49mdT2Zjl3pM+tv8rrx8sGRMgEGuwbPIFbzgab9LqtOYJtzyznjrxbRLUuDCQMoFT6bmqf
y2xaqNpVZTtnXi1HEpio2NUMjAjruXHcaNtxXctn2j3WaeEdrha6j2Ula1Aj+mw63xOuU3BjXV02
1kJUhl5uDBA4WdBQje3BmTvT6WODIRzPWTLrZitH9dCALt5mxeay7gpRODhjAoqM7lreF1+50v3L
7mpEte4kVXhPqy05DwKJvGrLy/oranXtCWPlRo5Jeoqr1gsjOSMmPTK8okh3BNtVa1bEifPGu+ue
LxpckVIRtkYlTyaNdlfV6pzhx7GezrP6p7dk7+jOlICan3vKsc/pnv449/7g3SuCKbw6Yw+gDMOh
By0YxTYKk9T8vVdazE5r7KxqfLEPjamso0RbxpjQhCm3n5nPLeJdgRnSosbnNGeHEd1LiNWy7LrM
XtLiU6L72x5STGhA5PX7r4jlViUmEVaC9QLuvAYMdpgpKoZfENvCZzu8i6g4qXZGd6OpHKHcYk27
aeHiWdVr0pW7VON4OvqMQgRs7qTt4gAL9NiEeydTGrMccGCV/GIHdH3X5fU+wIHLGMYCZuRNr2Z7
u9k03sMwcKByCPxtnagbtcYkUBlUpK6GD25cAtEa3k19fgil1Wj2W5U3CvDKfqGn087J+53jZBvd
VzY2dctZ7zw5oWksisA3t7mWXLYdEG0qc9jfltfnXBUB/84XhX4mjxxJfqJ6qpSZ5QNI7QOuf7X6
ycTcrpEvFCWI8inHb8Mi04jOwvjWqo9j+nR6eh7rtJD86iKWoyaZqK4Y152trPQWr2TfPd34kYAS
lUk1lA1M2X1eM9QxRm6on7n4+LjTGHv9GqhVOlZFpzDSQbdhJb5I0/W8ijrd6R9a2z8HrCUKkKow
qRoMlHjPDGADNcVtModM+1IFOUSAblm1eLwrvpumqtva3yXzU4HuNa69jd5197p+zufk49GzRMVS
ZPtKEwGEPsj2Jyl/SS9bs1iiZCmUQ8XxUTsc1OKltm+1ixg5OgqQX5+KghtoCgCVbfbafx5/P/00
Ph4EkNi/NprLjgwYMORSaO1fj2fmz7w6+/MTtn/UDvyU6PW6cMq2C8aDNTmuzpn2hFlqIgF8OFev
eWTlKarxjcbTyr6kNEPzzHWGDZJsDG7Caj+sn5Lx00VjI0rzQ2SlsMwZ8GRXXl94RyEK8mPFM/FT
ZjWE0cNzyf/9y5bKIhZHqmXD1DmHP0R6s0q1h4LiitPj8HE6sEXRfNn21SBTgQxzftcOOldIyPKj
cyUKR2agqJxH36cOSku/sxpRzqNMFdpl3Z4/8KdZqFrTGPgD2TGy3kppureTdoHp1UWsOh1O/K/N
p15Z9xnusIdyuq3Hm7NMmTnJfhA8ihCR2OUOseRxl+rZ3rJApcalEFbfEY7h8VKSZbdSw1V1rv77
iLrVFiX1fptPZldzK6wFm6lw3CZ/GzhpAxmy6ZN6o6cdkAwIwBWAK5tbmfYu9tzTD+jYkxdW8JqZ
930dknviB65szqwHf1R2fjB+ouq+ihCZOQXJJ7P9AzD7Js4XrW3cZpyoe0kIhLnaZvjXFqydxjRf
ybLESTWsalQnWbYZbZuak8+0sOyzTWy/pPLthLG7T71y9xLZ7c6nKsVDQegp3e999yWuH+N6K0+7
tuzWA66vlfNNss5ZS/4o9Pjo68zXET/N4ijVxkwzqumgKZz17HUU43mRrnos0OQ2O6DC0ePdGN9S
vZDWyrJW7kP14fTzOZJkxXqAKDAoeY7YbabBdevPxN5drb4mzqG3L7xXFasCRsM2G+YBkpAX4A+X
HS+JNQFVFdVJotnDIYl5ltaqAxRyekRU/vdheFqiYFjv0dwkecbq1gBW0i7V/Hezv/LlT3b9tUdd
mGpbv7uNC2eZWV+6wOfSfY+GBE/QaomZ8aLrtoF/ZRcDXmWvvfVqm/te+cSMXcAV3thK7tYStYzY
rTnynVJfWdpO46+0d5mHot5Ytlq1mfJ2IyHwy80t/q7bGjO0JoAsEuwBUw+6ty+c4qBUXy0HWHMR
A+ZWFt6A14r+nhv1TrWepMq+yRtUlPoNR+wr27A3g1xs1BAXiDx0u3x8mAbVjYt94931SsbRo+l6
IOVleCCVtPUstlZmQf23vWi17Dp3IC/39Yor5yWl8m4VPaQcTKRTsRxwL+v8/iEo5LUhvWTFe2Ep
M79qDae+h7SR2MlK9R4zf+8l6sHrw/Wg3U3TFcLmZVbCn6oXlnQNHgxw8jLotWUDDUK6UqFY5cpW
j/w1mHtGs1/keb4qvXe5/9IP9kK30Hwq0feCITK7donv/EqSYQpv5T5aVWW+jRWfgiqc0AvImt0o
74ap3owylobSe58OdyNZt8y+l/I+buqtZr/1s/I2zDnCXRvcpUXqa1ocnP49hNcRvqg5nO204KAx
cEfpZrC7TR0ZL7X3EKPhr6r0ASxIMBLADlfZfr/GD8HtY9M12u99XrhZU1CzqG5k486J2kWo3ZQw
uyXS0qIf14rvrBNfdg2YWRrZSPIqKF7wicavcXStF8pGtbVlQfWDMhRQpydXtx45NePEaIGP/MYb
m2UbJkuHezpVPVRVDOXm3SrDG33CPotqzl67mXBAtOFWoMVcaM6XZNigP3b7ytxMgbKw2nTFixQ1
SA29yFnpq0h/NNS72nnyh6cugmpy143rgd82878b0mwnuSxLnCWfi/iGXzN+7Z6cTbuayjU3p5Wz
WsbwhDg3B3zP2fmmVquFyj676246dCgB93fmTVodSvVTM5aoakjE2Xdb/VzHX7X6DfJS530evc9K
+z3hZ5ayibG+C610mSTSdRIBF7n2pjdP3UYGOuF06Xd3Q3JbJDdqsmM5vZQYUMWBR6OgxnS9/jpN
rwHx9PKDE8oLk0qWUrrx0FJEAZSw8ZZznLUvldvS9t06/dRFGe8XKqVYXVRvabTL2uraS0aMCoe1
rGbrBizcQNFLIDlbOxu2qX6LIHjZSDdGd92bcKWaVQ/MREm/2MZTNuauVSfuWLVPA9ZlKmcSuORd
s05aNcpt6tPhel9N0jKNX6d8ZzQDWMhDm6uu6ZeL0NhXWbfQmaRS7CwGso4Ewd6ZL2bLtUoisqj1
i6xFrcdIshnyPsLpGzZcrCIwmYYl2HS3tDewLRchMRUk7bUT3hn6rSXfpTa6bBdBOndiShvgnfDF
qu4VdbjydfVhSFChaPpCil8izlUnlE4Zd7vs0+3sMW7CrVNJLvYRKwxSM4n7YVS4SfuQFt+qIb4z
bWM/c1I8Ldpo2oMHrBwywSKXMAnhgmSoNZTm/UJNDfajrev0T44zLopah7n52YQQFI/ozwvfbfzh
OeEwpc0rN1Ie8eVdGHq/qJzntkYDRezZvu46wfB/ODuP5baBbV2/0EUVcpgSAMFMUdHSBCVLFnJs
5Ke/H89oH54tu0ojl0oyCALdq1f4g2vZp4wn4BTviQHwprHctC42zPhdCaWPHjKzZhywl/eq9klX
wOWJZDPlWwPeuTV48A0AWuGwpT075kOoPvdJe1KRnozgO2JB5qpavQZa79fiLRrou5TiVytPvxUQ
fZYjHSfBIVAu+VU7063MYoVH0iaVczfSum1LxTRkcBDk+rUCAp9PzUoGJNHnhlfbV+0mLJHE49yU
K6cP19Pcey1eklZprNN5iwX2vs7XuMV0Ei1iMyinh2WAlpr6Zb/Pxa9RP/fNs6lC4L9I5QstVKne
GSQ8/MXk4OwnvZXxZWQFNaFD+XaVjC1WKZD6TDsrrBi1f4gqZvJqtDaHIG59uzqnI42q5zR5wNlg
FZcdo/pdqDp7hmN4JaWemb1NVb0jWDtwziQtpkMng79W/Fq+HxQ1SDn5Bu1Js+4xop/l3MtHmGfN
SxXC9XQyPmk7RseqrHy90Wmrxb6lTo+J9la2OwWvKy2uvUKiGwe9DJQWCrTS+CbqT0PdaoKkr95W
xqWOPnDBYkccENHZpM2my38r3S7llqpoB1hqaw4dGeF+MNRVmD6OcyANvTeHzyCIlErxHF1d1fVa
tsBeJR8TJDtnvBjCi8SD0/xq7XUxnaVh16vJtuvuafZwhObz+LHoympoU1+VpCBfWEWvZvmOLdQq
VlqadNZuIMSmNYIK6VZNYVUfy1JBVaEi+Wo3uIKsimqdz6cKh8mmJHrFnlDulKwKStRgG7Fg45Wu
lCjyE+MOMuA2j07YzPm52IzSHxMNQ0A7csXuV2h8ti5tQiojA4W+CIJfWc5uXeDHR7xZKuGGonvs
OeTFpcjWc3TWNW/KDjE0SysJZC3gMAY75mZJvUowDFDeZXkzqXtDf1r6s6I/K/mdlveMxy6NBIAL
AnOvr0L1PNj2WmEGhQ5GynE4xi9d5OHZxSgJUYf7ZHiSOPtaGyX1rkb/eGlp3vIZUD+cMjpHEVjq
VNq33Xs0SGxMfTUO7VbtQy8FWFbJ/uCQkA0bq+qPdi5w5Spc3SYvWJqz2oY5C/qUF8whyFqKLPOQ
F3ajbkt4Pln1vic6VXXtJlHkxo4IJNwDVWsk1UJWtRx8FWp8Xz84UrTOhmM6isApJRTy+pWTrOGR
3cU0r2JBe5axbxJ/yfMxU/dF9QepSEm5y+Nd1z+ERY+72mu3hH4k7pKGGDwd6+R5SZDEXVrP1vyO
trWevIriJVXX2EFx9K57+DV2RgSLON77dG2h1YInHgH8q003EJXcpExYRJYnqGEWIsD04jiPubVZ
ulNjVF6Dk17e7yunOCn1eMoicFoIA01ScmjQFOvA20sJ54s5WVRGf2AuB1Ml7uumcesw9JIlD+Kh
/uimZjP1vsWXDp3WrcLmUIwjyrgXkkNCgb0GbWPm75jjrXDv8+ZO8kQl1or6CPpnVUYZVqOHwfit
KtsivD5X7U6E6mpgD4ku23c8ApMKI5ECMx3Qkw5KuV6X2cfC+VaQvSzk9JpND4JFrJFhN9ihjZnh
qfNviQPORA24b09z9F6RTGNx2lvxZuEp4/zlxsZy7g3ZL3X9ugGcuN9Ewjl2EJ0049NqxRrDER9X
unUSlttullf4buC2kbMzq02uvOHm6Jl5RyLgKkel03B8U/22S9ZKYvqD2LSY0E05ZELpqoWxy/pj
ZvYPqfll6nhC3WfFHQloJ0TQVqO/ZHsnAl6iNG6VbhCJcU18CFVMxkCXpWlxzBXD09N4VZjGUa8y
TzTkhpW6Kep5JZYiqHIOtiYPRAMdzFDYGvi7Ep47nafWq9Cq9GAwPkcHrb+ZwcNg1S+addKmp3r+
Rc6wGeTxDTMIPh4nRiVz4aUQ3EbwWx9zHciRgb1n5C3maRqslaKSzmMiaZGW181wlxS5K9RLOQrP
Nmo2RudKJFS9OQHSHikIpkCxXuJCWy99eRhKA7uYCXmn5tKiVhm3yp1ucOSM/Uo02V7VSmoBy4/S
fdJ4Ib0IJ3dcMdhuUyASZuILx4pyFrKb1nZFYrmWvG1assWMCxQ8lFZ4RrbGEBVV6fpu7s9NXa7r
TBwTCzscO94AI3cl1C9sLmqBz0hrhKLNhSGfvdHq7DAg+K3xmBdpOTgl+DHdeM0JqC3yOgpJ0aJ+
dRD9zNBa4bG+FePWmHK3gUE0OWT4CNGoRu5rxXSfLWNQsjntakCEpV8NZPJTFt/h5XlcOsQ3NEN2
u/LTtKqzmuzb6l1ooW/aKofX6JmzwJ0RlH58EhUcJ3tfZ9IKEWofJT1qW3huVYC08Sr8GsLEC7vn
3nQ2clOukS/fa86O74H3X2zEQTzjT+dr2oRnIswzLZgL+086IJXjlH5mTV4ceRgGYhDaY2VXzevO
OlsaNw6rrxwBqvf9qakt3xzvVXUOOnpAlWyvUOJbT4l6aevi0HQAIlsgrJhsUsaoZsxw7KmjRIzM
5yjGrAZwPJkj7qq+HVV+sljQVfE/tJsvC23w1dgR2qxeHOv6AfUWvF4vfZX8LvT4bibSwIIsmyBZ
Ehf4QlGgizwdSmUguUMOXCFqJ2IqtwXCMp1WnRx7b8ATQ2BnNZolnK0KdLK9Cet70eKxZxIdfyXO
b4T56lWNkGeWxBxpVEBJB4SfKI4msNYrp9Gmz7O0kas001qRKy9rteOIxoClaB57K6iXpxK2ZMTB
a2CDKaV+bSNVHlaPozE9yuh39znOymB2qFGEEuQ6H7hIGFzPB0ca/WG01nhFABRw+zHEJLFfmemj
EuWepTruPFNPUEiO6eKObMEpLP1+ebYEKUGhu4VpbhxsUVeyIwUlIMiCUJl1aO+3052DPSAKTZ3X
GOHz0mZuYcSnRXc8Vd7KWXbnNF92o690CJxCm7wFevIC1nyadLejWJhtcdLnx0U7l7i/4fbpqzX7
0dg74WWhKI/jLgjxIEI9zVM73cVnJihjC/uJ4VBX+peOKj0q/U1112lrqzxFyg5N6JWjvKrJ8xBf
BideOd2BuAWavU2OTUpbo+lBQq9NpPXxV3uU4tQNQ9XNqvyOMRf5Q71izBuYs3PR0ngTzs62y6Kj
XoxrI1I/MzJUc4gPo/U8Dw3TKjIG3HlLoFhJq62dInFLqLHYrCKwIwWaE+9koFhimCnIaTCg24Y4
tLrSNBR4Cmy8qSUY8q7NUNqH5kmj0hDW1RvpsbcW/Gko+61FCyLtOJgQcK9a9tW0ys3WVzEBNeza
zYh2qq6cEyk+joyMR9nToYJJZDpFBEdJ9SQVo4HZfJvsLyeP943IVkryuyuTJ6YyZ7oiiDcouzLm
hMt762Tr7aPowgC4HdXCnV1V5zq+pNP9tTB1C5LhpNPcdDzmJQNmSz2a4+zaGBgnhJ653kdme6pD
joHlHVlE1yox3islf7HfUnqKI7uIvhF43DxmRD4sq5wJcflW5dDWr52c+L5r31PaNaauk5nlXhN9
4X5BXyvC2xQiL0L1s/Y+AYxUmfqazgemsg/2wAqeA6O3N2ZPqdJohzjTvNrE0OZKpcFbtzCCwvFb
7swavyoLz0dhbYz6RMfRVXj1SIkHkb2JsZIzc1x2pQRfbF7joFPgsyewBehsONrTNfBstUhsUCsy
upfQbAmyXwuBs4PymYa4sUrDJiJpzTXqCSUDgZy6apJ/TbVwgaZjPnC5tkUUzrFR7x5SdWM3J4Zu
sGCQNiv/JM27I8J9IuOe3HDuKPNdExe+lX9JS4AP8FoN8f3Wgil23HhpA5lVm2rkn5OxMcgeqI0V
bfHjeSHmydq2sWzq2spLi2hT5MNd6byVSn+q6EYZhrbqB3L1SD4t3FoHvVVgxZBYv4plJ1svAxCd
SPpTzXe0NWb7wfAyf0w+W9U+OHSFMus0C3zUyanKMYPl/aYa70W4G+m0t5uxKwOhrwVcZCk7ZmRy
g/iVltuKJobe+zhhh0mHjXFDfv67REg5jc0VHvOrNtHXy/I1kbAsVJcTYtyaOGTK6Dc0iFNElQzo
TvTXgG2P52KUXlqELfusPKXE6SbHPKHIt3EDo8XBwToFjlZfymHyskRbVdSly+QVVNpgvw94Qh+s
WNsUpHCFGa2c6a3A9lIOz3WSwMQ/Y07qSU3vdc67LnRUs5JjyuhC5n4j2eTpD9tOz86S0ZAZfxX2
4Hbh4A8N2V8lvGwYvCFK8PUJaVc+hUu4cezAZsZl4uqTWPm+aJ/rMnSdhdyqMva9DaVGppPbXetI
49jE884RLrwAt7XAppuFK+VAS0ThzuDUnUw/1BNBHFtZMxZ+VU20mhTID6NbkBVMjU7HDiAqhivN
wAJsFHgvMJXJnNoK07Hy2Yqu0vTpOZotX8ZePDIdz2hCr6hH/rT34rRxY3U8jDYLpcgO0Xya1Pw+
baa7diph2hPEUmmtK0kwVCF9ALj95bjJCFWt9WaZGZa/ykpnuagyaYiUcDXihvnSwctSJOXS6M6z
gaoL3YknWLouWu/HZnGesnLc6kI5dvpwnMMpEEBpZTrbqrQtcmT3aUBe/zzVJbLx0rcwQs0Hactx
qM4tbuc26Vg0HLv593Rvd9q+67pXdQSKolKF9hjfRmpIS7cy4ANLD3FPi60Fj6bQHMHz9k5ubbLf
duGAR5PBGpLNOLcfslMHhbp4jQxlr9B3hSL5XWVIwVi8LaG+N4AbzAbWJZmvJlkEAwryvxx5c/U6
CUDRzXxSQ8Urh0OFSMf0quE1n4WPRvQrap1dX2d7tO1e44XI7YxBu8wYhrNBzBd7wO5G+WqGlwZ/
Dj22/EXCRKcL/Tir/UIdz6LNp5VlxvcUJaADvKGkUHd+xZ29G+PyfRqB7prVcW6MrYIJOMRDKVul
VsdIijkUhdBIIMpScPAj62v2R11yreYgKeNBa3nG80M0H2zpPKW8so2ICxyxo6fU8iuTNN/psCmw
0apQK9PTjRYzl0V2m/ZioOHWS2lEEmW4S3i6b5Llq9aDuq2xUpHovgnqDKft1iN1f+w8ye29lVYX
qWl8J1N3pZjpXzdrgaxPpIGGmh4c0lXROLu2VqnNWGH24CAYVGNzjuf2Q0HjAs/XndxZdDabatW1
BjnTUmEvfUqzbQRo+9qtW0dttVHVi76cYrD4Nq7XFSYNvpY3OXDqeyOCxjKU7/aV2Zj169hRGYL1
6+vPmMWsNWZVDf92DAmuP1+5omG1+AvJ4KjYqxqaWpeU17oHtSQuXPQKKWKOpqR+xWNvZeRatObQ
kTCIJb5Yar+SjJheqvE1hRXqQkjRiMJ2zQ5Oi3kHndHLGOtk+7GgCdOSSk9a+yAqK5jGdjUydQ5x
o496+k/OOUo0Twb00suN2839A1Yu77UD/6At3b54Cxm5Tl9G+2iFH0vPMSlZ686og0anHYzWx1B/
WvVjY+0KZ+DMFX47Hid8pkWf+Fp/Nm1pbfHn9fKH6tgfMJ3vRR8IR/cQe4VD4axIAPZdj4/UsWnT
IJrfynkbG/tCLVZFeXDM50YWfj0qq2iRPYmuQSr7tgxXU1HdxLSg5r8L1n5Ni1dhxqY65OEVDeMZ
LoUC6kuJg0RqfyWD+lyPRs52HANaX/eFvZPqTWZF/thtZ2N5l0k726lDaAoCZLQNx03YNJteQtiz
lNdxQpeq79ehYqxlNsLMw+7jzykr3xNRsMNyTzJHjtpPnCvdarKfEw2ZScfKHmwMXJUMML0E/mxJ
1SOCMOsoU8itd8O459jYssCDrpW3rUIcyIYvkyhViXqzKI8R1iUm99/w9Oekp8UYWt5s6+9dN4CU
Sy5OhK/8wBltlKhpVTSQlqXclINdeJase9NywShIcR3afdM0+6WWHFBtueAZcxhFdrDNZRMn6jaU
5I1c2lR1+iFOyosCkKvrRBBSEwyFvm6yYaMPOI8wtlDyY6Q9ZfNLlX446Uc6vkccAQraJtmh096r
kVZ7d46M02heBmq2Eq3giE4kDRN8iv1s+UjFizO/ZP3XBN2qnE/6sKGHD0xQttd0ULXY8M0MmsLx
Or5ulQgK5h0DRaUtucJdpF5sujJY00vdbhovWXuM6pOeH5X4mChHef6Y1Kue9wPL0BvqbN1L0gVR
0JLQtMipm4cQk7Nx/hVD7BTWaTDO+fUEfGzi7H42KUibws+bweVhfFbVR2usaw14o+DEnfwJu/Qp
cYlENgou8YNJvmvQhC9jND4jr9FqdwGagkDgztIpwODKajstP13Ly9m5y6Rz29M9Ko9SqN0vWnsw
ONIinVHgBllyRm+BMKANk/0vd8a4DYsvREqBWxx6+UORoo2msaHGY5r6Qnqekqd2clVlR6ugRDUq
G686NWKvGkGtOV6BgTPlf25f3/e+t7STlJxEdzZ0pEuY9jJMi+he7sdsV/a29pouagC7aJ9Xb+rk
HLT+XhcTWsyljBqN895X/dnAadBzhndDfu5iZU2ltY6cBMdD7K46/Eh/E/MvS+RsdEk7XuVx8v5i
xy9FD7C9f5KS54J5Ufdg115a2zs93tmk5hvd+pTGB+O1TLdSK3wx64GQT0pxhsrPWMMVgT0AN438
KESwR2iPc6G4OfF4DBvW7UnLh0uSnSwR+wikB7kavprxJSYiyAYCP+SIDAwo/OxkVVpBu6WcKUzd
7e2HXsq3kkb9I/NBNc5MjyAlfbmnKyk91NFnERUfTlP5y+AcZC3am+pyUGtGz0JobmOB7UWANScP
dxLbNwjfSbM2GT7ihJLQBXjIKEn1Ml2PHRY6nd37bQxuKdY8dXjCFxCdYMHMeS93H2o7rsFNrVRa
HzmNDKOQvU6RHqb6E/pVI+hl1PymTJ/6sXqw+wdFlvy/own+O/7FutUI0+NItP0IUDAXnlQyv/+H
9th3171BJqVTUXH+cV1brBvnWFs/QsZbt7JgcpLIlTFz3ZRBZr+RfwqYvMHIlliYqbUNAmxuEZPm
Ff0DAPYNwc9ybgBGUdFoU1dIHEqauU2Tt0EafMVUOGOZyKp6MGWNG+XqunD+2OH0kMdiVdN/jZzW
i6C8l7/NLPvHvXzzTm41vWD5G3l6/Y6NwWjKy372qm9leYZsNO2s4pXIxWlmlMUA/Edr075igj7e
75MywrNX+X/2YjpDUhQwhhSvT/3kX4Cf/w4NtW7ldxKttbNQhd/MYVMaRaDZJ8r2VZgv/wD/fCNQ
bdlXFON/3HkiR500JNKIiintusbtly6IanJshuODsrVSeTVJeBBq2paKcZ8Yhq+rL+Gck4aeS4fZ
ykAcpjOihNVJbodzV/yDqfHtrV0Xx3/cWj5kixxHII4Lut7YxcJV36A9ENX1Ies/mUFvm35Tdk+g
fXTzWCOhbqJiITUWMg7ZKqeGoBLCFfAQFo+q8TP6rnUr98PrqGgmOMjUFh49Z5xSf7aErgiq//i2
jV30QsggXTtGs7P6p/+ZLvvVb/p/XXis2spqFy6sB1K3wsPnZ/d7Ey2sMVN0yTGRbFRdWaMM9X50
3VuNH6vVs2ZMWm53Vr0I9KFBG+Rnl74BB+KIp5ZLDxOx7PZyvk6mn0X6Wz2fGDuBMhrmea98LC/V
599vVvvveELr/6j5JKpkGbNFONZBZwHzGIyrGi3tk2lJGFzn56TQSAHDiyNdZ9YIg7TMF8f8UOuv
jCAk6aCnu4Rsok6xxVL1LZOIdYZTbrN8lgOysuN0uk7nE9kJBuWXHL4PzT1S7oEpPcbRACBqpywm
8sNspkK5//vXuj7r/wvQtKybeGOpaayodPz3+fgwo1UytgNeDGJ81ermPan5inE4/WyJ3ur8zJlR
mHnDUrLS89KuLfv579/hm9PpVpJHK/W+VPSEaB8dqvRaK/z9ut9Ee+smBJh6X6O1ybMZpIpAjAuj
FNJYsnEA/5dA7P+syf/2/G+iwZDKmtwY7IFUjd2lvJTVQdYfq+Gtyx26jCED5O2gHUR1sPK3Upw5
1qvypZEkgG7Zii4mrevcrZqPYnhzpIfQeknUV+zVzZmGLY4aOKGL69RSQmYnorVT5euq+aMxJ8UJ
21RrjvOnJHs2Eg8s88pmZJM6gYL4ktXEbmcd1T6wxjuZPqL8O0kvhvLhLK90n90hPivT3WJevdju
itY5Se1+Sk9JBeygahgyvtX0d8ymvYtKDVwkCJ7oHjlDu13w2K0eJl326uJ5CHcN+GxnF/Xbv7+1
bzDhlnUTCU1IYV3ao0l01eagGAT4xKgGbc15otFvAn50XCNScNyovJpKWKf57kTxj+TncJb93+Fd
TE4ljRC99lNzjMLN+C8o9TeL/FZzUa0iPZbAD+z7L/ux/seZ/l1QM28SpTmRKntogOuXw4uBvShQ
UNpjLqpbegTzV9CO69v1FCmeMpsrWV5wmGYiEVleLbZxtqXaH7vAyGeahjxsphqWoR6javklJ+Ls
6CVoA/Nil7GHsmCg0FyeEnMbLZsi0ty4SA4z/eRMOxR4syTav5jd3z2r64b+j7O70/OxXDKFnGCH
AsH4MxUa61ZGaxBMs9uYyyYnpnHJvxRT/jtBxbrV0LqaDWRFwYoJDcZynxAnNmb7w7PQ1P73o0jE
2LcN2nP7ZEGDwS/SfySq3930TWxUpALGdc1146hwnYFOB2CS8WfeidatWpOMXUch94iWKx9MR39W
bdxqKwlJLUU+wRWxfoWP5u+/R5tvltqtrlJmRkIagOlctUlE6okfVly3SkrmKKpwvD6B5ddy+pfS
xzcHmnGz24senXY9LMjlnCZoHfDoYJAsGZiE3Xk/ex43W09PCShjrk376q33yj8/u+hNkpKixiwn
Nout/dVYPl2cn132+k7/I0wUbULRXZEngmJkzOW8/v2y3z3lmy2nGlErjapKCaf1GwsAcBHVriW0
QMv/JcD73Ufc7L5MRVvTBomLrjxDiT+DeUkxqneyfygXfZPq3ioX9XIaa5LSET/n8TBFw8rJx71N
O3NW7yDz/CxNvxUwSnN9NKcM5Vy1AGa+cbpo/fcX8M2evBUiUht96GehwKl/jh6lny3sWxEiU68Y
2MqMCAwl3NLUh9P+97v9JpLeqhCZYYT05rVaSbJNBsiJ/KqKS//vF//uUdxsR9XBUriA7Xjt1o7D
dtZ++DRudmQ9pwadcR6xEOv5ihdf/f1+v1l5t1JESBg0KvphM5ZwgII7hOszMHOXZk79UF/+8SHf
7B79doOamR11KR9CW/SK62C+oIP60sTPDppbgSDNwC8kEmg6mI1IVqaueBVww78/oO9e6E29EBm2
kvU2L9QIUYND+eEfWfN3171Jmm30xIt55p5Vwxs/pDT4++3+T3X8X+qbW00gvRsNJ3PGaS/DCZvR
BEzBpE3RIUWdVZo+l2gA8QivSMDVmBtPmmQoXFsTzKWsrkzGWXkFmutsqjYAYGgeTRyktcbQswjG
5Ukv5+ukfx/bqgtY8qoOqtXxk1Povj2bQbXQldUCxRw8GmaujoRGWP6+siOkTAaq8LZQZOHmcDAR
7JuWfK/LHVDNBwG0OzGZn6MmW1jvjOh9hSorotVnMnKJ8zJY8mmrdq3foe9nl560mIc8mrdOyq/7
PwbD1O5pUaJ1DDNpKO4Eev6hfm+rIBMKFT7qEwJ2oAv+kYUY1vX9/7fnfNNLgSqsKOSmI8rdHVzb
53B6MsAbSQAoK/uhmnk+4duYSoHqaNvZ6dZd1u5mYTLD2FndzFx+3BTWsQxRLgefqqNcPjmMyuvV
YH9euxJZtWstyERqFVwlSCbNz4ABRPIOqGAQ6RB2+O28nJvsM1XfoT7AcHgsGRyW+mZh9jz160kH
x7JEyBt6Y1N4CTjvZPyo4H0hYeTqQqxywMLWNMED2uhKus6YbiyAknIG9cYnrtHmuNf61yF3gsIe
AyOmSQJCe/5dqb9TnEqmcZuCy1DOXb6WHHA3zGwbxW3r7aR+0aZ3R7N/ykR5rqVuP2cMlQYmlZCU
hVa5LZCyEIxJpqEBOz7PAqT0cDcDmY8KnkR6spjJQVADI4UKWoLsvtTfi7gBA6Zv8lh3p1m6rzow
n++KMq96is06rtbZkj1P+H/nyXO1TH7V7jVzXcnM6tFz7JXWs/jlWDwvWCGPxniRYJA3Ov9ZTQYQ
spLsaQDG+1ldsQ1q84QO1mqqN2bdrVpxwUDDLZPe1/SPvDkYs+GlZulqo/JSigaaIph07mpItN8m
Mu5YTW0SB9X1cejX8oKzNZyUIhb3U1Nf0V+aIe7nofNsmBS9KnngNoIpuQM3bRWlnyNQbkmKOybD
dgCFH1m5i63kUmM7ES9bCYKVfsJgz8uBoztGhlGG7SrcgsFHNyBZhggo1nXA6Kt66Olhu1VCsR5G
E6VTZ6dA9XTCCU5V4cdWt+mZtXVJ7OeAFbJ2ChrzqxvCdZI4mxJtTTXWPsoI6DQErYgBrV3Ivpmo
Xpk/zK12lYhxTQlp3zY/5epnYt3NUBlokrq0Q4CmOvjnFa5t9dsuNtz5yjtcQsBEv3KnvtgLmkxM
UIyVBB9Bko5O2h1rBr/N5Bf6rxn73SU5WMjf9RsKoTv6ZWd7GQ+Kc6/Ef6YItqYCJKEG2W5U7qQ/
yuO4c7KAjhJz0TAwwFvw0aspWjOlQ4PDdcCgAwtyBBYOx1GRgYuVgDAbf8yXx96GENQAG5X1Vckb
08uXdnqRWYlAoyaGBOEQukVYAZUqViKS3HZGgwTbl8WxVtr4gu6xSGI3m6CYFCBTl2I9ajsZmIPZ
xcDZmFrWoH1zSADvVaZBK9w2qbaKLQ2fRGT+CpiN7SGZpzUqUEgP+mn2kBU2wIE/g2avcKhRxE4q
IafTJ5oGXvhguhp6QZp8b8C6hriDfLiKfJYw3kRVrGOmGXb6WMz3QgZgHjkuLwOM1V6FMeyU4O0d
1jHNyC57kYoWZSINLoa6yUf7EhnOw2DtgW8VwJ7rZDeiaF5Pa7M1jz0B2hK/pBxOYAZXNBGeXCPW
nJJaobjF2AT0bB5nft79mgz2Zw9MB8eRQfuDYqOryhCwZt2rjfcGdGs3PXdTGciJxez1ktnIZtob
wEFKl7l9jHfklfw4ZLtqOSscYUryInpQ8em7Y+qbujaBG7Ybx5Lpzg2rCipnbgwrSWbTQfg5m8Wl
yljGk7GywfXLzmZ2jqGFXZuwUIyu3KF7shXQm2DsvSqL/8hpvovih4L5OnvpeiCOBgAo60UfS0Jk
6S9d9BIy7eqABRdOcTSjNzsCCs+C68DPjfjDrGZAQzVbVLafU5AeJRY6VbbcmY38VICJnwvoxVNJ
XE6dt0IiIsZT1gb5ZHpmN7mtQe/ZaKvXdjC3g3wAlBqjFoPGA9RhFEjNcq0l+274rbTHJD+q8qs9
Tuu04lSeGEqKq2TuuFd1jv3PuWu2otaCLL0Ha+jPYXmkAnB13htuMG32YNRoMkMD7BzwtR3Do7DY
KJZzbNXj0P5umMhHo9shXm926BhGtT/bW6OdVo311Nlv9Ja8NBm8xnw2ii/NfBjSV3zDPB0qSUTS
0Ze/LXgMC847qrAubXpXC+xSooe0fS6SNTsqGEOuZuTJMcrmuxFPsETaZaMFlo4IDAYXbVWXiQtE
PKNZZamAE2zvRCm7YwF4oBCp36f3YdXthxKeBlgcE5h3A3bTJDOhmDId5zWc7+WsBIcLgCWKH6Pl
gdvwZEBHsj381obw0MoXSX8ak6CjJwyVakrGbS7trJCesHPMGCHVgNivcinFbH30FSfO8KeCm5fM
+brop0NnQXVz2L/Nr9BRtlPMlFWA7JRYrLksw5cJVwZDuqulrZRMpMIjidq90f9LQe8bTQvrVuMt
xjwxhBAz7p351AnFS4jNooUZ3nzpY/r/STuT5DiWLT1vpazmUeXh0XpZ1Rtki54kQLCbhJEgb/R9
H5vQVAuRTJpIa7jakb7Au1IhI5NIoUR7Rnu8INPTu+On+f//7DNcqwagS1hlNIGCzg5/gO6/W9/W
1n0A9y38Y5LpfezxuHkPVZpuUsvHz5ObnOsZ5eQd3cum7QBdQXgPm3UVaBdVm4MKV3A1H1QCMjTL
d3YDqApg8OuerWn9xmV+zqm+SB/kTdDGRdCR6e3AKyaw3hGvKT8Esr2otXITYoxhGl/0xr4sphtX
/1q5P8HArmRib5y8WwUT3EuIWAUojyGyYGS/o8PIaoIW0U8QSLVtabbXwArD4UNUJNsCyXk7ft9m
kFYjeV3PWMICB5VSX2PCineKdZJ9jPUPDcIHU9Nv3NzYCm/cEKv+TCGhqnjahT6qVBQNxg80TN/l
EDnDyx6eWNi8t0AxGSM9iMRjhzSjA5kk8m6T4AkorVV0V719H/FORX229Ykl3da5jWIQaWTzPTwr
CGzUGfKYNok91On6CqUgfZWWIZTyXQXlvqc6XQEKwhxM1bepvEbzB08IurKTfxYa0tekEmcZ2la7
sUr/vsFwjTABhnqnyltl3VXVpgk/yHy6ENHlyL7XsLk8H1Sxll8Y0l8DTsMvuPKKvZdcyr5e23aw
mTBnlgOeE7KFawLO1out6b7LMMqibFeyybHiQD4hEhnfzfa+T+8D+GdkYfM5VR1+KADKoZihKrUL
YxxQd6/Z8NQMcRMmd5P2jScDRGa/MfCciu5+jKiT+jvh3U48nlX54E7uxpd7bVj19059Ww7Typtr
LeLanz7I7KOjv7fiakuz45VJkTxsb1vnSw0vM7kcMGs27rKlc5JnXDx6AjH7PoXfXMQmYmj/9YPX
fxLiQ+D/6KrrMPrswa0OOQsp58+w7gr/h6rgUvHB0ce8CueO1/gaGFwX6j4lLforeL77PoCFMzjg
lmmEtm0hIlap+DgkH3Lq6g6dBwDabt1UXiqp71zbu6cp9zZW1zTCcONqVxTA76W8afLgMiP68YCI
54kNcortUSPlgvJTXn9LvYc6fNRTdQVJCEFA46M3tF80UVwnXOnceZrs4UNH7086L9DmbZPR+Kwm
/9TmH80GCyEgMgT5lQf60whZANjSoeY/APBa19BEO8EjMH7IU49WZcOq8+5GuncWIN3K755+38l8
VUHEUA76BeajhUBtGsKWFfGNWTx2yb4dvkTxuMnbK+TK5kahuK2gsEwMo27cZlxFo/hA1+EVlwwO
PDxmWjdw2b/r0X2LeyHYffUIv4u+I03/vfKuDarC8j3pEtz9rQRI3Ey3lnkTdsPeddUGBZBGXI+8
H6n5LYLpMKhPpvtLp6WfHeZbv8vvHdN/zCBrh8iMoIHSIAO/aT2g8QEvUEz86aPtvec/6gmiDmOw
T/Unrxm37oAbACp8XZkXZrAf+xIm+7VOETOxiX3rz3GUQ4iOwc21kNqRYejqR1err0VO05gyaIiZ
be9iwr3O2/pLgEC2rVo4WMHeVAgZUCWy4SB2DTjPtNn6sA5qs/xot+oSTf27Hla/M4JqTTapjXya
DvFOV+ueFjvRHIr3uEKw/1v7vQX5P/DuZhYN4imeu2sGRW0OM+7DVkZYIJ2CHYSmkhign5052uop
bdgFwH0zf9i4kCac+ioUNzL/NJBAM5IRosi0jj08crgcuu3eFxN9Qub9VOM+6y7q7nJ+hGRS/hGa
yUXkGWso52u3ghBhPoykEFKyTRqUrCnxNxA+kKy4DFtg0PbFMFzVkfvOMVOIteGtYSCSmwAqLJtt
4O8jRFfcOr33dHPfwITxq/bOM40rdNP2YwB0qqfZWzVcTKZ76bTiuk44j1gkFyHm3vqqQfvxMgxU
fe8D8K+qb13l7ZwUfPNHevYUo3czZs5DEvcXugvyECGcM8/Zb/IHi0QhzCUWA8709QixEF50UP16
/YOf9eZOZSYWqcJe7+zelOVw7bbNI8bszkOmZ7DxQw2EIegRNeL/uymgT/cXcg34IPYactn1pOnv
4sG9FPX0KXD/iJR/p7w/Xv9S89invtP8pL94uqtJleDnbWTDEnMV4wTNEOW+yDevf/yz+tupz19k
GM3Y7boyoaRXCGPTTOKx968ySaui/o9Qe/BbncL8pd6DNG6uet7EdozuEueuPNt+91mQ79Q3kIcz
RKA8tzmDzJA8ygTDXo4pfJByC5LsyusVrAu6TObvBvoohDCda96qVPLKZDdNcQ3UdUBVwZXiP5br
NxZpywAiWBhTGL8OtL3eP07hmfwir+tvtnKRuHTsDP4G79U15PtVSY9dsnHwEi+ARjwQPEMOya5x
gGjlkawzqv5Z+FQmCNXrGzHVDzkvyhSYmxKSGm/B1oQqPcBbSDLC3w9d8dXwzZ1ltztzMq+CotsG
2lcThHhuuO9U/qUvuvXoh9s0/VROzrqPYcMVl3V9442fsqbcoG6kYMTqzbsqitYpoiIViebSe2+4
Vy7WFJu2LuwbmH9l+TkWLek1tG0avgOEMqx7nUMIiqe1U3xFKiTxYLNdNR2K3GIDCqRNHZxHaPJa
8znAUA4wjoY8nTMJa0+rV7PKQNkWeBXf4wBnMQaoi4BG0sAMDdzbxh4uNRNE/6zUsXWTGyW2kFjN
CbpieRfkl/XorS1ShJI8xGCkFxFCXDFhQd5AptcvzSJeIegGRzUfH6Mm31RtcIlgKkpbXx0Dtz28
jMurghQbrZZC//s0/JHl/nUB0acMwE/DYkShRRp7q79RyFXn9DWgRHYzTeFdFYa8xvjtvKq9HnFX
0o0/wADvoTP6e2/nWzpqUw5bDfV1+BqZ8jbL/zDy8iJxx03Szuz+qyL4GFbT17jH+bHhDdr6lpBz
XYS8OND06uxjF9/K+BagKOJOXrRT4w8j1bejiO6d5pcKnkwZbIoe8bjUIfEREWvFq0qK9ZBdaMV9
4xSbySj+6OvsotEmYravjnkNkBy6a3OTGsYWPRMCeXONqtKqs9P3E2TyHr5R1Q27PvdIICU3EN6e
O4z7QfLVBVgQJPm2Lb7EJIjbmV6JkKIzRaSRnOtUvwum2wbvsRr9R0v7PEbVtcp+OQGsWivdDEa5
HeEVtL26MwPjqvGNH6FBBgLghhK/tM6Ae0xbrdpCtrag0frnCN4W6mJtsVPoa2Sp+T5yxJk6yG+K
OXLxppRx1HFkvB6voyNr+DD4wUZzgZAEsOOmcwiH39hyuXhfUGvNJCJC/XUTP6a0GbbqGwWt9XVL
/psYbynPraaMIAVP6joXF5FPw7xhPBc/nrZbcvFEOL4emmR2++uhvm27B16AMx/8m+rWUhPXVkbe
Zw6Z8hZ5iM6bUAZDRI5mx5k497z9ptjwjBB+8XxaTpbU8WSxsTA5irihh6BNuuwqQrIkjB4DsR8z
FzsTrpXprl/fid9t88LOZ5MunHGeVhV8N5zZM4TThwTA65/+m0VbiuW6cRCkU8s++5agE/n1IBsI
qIjQ9T9fH+D50J94kJfKuZHXgKS1DF5Ae5wt9WVYhXdxYf7QfZL0tOYNsayN/uR0A+Ftcpd6X9yK
kGTuhAfhDpWlTVsgHOaPF3FBRCvyH8pOLxv4lhTvdlWnb6Mouc7wps9849/t8gLJJuzRF14xUGqE
YWgHlBXs/KZPHuLga1988YcGlTX/64Qkl4noh4rR9HE0JM2aldaD6iqgdtaQkdxcUFL6nmlPESLw
r3+3313LRbWr9iIddTmXXCK4Qx6Rkfzg659szffv1D7NxuzF2S6Jg/XW5CQ0WfQ+tcZ9mfpb1fSX
0h73ObQ0TS9WdZ5sEK5H5Qc1jiz/pCAI6SS1/ezCjfp1ZH/TI5CUuXFFtWnlBWBSo3Xu/PAjLHf8
UM5CJaQ1dR03g56gAoZwjxaUXyOnJZB08+KL2m22RvA19r7HVrGFH3dRjPGnfBwuYuDGSfjeoJif
0Wa1Vd88z1zXap+FSD9Mww9zMO/pGk2WwDizKr+7HgtLPsYq8Esk+a/1JCcJkqwHBINp9kYl9y/8
+j8/Df/i/8rf/32J67/9K39+youxCv2gWfzxb7fhU5XX+R/Nv87/7P/+tcN/9Le77x3E93z5dw7+
CZ/818ib7833gz/AKwub8UP7qxrv4aMnzfPH8x3nv/n/+sN/+PX8KR/H4te//eNT3mbN/GmIaGb/
+NePLn/COJl1if/55ef/9cO77yn/7s///Of/+PO//Pk/+f2//vnf/vzv/+s/Hf3jX9/rhs8x9X8S
ujIM6bpIo8rZTPW/5p8oix/oglDWtGhJos+vYJZXTfBv/2j9kxKOlEpB+rUFVpJLVOft/CNN5/OE
Y/BDUyAG66Jm/3++5cFO/fvO/UPWpu/zMGsg0swG4d+vjEPjVssQpi2FK3RTGEtmg1W5pme1ytql
KZdzY+s+Qi6S9qDJdV/oRbqrtUAMdz2BT3pRBgJWn0tT9OnMC6EfhgJ//x6mAXYL9XfhMOfDKxw4
Agq/15q7zkgcuQ9iHsQ7YXfxgM5ZKf4YMwh3KKk1ydNkKL6QNYb5RiRl8PBiG/9aoJcLcnhd+CKO
ZViGNCUlPFbGlYdfBEapqpFXMneyzJ80IcVTYsX9V43+4NtWRed4FEfrz3AO+6mEjRK26yw8IU+6
WoPAk7kLGkdCuMcXDSSdHyn9BLA4xdABoIi16YeT6daFbXruh9fne2iO/z5fx9Ad3TSpXh9RJGoZ
JHaJxjDajonaqaRN7k2/Tt9k9P8ahTS85RqmUPp8nl9aaMeAdjr2OqtKafhzbtMj0U+a6Ax++9DP
eB7FlpZAdVaymmKJlcw5vL7fI0yW9zVVWVEj7SASuNZDc45Ndrxstm7aNnOxLCldZ3FMahWNUw7G
gsggia+tqrbJ44rw4+ubczwh1sq1dGnaLnrvSzph1uuF6iqt2/VO1GztXDhXjWZ2K49S6dfXhzqa
kDKQG1LKMQyb/y2RtojjxFpikcKOR0JURBvTtRiKc50vjiak2BrbVtJQpmlz5g/PgTGp0bJyx9vV
M4wdjmwZE8zTbBGqfejqP986J0uf21botu1YplpGArzcrups3dtFLc3C113p5z1Ai6Z5fPs4FtZY
MhZNgpdVpW6ocrttSfoVRDEfXJEg2WXG4vP/3yiLtascCixmUdMKd9YSyGOL/i5ldI5+udwh3gEa
h9LGF2MkLHPZuK0MIkN2qK2QwCzGW7+LO2g0ZoaqGpCc1yd0YigXU2Bxtk2HF2j++Qu3Lcr8NI6q
pt/VHr1bB19LaIopWvEFxmB27sI+o9ZevnRMzDV1SzAt3YIGOl+AF6OB1kclW6BdnE1GaOxqalpI
UziWB1e3Q/rGtCuBYiy/mVdRGnjy2qwLOiu1fVKlKIu0iLC59YTCXugJNDejeio+m8BW0c6Iiqz9
FNZ5Xj7ULo7XymlisCIpcnEjVYS+mLaGkxRUOTR6Q1emKprLpnTCrzr49n5vNiawm7ZqKzIM6aRn
12FRKO8yFfUsg22pdk+PPj297G2taftV3ImqvBhlnH2SoqsQDKZz9yppDIjHb90iKciGz2+hEpa1
BLq2rScjPxX9LvVAl5T039uYZehS+0zOFWVnJ/1wfxgK5o90ef8tBjzcn1Fzg8yXCLHEpY4UbsPU
va6ckASrtPeicPNrzTTU/ZvnhwfGa2FIA8798l0yDKT2crQHdnasiW1IbwoqjKanXzhtkZ6jeR6f
d4mJtQS/FCMuOz7Vfp0FLPEAZGNo14PXD5fzOqyMNnI3b56XdC2h5Gxp5wf3cDHrWOpoc0MHGjU1
oy/T+KvdD+kFDTaMb68PNZudxb4ZpsUgvBkkl5cPh/D8zuiKYdhpVkRIOSbqquid6SLMUnmTCw1J
2Nalsi/HSHuzAZEGlsqiTagCHLZ0GqOuSBw3zYZdlSLDtTFySu6UycpxWgN267vt6zM93j+uwvwg
M18gl8vhSldVMm87VOpoxkugZ3+oJgQe0jh7W+rKcV0uncv7iEdGeICBPNw+2w1DCnlq2snW+lk3
4IYbbYzffLcZhIlggu05Cli4MDjhdqPGXOzyEPGlsrLB87cBODjROm90Mp/n82Koxd3Oa7vwwzEV
u6LTTZKyQbEflG6/+TgwIbwLW2ebXMdeRLy8yymSQfTinsa0pI7etADH4Il4gZ2fWbult8SETCFM
nfhMN+YzeLhB5H6iSS9DsaOlp4HCOfmhwiytM7d4GYvMo+i2EpKXmEf5uX7y4slCvL4RNfZyJ6Mo
o1+E3Rto2Bci/FHpY701xgnJ3zefcVNXSvFOSim4WYcT4zWxRVraAlFS+ehrYXNN98Fv0qmrt28W
YSdeoDOf8b8jdF7MzUrHGqWcVuzsLBw/dqPfXnVTQ9F7xta+eU44GIKjwZ3V6SxyOCfToOHANMlx
Z/qoDlz4gVPIPSrqFQAqw/CGi9eHO3E2iOOkja6HZbliyZGBsaXlaW5N+GkKWeIK3e0+P9di6sTR
OBhkES9HrpCh4U5YCD3o4VvkpQ6pF3BbO04fjSrOzpyLRTegZ5PEgOR+CawMNm2xiFldTGXlyGlX
GWjLUfBO+n7r0a8H9J4e2C1Yncxy12PSSu5eYdFhIDQD8MGOUyYPni7iazNsUaAWbJT3bTSr4utb
1x0vycYDnyNMSy1D6dHwQ7fA2drVUY8aWF18sY3BOJOoON5cPn3ODDjC0SX25vAsVfTLhF5Onw3T
FSXYGMf7yH86J4xxvLuYFtwhy+UX4y1GobMAvmSg9bvRSUJAEMNdNBY/vRR9gkCceb8XEL95ZxkM
v0Nn8Wis9fzzFzdRH80yRiSk31X0r+q2eShbbR2nUT6h7diCqeiCNO/3RVGn+UU+FmSUh7QrbytR
afK9n8c0NkmdSgGtRcy+6q79OEerVMs8tCoHyrxUjirLTLetsLgHKnWL4TLitIwXRjYNlLVgCsp9
ZVjFQyzM5h3AvEZH2hLw3Me4jHE6VkGfZNQqmnDKEA+Ow+6nRFtSc8HRlNUTAUYB2hhL2q1weiKA
kH58jsR9/Pqbum6wSphH1zKXlTEfzE2eOCYulWuiuO17Ec1tTLWWpjg31PEhw+8j6Odp0RXx2OJl
Lkog+2VI83MF+n8/jp3clFZorV6/L0c5NxdnTUgTbW0wuCYP2eFZljmdjIrWoDbtRD9ShFB/gr9L
d7avtHU4TsWN3475Td3kwP3kIN9lIjv7JY5X1dYJyExWVOdbiMVJ7x2jjX2U3XfJEFLujlT7Oegc
1C1tL3wTTGY+56Q5SXFaJF3n6S6qUbGtyjStsw7xrbZdiRynG/2y8YyhPDEh3k2efdNhDFI3h4tq
oo6ZRSUTInLKaDgxyftpInaSUSnfxD78a0LI8pIrxktQ1vxVXlxcFDvrxi9qhoq65N5Pwg6FwDb7
KjQQVK+flZOzsqXEQtg8pc+vw4uhXEfvtSIsuh3suHqPxmf6pZCWdWf7OvDy18c6DgTZJ9uylWvj
BCtjvh0vxhID1XNlgd0uKbeEerhrY/dBNd47hFhzmiGb3pkBT01uNnwOfUOxEcsGa5PjtKOy5wFz
xFkxvck2EzAfMoK5N68j+TWyhSSYeUKcZRW2DM1yzHTZIRNK/yk3AaSJUjr86GI4J0elWKbDuMyV
5CfxiEmtONytw2VUldMGRTnIHWAsany9VaGhOuAVlyvRlqW24n3LaUggx/Bu1CfYeNI1p/GNKVkX
P9K2BJfcVSYhxeJbTI1patLlWxgl1Dq4UdO0csemuQycvjuzuPPBWM6YdLqtHC444cPi4NhD4jd9
JlCAb5hNatAUSWgwR14/nsenxZXMBfgx6Qps8/zzF8cTPYKEfnmFBHhSfVRtUiEUziON7+TvXx/p
1HyUOVsSknEW9+5wpNFqggKpUrkbdMAxiU2XND9xw92bR3Eldoo8tkk5yJx9kRfz0TPD1aywQrR5
bofhF5bcz5niN0eAyiBRLgyl60Trz6XbF6OETm5MWg8MiEIPzWgk779c+Vre52cW7Xh7lGHjfXPk
5Fx3WzjGVloo2pz7wb7O8vDKrkwoHfxGczDvXHfaY0PFUMQwFM5MHjFjcRIQ2TK8UZv8vVFmEszy
2OIdaHVC7pIypv6p7fU23I90DDg3yeOTMRf/5ldbkXMmlXS4Z9oQe8q0wVtF+GwRMJEypLFXMeZv
PRt4ofifHEC2jCzZYoZxwBMXT6nc5bU2bMcJkU3HQ9X8jSeQB5mMrNSxisS6Rxotko4iTk22Ixts
AO5mP6x74vszIfuRPaSiS3zgGI4xl9qWxSFcSjqKZ2JAISduYNnqDarMtmhEBvkn6uJLkptK+9VI
M7PXRSIBfA6WmoJzGJ+jU8P3MJ69A0M6BkXhw73riqbyujjhe5jpDWVeuNuWfZso/X2f0b7KVvU5
gMzRaeHKYbKEbSrXnH2txYhkFxrkbsXOGCCHdqOLSvVg+G+CieKN2LwyBvEu+QquhLMYxc46PbNF
Zu/btBSbzKFfWtH32ZkTeXS9GYVDwq1jIpYrF+9JmLN+qZqQvW3HALaeC4JTVj+zJD8nGnFqJId0
Afkkskn444er1sNCTjO4LHsnlT9tfJLPuVPn62jy3TMnc16Zg3eLOWHfdUrPtk70urDApRZUUtWJ
sQ/oTkffPdqhDhbdJAUiEA+pZtnXhhjLG/Abb86MPI/M3Ch5Y/yXPgINiaNuyHNjL2s7IbCh6wWt
awHeRs05LcJ5EkeTdGwHf26eorWY5ODKyWgFQwW9Ht+OqgfhSE3pMdDK5MqeuvjpjUaFoI/8qc6S
8uzYSz2UZuozM7JKWMWG1sAKR73bGGD2vj7KcyJ9MS0MMNkMaqdU8Ze6hbU/dJ6E1wYxRoNRaRex
MxNayhk7mqWjsRr7LMD7Smj8sxN+ad1NSE18nkKTbk5OmkoXPXPQs2sdKMBTDsfeh9kMn2M1yNhC
hjmpu3OYgxMne3ZhMIfE+9j2RYhiGV5nUoaF3pQCCCu8hOaONFW5tmpUEl9fnyPTwy4YxF3c1rmo
vAyaRxVx9Kde7j2tTUAXjM0FIuji8vVRTk2IVCX5coyCCYzl8Ko6Mq6lTn8hkj6gs1q4/6uM9rKo
r4bRxX9gqNm8EaFLXS6tXE1EnIY6HQtUB0Ad7h9qfKFBuwTVvzVcZem4JnPODQeaXNPhpIKuqgZP
puY+ye3pqjRDcx0nenrGLzu1dACQyALgAOI3L0aJ4jTAympoV4/Qe2C6zDDFwKNZaaKdMXPP+YTl
XcE5xzUnLhbWslI01m3dqzoy4X/aMGd6W22badS3pq+jja0P9BaPjfyGXhHRxyivkE4IILo5GmaP
tqjTjOAzN69v5wmrRKGAh5g1xsVZyr64mhp9DzcLlGAdvjOtwf6aaOVwwTPjr7NJa848kqfHs1lo
W2JuxcJxy2Sil7EPaluP4TJVU3bXOtqmDWnCHYXhz9cnd+ryOQ5JREn1ALDK4gVTrWq1TvOtfUD9
jSJ7YNw3kfLOTOnUCYJAiKdiWgJzsnj3wxjdPqQTuHxWld51E/1/CjLEF1rn62eGOjEhJSVehq6D
owMfd3glfJV1xdgxlJM09j7VEs4OavhnIogjB812qZpS3sFwKYtDcTiKWUSJpc29crLYqTa508Ov
DsKU7mRpfpkHZnEd2fm52uIJH2CuuczZXhxgoqTDQaFFuCKvYnuPulaEZn7bFj9avkpN95CBzqpR
4tIYZBil9502sNPX10/KiT0kJFM8mA65YGcJpc4teBJDauK7yYasfhEUD6mtmfvAQSvl9aHmPVoY
AQXcEayMhQkADXQ40SGHyAUjw96zm661rcsptdcxlEh5nQPVkTCePZjRVSTb91B/a0REii4+JzN2
crldTisRB/HNUsU8oKNvk4/0RaCdD0LXUeK1ySZOpuBWQH6AcuqU7T1OerFxhszYvb4Ep1ab7TQ4
wFTNyXAdLgEgxjLSnMLZd42s93VV0A9Ds+2dZkzRmdU+dWNeDrU4y3XXNeTqamffZpW9FtMgUT02
z3HmTo3iktYyyB7gRi4D4bCn03NGEWjveNGIClCiaCeMIsDry3ZyFHwIflnzyVnMJVR9VrsJe4ZU
FA2njejLnLY6c/nPDTLv3Ys8RW9MTjUWg41QkWHu4JE8iMn1z+zKKQvjKrJHlJDxiZZqtwbsydqc
sT1x39xgv2mAGJc3ZMWCld+HENrpK/T2tVOEv4hF6qAwl7dORjS+qzKCM3DA4Wdy+/FNT7UsO+Pu
nTrZCqwzAFqKhUcpdrpCh0YUJgwTOsOVTRS9KidP2wUil2dmdDwUryfo6DnNo4S5PHMIFCO/Kjhz
WYgzMSN6Nyl5q9U0pT9fX7uTI+GvUIzBHSOpdHgkhqAZhjSmJ1Eo+3JrZ5q2GfXS2TQlSmavDzUb
v0PjyKRMwEhzNA0wYz44L05fYuhTNPCSQ/2268eBu0arId3btK0ud57dhG92nBmPkTCEOrmyJfo7
ySt34inFGMeiuZ8rhBuA7P1dByL4zJk/vljPlSwBHgk4g7msiziElWmS5hyNKAloHFtoa5Xk5+hN
J0dRknQVSDJxdLOcqRBVPTEhtOrGi1ak3W3Z98mZwsvxG0aOQxoYIcJmPISFFxdFwqjnjO1enwwD
AW70gpre7/ZZFPa7pKftfT8gnVdXvbzodZJNbz8llGL+jtIgAzcvwotT4jQamVqnx0Yl6CRnwAlX
om5LOih65d4dY++M4378WCoumXR1W/CWuEsaVF6leU4wZO0ttwIuNNAtMgGV78c/K2Td9A3QCvcD
iEDvrqbqcM6mHBvLeXQAc0AaLHz1hX+pw5hw4fJw/RStYC5jZVf9JYxoM917FT1ONk2r7J/OWBOK
vb7OJw7TXOJ3cIwo9/L/Dtc5TmrboLuRtZcyczfKLryNGOJztf4T5kXnvjvY5dkZWWb5zSiGeJEE
Fg17c5qPDWBGZGbqa9k02ZmDc2oog5IQXBOuhrQWgX8X5JVILHpGyah3aGOYJ9mlmtT0EIzonr2+
eCfHml08MpgzWmIxVhinBIJVau8Db+7Tp8XJTdjz5BXhcI48cnIowIdAfEATc0IP9ynTihkbXdj7
shLD3LWPQLbEvXLIb5w5EqeugmE7ZHuAR0lTLQx05aCmI40KT6dxxlvp93IjPWTRu941H00zKy7K
1IBdXZy1OacOI9livAHykcRAi/UcBc2JuxG/eTLRYqjyMt1HtijPzO/UKHjDQClJF1uMd7iUSeGk
4UilY693Ex1W+xrFsh7JmtfPxslRFIkhRR4KgNTiRSWqaIMysejyV0Xhu8o001tN74yHt49icXnJ
nVDaAkpzOJfeRRIIU23ufc2HoiGQbrBjUZ0xjicOn004ynGgdIxTtzASWVsYKhdWtJexE6yJYMK1
A8qXI4A24RsnxJOG+2Hjh1hkpY3FEaCMGlJdrqO9yhNvpfog2hnZcC5Re7Q5jGKaPHA6zg6mdzEK
Lr7kQXOCPUapvOidMdqoyT0nU320bIwyO6JzKRU82ZJm5ddSZJWD9A2OV4dCWuI1T31Je90kFPWb
C8PzYDDlCDp5tI+yLl0f19CsAIUh/pI/pe2cZe+C4Vxl5zjBBTKCVaMeKPHi8O0PT1zu2Z2KmxiB
xzkr/Fi6kQPxdAyRQv6kGcqvNqnWROUfReE71kof0UJbK6tBAKDM7WG4sCZPaLto6Ozw3Wipovzy
+gGaKYyH/iVZPtxL7AfvDLWgxWEVfdokWs1hLQfEQVMDXbBfxuhUxkY5Q6cjIVNanXicuFKzPpQ2
Rg9jJkIDXa8BenCn21kTnHmUjpGFzoxTwF0CesbhehZkeeHOlFGkUuVG4R6Ybjhs2qZMaLade+js
kTB07fvQrbunykst/XOiRV35pbCcwlz7MnTCG+CjqFxpge7ZV5Bn6WmqO3lxDuR+5PHxHflmxgxi
IE2zxA5ppdsGuSXCvV81cb4NPV/v1q7VFQP9cocpe69nqUUHQnJ7HTQCVguN2F6ozZkNnD3LgwCB
4Jp0LWYGmAMY9IVNk1A+yirt4n0e5021yUJO9co1PC/56vnt4HzUB5n3xgoxngj5EJkZVvI9z0X5
o8xAherb17/PUbzC1yGbizmwwcLgvhwe+DgUmhG7ebyX1ojsZaB0unlNnv5OD/3xtmm84sxhOTZO
FG/nlxePgtL3MlEF6KN1C5e3T2mW/y5t9OSJk/7mfMZcIoahBpCLW0J1bDEtEVB/DpKUxCmaAlKl
GWKNojkTwS50fqiYUosG5WTOxFuSfss2aHk0mU6TiWiPD0hWEek1Z1yVbZeO6G2ElfQv6F3Vu2sr
oR3tNamwIrk0uShPbVZM2bshlcZ0QS8YVax9aPxQkmTQphvZGF25jTQdDZm8j0RqIpbaONU5X+H4
TlDtZY3m6vJcQFw8FKPTerZVVOk+tP1crZXuo/jlp54l1p5bwGshiep0W00mfrkF0SppMGoM9JF+
/QwevyTErSCLqPyQyqPAf7hZitSzOeLX7luLTmd9VT+Vyo9ohyrORSInTjtgpudaLblu6gaHIzWi
myL4BPE+QRbmEbYnOjMijR9jOdqbqc20MwfkxGF3JTVhoh6TI79MRNNhpizovBTvIxEE75vRs6at
HelT8vZbTG5ortpD/YQDtZgX9WdkUiJaI1rgSLajQIFxFSGqdzNEzfStS+JzWcnjLWOrLG4XntMc
Ps8Tf2HxtcbIJK0B8n2JwtPdYIza1kooGWSqbt58OqgJwiuHu0aBnZrB4VC9VBzSKcr3aI8EW3uc
O9RPOYJvdhdlb3UFQSaAriD7YLiQQpasndKvOt9Nw3w/uajHjjbNsRsLZmNDIHnmITi1gi+Hmu/m
ixVMNW0arSpmBafMWWcStSSnlwVXTlhnVvD41DMrOBrccBx2JRc2fhgIF3K7yvexldDb0kquYr2j
11ijoSwVoxf4+nU+PvTzcEglQHfBh1KLw2jWKTmcssj3URPRYa2GTUCEWp8prh5jn+e9ejHMwmq0
Ez7FgCYEPKQq2NR95H13h7HbTKaPBjtFubWBx9avfDsar1SXNd/6NHmbLs78AOApMlWSYiSD5ZJF
NMZ6q1Fz5MBMYfsuGUHBj5roLioTdcHXl/XUgQHAhxoFRQfAp8bhgUHGEKCmF89BY/Qewmu11ytg
1t3gqjNW69R5AbQoFZgIPKUlj7MURMUkzZL9VNo0bHc91MsmtMYFkH60aX6+fV6grYkgKF8z4uK4
qIYikl2k6V7rLESYw1GnTXSbXjSdDM4s4amT+XKoxZGJ6aDm/W/OzqtHbqP5+p+IAHO4nTyz0kpW
crghZPsxc8789O+v13/gXfYQQ4xlA74QvLXdrK6urjp1jl2E4r7rCP0TMNTs0Dd9am/EkbUdBMZq
gbflurHl0omj1Z6euUF2ZtY3+Eahof6nhZ7jpCvNKOib7I0vJpLGZVJp8jwCeQcsmfaqvIczNLGM
fLCHZaoWBwWY/NXJ/fpz46nB/0jx5k9G1/e3MmqtjULq6pbSkQC4gfsBs1p65WhE8dgpeGXtdc4H
Y4wgHBkHDP2HTydYVhhRBXNN331pZ84VK7RgFoHOEzVv0/HBobbxtLGPwgHkfSQ3p1TK00+MMS2t
1GVBATZzsELSfDAay/42cfK/oPKhUXpotJesdLto9/gErO0h0COyVHIg+tbSyUa5xmJq2U7PmgKE
sqaReax5Qn97bGUtftCQoNHPm51kVVpbmpjwAiSsLY/75qc1pGP6MwwAKiEnaaOH+tja3ZrI6Kg/
QUYB9Rn9AunWnkGlhYMDQ5/jNuUng1oizMRO/axXYIUSF7kB28aFI36Ld5co6J5aBbObXTrXGNNX
vRza+bNj++kWSuxu8zAkKryCZIVmlYxFU/ohjZsoTS9plNb7qEcnqY28YheDW3rWG3gTmaJzROFG
jLVL3tBA8TzEtiv4cTvPpS+gxqd6NPT/Pf5A4nMvXN01KLXSEODFTthVpVjI1doiNhsmF+pv4S0f
LP93ksVmH1gAr/aJZpcbHnG/hTw2RHFFjMVRgJRLhl0zWmNXxRcrDOsvnqIOf/nV0F2zZPQ2Rhbu
qyS8/QBdicMEMw5VqqVfMJjW9mEM/6o2muMe1CCycIxJfOontfu9hkb0qCqd9+L1Q/OSg2W4FE0e
IZkKmePjXb4/BiI/oGwFNwbf0pQW3WdW41tIgV0sCjc3lcrDKYphQX1s5S5siUIQUBdYiCjEMK2x
XC6FMKtHJiO61Kqu7DqwIF8Gr5/2QTR3f9ajOn0uBmbunnZUrPKEp4kL3uSu0ux2lqPQao8uKizc
XztDHb/UpqF/fry2tR3EDpgW2tIMuUt5MoNQvptaZnSpoLdBiQoeoCrJtqDC96cBTKsY+QUAIaxJ
4cq1s1ILBiu6gJ/LPtdGSEc/90L4UQO1Gv5nmUHw7fG63sAOywPInc2VzeAGuQ+OuvxoUdZ3vHjK
+DLriRb98JQaeJCt1YbxSVGner64c2lAW8KzbkZwpHd/0leu/YPt9Kp/VMukbl90xXeUs8EnNvd1
1nboGPg9KkYdUVHvdt4UF9knFeUy2gyDPuVIFZvMYb1qgB2Hl9T3C1sIqyjRMfaj/ukBcSov9I7A
ybBEpiukSEY3sJ5VA+5hxQYGuK+rKPnpVXDG7BMnbn5/vJ93KRBZOPAVAprAltMRX25nOBhlMJda
fKmdsjw5c1u+oEFQf3KLpv9gpr7690Rf5tx7Xn9+bPneQy1gwwwkYJzihfzesaF4ihsGYC8M/bpH
u8ld5FXqrdLF/RlHZA6cP7AMgifVhOX6rMStbK2xOeOBN7cvUZboySm3uqbaUZ4CYQBss0sulZ0+
ScPKvQflk6BUA9lOt5wzvzSdGQE/G9b/i6fYvgp3jaIfUt6qw/7xRt7dEBRF3/oVJhhT647KJRoh
IUfoEmWhPnE/A/wC3dJGrn5q+3bemoe8O/FvFVjmSLglNOomknNWzCQ7pdFFF2VEsJ6Cxs6ctNfB
Uz7NSr3hm2sLY0wEZBUJBAPB0i1Qe3NXKIUdXgrdR7wuhc+e0FwhPWxtSprzLRZRhYEm8kgdaDiJ
JBXm5bfyC8pEtAgIZFOsxR+bIbKsL0Oiuz9zpw/Dfd0pwbzLWyfboBteWSMNdt7j8O4Bq5ANOwyA
ZyMoywvvKW1v18TpvnXhqnQhkH7sJ3cHjjWKriPfzRDUE5I/1uMQ8hrnKLhxNu1BDcDerw3+8bGV
tQXh9xrZpUBWylOCZVeaLqW7+NINCXpogcJaDDU+zglSKo9N3S+ITeNhw3gWiR9Y5uVHGxipLLzJ
DC5lNvbHeXK1L6lX+xs3zv2C6BjRR4PWgv9QSlhayewqmGs31M9pmyR/MoYItb9Rxt+DGqW4xwu6
C1Y0WWi0iDEpwgXD6UtTOXleqVI442qyvmV1cCu76At8538wO/sKXPLp82UC+BXpFX7h3DEgqhFv
bbpc2rkMW/fid+ATYksvkSFH9+nxylY2EYcAAkWigJvLE6q1Vtqh72NKzZ1vNFXnqwH7405TID55
2hI1XfqR4hVAWJT2sKs7lxa+pp3TKTOYKCk7ZlNs9UxVe6sAfx8LeXDggbRj+GRMd0qfq57SwXYL
/VwEPRQQtn7U0uQvN1Ygl8/MDd9YcXbCLfB5akvQ1MnVJdsIdLVpmLdp4Ej9pKK3+AHJjq25qFUr
YnxaxECcXgq52mSkpRXynWAhm14hdrSPahhvdc9WvMHT4BIRbCqiWyxVP6gFMERCf+Xs5SHikr5X
GPWu8nzUDiq7GY//wSPgdxQtcI37RPpMoRsEVVE62rky0TPRBq0+zfSYT2lZbU1VrG0fORuJDdUk
QBHi7989rBvDzJWI8tjZDWvrJary+JJPtb7h4qtWxMNITF6RJkrb10QeVHuxxfb12nBtchOFZzhq
Nl4Q4qAsr0TcjCYdtG20fHh9LtcS+tXoBmGin/vZYY5XzdSsQf7Wyj7o/phruz5LWjRmAOVvVcLv
3YOKOy1nJoAMGpGye4QuY+ZxbU7nNg68l0yhMN2OnnsL5/L5D0ZqxkisqIN4lFzEEX/3wZRx9J3O
HKdzXbfFUXOh5NfcaWvG4f6DkQfy2IRbkijLoMHSSmqHatUbqPlkQTqgVdaWuxQB49NjP1+zwiSY
+FTM/YGxXlopIYWnIhbOZ6MNhz0PfP1QtohnPbZy92DwiN+gCajbC0iADKhW4J5hZHMcz31vGi+u
n9v/mB1V+9wtot/rGfmwJvTy39Ki3SKHuXcLIgY0t3AckC/xPlquTwXEERqodZ6ZPawvWQ8Xc905
FRQSsfv0IjHFXUWE0oULSpdI6tfOEE4e0ES3Lc+C7sTduV6aXqemqfb0LBzoKkOeme0Ya7893uD7
zwi6liydZJR/+He5TBPJONOzI5sLTPP/jkZzBvDRVn8/bYXCHNkTpriXZbozyAic3s876wwo2Q52
oZv139u4NLfILVc+Gng3WiKitCSobparSb0sDhntNM55E6rHQvH6Qz1N6Ckb5pZ/SBvH7QgdIiMS
vLbYwDvYm9IVaACYYXWFTh4licno0TPJ1WkLhbxqB4gYDSVxFuQabVITegurqq7GhLgy8mcmqsrj
Fs+ZFH7/XY0H9zFlRkGVLjb2XWQqi3keQ/h0rnUed38pQ+jQDodysj6omT7902cu4rcRbd3suUTj
zrAUEgOul9kO7fJaKrryNaUU8q0thichfW9WANuxOIEqpSO+XF7RavCe03a/5g6PuZzR9ktYK9PP
p7z8zoq0FsWhn9pkWXW1zG7+GBau9zkO/XILECJ+zLur8l8zb6RSTAMSoCQz+uAXc8skyzUO+w92
O3zNWdne6jqhfu0Gzz173qxxM0IEQYYLna9kzQ1Sf47brL2SY5lIyg2Qf0IyOqtbjMhrLkh2SyTE
FlUM6ezqRdMaTpG0Vw0SvOSQK6kfn3mRj9MvYVf1+UfVD9F8BNNgTpfHH25lRy2Iq6FiJnHTmdKQ
3MPsE5MqXHdt2hKoWa8O2nxyxqzr9jVKjNafSZYO45O8JmJncUamKAS5CYVh6YXMGF41W1wp1zQO
0E20bP/skCFEOzJFsD1aFb+4CuTIz39QmzTOgKaZLAT+/eVi57EOEtS/MKsrA6iJwoteshD+rMd7
uhK3KLThnbSX+KQyI5EHeCrxorC+Wn7jd5CPk5N8D6MpyH/5D4Y8cOlkCTz6ZKxaQi/E7CObs907
kPgFQ75X+nFrZGhlObTKKLMR9YmSMlsWw2r0boOkvho6vHyK010sVNHPj5ciZTt4hBgbI05xCijX
yyc76Rzdr6amuo5Wm7w4ZfNnB8XZzgbu8uKm+lx+9gPfCg9prhdbE/f3ZwBUHw90KhsmQzXyPVN4
etNSdSqvcTk0X8oyBVujaAOit6njTMneChpImx+v9/7I82LmBhW8DmR38jvdsjPVGQzWaxYkIvuK
Yv6XMmuz+limw3Q1HWRjW1Vv/3xsdm2p9O9IkZnHt2nJL08AdK8RM6N6fdUqH4SGOk5ads5M0rA9
gsuRvuvywpw2zsPKWkmvGGUgwPB+l9dqV4x9BRUX3RSP9WvpMWv2S+4kcfpR8ZLI3yXMwEQXLmIk
aR8v9951RcnWpOaN+1K5kg48jWZ7bHqGqoPWzxCGzSCK1Mone//Cd0HLIgEgBlNpz4v1v8sgjDyr
7WkYimtXjclZ0avq89BWW626lU+HFZJyHh7MKsncBgI6nMdpWlzVZC5e7Cz3/gEJ1h94VubgXrTs
SSTsv8sCoA9YH24LzsdyWXBQTvWg68UVSfUE6U+YpsIIhPnjTyTlrf9nRQhCEMLERbu0kvU0E9qk
Z+7dngoIW2you/xugmrb3yojrXoDo48qlTiijByXa9XXjDg12MHB6k5uN+RXIx23sobVBdGqMYmW
PGpkb+dCDTUHLeirH5MPBUgNHnqzH74MddScHu/dqkvwfehUiVKcXKqqYsuBUAXH08NhHnaoeesn
AONQ5WqT5XzQ/FJ/ror+79eiqk0hk7Fyxn2XX0sPCvJUzyqgskqcPywdRUwkQ6Ivmec8idB4M0V8
xC9g9OGCk5KiJGjcyVYnHEPX+qMTjvYhtPt5Iw6vfS2QhxAjkX0RGKUFNaDPQQwH5RU8bvc9Tmv7
S8/s9C2oVGsjDK6ZgimRA8VRBdEslcd6pbURFMUUfCjqPmiS7ji1uXWYujy8PHaMNU9/b0r8/buI
xNtsrmj5FVfPiKviQKXbjg8lieCfz9sBAcKR4galGCJ9Iy3XZm3UguKK6PN4ghXPPjNrtVWtX9s4
0BIM39FTEcXM5WqKCqaTqooL0uOy9D8YZpKbey3pWv9lgFB4KxtfNcfIGI12nNyRqe9idWjd3Jlx
vKkrD2bghZdYr7IdahjpxgFe+07kiHC5kluJ3uJyZUiPV3XcENPZtRn52Gze1SUKsY+/0sqCRFeU
a1CUdcD8La20RQt5d11xaFtlsPZj1LU/AMzp/UcqOlqwYW3ltgeCRIINTk3QSoqg9c734tgKcj33
iK2+gzwmTElRoE+7KXB3CaNB+8QMkg13v4uDNGTF5Dz3MCM+ABaWJhF7VzJ44XLorhT1sx2/luW+
VOf2MIzo0T/ezFVbtKe4R2hUUcpc2upNvVRqF5d355CsSUm7ujwVec1Xa4LY+FwrzrARdO+8hEcE
D0PSU9oFAq+wNFmmVmj6NHCu6hRNH1Mqw6hoNt3GY+LOS0gURDuHdiKFEOwsrSj+aKYIr2GlsIK9
Xrfma1FM+SX2qmkjbKyZQhQFQgCK9wxQSpEwGgo1d/MsvI5jgDQzJG2nUoT2No6CDaTrmikBCmB0
iPPMHblclZpDogU4OLhWWWpdfEX1XvXOST/UUII/m2yKAj63vujp0PaVN9Ao1bBwJiu4BrEDeFep
fuTJtMWleud+MN2KNj1Aa4vLUaaTSvPUd6Kmdy66Nb9mmnaL/MHdVU38rVf8J/sDxHTBpyooivA8
GpiSS/jgPXIjbYtrTHp/tFufgS/Xj/1Dxf827B4frDsvxxglAZFD/4s7Wn4pU2uDZhr8/BpbsX5A
QdrbzUa+BZR8K84vSkhizJ5peAEEEOVf6TKxNHosKLeUV1dv/X4HlWpT7sMuysxLarlNcWuNOR9f
RnSXD3XJ7bbLhyh8rUKttTZGBO6+pXjsiilbZAkBzcgsPdYMYpl3C9s75R6DD76nQtPTWb+7cT1+
bFJN3ZIVvrdIUBZTFmSM/JHxqKXq+G1etek1au36t8bR/A9piUbWze0SJzsAn4m0pz+rOHo0ffEj
pn5dab89qAesujTTa900NWrqmbZ3oR3ZqKXeHXP01wQVOk8Icit4O5fOEzY48YhWxHWY6MaQqXSo
v0KQUcxWsmHq7TZZehBvdoYPeIWJZ5G8IjflNARNBcF0F4wfTW0Cr1+FTYBFNf7gpVC4uJrV7Qxf
D8+lnucfeLc5P4fAchD2MqMt0af7g0MtTXD4CRAizi3dSEVSASCtsvqao0P6OzhCtN+9dmuces0K
UEr7LY3QAUAtd1htNH8evaC5dr3ZhcfRNpRb1yeNurG9K19SgEDIxYFs8tqVUqIZot6wCZv26sKf
+wmVE1hDjSb5Pa1n/fBsxKGFB76KaiALo5u8XJJduEM6KH1+LeI8CRAfV6wvTI2P3x6buV8RmSt4
AlrIDpzsMrB4SiuDRG/GTGubezKY5hh1vHCjObaPj03dnW9KA6yEuSZLiLfKY2/TDEVl0hTztQqG
aheWfbBLYiM50KysmTEqfn9s7m5loMVA83Lv0TkBqSZ5XmMydg4GqrvCKBfv0rLVDuHAaB+X+xaE
eMUUCR5KPiJqM8chuV/VBao7CXaWArmPg8NKX7tMq16K0n+6aCTQ0PSPqcQzOchjd+kWYZPbnePF
+rXL4C0tpqw8WomdbSQm4hdeRBH6WoIzSozhAGmR6x6zXTJ9r6U6r8E2OIWD71zmKYl+9uac7628
1D8gkgSD4+MvJr7InVUKcTSVYce05LcNajWeMnmjflV7w0ccs66Pcwvhu1elw6s2t/2Lk5vZa418
6t+GkW8VLO6CiBhyFyN3gnSeAyF9RbMoY4YuvOmq1LYK51Q97hK9efoBhxXeHzAqg4PCZ6Q3PYhM
N000TkGTj/lh6u1/rKbSD4PNNNXj7ZTXQ3rEQ5HWEOMIgptXsuS3ZZcmY6Pepr5RPg2c81tpbKpH
yK7yZoXKItoi/EuVcemQI2lt5kXufPNVtxTw1m+1OfyiA2/YtaH1Byjm0+NlyWFEGCQ7p1hL0sx9
KhnUoyqenNaab2lmj7vACe3DNIbOzjTSHygMfn1sbWUTxdAFhEFi/JMGzXJ5dWWVtpNU461z4uJg
1oq/h9x+ixVSfIr3nk+6A28PjXgKtARjuT+uiIwa+N1wQxOs+NsqNPNQjHN/His/vfhVY/yWIoF2
grNxK2Vfs8yQIpUk0eLA+5fraw1GtiwnHm6mFleHsZmbg141zYFfZzq5mVN8bkbD2flV7X1/vLNy
0BRrJi+icQN9ndCfXFquYZecjWHob7Bfqkeg+KjuBCCkc39+Nj7rJB4cBMpoVD5ZqPjI7179YwQM
RUcI/daVs/0tLcuc6Uwt/FY6Y7LhnW8/a/kpKTlRAOfUwSbKYOHSltemahj1WncbDTtWd2M0Z+Et
Vhq7/87lmEaH0IRv/5s71EFwmXojhNh3zGL3Veu9UNt7KiihGwlloBynVB2DA9JR3MzP7j0D2m8I
NSE/dzfiM5jmMOjj2N2YowL3EfVd+amP3eIkBD2Oz9viXQhMAiemjyttiNUXUdzoXXeLMrvYd5TS
PgzZEHKWyvH7Y1P3hxVHBpLu8AjFo+Q5xyQItdyyWlwqKZuvntvq36c0fpIjkyF64Kso6DrQNzGA
IoMWVD8rGjewm1vfef4eusd0H9jm1uT+3VvwzQwIJx59WKEuu3QkHY4AAMZpe5tNo/ip9kn5zxiM
+blt0cJOSnt6Ce20PdGPVo9V64ZXKxzcy+MNFTYkZ2bMjRPD80XIRkhXCGQWM3JEanNLYjV/tfwy
/ljr7SiY28eNWdgVUyQ0pGvMIxLa5UAb2VmMyO3k3dJ+Tm56DJSmspTubMMhsOH9925CU5OaPQVA
CiFkbdLOzlnb9H7m3tS01HZB3cSnICj9jUggZzNQVojrnQgnGtQEOcmKYwIMIo2/hU4XIObUuECS
4uISo16CCEeffDdJeG5elkWncrKT8+NPdx/YKaky2CbegrzT5U7PnOV9q1m+c6vAA36cOvtDRcZ9
5W0zn8gWqtPca9ongzmHw2PD9/czHw85E0g7BFuPLvmM7reNBeWEezOd9LewGktoIuNkPxvptGsC
9VkIEduMX6Keglg35Xf56rRHu06EuNVNiRLj2AXdcGu4cI6PF/WmTLU8CVQH8BrE221KBnJVkNp+
BZBH0W+6MXgzaMPQ6m/kqWp3cEAxE7i9MfxfYxuFtleGyi0+5W5r1Ncsq4sIlCQ3Dy3zVtc+JVnt
RFcQ6v6vQ0T3YDe5DIFfmrrwP86Q3QfajikJK9jB9QtqiIGXZotz6t43QA2TywjWd5qBcnpPRXLi
FWRpNzo+TJlMfqsayG2M6fBJo+IynHJYsgAYVAolJxeOaG1jxvTeR3ij07zAPx2Ci1z0H/y5rS0r
0G+pFkX2zvai1v0e5O70qzs6zgwPl613GwHm7tRjizDKkSTfobArxVOFxICp1ja+1XM6nlEpjxD+
s8zLY0dZs8LrVmAqeeISx5anfjL9wqIDlNzMUgn9q+lXXbkv9HZKnw1iok7GIw10FEyCdwhcBsBa
lDOG5Ja6JdNzat4eYWAJvz29HME7CggKb4ElV3zId5lTHdWtMoZRegOXwUgs2h37OHKHjZBxF/tZ
C8NIlIz5MWQjYlPfWSnryDLHwY9uxeA4Bzsu9Y+F3s97Q0+H5zj0yUGEKQpjAt/FYJJUwWnSJDUG
O45voInmA1oH/l5xS+fJuuKbFYHrAG9BYVEmdmjyGsIR041uGKt4mmhpUe2TMSy2ot/d64vlcEML
BC9VDr7Tcudyt09z+LmiWz/U7i9tMpvHNK6s82iqwcfBUaozrVHtyeqAWJ3IB3BAxpN4sCyNUgGv
xngeoluotspPxjimn6nbhx9Cp4+/VoY9fI7tbN7wEeEDiwDM80tUj/hoAvIhF1FVC+EDDRqGW6Yr
2clHfBpUL9HzaX/HJ/jD8/9NiWC5NJgeKcqaUXJz4shAmcOMXnzN3EpAVvwdPyeNBN9NH1e+IsMw
TLopc5JbpQ9DfG6awpxPRtKEwT7zsk342po5qnvU1mGA5O6SjpcThDMqQEN5q+rAvw0jV77baOEJ
sFG+EWTvbhbKvARZvhIQWB7nUpAtpr5s2qqsbr5nDOXBA4iRfmIgws72YJd1ZzdHHtqBQTB3/Tkw
Sndr0vd+rcj6AFyjZkX+BVvs8gP2pW51LnMwN6O35gM7/bfK1b0P+3nrjN8fPSyxocQRWteEk6Wl
IKhzzc3b6tY3nv+xVNCLSHrH+YVc3DgkaKddLGeONsLXyvLg0uDeZrQSNgi5RBb2IJmtqC14uM3j
mYHHZl+NYAH7alPyes2UoIGgWgtXGTnBcn1+ovoerJLFrdLQGqPGos8xYmND0xy1VvWVjXx1ZTvp
uJIqMxhFWiI7KQgB360Rf7vZRjicNL+dPgCwmT47TD1+tudU+6whO/LX4+N+l6PzIiWaMYtDdkc9
SbqtA8/uk9xv4pvDk+B1LGPj6KAIdmXEDrXOvAy7+OucQaj3WqaK1ZzhIXKejms8IiFvYmZbNDLl
X2Fi5N0Yele5QpoZ7eMABSIuj63O4n301LnyCNUerM34rPQxq0mn6RLV/nWugvAz03U/mGONvz7e
zTUjovMkauFcsrK6T6LPrVXB1njNoyw95VPa7o0kyjcc5d4vEWwGz8OUBzcQQgFLv0wIKSEihcFt
0uC0mMe2vRWotexDSzE2boN7UwRNykbiuc+DUYa+e0zF5JYxFLeMkbBxD0dtZew8C71Q+HiGdAtU
du+NPGFwfQiboRoiqCxXpqRVP9m1m97KJNUPWWoYtzSZgdYH4/gx6p3gpDmhcyibYDgOwfAkRxoH
gdcqVwTT3wRkKilL81kq7l2lm2/zOKfKoTANYCMm1Y5+BzHetEW7eO8tmKNYIzhlKXPI7+OU+fao
dYr5lqWTeQlLzz2YSh4dH/vk/SdkBIg2EFBRakIksctFteQMQzqF8y3wbfolteE0O6/N6AP5VRls
Vf9WrcEgJnaQmtddcb8dEelSnOmmqVVztuy+POcVXtpYk/bj8cLut487jvFZoVrLO8OWrh8vyoc5
cceeMrhRBdTB45j5IBNE+GM790sSdymE2FAeidadiNvvcnMPNW8eo3p/QzZP3cHlXFxS+AlObafO
l8em1pbEE42X6Vt9X2bi8Zo5qmbwIzdHgcJO9fLuFCjOVsosNmaZSIqfzwPQBGjBPSOFwnJURoPp
Fe3mqIDpd2Vo5MqxC6M42lXRMPYnknV1a/pYMvpGdYgYL9z1gPjFlbrcRUer1SoK3fQ82Hr63WqU
9JJ4Vn2CRKb5Vc/ireFgKQ8T9kjEuEyFbAVr1Jf2tKzLlDqI0zMFXTX7WmVTUf6qxB6d0JBmdbbL
emU2r00/5+HPtozLLdpM6Vv++wuQAIp5KABpMi1ta+RUT6cuPRcAZW9q3JSvZs6Q/FMe82aFb8mr
gO/JQ0Z6zUFqlJhRPGfnzix/mvOUnXpD2WqRrC2FyQAxnybG++XBHCMBGWQVOhyLZWKUe8N39RvE
yX7xXKj6v8WI/i5QLeTxpIutMCBNDyd0PRK1SfejPukvSaR7uyaqkut/2DdRJOflyMtevkOhrVYA
MgzZOXAMhCLjohi7fRUERfDckf53TRBziJI8nDAyvGCc8tI1Y3jzmqLyj0qQBx+LUOk30IFrX4g0
jkSVtiCvD2nniP8pCU4DjyICefs2jMtTbjhPjhq9rYWbWSeJEvFQngujjkWqpsITGfVZ+GoFqF8j
tjkMzUbWsRIrhKCCBpbYFFBV6exWiNNrsaLmZ7Q0mkOmmlV/iEyzDPfBCIHGbjJRwNmI8ms7SMdE
9McYaSDYL+OF2VTukJTwwTaKru7HLhqOSZSYp+fdTtAvQcEKnJPH79LKaEU0tiCmPqs97O2KDjnw
kGtbiOy3U/8uwr99KBjVRKuPYeC7QczZSIqhC9r8XDvdh8mB5obiHxKXw1c9aL8pbfMCTOhWGBag
Bu7L2oi9jU+4up0wYQpKmhUoW9yMjZHFc342jKw99jPMwW2olBuHS7qa39YJoS3XPy8I2l3i799d
zdnsdirj6Pk5ZcEnOHea17IC4FVQ39owtbYggQQnPxTjHPK8g6WPMZiGOj/HQ2nvutp2dmMYPC3Q
w61F6RQxBJ0q7R1DQq13Uzz1FZ7fJK61Dw0/al+LYOr8F2Wy8v89742mC3MuIRdzMunZlKgJ6gk5
VMswru7KPqo/lLkxbVxRqx/p/1uRe5IUbstGMyF0rsyiP82aPh5Ta4z2djdu3bkiFZP9HvyAkC2B
aYK3xNIfjCyndGCmxVnvHe01i6p23BWO7++a0nd3BajxrxyLLfmhNav0kKEg8cCJUi9YWk0nI5mj
RMnPpaFlybEd27j5VvTp/MOeM++PiWGTejd2qlb9h6gPzzIITuZZqRxIhjGTKHw0vl+cdvsI4bMe
+kan3ZoHXvN9gd/HS7iUGZldLtALk7kdBfkJHHzTIWX255jSz96IwKtRi3AhHmDcY7RCl2bowCaK
Y/TFWYkz7XPHHMnRJ7Xf0zm0vylZMDEbMajXtFSG380Q9vFi7iFHcVtn4zdZ/aDvfhHZjQAgoIoM
PX029b8FwZDtFE/5kij1r20ylCAaxh/PH0TRiuWhRpZFJWS5coJBH+NAxdmEU/UwNGq/AxP1NMkL
wYXiMZOlkIqK3GdpxY9oKpUafsoM47gv0+R3NfWi/3Da3xuRfNJGLtWO86A4W3rkH3mONXsNYmR4
FbVqo9S65pZccYJSQ4xgqNJnQomb1plGYDFsxfsOoXuyM3Q/3giSK6I+bNs7M8Jb3l0ygVn5pZZy
yvpu+KnN9j539a+eGv3hqM2xUoIPDHt8Csd25+vtK+0OCAL+Kewtpuy1KAou741zl+tBvupsZdJt
RSvIT0Dhv8SgRa8aiAhAvq29sa9i3+QoyrAO/iiAxKZc9FG7wlKYLcjOqdH+oxq9sovVnumu8Udc
hVtsfKvGoKUEHo3KOXiS5e5q9ujmYR2CR3IYk9h5Y6HAXKI4wCz7ONL7S5yQl21c5mubKRrm5MW8
Ru869E7du21dCmS4Pc97xx31fZNNwTEY1GHjPKw5qbjNBWEZw09ySTBsU700+5ox7rFslN0wF129
t5x8CE+PY8jqmsB0kG1B2UNZfrmRk10URmrF+RmihvaXxhyMI7MhxX4ypnojPq6uibojNR4Kg9wK
S1N+5eghSuYCieMEOyMPlJM1p9ZGk21tQYI2AdYBQhaX+tJKHXptP+pNTlOBhLkfxxDm7K4+Npny
5JjpWx4pcDCQiYnGmjx3HxdTmxYzoDgULnJzF1QoUO+DvkJbSR9NtG0ef6qV/WPTBJk6gy73BVw1
qcLQcLv8bCY+MX+isewO5rzxxF3ZP16EFNWZ6xc1fik8aswcOy4Ce6jHAC/YWd1QlNemKwx9r9Zj
snWQhX9JUYMGJcVM8DYUCWSx+bEPrSya+/g8J0GqfHSbHuxGCDFFubcr30hfi9Kz00uVOHZ9MXzY
zTZO2tp6qVIIEXU69dC5L/0lsGjSxLoRQ9E2dZ/behqvkeK4F53M68fTH/ANPsX7hlIa4k1LU7nG
4KICNO1cWRpzclVuFb8SO8ItneiVJdGpN+jHInvKcIJ0Yw9WkxlOoqVn0BPa0UFL4+zWtkGTJHia
jhs6dyDZb0dNUEZKS0q1yYac3kzPo26xon7MLoU3PokcFAeN4QAao6JDSpFYOtMMOhfmWGMlTsts
3yeGtUcwtj08/3mAWdK3oAJIn17KV81urIWaElYQUv0rn5VsbyW+889jK2sfh5YSFwjQRN7akr/F
nd3R/Ud3wc+8+CtaV66xS/W6u6bKFGxk+mL3pcNF0kZuiB3Im+U5yYl8rhuGKD33VlN+CPOaN25B
0ARV1/tHYG7I+BmUizde8StLZFySMj6VJbIBuWk2gORXvShByiWNh30Tl/GeXh1iaMa4hYCR0Z7C
NVATEF8MnDltZSlcVUaeN33spzwytD8VLURIrrR/9nn9mztktM1BY71qe3PjklkJxQIdSIcLwipG
HKWP6HVVFHfTSHkOkp7TbDOQbBu183xGRacOBiCgATAVyLVgL+yoVfd1eo6cOdmpc5HvwNBdo4EC
mpH5/+EsM8/H7ANUi3iNXBR2OqcHjawnZzV0i88O6Olon1Fq26rpr20ePvkmleeBCJRSjgGtQ9ek
34NoUdDtkA0trki9tRtxfcuK1DlQVHOkTY0+sVoWxsX1/eTFsJMnYVFv7idqZW8yoehNS/EvC5sy
a6ycUFvylk6aqdxFVvc0/y9O/t6KtGO9DSaeeE7M6Px+b0eFvY/HITvqwWxunN37bRNTNmBdRHuf
0rN0d/RTHqlOahvnuBip3AeV8yM3Rvevx0FwzQpIHjocIg9kJHB5E5Z9GwbT0OjnIMMF4tlgei6O
tuLQSnBAuUeImghMoShFLM3kNSzagxJp50A1d7kyfbbT/DS1dbuL1PKc6PFHx0wujZ2dEV7dP16i
CDzL2As+VLDZCYVLHg2y/wVhAZOyYpxTxXW6U9IayQ8jUyITwKiZ3/wMoq/DY5Mru/omxwGMh0Yq
5Z3lcnWz4/kVYBJoWXvJ0Dg5ZnPYbiSIb/fgcmXUrLiRWRjjiHc+73px0HmME529Kkbv1RNZ2T4N
uiY5h0GWhwekCdP6PDIWFENCy0DYwUg6v95Zg5HGu6EMlGmnhiMQ/SLVDOUS9kWi7sxWT+qLOUzk
Q0h+N1BMOElfv8SRWv2Miqn4p9emMjsEysj/n6E+0OzIf+sJFqM8DHcZpYtkn/l62pzovtbJsSmM
5K/SQsR3g7vhbVZK2gIeuqClADEBUZcrhh2pW0f5jlIP3br/x9l57siNLNv6iQjQm79kme5qeTcj
/SFm9miS3vunv1/2OReni0UUURsjSAMIUiiTmZFh1lqRBFFpl+JZqa2OEfNdJ8QBBSwxBjVgv4+d
UZVdMI7L8i1MkZ84EBYI5rxqTPc5JEaRdocWjDSjAMxMaC/hUDpxoOdG9yB5BV8lMcNS9JikEpF5
eXzeVCRMpTQgCnlUVGfVeWmjMfaLYYhOqtbvNb9vTyKmOB5EAHIq+Lr0Z0EzC4vOKM+OUVeHrF8Q
HhzyZud93LZCr4K5UnSH142/rByVamqU8gyfA51Zzeg+IE+pPuwRWQva/6R5KKDwbl1vmzcMJHOx
W54zkXvvkLW1T8weC3eQ3bcxk7QiOZSUk0Fcr+6ukVSq1yysBdLyHJRlEQX0mBc/p8Z3uO8mbqNC
TEnVP4lKIG9dmcrcuqj7pazOcZc174dJ1b62TdIfhTWi5KyFRhDH7Z6qofxLb24MdQy6V7wrDES+
3sUqB0rFjLPqPIyT/tXmcX4Cvik+5I7wGHejtKe+pAfpOYr1dH+5GwViUmbpgiVcRtLLrk3XntMq
YOQo74dZVj1BpU5FQPubWgqKbu2fphVaP9Ej1q2ncVC7OJhR6rSP06LWTtDSgniQ0P16EQGVyimH
khC/jo87E90rMDflWWumTPdzL2RytVZ03ymUZaexyqZf97fg9i1iB94YXIWrqhaFelJwuFQn/dwP
hfVRhOPwRbXS+YMI9ybBb1oDB8XIAtpSbNv1fld6aDVNz/KitOi+ADbtP5sI+Xwb1P4YZmO/8323
vIBOHMk0FfIN2mzX5rTFjIoiwq25Qxn+0Xb9GIxpvId43LqfEncMH17qMa8B42oyG26o4mY0uoTH
eEqVr+lktO/nSRF/Pv61kG9XCSuRSCYhvV5QGFcmU1JdTDXV+I/XuMWTEqmez4a7Z3cS+Y5iydbS
6OWhtyW5njeEK68GnFQj8n+ucjt7X4WOHhRZaRzRGLZ2YoetoyGxNRRPCcrAOl8vTYnDQbFcau8R
XY2eqamLN5373PEmv/IA6l1UNK6Tndd664BQjyZckTOYkYq9NhqFio7WPu293Bja1m9yp6leRhUu
z7fHPxxBBi4VUgbXenXNlHwe5z7Nq7OrhIybshnfxTSI7KCAtz8qWrbsLGxrN1HA5DlHt0oCs64X
liwLep86F62hlhrkdIlqBD/t8pAzXPQyz8O8NzPm1iKvOecS8WREUqB0XVuM5mWavUIezaJrQQJ6
s7+YDBa35+89s1AeDqH5WDRmOZwIwNiv4f2bgKWZ6qgzxrZmhoJeJIHTTNZh8GbnH0tJ3e9Totif
7n/A25uAQdmwBKUC6Wl986qwrNjJpDkbrWIezVZtv7TV2KB/IYbv901t7SSauBYa1FLmcf0e2kZr
4pKt6lyBjvoaZhPzXBjxYpa+zov4jJBqs6egcHsPkNoD2wbNkO6Mt4YJ1s3CvKSaj2craXy0JjM9
gFh9EPvL44YV7jfdNUr9BIHXR4RIXnWiBPaiQP19OCvjNP+V14q7HELDSHY+2NaS4CgS2CICRnNp
dbUZnZgxSKGqz1EROkEYldOh8dLo4TgTqNcbK6t75tjR0CRKWTMaoosOhRkbB8io2U6ceRuWYcWE
ogA9wuBQrO4WkwripgYpfR6MOnlOZ137o9di8zhaTfl5VrRmBPQTTjs+ZHMHrddeKIykG6AZyi6O
qmRFfRZlWde+NlgIjVqixjvfP/Bbdwtgr2y6vhpauf7SEEZqdnl9zrswu8DGADyK0u0PrzPdnZ28
jTXZSTICIixGoCBze30EnT6FBzLY1dmaNebSlWmlBZPWmodCYxKAb7q9e+ozMz07Q76Hxd38isxg
JvnnBx2Ua9v2wHxgQyT1uYit59xQf4tKSfxp7s6IQp5iMf51f1s3v98be6sb0CNqA/oXe3ZY9Qeo
czPiK+Ee8XXTCmApB8i5S41w9bINRcl/Dh9vGJoioI7cg+AztNP9tWwdEVAMfDDJvuYdvd47J150
BiiZYL+LXjzRLcRVCW34CuXV/Xrf1NaC3ppaealeMZAAsjkifS4SKzBAbvRBXpt748827aDuSDRM
hAU69XpJmtU44Jj6+pyRmP8EYJna0JzD6EEBy1evS+ihAoORrem1CoDST0OSm7gotazn/yj9nFG7
y1zqLAh1n5WGyVQ7l2zrYxFR0GWCDyrlI65XJjR7zAadI+Ey1fzJKBrrySzF9KK3+p7G7sZbKbV/
2EI0v/Egq8aME4cGE+Cn5lyaVWf5mjq076oedvyBPnP3n7oMu8d7rTTOSM1ArMJnJBa/Xl2vxgj1
WeD2EGyw/yrmqRe+C81iT+Zto0RJOCV5VBJ5xg1bGXLUHk9kIk+hpL33hUFv8bFx4/rFVOvwHVgD
90fa1snJnGwGfNqF98OalXiPkrfxLSkFkBtT4SCPWic3wjBm8K3ALu0MSGfUK+VpHkQU+0x6nR7O
Nljw/9lyVh+zCO3EKWONnR0NJZi91CaO7MpgaazleP+Sby7rtXMiUceAza8/IhLurZNGbXmeM+qh
jdW1z7qIw+9hVCU7q9q45/ShZBsb/0hIvnKQRrn02ZLM5bmP9ZoQLiy/TJUX7bAY96ysHpe4t2Yn
znsqeH1iP01OOf1ZKIP75f62bVrhLNIKArUPO/p626bFQbs/ZS2WM4x+7YbIQzi7c1e3Tj5zGgHT
cOiZorQWgDZzPk2lc+jMof82W0rzWae5S+8h8nt7hHM7nkZNmXwNjtpiNN3Tw6uUYyIpuFI8RL1D
7sLb5KLNG8QkOYdKNsStH1ejdzCzvqofT2KI6CBbyJxCAzp0bWfs5sp2W5Bt4L+is+cu9TFrVdcH
OW48h0324NwC+RLQu6Zxg7IrwgNr/MY4UGRm+k0BbltL/5oST/2izsuD7MsbK6t3TQ07p2nssDhH
Q1gd+7EaAsZc/Pv4J9Ihmf6PUAOf6Xrr+mxSrFI4xVmvQ/1doQ72kcOQPR7dE3Igo02jGtLNuiFf
5+OQZAWuXgOJ8jJkXfTO6id7J+CQfvy6/gmci0aXTL4oJuur+me4LHZMQRFsPUSJv9MkGf7U9Mz7
NXSibr44paE0QQIx7YXIdvTO9zdy4wEl0aQNBW2e+uu6hB2ag2ONSU4J2zNeiiUUQVVMH3S9/7Ns
iRTuG9twH5SVAfMgUAYmdy1m7FhFAjQPVCrToquXHImnS9FqSfl4/IGZV411JOBuBENgTg1VNCQU
UYto/jU2ihnUKtTSSI29x3MkykZ8OvBxUsdm9UYzvLtHEpXDXi4i/wX9R3vOLftBGunrlXLB0AD3
Y1VkLtenXcmtLGeQBeew05V34dhYh5FBGh/y3hU7PmnrE1EygjEOnIyy4cr31ZVGGRElyLNZl/kh
HxGdWNLdCFEe6fWRJ4qC5UUoJQs51wuKwnIsotArIJmhfDIx73dAEa9qw4+20/wmq058ur8Qg+fs
cSgDhT6OAOJGmqwdrfbS64SjRRVfrEKfOGi0Qf+l9CLfudOb2/jGymobxaJES9awwGyykggWJKoX
ZpKLner95j4SHkIylu5prYxX1DPwgyqlaFpUI/ACdW78EYXnUxz10ydTiaIPNh2bS+YNxI2m3T88
z5GOIQkM1XV2VA4ivP6Qnd1rcxRB4JrS2HtfCi05DqqifmaSjP2+iNFTdZ3SOfOHPfH4LQeTQmEb
2T2GdqxLgFHsZFGrAE/tPKf5oEMa+zPXJutXGdv9434L7wiCWSodAvJdPWmNYtV1p0C7H+DqI+ar
lx/URLe/P+wdr6ysfEkr0sjQUkCwS9WkL0KthfVke1UjTv+FHZyvFNmQdN3V5fP6eGjTmtXko9X5
BqSPxk/naN6rtchvv7rkpGYoKsn5O1IU4vpsVJVauhONnnPPBNhsrswjE/X+qOrycdSQnL6G0wIx
BGxkLQ2k6YvGYcBQHBXeS9TWH0N0MXYC7K3VoPaCgLtUiMLdX6/GJQyI+wXKqqFylRCC/WgzzfGQ
98n8z/3vI0/Tet+Iz+A1UwQm+Vt9n3KYkY9umdNl1EMQ9rCNAqNUjSMDULo+yFBI8YG4V9PzfbMb
LgtkiFQo5pSDW15dZcbL9PiSOD8nCMD5rsZgQlPP94Tbt6xAmcJfSZIdrazrbcwWL80VB/S6leRJ
UBv6eIqR8NvxDdtW6PsT14BDWUvLZT3YFKPu8rMrILs7dV9+Gg2R7hTYNrwv5RRKljauj2mbq7V0
NrKnYDqw4mXDOwU5eOtoQQ7+U6R9GYiodr8rlmCeXMS8Et+tE23nsd44kxS2mZcKBAyc7dr7Ks2i
kZEDaF8WuAZ5DwcuNYbpZa778fEdvTK1ylVKy0uMJIIACvfPObiN85fBC/5fGQGjhHQtiM31yWe2
e5V1dIvOsZ7VYNnbvwZV2I9ndzgJylIgldAzWgcAldbq+Sh4Mws1Aqg08lpoRPnH+7dp69Ogwodw
Ek0j+Uxdn3MjN3JXJOxXm4mi9FHjU4LByrp3caOM3+/b2jjtPL6Sd86lgrS3SoZiozZbxnhK9kRN
X9GT9DJVVI+HNLzSDpg8iok2aI3rFdXK3FSAMThsY+I6vmbW2Tmd1eXv+4vZuFQA/8i+gQBC3lnT
YtXORDMoHoh1k27+tMyR3dd+k44QVs3Sblo/VyPE9L2+retjGkX9y9CHYzztXK2tPcUT0vVAEhJk
+frxaqslYjhvfl4m8fecxNoHV4vznfxya610THGDMDZBy622NG9V8I0GD5fXG6joT4MbCGf4YVnd
50g33hnJ8H7o9M5PtWUHpbx1PHnJuGisD9TNKtYYIVEPWp5znSvLOZCOqUfRlWDA63RPlGZzka+A
b3ou4KJXi4Tgv1SaDR8rtLp/6mw6lK3TnBwv/HNxlpMSTx+N3viZm9nOrZBLWD2jrz0JGgbkt5Si
r89r14eiTlNIZ2HR1jnKt2L5adR6+9VtlMb5GjG8wz7FkHSaI8WEedl5HDZ3mGcUFDT1FlBG1+YR
A1HiKPXysxRc8oFeKkOgatnAbIF42NPY28ji5cR4GIv0tghOVt4mNhkK4hjEwlqsWgebKT4NnKPB
8IVJau+klrVXnd66H/J6yMIBqfYarjGHpr5kI0d3KqVcw6xYwyEPVWNvzPmmHZI1pGXoL8FFu95G
KGi9Mitufh40r/iaMzUqcMEqPl6jdcCAkQGRZaP+s7Ji9pXBcgD7ljH0PcWqqncimbTjfde2tRZ5
5wiGea+JVq/XYi5thGwpR6JU1PSQxZU4u2bqfLlvZevgvbUi/xVvqpep3dJmH4z87LVe8k9ZIT7h
eUL8ysJRfTwvknN+5JNPrKWtUSZWrvQVdVw+Tt96hxH1p8MCYPfxfMUBlqpzrslmb1jcauhmZWGx
bXR003/sKg99NKCN3/e3besK0cmA6c8PqnGrj0PVI1p4XPMzwJlfECy/aIgQBlmjDH4y7SEhNkJ8
liRV+WRQdaPaASNAdTP0LM7MkfgQuVX4Xsnt+bOUgP4KUwCQhzHsPGhbx4K6B9oncuQxIdb1sWAC
FkNKHSqmdLTqABkhC50mbQkk4ti/v5Vbq6MiARoOvU8irFU8EmnpUAtF53Fh7s3XWGuKzO90Sxzb
cAn/6JjCeERNZO92rRZIfklfXUbjVFIR111PjHGKSJtCt9IuKZO7DgnQ+kA0sRP0XvogE+LVlATh
kW7K0sO6SNbk+aIueaxdjIlQZB6y/AQcKT3e38aVu8CK1MdDyvR1TYwcvv5ill7NZA6Gehkowhwb
oUV+V8174ItNK3SGyZ5x58h4XVuJYk2tUuGqFycN+9NcWwslgWav6nYr9i23isNOmkSZ6oZ4OC8L
qHwAxZfFacR0Qu/MjP+dslwvXopJ74wzPKbS/NQpiJUETYMHPg1KPDRHQFLR+DFT+zp6qoqqd59E
ajGnM7LCSFF8Na9bKxB6nrk/tLlI86NKkYY/MBR0NpI2omsDw83b63FvbRtDuJjKB3eOOukqukgm
vWmQCp0ZwZBMP/TeG17kvOa9jOj2UEvBItDAoJR51q1ViikQLc26uZ8vTqgUJ7Xw5BiR1A0MUT8Y
EsrjRuKPShKiEQahr/ynvHk3+CxhDHQPoT2zZLZwNc6fo7zSfKNu2k8Pn2wJ/4dbyzuIJtNq88xK
j528TeaLiihoMM+17juQew/3rWzsnSSiwAkFdCYLXdcLirNZDO0wT5eubOqnuWnCb3GVRwHc7L1y
760pIj32TzLXYBWtE3HLVLy+TML6gmvQP2SZqv1KvMl4odmj7IQqW6ZI9qEPgZLdENCc48lzJqO5
tE49P9G7KYNusMhhK/fz/f1buXEOBKoQ9AOxhdYY/Ibr/aNQHulJ39QXXWfUnp+KXLF9pRmU2mcq
ZYkw3KRF5YmYKtnDWGwsEnygJgFhJpDL9QtSdqVr9Vz5S13O2jPzKrtji4LEKY8ZD3J/lat3X66S
0hacdmRC6cOuQ2cBdMOMKru5NIWSP7VO5j11WlEEyP0NwdCre1oYt44Dci/6j5TNqQ/clKZQ/rfG
vjTzSzR6+TOzgM2jUIZv9xd1u38Y4ZsxawYADqqM159uTPPcrIslvxSzGv30xOgcZiaXP7MZ4/Fx
U3B2QdhjjcLK6i4zDzdW0drNL3qH4F2U1ZafNaE4FGUU/RemCCtcPpLD4tZJa2o0kzqGY37pbeu3
sTT6k6htcRBVZ57vL+r2UKDXRiUFlRZalbip6/3zZr3MQC/Xl5Ee0t8wXYvyQsG/n2FEtUl0gSGp
7VH0tmxy4KWywmswvQrQGIRoVgkV2ItYov4bdZj2kORGfBJoaf0Cu+097B7hYfFwUdSmgnkj2y+s
UlUXpaguk2dmip/rlbP4Zq3WKUq8avXvwztKRQdABz8sHOTKmQzTSBuHYREXVJ/JiU09Az6i/Qgn
5Xlapup039rG+ZfoDbwXC7udi2jHo1kZS19eyIXq4lT1hdYcKS424omxnN0eOnHjTssyM7eaUwNm
ZfVKu327eFUWM2vMzaZvqqgNqIxN8fX+ojYOCAOSYGC/ot1u5GlHRAoT0YU9029K76TZcUQQVFnn
jpm2zyloxYdfafrZr60byn7o9shNfhMQmEWMWngvhgvDplxfGNZ8sSrR7rxnG3tHFxYCHfEh/mON
inXGAv2QCYXaKRmYi5h77XOCushO0ff2LUN3iL8dByXjqPVMtgT0qx4r6XBRmGr6Q13m4WAuqX3u
Qqc8QP1o3yuzoe2U926WxpkwEZthG3EhNwp/hRonELJZ2thoxtdYN6JPTe38vH8qtoy85nRULtjH
dTlbzG7cFeh/XmBNu09zkuRBkUbV4XErFC6Id8nniBJXBaZcN2ZPITa/uGmZHbrcHHzTW/Yk1W+u
rbxEOuVWKMT8spYB6qLR6UtXG5jgNDsfQRlSNHTq5ONY5OLxb4OaAREO8vjy9V8d7iRS+jpPm/Gi
jEqrX1Qv76ZDRBf0wcaJdD/kO8j98/0R575l9CkjX74YL2R55ldHGWrfAJP7/eHvQzsNVh12iHfX
BSwmXEOIaThq1iTmjgEGff/cIZ0c76T2N6dNIvKgzCMdAziOQsm1T+gRGeh4SqZLzNk+kDxO7/Ko
ah5131jBy71OtaWs6a6eQlXLvaEzGvWizVkcLGMb+eXgZceqK/doSzdHTprikhK0I6LKBbpeUCKM
fp61TL3Yc6Oj4eyGA0EuH4iAN0KU+3j/O62K4XQ1EO5lPAk/E96iJ3NtbkKow7FiVsbUy+Sktr3y
axh781uXx9EpIij5DDtuOhhG+LsJTe/5vvWNxRJfSHA7sRrJpPy6bzw6Ot3FxJwy9RJHmvlil44H
zKCIg9iI653H48bhslCEk7hc1KMBaK8cRmJbSe8AjbqoKMUHc9F/HF3zCN1uPDpO/m7JS+VRFwUK
kDxPhr3UV4nArhcXG2VuzGjPXGCYTrWPtt1/XMHF2LkBt3so693kXpKcZd68V+psJOgWhOpFMSom
Tw4ON7tUh6NWOe3Oo7VhCmVkyU/GEHWgVcyUVF6fggHXLmpRhL/HbhqPReWUgVH16mP9IM4lBBzi
Fw0fD75h7d+9Aj2K3G3CSziVcY0GxmQd1Qbwayg8hEvuH8NbJyKNcb3l1JVbygjQL9y/l4Qk5kr8
r10Y+cXQ6wdBOyyJ9547TXuNCiuM9uvz0GThZKKE41zSeCyOfaWn/hJC9b6/lttzDpAWiDIyihLL
tuY6uEwhjUJUby9KHZenNBZp59tj6h4h68fPYT9OAQWDPSrR7Q6S2SGVRywjw+k19qkQokt5dpyL
URkjrVgViVOz2tPZvQk4JfVXxuywfwGFrPl6g6kxPzfUjYsBTuNoG3X0OUFw/yKQOn/nCqN89E0m
wkATQg5VgRzIc3b9xSIKGgVRQftiwDt+See4hLMaZn/c/2I3t4r3UbKZ6YLwxoCmvLYShsWogMnD
SirCX91sFr6XN+O7qV8ek2rkPuH6mFhHjkXQBLFyVVuloRuqo6b1p8qdcswArDH8SUN35qEH838M
EUK/oqDkjHa55jeOHfIf2cEyDqfG04qTmAZmQw11/I725h68+3r7/r8pshBGV8jpzas1QWCLILfN
w2nsjONkGO3HUuuGL/2yp0lyfcb/xxAvJIrtdGWgSa28n2gBl6Wty5o6qvijl3R+PjMs4P5pkO/7
/3WJ/9eKg6gRwTO5qbdaTkTjjyYtVtrOFC9iMi1a0kYboGZqBxljqD7bpTK9dGq/k83JY7YyTD7M
Q8XxgA64PoY1ncZEn5jLJNC5OVvdEBEYdpV6Vu2pOSRJrT4xQ1I7AVf1DnZm7rU8N76jDIA5M1Bx
kZpYRXI1MEBY4tjvCqXw1TFNgzYu5kteVMnz/T1+JUzcrNWS3RKuHNSKVZBVKWZjxFk1nuai0RnQ
oXtnpWiGs2GK9mALb/GhbM0vkpEgoW3OMdZy5TCjw+xb2lQ+9Xncnooldb7d/4dtHDGGD1BglHOP
ZF54fW2itGFc9pCwB12hHRfhlv4wFHuiF6/XfL18HBpvGph3vM7KjBalduoW/XgyG6bDFYwB+2Cq
UQmovw0P6Wikvsha+zxZbRcoLXgE4enJMXGa7sv99V479NfDLnGSVLSkJg6Mruv1okzRtcgwjScn
jGw/81zlpc5SjZmNYXcaKmXeuVxbZwwGDS6QdgKaoKvvLhplTkcK1ic7TphcJ2jE9VpZ0ZIr9liO
t6akTAXBHyV4F9b86h63ywIhSDNYmjUuH40s9b7nZZYeE09v98TDtm3RaAQXRGV8jZS0tHJOoskd
T4lZk2u1ijP6TOUCM+B0e2IAmsx1rg8PC3ulRgNbl92M6282dr2qiYzJ8Xa7hNVLNjSi/zCrrTae
osjpjD/m1LU/qUsoFVlHRs9ahWbVgVC8hcEqkdBJmfS0JE55KIqThwntBQIDACcQtW5QZyYTwipj
dsZTaGXpZzcD2hJ53vgQweJ/rcCck+AWKdCz+q6ZydAdAN7jaSny/mLYhe5XqveYvuf/WqEIIF8B
9MvWc0hSRww2A5an0zJ7/xZmnwWeOSU7oeLrZNfVpzSAJ0NgZi4YZ2d1/RrelErR6vnkjUmP6nsV
RnWAiNDS+ZPRekrgVK3NfIF2dKujqYYpgtmVIZozMiV1+6LN6CQdejVKzU/EovUcpIDSm+fWpgTv
z+AV9mpLGwcdupgEpeso5N1A7Idl0aOmMqZTPrl/zAtSJWY0/mSM57jjKG4dMShJysI8hEy1cdf9
CmNkbpTphhOhS6n46CZKtbZpz8qt+6OuxHGlJgzGgzxndZW0erLbtJlPo7wnzcLIRzV/MUS4+FZn
7Kh2XScGr0eK8I9xnZKCxOjTte/LJwJyRsqfciWDu9i7euG3rrEcLWtOXlLgEKe0HeKf9z38a159
fcbIq8hHEAeldQF6/HqNQ+KlIGhr6wRxNvw3jGC2nk0zGRK/9GrN+8njM/6IIYA7L2XMSBc/cYZU
O3mtFnvH2BbmP4qnz2bQZ3MxBy2jfcMPSeO4yVFVzLY7au1iC1+TuOPfbq8v72gwZT+6pU67i1km
onnKrWIMj7Wauy96Dj/Drxoo9ec41O0fSxIqrT+NY6R/zKtqaWnvL0yNBgxsVU/MKrHBeIXVaF/6
qZqFdjSmNP+tmsMYIoprALf2Syuem52beXv8XGTOKVW8NlQJqK43LdGXwQ4XzWCK+1I8RYynRDKn
eWzcrjwRJAJow0rlq1dh2msrkZkmk6PPzknL1fRDOXTapVSrvWnZtwGtpOJAt6Drx9QhU671TSrQ
1Y2WOZ3jnEqlyj+Z+aScRkXMHyIoHoemGaKfIVPdD+Yw9DtJyIZlB7akSg3hNa+SL9kby2WSOaU7
2O7J1IYnG2E8f66Mv62Wkd1p8WEK7QoZmwcrkhA/VNrgNAQlikpyClcHXoM7y4CIxjqNWaMfFjRl
TnGt7Sn9rT0hVuR8C0pasn4HBPp6bQLXJehzWietoRyiiNj9u+tzj4a09ZikzOuCTHwUmoSvP62l
feeqKZOB+stJTas+MLJp+HNO3OXXfUex9oUsiGIPJXbJ+QA4t15QD0QUkRTrBPvHsoN+WZpvsPJS
WN3t5P3lWpX6GALtdWEQJaj7IDUky5+rLzVmMHfQBLcJGJbR72NET0bcDEMF5j3o1MbnQncfAjmt
TQK0tSzEYBeN5syYGhxDisjqQ5CoUj0eHu3h8Y2URw85VzRxSYmvTwaoYtA7S2efomnKAlek+i9R
tbXf2VP4ieEMzs5TufHh6IHjQSSAlKqM/P03t2wpMouRK2AhUnMUgahN6k1aOp/DoWkPBtnif2GP
wIumNGE1RciVPX2ctCwEOnaqk9h5hxVkcvMF+RWnn485w1++3d/PjU9HOg5eG00Uot3XePjN+szE
JmSX9shbiz/KOuufoeLPPxu32pvAdZOXcgkcimeSa8WUWLgT13upjU08dHUWnpxpaP5k2leIjnbm
9Hn3Z+9WmfulM93G8lGILvWnSGsnza/K2RufLU3MLyVPxhBUahapB0TIzEbWTZvy6f5+rN8m6mBk
qJwhGmMMedNX/tykcFTVpuKcYiZiHMx+7mDltr8fN0J7SuOycI4pg1xvhBwz4jmixXUzB+aQlbbi
z3a3V2uRf8vb2EQuhTYsJwl4GcLYKyuzqLIE2rJ3yhB4fh6zVgnSqFePk9UPn+YyFM8mOmRHp9fF
V2fQ2uOji+RNpDZFO4JnGNrD9SLTpKqGrE8EA9fIQVMpUmRX6d/3jWycKU6nfHlpfuB/1u9vtWRu
yZwDcY7BrRPrMJReoOIPaP3Q9Iv3lxY2qnkexs7TvoTmooYJ6bDVzYfEVYvWF6WrUI8YE697N9V6
/9vpjXFvssbtmZLqkTgtcJiAkNc+C2JCmPSmiM7tNNpnI8mtc9/k1YOpG2dGcvAZhskvkh58vd+M
PEFVeMmic9TFdcAAzohSeLQ34nNzLUx1kXNPIBSu2z408GdnLsvojGqq4dtTUgQjdcMdL7hlRY4+
pMVEb4LU93otOQOPKyRyIjizoc5PtRtMRlfsdGFurFArAROOMjmgHP5f/v4b3zdMXijMssGK5sXH
FvxvkKBP+eha+JtfeQ4EM0Av1r0eF1HuKkmUCHkTO7wgCK78qru5/Ov+RXh1TFe3/dUMrTIq7WRd
a7UR9M3tqW9DpqcMuf0vap7W8l13osryCTjEpzr0suaiMDNXfZdUpvtbndPWHolEAKn7WReP8aGb
QFL+PZS1q5+Ep6Vfq8S0mfKRO8N7IaaluxhRMSb+Yi1WdB7AYKPQWyWi9VWjiDVfVUX/uXV7oe90
Km4eKdaGmCEwc4gCdPVXR1tWJu2QlIm11ZpfmGb5khbJclHKdI/as2WKljs0CvQYAA2uvJaaJig/
MR6dSUJ2TGrcMUaANoqfMEZj52CsU1YpRsPUM/n0oolKnfD6+BWJY8PlYYDbUOdPXUSeZw3W37jj
L3Nhf+oNa8dXbizttfaKjAvNYt6Ya3tKHQFaNdsELrBd+8vYLe/bjLGKsm17un8aN24WAacE/hB7
EoWuTCWeiJokrZNzlepMcFab8WClxp6S9aYVxMARVKaVRfJ/vaDGNMmI9S45K1pqBohMFQdHa8Od
w7dphXyHMoYk3qybPcbUzYOSUJ6Kyf6O46iNQWKLPQr1OpuTWpNsFZEYGStlsZXHsyY0D+JYS86D
gxuqzcJ8abJcY9S7qbSdr1vt8HvWrOzZLPLm5+NfC7tUnqjVwBlcxZyl5Oc6DbbJfuqDN+rzAY1N
+yHkmZQMIJyiASILNPSy1totZT2Wtao4yblMI+tQRgNQk6XdE3na+lo0HCn6yeSfOtr1mcgyQyxD
ribnNLfUwFkcOAuL6j0a2xDF0kaCCEKxmCBrFVqlTd8NWpSlZx3lkScv78nA2z1Gpdz2lUfHkcMf
AlQMF29tZIxNYx4WaL9d3YeHeqEa08H+YmRzOMQnp2q0f+6fg1sHQVXGluhU1oTc08rNOvkQQgih
eGRF3fBx6WfjgGRm/Y+dZjuu6GZpBEEUTKAz0moEsSW/4puXdxS2OaoNA24YxNWqLyb0pMQvRDTZ
T6ZOv/jdVAzwTO4vb8soDQTiI1oyCAislid6tfLcCKfk1mI6zOo4nt2utT/XXWextXyF/9w3eLOf
rBI0IsESUG2Zsl6v0igzxCSiPkGVRq+8Yxg5II/KyHHPnVkYe9CqreUR/3IeebtwIKvlEciK2FFn
rFXR7Ova0H1H4cf9GxdtvA8Vu84P95e3aVB2inG+xLbrXkFnw14RJm4jRx/6vRJq2mdGoEZ/Iaei
/9JEnu8EuFv2oEWQhdM0gD+6unQdFeR0AQ90LuY5qQN7UgbjwIyP5CkfnfDzVI/Z8/0V3n5ASkNy
ULoM2yAerUpsgikFijbASg+Lha5wSDsxdeP4ozLP5em+qdvFYQrKpVTrolS+boy3AhpXNiEE5fCh
oGCo1Q/LiWlbpIMIiyfmrVSPlmGhRSC6ByNI4rZhfaxXR+UpNnM0E8J+FtROGMFaFu3OR9vYQklW
YMAxzyfrkr//5qanbqNPMX2k86SRUPtKFcafBh67b4spln/v7+GN72dBYHTgH+E04VyuvAqkoDqb
Y8nArlozaFKc96GpPaXYOfivWrFXnlkaAvbGCBIwoDRQrheF0BOTSJQBZW0vS76Odty2Qbi48fRE
OOy8G+fRS/0S8dD2UrhxKz7g6sT3yomRgQU6Wn/s7dTo/x7shPpsmAmLkTMqVCa/zCwr/FglBTyt
LGqmH6ByrDKIx0ksFyh5i3FhYoxh+7EYGuvY15r2q3T7Pip8CgCTV/mOOZaPVtLlQYH0IxVkJGF3
/Q29YlnmrIUUrkx0zYY01N6jGbF8v//1biKglRV5Q96cFKBOul6kkHSdyksOREFuUOa9fhoYn3R0
ky5jX6PqW1EzSey+Zek41p8TRw1qCJacLCNcW66AUrQik+jnQomfjK6ejqHe14E2VfYXt9Xmp1oT
8TdX6ORBg8Yx/i/sQ5gjAEQlDQTuyr4pRqXWUKIq2ihHlDhPfkVKOgV5pWQfqlaPmH5ozu87ZfB+
xDz7j6bBFPXh1fBwMJWF0vTq4ehBkNhLIbUFwtR9to1h+cjshHlnkStKKvEfZmCJUNyC5ACyfbXK
1stowGVEF67jVd2z+v84O4/luJFsDT8RIuDNFihLUhRlmlJrg5BFwiUS3jz9/aC76UIxWMHZTETP
xHQysxInj/nNUqAgnKZza50ZtKo5dHNTG36K3tKSUK+8pTxTldbGnTJbVw8rY/RhmGquUFHi5FoW
5bY5legnQoQNW8+b1EqH0tNoLOwsDdtAzu7Z0XqZ3eMQ1dySD7sObOsry7u+mp0wTl2v83+uKyfk
yxKUDZ3goQrnovCiQus/+5Z2Szx3PZjL67k2u9d4RsBBtmSTRiDG0tg+0vPHwV4cA22bWXuopC2P
tYpVaPXYWdz4rV7aG4Rrugj02EFPbwKpkY/+MsUE0rlKiv2SpZ+DRguiwBS38BbXIZsUlxeW3jN0
aOTELk9xgjLVU7xVR4Taq/0w2vpBV8MtrPJ1aKGJRG70V5uED21zguai/KUXljp2QfwvL/0Q2QN2
rIwNoxaIVGRW2tNc2zeyhxd+t/Wqe/QseFyRobjcW94mSo0F/guLPadHO8MluKmHKrKXMtkPi6We
Xw8jL5zlxXqbMFYi3gN4eMROz2v182INRjhQ10avr/LC3cDbh5wIOgJJ9PY29j4JUDbOSMPXdZDu
2qbw5rBDMG3nZZl3IzK/cIRMcAlKqJpDxtq6E1ZCVp1VYpCFMAmotWn8M1nJcyrl76WLf7y+sReO
j+DP8IpQCN1vmz9PGV4xuSTLkkpvoqTScG+xg1u5w/UqEOXojawwOPRVtnW+hIjvZ+DzEYD12rCd
yk4LY3eo3goX4rzIGNGaXWFTZCub8IQGfe57inUGszXC2l2Mk5sU1u71M7u+DHRE/gJ7Vy8adC4u
r3grYrfz5dKhIDabSRRPPJv7wTEz++gupX+LDHB9HRj8rt0r7h7jqi2ipOsxR2vtqT96Ao5S6Dd+
K0/kDEX6GKs6r55UazRvY9yu79Y63GcExj7dVYrrco/aasLZGvpMl9iVSLGlWlQslkHvu7/1Rl4f
54rtQmWZYLE2IDcVDvMzpdeGph/jbhgjEafpTpV+e+4gZN3QV7y6hyRzdLyZM612tlds85zLLie6
4sekqacd0sf1YcVM3nhINtLiHB7/esoZEBKrXx96SZeHh4ddny9+vRxxHW6+4FRg68gEJ2kbiXxM
7H0v7ebrqm6E2VucNeP8UBkoIZ+sHPzqLQnT6z0zGCG/oehhcMFY9/KPsct61Kw+sdH/WmSEcLZ+
HH3r1oT6L/nr4r0GH7HWOtxRZMYweLxcxpsxoUTo2z0OpZMv+7bzkuYxw1RG7phRaX6YuqLown7M
Ju0ePGhgk84rI39oabotVHyT0Rv/6GkjXf24zF49wA3pZu1L1+vQ5X2atvYn6QJS2NdLOiLBqSoI
MkUNvh65z3aiGKiSbtnlnlmb34J08Z4b0KJFGjZ9obxILEY539NAl49OKWX3XPoZBOHBHZUKlXRb
b6+Uqo1TrYNkvO/1zMj3w6Dc/rEMFMj6uhqyBIkvOx92Sy1M9asq2+7ZKlq7DYfEEc2xzlpjQIRR
gzGulAEmIAoYBN7NKVrvu4T2nYSZZCv/5HtzXHxYEtG5pPnx7O5jo4m7f3rM0LwdlVQ6vmtBHgQH
CDUo3C6O1zV7KTFI2E3eqC20cqZ5PA222ZenuBDmP1awLDpfTSecb7XhaX9wDizsr6WukvJ7bMWF
/lD4TVbsm7iX8a/XY+L1LVu5bWTzJBrgwrbo60kZU5sxBjy2Qat2bmckUVCM6vT6Kmsfc3vJcG/g
Jq+yiqTol5es6etYECnc4zwK9TstXfmQNShh90IVDwvKtvtc1tn+9UWv4hM3mzyK6SKu6SiJbMJ9
FohZU5XNDLP349PoVsaxhKAa4VUsb0SOF0+R9JrUCUbbVbdY2PYAQ4CPCB2e4UECbbuzBl3/Hza0
juWArYDPQVLk8hRnVYg6zWP3GAzJKrDhFvsSpP5BtvPw8fWze2lDK3UINiD2AyAvL5eaciwOlPTd
o5e1xWNtjeoudgL11rCOBCbJC5pqOs1VFKEuV6n1psAzZNSOQ1GYUCu0eAfU723aT0R1mn5QrFeH
VOrmq76Y8BdYHKPhHTu/8r4w0ox3ae0Eh8mu4xsZ4NWVYymuAVJGZGbMJzYPiD60PJRB5fNOjfEP
My7nLFomI73LOyQcbly668XglLE1BvW0/MAmX56er5ZymGYtOEroIsfB1fyfpalVkegq61Yuc3Uf
QEbQxlu77TT8qHkv12rcRHPb1A1WmTUFIrmlk1TVwS0U9MvLAF3iNYJNvuVEKeVngE+tAPscdEpL
F+3fNolv6ZK/eHCEXzCdK8lwy1NOtYB4bMTBcbQ7HUTAqtOVDV2/U3nd3NI7e2FLxFX6pFxv4A7b
LwlmUqrT2GZLolYhKOM+qsz81jP+4ioAHRgYIJl/NQgWVo4iUJXEx6Gy43yXVDL5SW926d5aTzEF
YQq8gg+ZbV+ll8Xk1v1cZu4xzlI7zEw4KtLuutOk5/YNjPT1r7S2uIBf0X/h3tmb662TUtkxNc0R
k+FxT549R0Yau1Gg982NL+n69FwODdlnIEAQ1LdLQdNFCippA2T/uyDUBzuIEuMmOG/9Ri4eQdI5
WM+A2Ff9GDBzl99Q7fk9Cg8yPvqtn8Rfs7by9ffKthId6CszpTBdBnzKge3nv4S2TtEWz8QE7vXI
fn2sJLawkwmIK7JzK0/nzJVmGdkUHPWJcKvS3o5i0KZRn91k6r90rCTuQNMADKxmo5cbljh65BrV
+dFAzLbbizHXy/NkVdat5/eFPSFNxkLU3jBEt5VW3DhJ4+lVfHT6so0Kn25TqUrmge487d58fMR2
6gSGqfSYt4okLYHd7m1dO5rVgm5Ybf476gA6SzBZb19pbT1S3q/DzSv76bzIGwd0H37XfdEdjEB5
+zqX3mHMtDcXjYQl+MJ80ayH/fJ6vv/pDg7xUMveMJNTbrf/5j4436mdtf36/7rxQL5wJXDYYPqG
7hSpxbY8FZoE9p3OySmxmzbCuquP7GBM9q//SFeVN38ZyQs4QpJOwJGbZzibcGVKRiM5qao6aADx
wkC4v6puoGiRb1M/WdMLhtB8RxwfXFQuxuXhOZZcrZp6cRJx74fgbunC91Nwo+399w5fRo91FAwE
B2HdVVhw8xtppsD6smq0o61ZdjmGQzCl+ftZd6vhaTHtWAv7rBlWl8Alq0PMpvWPWRP0Msxbn9Y1
ABpZHCvhKhXpXdyp730hPQP4rPDjG8nj1efIA0FGQtq9ouHQtrk8EWNMUI5KkvKEoNgXJTMqKFn+
K0v3bTrcHD0HT0yl/wBzlN7O5neOqwH+V67kacK8dedVrbsPOqu68SFe3aZ1FRj1jJO4uYw8L7fT
zKinVw7cD2s0mylC2qHqwmUQeofP3TIUdwt/5C0V0eszJAXipQUQz9t0JTHeu6pgPJH6VEzoBEVu
MNKzNGJ3Wg6p3SW3RFWuaKgMzIhqOrJzAHpoH21ucTAZgZDu4sEHKpd3aTkld01slH/0GYHRPUS7
tA+DbgjkKauk8E5BkFZjZGmaaA9IzFe34NdXjyWPEyUbkY80EOGOTcJZxqnP+MVn/2n8vZuXoym1
OydJ/k2mHJl894tVew+ldWvKfN0CYl1iBkk8TJx1tH35Y/utJYMqSQLOQRlGaCTSCv009qO+1Y1T
2Yvg3gja9L6ozOmD0Wvm19gunc+vx6+rcnn9IxhvgUUDhgQc8/KPENWAtWPCG+23KtUP9EX8Zh+U
peWcyiImjfRF1T7looQL9frKV/GZlT0aQRYBbdWC2XxRC1xCWEhzcMyNWpWho7yZme/iDP/LOgRL
CmbEKtBl2e7QrZCP7AK47Y33I8mX/oNuteWNFPKl3ZAT0DIkr2MuuomZzEdTo+VuHSvleQ8M4qsz
faV59/Yzo8nAp0OWStTbrEKiWvhmQm20kLNZ+1HmxrirjGm8NXm9jglUeqs1FW4e5JJbk4XJSRgu
TCT5VM1pBEZO3QdeX++yor5lKvbSyVHnrcprNGzIqi5/HzvItT4t8pjpTJN+deFcHp28Mg9vPznI
PvBGCDrwhTczJ9k2sUR9Pj5aQz7vUyvTT72WuTdqluv4zbH9Z5XN16TA++CjSN49eql8LxenulPC
Ng9dqpnvmLN7+9d39dLXu+o+k3es1PatkR3+zsFEN4gM23D7s7v43/N6mCLQKnDp57usAifz+oov
/Fqr4svKXfjbRtkELTgA6FAYZXxMxNwefb3JdmIKlg+vr/LC9YNtwkIu0wX6eJs7UdQxcjCZio9a
3CZH4l9wGkuh77kdzg305YtLMRCiWbMqaW+Ft8ZuJG2w+nh1J/hnlhOdZS9ryHlkcXp9Uy8enQOu
eUUuQvLZXEFby5lsoA1+nFq9CXtTs/a63Ttvv+hIPKzpIUQa4usmIyoa152TTGrHoOhrN4rdJH7A
OBeG0Ou7eeHcVlVLkkQiKyLAm93wxI8ykCI5AcEo32tZOd5nmgpQdG/lt9eXeuGrYkgC+YtkHkDB
liaC4fbCgXbi1EtTv+/i2T9LTWs/+oXbfXO8prnVK1w/04sEOACL4WP+wv7WBvrmkje8k0iS5uJk
FOakwrG2fLEzG2FDlne15ifZbOwfqtER8h8r77wmRAihbX71Xt/IPZNtvc5CFbfle7gg1vjUI/qB
EhjMASeUDZ6DkfS8LgkXXw32j8Ht4++xNoluz2M70V9DOk/t2sxMslDPF9f/gUN2vLKgDV08xqNJ
gDGw7O6OSVdoPwOkCXweNgwtD0bbiWCf5a0Ooz+BXAPvdbD1MB9HLY+sbuIvGK2x7aNkTLKvEvFw
uZsDvKSPvobL84349MKVB2sMhgai5UpEWv/3/1R7DdBcbKEtkMCjqD4igZodoOn8D6/impoDEqJK
JGneXMV+8CqQejO67JVw9nRXcFlZaHW8fgtf3Mt/VtnEduhTrkXpKk6xkX23+37aKfoYu9cXeeGr
Yq6PnBHwCDoM9vop/OfAkJtsBM19rno+jCspXTFOLY29wL35xn5eXIqVwOlQvNJ5v1yqkcZsl0WR
nhByL06ZQ40xqMw4roO7Ny/FDJxMb/0PumfbglKCcilS10xPmUjSvYf8yz6egulgLeCa33qAjG1B
Hq5ji78aF5e7KiB/u36BbitisVY01Z6zDxLP+dDZdnojAl5fCJaiLlxxLOD3r9j6Mc4ZuPlkJ8H0
MOSFrkOjD24h6q9/JlaBYwtvn6YJ0+/LDdVdNkgrhXMay5SJYRb0kTmnXxBKusWbv15p7WUgFbtK
ajFq3zy6MFNzpAT16lR7o5FFoEFQ8BTSGIedXgb6rYp6uxy/z/q+Q7dhqk8CuPmeGHLn0i2C+Fj6
M8ojvlmY+SlNisQkmvZiudEO2qZK63Lw/yhxGZvABNvEdEeZte41dNNQhADdVKbq3hisYtdWaX9s
fOimrV7oN/KY7cv1d9HVt2s9V8Bqm29Mo1eHUiq6Wu1siE+aN7T72Wnss4LA8I4s95Z+zLqJ/z5c
rPeXSLI2iWy2uomEMeIKC0RwjeFgioaUan9L03gu2uZp9AsULQx1KLPxjLH5jSLrhR+T2mdtUq7A
vyu5j7gGqpDgPXzCL6wIcG1Iyo8zgO12Py6uuhWKXzjWFfdENm+A0MT+ZPNN9HbcGJ2VnIxkzIAq
SDL6tO3uqiSfDuMQzNONALb91NdzBfjEvQEXcq0a7npCaI1kwaT2pzDwG4U2eZndCP4vr/JXipJW
IpXE5bZ8v5YlIujJyZ5FEtmG3uxsPXkr24O9/IW1sh0YAzRhLlcxLOo6R4r05JaxA3/Pls19I6rk
QbhOiUMYJl1vPz1Ut8hHoSGv2I/Nz6XPDiN3u2VFTCrfd0beo4Vp3BJRe+EKriMPuv8wumnRb06v
SIPJn9GoP2lFXu11kTiPs2aaR7PPbzV9X4glDCgpJYmVTDe2BEWtAXKLpRvvWa3qj0IA1lAEyL0l
mrgI59aBx+zUzg3GwPXHzS+H0gJj0TUR3n7cWMMFZqUv2Wn29Wo4pt1gDvd24hjpYUQ5vL0b3b74
2cXpova50fTebupg1r7x1XNJ9YEF0LMByUM3dHN9xlRzjU6U+alz0urTKPz5U9936uPbnnFWWc+V
oTMerUzLNoGzRgnOSQ07Pel129/DrV0iNBHMxzSW3o2M4fqrYylmjIgCrkod2xy1hfnfVaaXniY5
/aoqvd5VtIeOr+/npUUIyHSfVgYGz97lR6c7XaY1CftBzkc+aZ6GfJgrb3n9XcdFBoqE4TUSr3Tg
zSdAg6W26aLC+1FO+qQXifeMh5yRhIkwsC8xk+XGlXxpQZqnDLjxLKG5tkkZ7MbNJ2ucc1IGJ3sw
i8S4q0Vm3+G80R2kN9fnNx8j4REZv1W9AWGVzbVIZvCIidYVJ0fJ5mCOvTibqTF+/x9WYfixkuGo
/7ZjlkyfDKu02ZXyBxWlGASLUB+b/OuNZa464dxyJpbAoYj1+jrbubwVvTlZdm3RTMknKZvHxSmG
+BBoqRo+K0OXvzXaZtp9V1fZeYobMzjV7Hs5ZwuUZartLrH2Wgfh5GFsba/+UPazWTQhKSu6Eqnr
Nu5e5IkIjusyao976FiQeA/Bz4F7PkQmZu11CDnIr49m2zR2pA8Lbg5VntTyqx53pr1LEKRyP8XO
yLsHzaP2dt0CsPmcWObQPBiLQOI67hchPqLu5eY/EhmrLEx628BqeCg1s703rcUTaH3FQGLQ3fDn
Y9b6WvcJRo9h7ZxaV0jjxHWnf4vNZJ73jTnO7V6UeGmDRkM5Ksrh/XwYAiOFYWxqPeKr4NoozLO4
sj3BwGnqTZjAKjHmUBTNmJ5k5dX+7yxR1rCbhNEYD0hhLE7UKneQu7G0RPtu7t1ZP+ZFVeofhI+r
y04Gkz7eC6kHWMoSY73dICvkbALNKa3PuRtUQehyv+2ISVAiwrHD1qkP2wzTi8dVbkt/cKBvIMYS
mHMeoWIkfyDoX/bv80H5ZjhOeuVEnWzU78lj0HNnLNpcfmh8Hw0bhoi412gKa5ldkE0wL0sXxstu
yqfF23d+lhJz7biV72qt9PqDprmaeaKOGstPc8Lc6Bw3sVucmyV3xt24iuN8miAfmw8AEQuszto8
N/5F5M8b4e8D7pofWQUVOh0KQ/NTY+bofke8PCb1GBIp90gIpTJ0Mjxo9jMK8UKEwUSwTkDPG/34
6DuM+PYKJRfxRCKfYMfU8NgKkCeOmz0Z3WzpCFK6HWI27TxD1i7AB3e7sTVa7102A5CHqJUoc0e7
JR+fCqdKgt8Qh5PgQ10rQ30IrGEowtVFMnfDpdTa8pS7mu39bIXb1fvJt7rmV6M5lTWHcSkmjK2V
ZWjVp87rAn4AX3XjdFd1vdXeFVk3Gw8NdJ7qWGhBmuxj1WexOOdkrubzX8/PX+NkZd6j2ya6hcmb
Yfb/TCb96UOjZajziGIyxq8zAMnuXDC7TvnW9H7K9qvcizqj4T+JaEEqKDPDLhF8TOEgsophmtlU
0x/aaKO5q8mT2k+VFvvWgVmBFB+0tTN+KFuAnnsBuiCLkmC0KPPG2cgO1dQNz40ymmrfBb1wI+7M
0IR6HBCV4kXxqwxt1eaHvO4t+Q2kucvbYk+edja1ovuwuBIB/NAuFj8eQ9Nvh+D9UrXS/yh7xP+e
9Ho04RgHctTTJWwW36X5CbWGpB33Y+dRHxj/nipXjOZz6RTjvDPxQAhCxCnXf1OHHMrOSLHkvpsw
GkkPyu4cPey8ufWPg5V6AUazdiw/KdJNM2xbK/2mqr6zsMPr2846IDYqftA5kOl+Mdo8Pi3G0qv9
oJJp/Ko5ncj2vl7YDui2pre7qBTDWO6N3mw99BPGXB0E2KrsvW3WGubFjBuTeoeIsZuFVuF3448R
a6/pbJZICEa2Jxv6AHIwG2OXpmll7McYGimiRnnZPA99YBTf/VnHxnlYRIAgI2gF77dRNrhwhVPp
j+lRpp0RDVZ7dswRXJJfz/7ectr6ycrIMiLZuXWyq1x3CHZZLpI2Qnu2rT9kpUzv6QOO+d5EbWi4
Kws3Sx/iuVnScNG8PAMYFvTdB3+B5x2OpRw0mG1x8m1t5Io0dJuxWSIexrj9k2lZ/Lk3mnS6W2Qf
Fz1QJX+Qxc5LS2HjpekPPs67TMyx+87niRw/7Ie0K/OQWJbp74y0sOezYRf46Lizmer/NLGauABx
WQzLzpW5hhpzAMl9kKFh57r7xMmay7kK4MF/QhnDGX9Mde92Ozn4QKvDrhV1H6K7J91jE5SuFcm+
GyV8M3exvAKGD2K4O6tK2+whW+JJoT+gmjV8m9KFtAY8N39KiyYVoVfL4gcacEOSw31vumaXeh1q
0Iuj+NvaoVTISLZT7Rr3dayJ/rzYhcspqraResa1jTs/9NCP9O/0xayMuyAvq88B4K7hThhzK8M0
WMRdWU+6dso4Veegpr52wzFjmV0uLeNrG9h5H01YNTGMtkWf7hbcHNx3OY+u9pgm3IgprHV4n+98
u3HMu7ruhuQoPTzJf2R5nC2P82QOLS9WbTbtacpmXyG6PpDsfojdIG7ew7kyPwZVTvNILnb3xUfo
/meMLHMSSl6mOMLEaXxok778Sg4hntTQ22XYKGZwJy3V3a/QCofnWsppiujSL/YDrkWec8f0cEjD
dJqGP1m9OL/jcSIltLO+zk9yHjhDHFdbnQZB4CAe9Jh79jQ/N8YASwlwXeIf/HJJ+Iossbgex+TG
/cfCma303u+MdK7Dmve4xA1HTe47EIdD/qtAlcC2kIy1mvLZgD9RAuZvZq/Crk+65hDyxS3lUQHu
LD8KXfiYiXfxYh97dOTM5ale/+G5qLIcBRatUHYvuLck64dANj2O1Yjn/JRu7GCINwCjD7M267R3
Wm11T0ZLl/5O89I6WdMhJw+zOjF7Mgsp9Z219M4PbepSRK2yNHN+2lgG5hE2LkJ91GJHFaHjgpd8
18cibc2dg6HMH2PMjM98T1r8LIemTPezYabZn5wCbIokcO+3zlvJBAOm4SsgkFY2VNDLTJAMQudB
nOXJ5FXcKUdzIyZJgOYKy93dSDv5V132iC6X2uTQhpUaMw1AeSo5vHeTKOQ33R9vdf6vS2QqcISZ
gf5Rw9EnvdyQVk2ZmuahPKWQbc6l0zMQMRbn4+zL+jl1O32XTbl9o912XWUxe10J+xRZKxlqU/+o
Xm8GL5Py1BhTJnat2cdryqff4qpdtxoQamHmuvYTAcFuWw31kOpmWdniNGEX/20okqZFDXry9d28
6Nr/UApDqEXgGj08IHqb38uEdm0tcyxOPjIkGp+VlXyuyKnnSAG/uoW+vtraCksFruzSpkExYIsc
lYsi7TVUdZo8QmGi+cUPvkoLmcxy+fT6RbwqHrkd9O7gFaKrsqKjL69IrpCcpu/UnfqYV9LGizxK
g/EZiX6kgq03czTQLYQjDJXWpX+CU+6mC+WqtJnGwGQ5ragjMS3tKqmC/LwDHvb1nV0dIq0LrgXt
NXqF6Edu6jp9bjPcFBwgBvns7alO3M/BWKR31Vx0v9+8FOkhKD2Ltj2qppsrH8A48vqFpbqAG5H3
fhr2RZ4eq0zdkq1+YVdrzxCIOQo1jOU3u9KmauhF3Rknw47xRzB4ztOV9DQ46S2ZLH8boyymC/jm
AE1aFT+37GfDmLxEMhA49bNtNGdwxOZ3qbeeCs0kyZ4tYcYfRMJG98VSpeX+9TO9CiPr6gwJwAQA
R0HY4fJilkbSpZZg9YTq90AJ7vEkubdgZy+tAlyZliVr4KGznsF/Rn3UIMqhZDRPesEwAMHOfqej
CnIjJG4/MvqhdErQ4QY1Sr9kCyImJKqV4+qfBmn458qql3Nh9797aPkHu5e3jm57RyClrGMWLiOL
Id+22VSHgpo3yTI+AYOpDtXizzvdapqjCMQtlbjt+bEUENW/o2WLbuhWYTydevBCM61XcgMnKkCk
nvumETfandfnt0oYEOZXxWCyqHXD//mVAkSQA21y/dMk3H87YTy0pVuFlI4fRndJbix2tSXsz9fI
S6AiKvIPl4ulEr3l2FysE8gCNe66uSEHrdIi+/76Bb/6lWzGvpBmOT6K+qtsQ7CXIHaN7NzMDSKF
WVaV0Yp5+CwG4dyI8tdr0YokNvFJAfMDOHS5J8fvS7dUdnGGhG/dtTxcj4hXaPcjwOkbx7d+l//N
bGgVr1Bg4i29FpqRm9Z0bs5jLgOtONfY2Bn7IU9N90dax3Q0FjP2nhoFLeC9OcR59jCIqviod2oY
Tm89W4YcgNlgFUE4A69yud9lxZclBhodVqsESvaifzY60DFh5ohbZiPX9wXbLXSf+DGZLVJpX65F
iQbQXCTyrBY8S6fWdXbelLqH13d0perDuZLAgQHGGGIFmW2WifkTXLM0y3M1UqjiqExk3s2lPmQR
jRb/cxdgj3WmZYFjWzU20/zgw3Vd3sfFnNl0HpJFPy2z7/5jjKJD4SHHrmPXQe5Kd7EZZxijN61f
P8daNupQsZI8yHeB8LCwlZ7y6r1TT3N1UpPeTagj9fX4Gb1GZ3gIFnyR9nZT3fKb+P/O6+VVYiSw
TvUZF6Pmun0CzK6gEAn85FyYktTnQO036tlZd8p0bUXNtT98cWzVL5/bepnsr5MypZGG/Dep9Qja
IXd2rgOh9jEtgMe8g00rpsiJJ34rLHcW46kUWZGfetpE9LECHPb2VYYDeDiC/JQ/hwJgTwQBQG/f
Q3cW07kSDG73hpfVaTSYtYh3NJiE9rkzlY/TqpqrfD/HljbsKwqNzA2DQh//9ExO7F1VmCVldl77
zmkYsUCOqsQyRuQ3+jZ7t0yFTB8qVSMgVjkBuZGfL5aI1AwiDrJsrpJHL0Egc+/08diEaaFb871T
QP1BZzxlUv/eaz2/fC/a0nKf+NBqfBWTJi4jY5wT+AA+lf+9KGWtfZydILXviKledW9nWVKGi2XN
36nelb4XgyenRwMnB/8MDgDwVWg0cLhPDgIUzZ98mWhj0BK1cYiQXtxEcZ7n5UHAlc92C2WZsU/k
amMkCt/7wzfKrkdkjvuznpV1f1jKuQgijJXiH6IoEMW0BIZA4exrThGOs4uZWNqbo39sY9P4zpMg
Sy57KpuTvji92vG94zlft0Wnfxyr2f2sjcNcPHVF7Gj7NM6r77AK9T9pZyYf50xvECREqpfOtLZ6
XTr5NLao0nTpPym91GDnuW79MfOW6amptB4ipzNpD93cOeNB4qIq0AAivQvNYa5V5JUSZnnhJJ6I
SnMogoe88JyfekmHe8+AojC+0KWx54dEBfEPxEWzeGdUdtpFQR6IRSAi5C1+lA9O+1m6CkEDzC+a
JtKbMqh3hjGO9HWhZKbDET+YAF11Xejqs9CDWd4jMjvib57M5XAcaxiu9yK2rW9jYy/FDzcRfnmi
Lae0k2PPVvFxCHj4sZXRTS1say94atxlsJZoMDRh/AM52vxclrOdHQqEpGQSVqQN8Tdf1X72m25s
+U+Wiqw/6lU+Ou/nhFHqTrcVqA25ZPwk84Ka/UfZZG0SlZqDgdWQTsZCZaRXaKFoSmP8ahad/04K
mfePVabp38oFZNXJFJWfDRFamF7/FEyNp36OgcyebZyxkvfDJOtPoz8bxieJKkPDoD+faVNl0+Ke
/aZWEPx1byyenSCfnd3cBgZGlfRw/0yMpIdwNntsFhPU9/Qw0DV9eqjstqwfcm9IPyN/pKcAP7j5
oZXNsft5Gsug+5OaMbjqaS50ETZDLJ9HO1XdY9INhntw9V7Xj36du85dVYPHfgB6K+0PWRU37yxb
OUiTuvD131WxaNOd0cLOpJlU07uzmEAsTwpecP6Z4QBfY0Fn2gi5XsIjU6Ike+ckvnqPcwCDEQdl
jSYSVmwEoYFGdrkvtBylAwz9kE2jlV2dxwSr4r0Z08ndezqs1ii1ZWmFnaVn9Y7+Ox1+4aX+T11z
lvyepp5wDjPJp4i6MjA/oFJWOLtFlF2BUIjZ4U3g+x3NqDFpm8gaVxwlLRv//WQXTD9cb3YHjBdn
BTeit6ohSs2W2ZLda+0QOl1Jj0klbmPtfEDxmBZ5fp6dR7Mu/ZWChIxk7brdyfPjtIhSoeF70+ep
g9aRZ2YiahiZ/DJHXErCBkEFRuZ067LIyZLlU0puJ/aW1ejvE4NB4N4y0voRaj+nO+Rdc8bBrP7p
tmBt97aV2k/oJ1Q5qvtLWUTzpC8/60UwqHfQVzqbFkKJe9EFPq0nEoNQm/GU2XuZUnuk+5cvSZ8U
5r01m7F19Oh3/861pkRoZ6gGh1hsxe5OE5P3ZQLnX0czz5IRFlXevaMMKv/tlYkrlTCzgRauWX8w
GKX9wk9g+dHJQXw1O2YDUROI2opar3M5OSMvyt1o8jzQpPForqa68zNv0uTfLPfHIOo6qPp4OpnD
GGr/x9l57caNdO36igpgDqdkB1HJlmzJ9ndCOA1zTsW6+v/h7JPpbkEN7QE8GNgYl0hWWPWuNyh0
yjta1156t3Ce/2XzNNsAVteiB40ldbpv6DqnXTZr7Td7Up5PnJBS6GXq9JvnirjaZRJPmn0+eTns
15l4eizIKtrTqdU9WV3l/1zMvjFCabfV3UC3UaGCSbvbzDcmfSdLghFIHzHUEOh+vGR7P++NX1h7
kXIBSMD7TH2R6EGR+/4a2D2gKYRdiCbHhe5AzIXRNZe90WeeH1KiKBguhjO3uxIJxV1MosnvalEz
MFWWzwFvFXXXSr7znzLTKisqHH0qwtFpYOs2XDE+2QUCg71ZIsUMs8z1/rhGa7y41qqJIGEK04Qz
wLomVQ09nLZ5ZgPuMgHf1o9te5fFyzwEIwnj5Dqzef8vnlzXBHLWir/+uBg/4oVYpn05jNO3ee5p
wM6t67+Uyep+ceupJJx5VuV9rCbIgF43TX2I3QAlVDo0dIUELKYf5MAZ/OeCgftODUSv7bpElw8I
qsdyN1Ge3ojG582g8OT89dyenxG3mTrbTYnNgQGENeicZ430AmaI9tRZTvtnSDi7YQflRhXGNYfP
vvPE+sSXW76NQ22LQM/79otBAlMX9C4YbtD3ifmQJ9KVe78b8nqnQdqaggbuOHFUaDG/NSQvzkG+
oEHetlZaujRdOjaGOW/LPUzS9LFfRkxpVdqnz5qVj+mRe4MdGRzuJiJtt7ODYYmd9OBUU/2lbHsX
X/a1pHMwG+T74j83stHIHLzsua+qag9hJi53pVfbXzqXjmJA8WmWoVxW+zkbxIJVNubj3kEJq3Fx
FC7N70KxQnj0qc1Cb9Ca13J1RqwXcXb906yN14eI8meaH7FClKNPdHDv+mGtfgpuOjaLRfdZt7GX
afvVHUzesJDrT7PS9DhInaaJ93CkC+1IGxO7ECkNenpFlvZFQN4ex3LXWtWEdY2jilDv6vaWLsNa
BP1Sprj1zCC4ISaNwzPm+SvNbejqD1iaTwXAtt15ATlNWrEbVOdlYTu59nBUE+9sXygr70PfIuQy
lGJc/8E+3n7p8Vz8XtE+/lxb/jzQK5v7Meh9RzVB3cwrp+1cdH+Bdae/GviZz549mK9tB7ngVtNq
zTim89zem4OCvo5+kFNT9RZtJCd2MnrAbV19ofBqX6qiHn7YsYHszdTL+YlE3K4+gGa5X8pu0b95
hA+4wbwAEwYIayhz82oVX1zoBs8zAeJYgPcFFh661FKyBVNTij34qXmvMssddpWtsORvZlWP9LMU
L6nvO5oXse3EcuuHdrcF9fH0KdNrPyFQpSyec230cGSXlaHfqKZcqt28CNmxPDj7QnN2jD/Gyha4
a3u1/HD8Pv6KvbHfsKdTUwWjMsgKtnAjnAN90DvjyA1lEWnoSHutbnLTG7PjJGpWIxZ72XTTznax
/J5w+1kfKMAtscvNdNa/xqvEDJmn7eObrismdeAtldVRVonDByVbEnr/ZPXxD+gd6fqJwiFvvlm2
6MW+9qTVh5Pf5/K+hS83PKF9drqdo83c0jrDKq0mIPCUzTuYmnz09o1mZFWY9kOafJNt3tFM5zz5
7cS+il/R2i+0bOpY1PtR0xb0PnPRj4gkOUYeoPVZ3S4xetd7jTdTuoPZGmO9r7yxK26nxOHOu2Cr
oQ5OXBjevUWDb/xpj94g9ppXGP6BlMHB+Y2gbuIV6GKFrFS3U0ludT9GcY5c4oddE8n36CeJUJFa
18WICBVdv/XMn/7FcpXeJkGB1Kl9qBDPOo+wQqyvwFCG2POScicNEhnXUyh6YukiTML94c4ZOm46
OLrXU9Qvel3cLUIvPfwyl9q7722SQUN3zm3nkBW0eDmuG8pN1B9JHmr51Mobigh3AaBs23qnc7Va
fjmGLcxXLLtWyBNcbL17lwL0pWvQqWxdzprDstG5feRWU3NpEyRNfyfHuEy+TmLLTQoF15cmrJpm
aF5tVNR6SIOl44xLSOmd8cIdp2Xfylk0P9dqQpJK4lLr31ncVs1Hki9FeWxXI5V05axaPGJeRaoj
U9EymPKppyX+XmaNLKOa7XJ+1GVF6WeKbvHuSAxffLXzKkjgLwt5d+uuI4uvDIzYbuw7+DRZf8gr
31Y3yIlsPFnBqOo/lZERx004/KSCxJ5jPUTqYlWHGtJ6vvMWrrBfSqsdVnxpVtd5LIrWnXZKjmQ3
wmRQ69+2kzD9Almv2OLJobbSPQxIz7utZ5l3+ybR+ud+EI15pBvZcpPxiqHUbtsUKuIj0LPOD6rq
3j8Ic83TJSDmw29vnbrxmyv40htQFjsmVHwAF52W6zkWaCLqwwenirKpnvZ1EschC/cFIHSI3odc
3hrJRVgAYIYkDPTsFNgxM0+bwCOraNGb9IHc9h/KzQA8+vXbxwfCqgjhDGg3NqBnBL7M8hpdY4uO
aJ8uYRxrBMaDZ4QpsqorMNJ5RxAQUIMxa8N+ZETQpNNnkrKgSq7LJvJr335AbuKHRTm8YnkrI3YU
cw/J45/3n+4SH4OPzmukj2DRr7hgXVJQNVxUqwjTE3c3mcnEzjGbH/5Y3JXoO1L00i+gR3f6YIUm
sALJ3ToikiAj+GUZy9sUpGzdmVgTXJmDl29xA/JR923gD5YTZ3MwsdGaJDW3sQ3L9HbCaXCC6PVp
uEnUkHDt6229xADIXz8a17MlKGFryi+4v8zJM3Da6nmwQk5N5LKf5UHVA0wHY+cZcv/+V7uY/Fun
kzWGp9W20i4k6brlKA2GTLTG6xpYMTQOL/brUADcXhnqAt0HN0UxtkUQQP+9ANztFQKriydhtMrG
+EfKygmrqXFIXdM7dsR2/mg3ZjMJYcsGdEcPx8w8nSozLoO6NqkiUmlnfDVYaa9wDtpfnpjyL4RU
Z1fW3OUCgCWgbRbJNBV8dKGn47Vx15sxfNloGYQZOq3rfWnruv5wO4FRqGLRLNCqo3o/HcWp40ZB
pSmjDM4oleZKhm5gjm0KhRGT+Wu2QpcPRet9c19Go+RiInD2EmUnfehzZRaZsSIsNvWn/n8enqof
9cWgJY11Elz3zTmAzfEMybdaUF7oLDl+ibi7J+nAeWbQcqz64pqU7GIebg0Zgl/xENy2q/O9sY3j
cdQJW4tE1XS7wvKnr7reDbvZyczX2Peukfgvltg2HlATz0YfGoHS6RcbndUaVTLlkdNTUJRqWWrM
dmvtfqxq8eP95XzxuVhbSD9R6uD2QVl7NjsSs8f6Qkwqmqxs2Wt+LXauVVlX9sW3RtHRu3OU4b6g
nxsip9wBM12jQJxxRPzdxsX6Haeayb3S2b/YfjGhRYEBkQAzHix3z85LW9aZsTS2FsULWpl89Lto
KtG4BlVdqCAH1E+CJUvU34++w82+gmOGzhb0DPts7/UL7nGEKfTROvr9YUu/Ddu2zK7sTpfvcDsm
eYOw0qHPnL9DvqE5lfDh2J2wbx8kwNcgimvkiDdGoXziBbKzww06P8HqjHtn4dVDZFli2q3T6IYQ
Cobd+2/s8kNtRwfDwLkEtj7faauyK4D2uiHSeumGeY+l6VLcJUlx50GuDcveunYyX6zhTXa0tVT1
LW+QaXK6ppzMAv2XlIIin9bnqu/Go5/I/tC4sRmNRbNcKTsu36NLxw8xxDbt2X/P6ilEbqOuNH2O
8sFPQpds6wAq4fTh98gmwVkFUYFzkqr39Kl4eSaeC+4Y4V6R/ONmJp1MnFuSLpxmgp9vaJX4T3rd
WNcckre/+KQDt9U323ZBYYXk6Nxqfx7iqZlliVhRNes/mjm3+zGt1Z226tXNSkMUn90it191rgHH
9+fO5ZvdhsaDkhmPzOnffuh/ev5jU+W5GrIl0nzKxrKe1sjIQT3fH+ViD94e0P839ZWzjG7Z6ZtN
i7Q3xmpeoqzXaSniz3ZvdnTB/EFdOzHfGgpvGvRNcKAIjzybmrpHigQ99yUyWtMKNCn7/eplbtjH
3rVmsf/GZ6MaYEJywDBBt1Xyn3eHcUdDnZ9DuNbL/AdawqSlPeUIGeIzRdpN3Kn4k+5O9s85lXMZ
asnYXPEvu1yItP5hREEg4vVCEzn9EcaerMIFO+VoSdEEHIwZQ+2fpQYe51b2uH5a6Mx0V/Svb00Z
7/9tNai0UXmdjmmOmTFOIP2RZ4F7aBNiRwI23A8veYgo+LsjJ8Z0/aLQWoE04qlkFAE7ft80PT3J
cvzy/ry8sH+j6IbVyE1mOwksJH6nz+LS36vxrZij1E0RZtdiYBeL7XVRj6BQ1hRU5qh/xp5l1dlY
tTIOVsfB6650EzEcdADu/hiXPfKEtGmXMRhlnxZ7uNJ6fs2og5/kfI8gzJ4SBg91PP7O5rUSWWdB
658jJvLynOrO8Lds5uzKW39jSrNK2QxgK1I0nV98iOIrnJSUPgyd7Nr5xJROnLDQZJXtcMx2spvO
UuvvxcAX4kAcyaCFje3F1yCBN2YYbDDQB5xDIQrbZ5WHnnfSHWmlcJetvUPhaN0dtqX9/v2Pf3ls
bgnPmAlxVadGPFekJaR5Em+SyYh6oxr4sFqmh7IvDT9IO9w8HtJYiPyBbnSxfriCwwnN5Bkpgblz
nQv0ixjm0xoXMnL9frwDXXzy86r/+DqluqHQtjZYhVvR6dyuTSNZlpznK4cVY/9Ur/adYOd9/y1e
7re4yHI4swVuN68LwoykC540K0q9kWJwh/DGzQMXz3977xI9/1GnXAy64D1DA9ro4xt59/ShLLKs
ZUEMRaTXc41jW8k9OVsN6zZGHHjN5+ziXGYwBJ9cZJkiDnXB6WBFHRN7m5hulHde+08Gnlwfp3Hw
xI02s9nvkCQJ93ls9OLVxDTPDFNc8suwIkmhpRFlFz9SNKlcctYkrT5xHLjt53Uu2hdhWP0YdlWR
PpPl5MtgpdPdIaEa53a8M8aiqMMMDOfHrJbM24G1Vn/o85VVVPpl+c1MbVpOCwkKYocpFsx/21yX
JuqxWrHpWmtF9hWA3CIRgyZPfegd6SffFcKfv5YaS+M3SYBVGU31msxPRu1x3ncIvScSP0VmPStS
M7u7iVsGVBGD8nU/qXgYQ0sHKw1m6c7X8mQuliIv2qIe30K8N7TxrL6rpmlJ88y0IzFqL/hwWmyn
81EULbKvklhXt+2vbHQX05YR2UmBG/m8m4r+9NPame2peeyciM7hqh8Gt8BIPEE1k4WmSuYPl1mw
zCkRMZGGmWqyLE+Hy6ylL1eIG1Fpexg4tLTpxyr+/f5SvCgGGIQqkqCX7b7LqXk6CAfDmM5kZkeC
fMlwqvUho59mjPdWkXaftapwrqz9i32aAa3tNXJXYy2ee0fh3+C3XjpzQ/SJkbBiGup4chtXPtWb
o6DwRuq9AUrW2ada0sJHjOZrkTcX82cJ5+tlXZJrqpS3RsFrALtqqE02sOPpy6ODlzYmqtEoNY3u
JtdqFdCgvwZ+XE47JPEcOOQ9b8X2efyo4ScL8y21I7S2xl7QRgpLvabhaZnXjrfLB0L78i+ACpAJ
Tflsyrm0XFn8hh31cmt8SKRQOca9V06yywcCDaY9wEWQq+cFurKZfSbGqLzIimVWftX8gtg1W8/b
4g/GOtbz+zP88pnY/G3WrM0BwGlzNhVm+L2L7Dsv2szSv0FWzF7LYr1mufLmKNyoTdN0+XXuPFlP
3dC28eJFk+5Nr92cTne6yOTr+8/y75o/qegABWCTsiXj6Eu04tmmR8StZqFM9iNaHUit0CGP2WHF
gaALkWqZ5q1rrt7fUerF/2LRzfkxTbTxV53hr3CAzaB0aJdlrB/e/7He+KAIATZDzM1imF+n62Cp
ysTr4ooMwEJPnc8SwshwU9lVoV5WmCF/3x/tjVcN8xTXJ7ZFIJILXcyQzG23SEZzMjtkvdgHB5+b
3fujvPVMqGCIsqPJhNnB9uf/uahN6dRoRTz40UISL5SvXIskim+IfNMYvD/U5UlG4AaYFPIDkry5
hp4OtdULtNv5qLaVV0ePAixQ+KXcZr1WByKxtb9mdnURvvEWLUAm8CX42JtA4HTQpi0bDa1ZHE1Q
6cJWK6tQm5Zr5qWXxwsRWFvoG2QEDBzOecIpHKtRN+M4SpF3PjZZVvzGnh2D7Bk/xA7858px9sar
pJzc/L91WmnI3E6fql1kbNlYKURjMvmB0JDma4mTf9XAHHe+3ht3zTL312IP33qX+C4Sfk2KBdrA
sw+o2cOcxkseR3XJSe15i3b0DXVN9PPmKKiIcZByYZmfe86ueCZY1jrEkanK33jKLPu08z58hSaT
mVwUDht6WTQhtx/iP9O+0nq3oDYX0Sw9Y6csQxzK0imuVMlvLC4qKHzhgQSQgHlnLyztUAdyqIlI
WkYW9oZdHSpHYVui6l8fXlsnI52daJqNgUISM5LfYmbmova/SzSbJTw1XgWZZiCvtIzFsH9/2Dcf
kBmPzyh4BIDn6Ws0atJmU53XWM5Z/AuwQB/CZeo7FTpL1//88GBIzkhp2dru0PHPyhCqYKLtgOMj
ixLks0kOWqDXa7WbBs2+gh29MQfpbVJZgJWx258r91RmKpgRbhxlso+xzOjQm0vnoz7+nKMA36As
HKYoBc8RhcwnBmuQlogwr4cTqOUwbJ1J3nz4tfk8CY7ulFcbnHn6jUZRNE6yZsltbA7llpTr76um
N+8bGhaf3x/qchuk88ceywUCJTPz/nSoacpmSIJqjSaZ/s+S8V8/N5+V1hBuUhbH98e6nHqMRabD
5gerbaqi07GMjnSvZF7WCAWfCQEDz3i84T0sYfxl9/5Ql7OBoTYHbK7V2AGdNzbXzMm8wjZAEktn
CXu4TrtMjR91x/y3a6WBLuF0BUB7TitJ2obKal2sqBL6uGvc9PeofAd+l2yuHMSXzwOqAyTq8g9o
2YVv2dJAyte5m2DVoT4TvFfcFv4gr2Aslx+Ic54OHFcTECRMvE4/UOHGWUoemhHFY2od2oH8WF95
dVDq6lqS7BsPRO4acl4+EI1Td/vz/+zmkDlqt+qlGWEnttl6eBAkZeF+uJ5HA7gpeXl1VBPu2R2y
dOaZTEvHiYhcpSc7eT/T0nlQuTVf2VUvH4fal2sQWmhUQfAfTh8HuxtlNm7uRkOq/zPaSXZjFdK6
UsxelhAMsj0GKkNK+fM+VZwsOG20gxvhPFLPgdkKBB6Fo75xTRaQWLGJwF4BDttHbQA363WiV6GP
IK3iVnRWuyyj0Iu+h34j+6G7Sd3pWZva+MrTXb5CeEZU6IB8YAroAU9fYeyVOHe1I6VKy52hlzIO
RKdNV/agN0bhwrqZ9MLddYHWTkdhZ0or4KU4sla73s12U4fJAEX8/e0HmIK/5/Q6tIm62cIhkYIk
GmdLSUPw0KVtFkflKF1/J/LZ1W+GWU9/4a4wviadtP7UVqOJg5mOm/Yb1/7O25LM/BV6lQ37NnSL
2SgfjAzg6LkvWzF/3Zr14hDn8WQ+GHR8633hlnX8xGXVc/aLFuvjIcEoR6Cs0MzpAa5Aax88emAp
CrEKUE03GgjkSV0Myx2anGU9Yv8xoa3yK7/YqzZxrZ029jb826yZhlu8Okv93l7t0SmDvGmHYo88
alqPE9Yd6saZ9TLek1BpWS+WEMtrtvSVjRwJe62nFjMt66Y2Rbrs3D6G+aqtZlXK3SRnR92USi/t
yJSALqE9VD2trTXthueVMGkTVUo3/NNXcugfmianZ2j0Y/KyCFyyd7MWq+TTuJgkHFQI6/qdYidW
ULJhR+7crre/su7b5MYxhQHsj5VTWFBTWvvahSn9SbpG/TQYPPFDshhmcXCwiO5uJtdSy97PSond
ilFafjRbmEDlO3zzyzVoaoFpjp6v+K+41Ti9zNm8/i9vRzx0hJpKO5xz3S6fpUmTh0BRc0EXJB0n
GYISnhmpVli7SkI9TQ4iTi5II26mCGdE7jJ3CG4w1q+eEGKl/kOKnK+iG6EL+Qh0mbp/1k5o5c+h
lTK900ecQI8WyVXad8NVaFtG4urE7Wo4bhegikQ5g37OztPDsmSLvKHj29124KPf7KEZ8tu6szFc
Q0wlKjgrlvR2alz06ZDXZJfsFgy+5FG3Jrj4VUfr5Da3SZq9dRtomjsb75gubCY5ihsrw7Vhl8Ig
qo95SbF3KwxdcgJafJZ7rt7r32m1J+PRlTqiHwGr5Wev2b0HPmA7/Y1q+3rcu/WQYOFj5O2Md4qp
nrI4drwQom+aPVozgMO9rQZ9uqUmn/Kjk+MgtEthwuAVtBCUaiO/ktgZrK1VY/y2CtniDdYVw52s
ZBGHa2WN+EY0hqrCfopFEkyDmcuddHIbSYctxjlQ3YBlTeuQY7t5B03l7RCLWQZZW5j9jdnDntoV
2CoPe86UcmWutFoXUrSP8OMF2bHzs+tLPm8C/06Ga+Z58s7vndU8TJpKLFzTpmXcL+mczMcmsdFP
BLU/GPNnn4YQ4URLrIk96eSt+z0m7HS49+fC+56OufYFGzbfD7O4Tev7ZMZfIdBK/EqD0UQFFRaq
Zz5tnnJV6DmziAOVIEQI5ybVu1Bwa4sBgR2ZhxloyBo6JTIAihUrkwEacp+gRkCZT/Uq8i+G3oov
BpYv+eeEMDH9pV9UJT/rzBfMpQlhX2+drpBuUBfdUP1AaztMuxmqmthZSwltt3MSb5pQT9rl2oeS
uOcmyCqDfOvUXLzvthsvzTGTVmciOqHj/WtMifeEN40kqwc3XKznckzL/012q7fHuTfXEqa0Nr9C
O86L59WFA/fJRROw3AyAHv1XDJD4/tngN6+dmBN9hy7IhzauL+QRd6QcfMpHknMPPpZqPwd7LeMH
nfTIdJ+zjuWvddYXgtlqlvvdjGcsulWEf8P9NK4TFG44qk0Ir7+cj1tKqbMfB1tfAlYJrxAtTur/
YBuOiyOKs6kPxi0w8mZ1Y2u8iVPXHw5+SbZ82LkElf9DZ6P1wnGZEgPvQoVhpFh8HYs6gEB1744E
+j5lnYPEq1mX3nhyxJKo45TM2nIwC2P4pmJ3XD4liGm6faa1Zbub+ZRErner3u+ruVXyMSuSGGlh
L0inxsFpHDTyRCZh7aZF1Lj22X1j3XPUxshVKtqSh9ReCnlLlILV3pVyGJeowoBLfPKntrCCPl1c
476YFmQsg+nLIfJUbKz3FN22+Ts2bPlaSnM2n+2u892XovVE/S0G09S+6GU6FVE5adkQpEra6lgZ
9fCYK6TYBydHCPtC0Ntgd+HYrbbYOfG8Lpz5MkaLzDTB8w/3SA+REU4z7U5DFFShSPB6sVlaTcmh
bnEmPlRdXCyhHMRoPBJsotTBW9q2Ccc2WZlYCo3i0Wsnh7zLch2c7+xYY/NL4U4r3LDRyhp1URvX
84Gu2PjVFau1hlPrxe7tIGgXsD0kKo1Y4PqTo5xG20+yH40bvyeE+SdaobI/pDkY5IGuQqmbwVKI
JP2crXjsQmhv7ZJGkyXUQdrctLGb49KPCVmifqQ2cughMNZYFDu7Z99EK1A33Sef/u1wC53d/ISu
pK1/abJP4h1qIy62GXXEX9pXXJvGwlPNDYSwjryxMYNNjLSutv9YWULzDf+Npt+V7M20TFGu2wPv
WZnlX06fbn7whSf8YO0rAiVEletZiCHnKO6GPEfG56/0V/Z2g/VdgCXpGAf0/2xAEUIpKTFtodzQ
b1bja2tXPd5vQ4OYSynPfUy0wcmj1VV5vlelJTBnr7Sh3WucndrR8VfqmrzRCNVO+EpLhEzRtEP+
J6/8LLC5XQ+eBNLcOV3qE1yn0paVJPXpaOWLeO0zgjE+u2uha8GaKfP7mCRj9pQLr2NZKoxZ2M2w
Fht+dgLfrzRgjtTzFzUL1//iY+6AWojuobn3yp5mBTby+K1heek0R4Wq8xthUBbyKX7ImOM+dU0y
GxNBkPi6ii3jqy7lCz54EHDYf9U95l+WFq1tnondiEps+JMtWUM4dj/XP9FAxbjPQsP6JRE4/VrQ
p6i9yjeS0OJOBvtxgvoHuZ/RF4cMu/A/5Itmcm8gosmf7dTP6vsqqTqD4nBujSYoF5QYu+3yR7ZE
vTbZay7zon+tsc9EFmvM2DJIfGmQPy/m8pleI3ng9SqV+LI6BqqKIOUce7EhoXfPkgt/t6vo0eZI
4/r1sXDTsdxPxTo0D8s8J9ODK7RZ3iBb1O5RNJDelrpjXvKaRf88aJNFhzhH9nNshiF2Qw9mgRai
zUUMQnXJT4RIvH5KMFtsnjRilJ2jZ0n7NxbmzLZpSOv0U5w2ksQ2gQ3ZPVDYrO6ojlV/08ZGJh9L
L+/rEN/s1T3G2qRPv1zc6z5XavOpJC7JWY6N0rP5szmP1T/e4A161Fuj/ipm35p++3HcGfuaeJf1
i8dvdcHS58n6ba0E0n7yy7NjR3Ea6bg42CGuJPZC7ZazV7ZTO8nDWClMKgajASQJurHtyf5pPVwy
b01MPSFXdMhaQtjSMYetGTfZftCE+TXxwBcPkqR2qAOqswi5wZTRc4NKWCg4J8vL2bJ90Yyh6SVj
+sNMF8/84qX22L4OI5Mhwk6ONCOb3xe7ZNg8HQI4LnN17/Rl1WIsmFdgk0xW+ymxJld/bJhw3Vcv
aY1p38W1sI41uz00DGe1D9wKTSwFCmQvd3WFKJUMGyub7wqrL7x7pEJzc7Ppidq/pdPF5X4YPeEw
n0uUkrNb4WNcYqs5HhHfQb0k+UGWwTAZRn2AP+wanwzRiXhfZ2mMWyD2itp032LxphWB1JIKswqZ
ZOKf0ouL8VCNUtEcEkgkDzkCCAur3UyxehJtczekxYQDVseW1oQyl/Hj1HbWl6QbULzZfSaHB3Jv
aydKBKm/YaKJ6huOe0y4svcb7RDHSCKDGa1Hc1zaeJKfyjRxK7wxQfTwcZmtoXyyXYkuLhgduTm+
18gV7v2q6NXTajsj001IY/5WaTWukjm6xjSMk1z5AUK7QguaxiWYK+UodLbc0ORnuyxxHVK3QR+O
lZ/uFpNtKFj1kbKLw825Fpmz4bOnF0sfQJ/rK3dL7svnvfe4rnK7in0fBNJMjpmPjaocHfNhNbHe
wPvgqelSzCpEtQ5YzVofjbmhVQJ3H0wFMGVTOJ0BHck4zk1r9nEEZaQKGk9kj6hLiMwjLf1Kvte/
2OPZo+LfQsOEDjOOUedmfcLLF7cTfhz1ONnmgfTk+CtBhvGlQZDrBqPRFj+bIlVLUHHGPPtFovmh
KkT2+/3b/BuvHExMB0Ny7K3hdvbMeFpqDcRAEWE12wTSLboDH3084G3TH5BLT5GfVmQ/ZEO6Q/H5
/P7o299+9hZgJwPB4BZHQt25mAHb446DtUxuWWGqO4y9clFaUtJ8U/iKYuRTIcu6hl+cj8l1Bk70
puKBoXDBydfEIi323ThCO86Nz427g/JG69FaMXMYNX29gsps2M7JMzIeyDqkJBILNbgX/Pl/0UCu
/6x2ZlWd0ZnQ7db6PZZsqLmUw47YuviBAn3+kTvjNSOmC8hzG9nT6exvFoMg4Kcj50RwDQAm4DR5
U4RFKtZPiNcxcsba7cf7H/ICvtuGokdBG5VGIA2506EGesZLvdABhJG5fkeHXx3m3ukOFUYpx3Tk
+gZBDP+P90d969XyBWmkArvTTDibvD2l0uhJ2kyJXnwrffpLeSrv9Gn6bTZcZhHHBoWDBcb7o77x
WpHdgIiT54QZ5TnMNkxaKbhZiahzR30/xi11YOnKICYF4P9nKHpI4KKbl+J5u3jJUe229iIit429
PS40Y7AiqgZPSK65h16Aei5sUuBkX4OxwfZ7Bh46wrVKISb8ubsZ9+oZ73dTafWVxfDWKIDJIOPI
2sCBzuaJaLSqZpnwxYBEdjUisBAu0rWOwhuzcQuChJ1GLvKWj3M6G3E0yqXhkeCb1SJ/GfFmeJa8
SfO2t8iOFcviAcng4GvcvD8z3piPm0yFpokHj4dN7XRcXbUKEl+S32qEv6Ej7crbfJK4qNgWBpj1
mO8TqS/PRTp2V9bf5ZwEW954PQTZADGfdwjhLTj9Cg5yi6m1DPsilS8Td+8QwOgayeuSDcMapyOE
VR/0zm1rO33KWKwY2cmivjU7n1hUIkwL+TORQ5I9Flo/grqOo27fpvDc7RsdrPjryoVnOHRePOLS
4Zi4RDARtfH1/bf/xjswXBYms4qVCSHm9OdyzK1Than0ba8R9kFXa06CgVYk91zKxsP7g11OMTY6
2A50rDbew8VyGRZTo59e3KrFxPhlmHs/mPAyuZMIEjFdMbW0emzzKl6vzLHLFWSAdCIQpUMLa+98
bqdcl/ue2MTbuu3E5tnBvYCq5cMbD6P4QJYGDWE0qNvj/+fQMoscCxUvL2+xRhAvRZ3Fe3NVE4kL
8bWN53LRbDw+Fr3F29zI/adDDYQHI0gGlLSbVrvN69w6tjjNsEOoDr+fDDu+ElU2EMaH9yIGBiIk
kIyuEzP5bODSGFCWV+WtkYtpj0vVErTlGn+07+gyCq5u0EkpO8gXPx3FnW2sOjAYusUiwvljVpha
eqbqvsfeNH6U5PnvUAhEN8EXFaxxOpTGvYWFy1Cx3xsUNXQaPK/48/7E397KaTnDxooRqIdemBSa
c8qdh4NU33uKz1WU3mdchA21g7gALFwUUHJbr7GvSV7fmvJcBiDHwFthY93+/D+TcRh0Z1iXsryt
pKp+LFOp7twcS5yPPxg8jq0HSQvfP6+WaGjpXVNn5W07a+6BKBKuPuvKvwYqb2sutI+Px5yAjQmK
BbnofCGvvdd6VZZWt1lGiqFS5etArzMYizny9f/j7Lx240a6dn1FBJjDaUeRCo6y9M0JYY89zKGY
yavfT2mfuNkNEfphDDCAAVdXscIKb0j/e39yNw4ZgDOVvc6jKL2mL5fQ6u2+QzSPreEeCmeqzpWZ
f9Nj0pza0MPj4NYzVTWxcYvc+HCAtlEGoP0EHcBYvRSzF3VlhmZSkCmF+1oPXIbsymkrDLy++GXO
BjcINgxIj3WELbQ2zaTKWWBkcGAHavmnuDSy+9ZZNgm98hFZbX9iZGIKV2JY3DWJYlko66hzWAcC
kZxlVyBa2+1UC9l4KvwOLiUjbYbvapO3n8FgNj9HUQ+Tr4YRjg3c3Gl7gAIyfyszRMN2yRh5xt3c
e0Z+32Stod+51qLgLUPUqRwwoCj6o5N02XjoF9oKAe9oLUXCOWKnjATacXcqOsrLmddIWnkPfdf9
il2vSxGb5YPsM7Ai85G6AqKVmSGqKKjKLnL2tAcLLAoTLZ6PSFGQZ6NkjAQg1fQwu1NAnmh7C2av
C8ZzIaBAKqqp7iECVxt58I0d4nE7qCTcqPCi5nq5L0O3NdkjaRlY9GleUf6bvmBXs+VW+pZNr74a
/X367hJxhEaFPB5/3SAaO8/N+64MUKEy6ns0G1zvBbsSurPZQql9p+qIjgY0BGnTdbEYuwc9MaLi
AN99Tg6VPRh/0KRsxrMbNrWgPjtP8XGJ6uKXApPW8kUKpP9/3aDG3b6nABv575/fG1scuj/sHfmK
AHBbnd8CDdKQ2lsZKEqmvObswQFMm6odZ1uxPix1AYmPtAp0Cv/hjrh6sjCzsmeNbDXAgLG/66Y0
OiaOUZ/oiCkb87r+/lxHaAWTu5E2gqK7/DBOi5aPQSGOG2KxjSMavr2BHFExxqf3F/D62aKyRHWH
wUhQr2AeTuqlmptwFS3Exd2+znNsERLD2GUhVk3UPmlgvD/i9SfjeiceJ7B5eypX4WiFRGCTzXYe
VJyzPQpNFceORhp24dr+/aGub3cJzQZ+BvAD7N56FRGHLZrQnItAE0Vz0OfHsi73mO1QHJTlZKxI
CykDGm5c77fW1JO8OBWQEzGpXIG/TlWOW0uEE0gRREmW7uLBPSR2bu41Yb4M3PMb7+WNraIDv0eK
3CGBBF9+OVopEcVl4hYBoUJ8KFojvjfj/MO0D4qPti2HIMqGoLM6aAtiXBr6Y3WAeA7+UzrVVuAt
KKfyOTe+2o0JSZlsCUGHl0f2fTmhfoiQQFb6OhiKafqcOF50F2ZYrLy/N258JPCP/OvA0fC4XgOr
XGS/oZcVddDWp04bWLQyHXfmRFvHUDY2xI0Z8cqrjsQ5SZjdKmuYYkK1Cpm9IKIadBLgLU7xnM/f
3p/RdeolqVOkXCwbAdSajTEavKtharNuMxkuoX1GK0vL4b5ZFU5nkzrW+wy/omVjJW8caIj/vIPA
B2G0rHFwrSP6Et3YOmjyRj1NwIJ3VqF4B0wFPgw656mCdgSaRWaXINwvt4aRqlHvtmEVxOm4HGpL
dIdUDFvBzI0JcW4JeEkmKcKuq69LDNxiafQ6WDowSEUk3G8FAPqz0af2h7MgHl4NdB+JOXygtdf6
gAAv3iO1CBC1bo9ENN6+EKm5nzWsFd/fHjc2ISr3FAEQyUE5ZF0zkxjqPh0qERhIGpog3D3FO86G
6LeqTLcG4nGU8lq4cqCBcvmRpikZUgTLRYADZIrUxQhNTFG2MvFbo3igmHm3YMADxb0cJc9nc/A6
tONQglU/xcqiu+g6AmnbWLbrewJ+ICRL8InyTlrze6q2QLh10vvAC9PIuTOmGaXnRO2i8TgrHsp6
yeyIrbDmenIEfbwguD4gZUTadTk57Dvprs5VH7StlwcDsQKNnqpKso0w43qnS2dWDH3IwIG2r49u
43ZNW0xqHyCILU4U6fsdnLJ2D3l8qzp8a0rEx7bj8QdchPwpfz2KrW73VMLtHpBDnJ4GQ5/QWlG2
uC83J2TL9x6yCA/VauFgoznAH6MhyLWxeFQckAYozloGTgQK3O73T9T1hUsOZ0nrJdwjUOJZ3UaD
YaVtA5goGOy2zA5jNHrOyWgVkgfLyfskoPyue+c5L6LPHx+ZzADmPd1AHkm5af9azMW0saERi3KX
CaO09yX6s+XZrDxwLPMM1umh6fCBO+j2NJSn94e+jqlkGYUNR3MBpZe1ioNmdrHrJlnjIzzR7JzS
WJ612EJId1Gju4UG/efGNpo9eL9wY7mvdxAvJ7KEHAwTGtyaxdIYohVTkbV+rwjznNYtL5uebOGe
r887a8rNJZ80maOv7pVp0uoOZGfrZ2rybUgLfGuL+tWNqz+21YZ37y/m9XaFUSJBqNKnntrRajAt
MYEzqTaqQE2C9PYSzaeMvAIVD20L5/9GNrvM9eRYEhdPPRHG1mrPRIlehqYZI9EjotY5iBhMyAFV
6F49THViZhLqCWZAQnqWA0aM6gMNiKH/Jv3/sP8EQqh1OzOejBDvzKnrENAGWndKlJEG6RAZ0jtz
FAO4rNSJfr6/Tm8X3vrHgx+goEyKQi17da7HSE9HTdS13+bpEoM1bQrjs2kgoHDM89Ktkx3l9jze
j1OVO0EI8zPd560xtIdETBmw6nQg8F7quR1O+FBH0THrqJrkuykqNPe+VhvDrL8UKE/rL2YM0uGs
NG76y+LrLLss5vbE6YQM/JDmsabtQDql1hNACGwcR6rZ+Rcdo4nhEMHtRVIMvFuK8UeU16/vr8Ot
/UKQb/EhVXpsaxeldihVwCVmBlMNmIs65y9EC9bOqeuPx0COrL9h303UT5Fq9YijmZsYIwBnf5DF
m240hzMGwyOWmNFyfH9S1+faQb0AuTTEOJnbuqYuWs/jbQtLv+IhfgQdVBxy3ck/fHsQ0smWPsJ2
5Etr4jXJSls7Lr7L/aTmB7RGwzu9LrSN2vmNDwSFla495UvSl7UoW6EArrLiXvjCivPXRtOX9ICG
e3a29KrKNwLvGwtHR1J2WWRDAnWxy1dgWLTSmLVYIGXqvkoIpT/wym98nev7EMaTfGNIKejtruv0
oMgrC9RJ42OjNN4hbLssyHS3XeKrUWb+Dm2lFxu0vutFRJiSx4WomMj4inAHQxIh6JonJs7T+PvU
mCMClYrXY+RNZDlufLIbE5SvCpodSAWSEa52ujEKQewoleBAlQy7zLJFA24QBfVTNJuxCfZ8ppX9
/p6/NUWXFjkgD4KiK5K1rsye6LCm8euyrj9D3Bi+5pUrHlL8OzZihetdAqmONwbeCxVuro3LXZKb
RY23x9L5JkbZ2q4pMheKXNPM2en9OV0PhIsixGqAFahRXcGEFA2TtwLvVjgPnbabjAz0aWR8mMMN
f5vgjuIRUQh1j9VL4BYRBWbL7HzsYn5GljhrxfQ01h18m179eKFexsUE4VQ8CF3Xl4bALle1YqWD
S9blrz3Y6iPY4HEjcb/eDIxCk5qGPDKO1BgvvxD6TkBSVdH7YzmV9+ihOTs3sicJSdzK1W98Iwql
zIk4nNO87lI5KsY/1AlGf6wzZQ88A5NvCcb/8E6gC86FDnCCesQaPDUpJb0Pk/o+emfYpuAV+knR
lmUjeLqai2znycsJqRP5iVbLlkJlcoYY8HqFJ8BTp0ov+7ZyNy6jq+sBYiqHBpgQbQpJML38OGae
eInej6OfGQ71k15Tj3iM4WCi5Ml5xIx+9/7a3RwP3QVSCjpgxjq+VlVEvQzUYnzsx7yvVNjHYzVO
9e9Bj7OzooWwZt4f8CqgZ4JYp0nCmgwQndX91yg5DgWeMfqWmM1jEsV305K8TqN2JgX9pIX6w1KY
W+HF7UE5WTpbUQ5+uarozQu1Xmy+naq+es6yp8HY7NoaU5g4Tsqd07WfxmLcCCM1OZeLMFLOlaIB
2QPoISKBy2ExTUtbvakmv4kA7w+aelgGsJ1toWf3YacoXzFFGb5PZZmA7Cwa86stTPP3FFrP76/5
VebI7yBr/P8Vfin1fPk78nQWYLPtyY9K00ZgtxfFF4X2crTvQq2UFKdS+QItl+zj/YFv7S7EPd6I
+RQJndWZ0aae8pDuTX7fDzNOXPYvAfi2wV1y11XRP+8PdnWvMUuP2JGaE/cnidvlLKm522OfIO0Y
U4b/1OMsAa5fsV/D0Pr94ZHIRQFQwVjl3lnrx45hh+fhgvLnhG9DgJcOVLZey/1p0O3j+0Nd3zqM
hEIKbw9CydSfLie1IBeb1xnkeQ9g+4vTO9nPrBHWxg16Y+noolKS44qWCsKrpYs1HWOPMlV97FLT
z2WdO/dFoYSf9aEtNuKD66F0Mk+wtlBk6aOtq50knrlRturku6kzHtOwGQ+TDsMoTqoPM6Yp3r4J
2JBP8ICvszjK05ozwR/yq0EM35w8HF4I9ZKNgO76cPGY8o2ozaBLSMH98gvVo5okIotmX1vEvNeF
mz5HiZR9GwzlpPUJKG4gUBuP0a1VBOvJRQqWlULuKiyBz+fOk1nMfhIBfvRgIv0YWPWdUkXL80d3
IB1BhBdlRx+807r4E2Vz02pw4PyEFvhd3oGZRSB8Orw/ys0JuQQLUksdCYzVKmr9m1iPNvvIP3+f
kf87gmqD9IpTyMZI1ycKxCMqqcDTiLO5mS+/V6LnjhPPxuxnU7PgvOWFO6ODFfb+fK5vPj4N6Dzc
UYnxr0C/Cw6yk+2Vi0/L+1vV1X5H53NXzuK/Gi3D/8tgHF2J+mVaa157k2uVG0JM873enRG7cBbn
uwkEGL4TXNHAI9jTNzoJN+fHUypjlTf3+ctVlGxKuxzGxZ9cKH772m6mvVChughPb4FylfPGHK83
iKnRzAIyzkdjn6w+GyL47jyD9vDdsGx8DZ3wU+95mI413rwB4Lo5FBgxgFWoWVLsv5zb2OK/6i6z
5Usa/5nM5T+MBKcjN1SzManrvcikUHtxJOdBNjEuR2qrOQxdgYyj7ijJKSl7E+0mKqzv78Ub85Hw
AVknoFWHttHlKMlcDlpvVi4JLq5HQ9EoP80C3hFGl9bL+0NdbwsWjewPvJFL12ytbZTlfWsVJep2
tWmBResLiOO5YURHDdconCk95fn9AW+sIKIR0t8YQTRazqsIozEWD5sG0/YXJXUeowUMQ7eY48Zu
vzWKy6XB7e68fa/LFbQaqIWYSDm+0bklt6xXlv+oWZZv3Oo3hqFYKjedXDv6qpfDJI2bEY2arj/n
SXRU+hzDY3rRH9908qKVomtUjEBHXI6Sll6Hg2UW+lqCeX1WCO/YE8JtbLobc+F+ld46FNAZZ/Vh
qlKLpSeeS+o3x7+tYnE/qVmUbRzV26OwuXXuPZ6N1QESadxonZW5WCDP3aOTV94hQgd74/PfOEAy
hAA/QuJMmW312kZT2jlwMl1fRUANOTyhPSJIirnplG0Ju749dJc5A+U1nkHKDirB5VpWyC7TWokK
hCE0MqGofUD8ctcJBwgJeO3e1X7kDqToYqfijTuk1YF12aP3gEVHigDn/C3G3U6Zf8zud3Vu90X8
2CnwP+zie6y8hCK9czyM64Qx/dMov98/itdnn8BRXppUEEhf169Q70Rpj7NCyLcASWnkdRKMtR7t
jdpECzwctjwVrr8947G33qppHP9VyECaqgxzCoOoMtwJy6OyOtCZ2gL1yH16+T0A2VMYpK5ABY2S
8eVpwealg76zIBXY1oNPREbHIYHXvoPp7H0Ge5YFRteIBwzxyheyrHFDLe7GqjIyh5XSq2RnrXY4
sNfKxgogCuguxD76GhgVY714IF5LeJLSLZ3fa0ocVWuL/QdjQzZu1oLRapvoDppwUZC58Tz9p7nY
ET9EJajYvYXRYn/OJGLhbuGlUQ4zTM3fllVIYEts5u7xw1sKWLisA5M98vavJp/0KRzrKo8D3FDV
w2COeqClCqwRlGbxQfQO7w8nd8zqW3Ml0mmk/07jeQ0laFDIo3MTNz6c++TYaY3pT9Oo33siFXcA
Q9M7117GH+8Pev2B0TOHekeyQgOEsvDlBsNk0Ek72+t8HEgbjn2CGDFERCdxfGy1ULLLqqXdalxz
E1/NlRzMkBwZiVi7MkoKY6mNTBfVj9reVfYJYtnDvmnasT2+kREehqFanl3NEM6+GFWRvi5e19tH
G57gp26gbo0alIp3aBljtJBxH8VhVnADAXOheFXDPc4SVKr3UO0K6zlZ6rDa9REBz5OmD0azs3t4
Q75oezP70sx5pbyWCq0LetmT1Uv/7QpXNozNm8NoJX31bz71kUMzIG4jMrq6L6pDHMKq/Tbr+Hzj
kqpQj3XydiiO6ujGPbayKHGfLNhTz8rYuc2rlcRZdsSJwPGOtuhV92xPUskDOYHmdwN9NzmJCMLi
fRYOQ8rPdGCSqYPnQPcKJx03RkN7gQ6CXSKKN/3XJBv7HqPCqsU1d0hzLduD71mqs550qvo/xdRG
5U6rl6VF0lSphx+6SaaY7cIo99Rj3YaZ9pKOnjs9xYI84jeWzhnyAUU0T9l/oxE28YPeohRzHy09
sqi5ljfjXk9sZDqSIY9+pFkaa+esWIp47+YCeBKVHDtT72O1cumYTumcToydoeDkHCc3T4yTkzlO
7feDM8XfMrWKohijVDfDswBb1AYyOcHTDuydNn7yvFznKHhTJvbTkMAgbKjm6mcvrR3njmln/d7o
1KT+HC5dpkuZ0bJ96UWueEhR6Et9h19Q+Eco3VK8QNmP/thoksTHBAX36LGuNTes90YZwvUe2xxi
f95XaFm0FKqQhuqrVuyGpLfUY0gzGFPqqjNMFFFaVX1uCXK778BJIu3bTG05+QpauBt8w5pbhJUQ
u8Z/vK+QgInTwumPCdhQ8XnIs+GfxUBD+pE3bPD2MapA0SFVc2+hoTuidYVdbtgc+hwxjmNrlWly
xmizn+5ntAksdB/KuT7xqdljhs7dd2csVWMfmmyy4yBz0mw8qay9g9u3Ujj/0Mr2oj9i0vr0oI2W
J6C35A0c0FItqk+iTeLqsLijKO5E7bTZgxqr+v+wt7ezp0bHm9mvuknAHmljnLj7GHHkJxELePvI
xeTdvgoV7etgzm7zkKQoj+zzUR+sJ53PThuwQ43hwdFT+xF9KFynBSae7UNE71M7ISE4OF9naHjx
c4L9e/4p8QC5HMAGie5VRHPxhAI7YiUFC9WdK0eLlCAeUrjeqKrY2o/Sbdx/MuRG0FQukDh7UlRg
EqeYxsh8zhp7RlNFd0Nd3ZWpUYxHw+T11PweY1HjuembOPk+WsqsfbLCGhHSDBYgHqw1Qn2JssMT
adbxIsWK5jR5OKbvKEuJMJgcRKP2S4JW9mOljOIloUYVGrvQKNLHOtPah2msBgTCCzx6z07TGZay
c6H6vdLKD6cKDknuDfkOyTKuvAP6SnH0lQQsSvAATrLaO5iR4rSnFnfVtpKOpQqzVqIsPBmgzNSn
Oed23oVh0Yf+TG38BbS8myBL5Vk/CLRR+QfwOKI7FA+6vYdnrFDnjIXrHSbqleIwKUhpoYVSNDPH
MesnbFG8CkU2Z8YlTMP3FkNo18JsuxOj47vY9Hr3oxrXf4yYbX6foT5W/RSU8FxfMXBjfbXmLP2t
x2aSvsL7CZv7VpuGf2HEufgmIxzl7Ua1Vt294kaDeVisaHbPA4++EiQTNkZPqjdFhh8Lvu1Xa8Dv
4KykhlPsSi0S8Us0WVTm8PxspkODJoZAKMfoTF/NcLsHaueUxaPKgznjBTJaCySWLkETNa66cT/W
Ub0cnH5yzU/xkoz/gqEcXoaxa9WnoXAzFyk2JBp3ZVLOw3/vP6k3YhjU72VpmU0LaGgNPhQp2zyu
FgPWfKoe4WNNB2Uxy0e8gWLfQF31jIaUib/Q0DwOpkD6xUWi7f0f8YaEvowmoFNYYOq5XKgFrSN5
UHSNqGLT8LMuwjtyWqKsOBLPwJ0aB/yFZz6nfS/6FvrPWJBBfTc04dQ/tEKZP3MZleJQJkuPxIex
NFjC4yie4cYtdKdM4yN20bnh7DiYZR+4btsjIwESpv2tZ5zVcSrd/hS27aAcQdJMGHFD3jJP7ADv
xyyMhkfdSQFz7aa+7ap93SPddmpgNeglylb00ZqdPpk4fe/saHD+LUYtXD6ZtObHj4Z4Uo8RjiOA
7zcfwFWIpyCalyxDmQQlkuPGXuH5b3ac39g9z12N8llvT7nqv/9trlIHBpUEPSDZJMK0Zy5jrgh4
3YIKUxK0kTYcFwUP56ri5vo/jAJqDo4edG6qxJejiHoul8UxksDJ4/HBbShlZlZrbczlKmgFjUG2
KHsDQK1IFS5HGQfMBk2nMgnkdIsIAA4MVtF6/mClShsQtHo+e33L9+h6BeWoEhCIhQBN11VKPHjU
JdDqMn2BEFyFehBeKzuIFtNGGeHW7GA4UuamRUkHRP79X9DDzKBkhCeL5QME6Ycj72mffB1wPjb2
el3N4GuMvBvuB2Eo3UY2cBWYI6SAeiRTJO/i+K2maAlUytiNSMEsyb99MT40zfDLy5z/4jjc8j28
PZYsy8DwQgJE/v1f0xTlbNU9zWe/gbeGiFIYtudkUT0cKAwUAKhUv350bzI5BNQkt4LW7xpwhSjc
bOkKkxuLrt570u8c6UGxcQeaN7aJ5FRgG8VdKAlml/Mam8QJq1L3/MqG2XuE8GXqu1IHWLa3LMTq
9jO6jM29hdpmfnCrduFNz2coeZhqKfciSfT4rk2syDzEeWwl0Oc8HMmP1iKm4RA6TTnfm7ZIkLhK
ncH1LemBZu/1sEBQTclbN/nRcTTtk45U5TPibyO0XzVqlz3RitE+a8hqdc9eMkXhuaZF3GMqP0St
b1VZ0iFvaDvZoQBbSsRM4ocODQ44SCM2kavugVwVHb8nV+ag1hZIt/kklPrOCpN0OaKdF77UtpIP
O6/3puSjNTzwXhIoAlgAAAzIpct1TePYxBpeRT4U0aNkb6MPB5sfyc0NOML192Mcag+yXAg4dY3m
iSZN74WOurpmt6nvdVZ+j+JatbVN+LUXL6WcDWAAyp7EQajGX87GIAWAgIDgEBKt010eu8neNPqt
8yxfkqtRkBiWdVwKbGtrYNE0MTk/exFEUvkiEOk9mknYfakML964k6+XTcYdkptKNVcCSS8nNLFm
HeptcVAbZf6s64OYTk6CCu/G4yk/8+WUoKDqqBehg6KC7pK/469rYzbHXq9GJQ0WujT4JWqQLQ6E
jdCI28Zc5l0D1w2XLEfp7V2eFd0Gb1R+mMvx3yj7EoDI5qBNeDm+YeH2XTaU/HAFnPYo56J37CR3
rtE/u/mw9Z5ef0Dcj6mQqERVVErW5XFIoW3Zl0j4hEL81NR8PJWwhHaLBRr9o7ejdIkkJKHtLsWo
Vi+3HWERTCeXKD9PKLUVxR+rHD8MW+JfhnFLsZ/+BEC21fvi2FWiN4miUNRLSGuGiQBaDB+mtzHK
WzUZlxWbQtrqpuhTxxVOPkdBVE75L+AEVTBZ+ZbG0fWGp9hPMcjx0KGmBLIaJQVnQcLuRIGa5dSp
yyr0/Li1t5w0b+wAqU/OdUR7iZB6NUw0N32bzUUcKGVsfrEWw/Ax25oCd0j0w/tb4NZQKHFReaUa
KIERl1s77fJ+KVs3DpAXHfcqLfYTQrbpE5Iz9cZue9u4l8fIlcx5Ux5kiFFvOKK/jnFjtOg4arBi
x7Qyh0PvmfWwa8qaKze3eorbwJWb/GdTaqlm7zQNRcbdlHcQB614Rs13sdw4f+hAHeT3YokS7WQv
JVzzEg8Y3TfGbIg3qtI3vjc/l9OI+jjX3Dq3AWhcdV2tpUFvUkO806hLG3f90pB2vv8ZrgeSUQoA
Bx2YDS/R6ovbZrE0TRblQeO2FTlCkX22vGTLwOr6HpPLT8eNNITGyzofyDIT1w20GII+V6MnBCOl
X3I7IGyrwaxFwzQUGzf3rXmBJkRKA5wszZLV4TcxUU2xUIW02y/IciHBmxyTMDU/fsl4YC8lzphN
DNp9tX5NiveskTgw+6nPB1T/fGgFYuMZuD4r9EWgr8iQUke4avV+N55wtMrsq0CfSK73jTulSH71
ev9FBT+75dMmT97laZGqKtwxhK4O7S398mRmzjL3SQc32K1m86mGjbBQKe+VArWQBsFFDTR1/ise
i3IC3TdRiuI+R9vgwxtTJlzkCNhJS0jT5a9wlLAlZ6Bg77R2tLOWXHlAY1P5/uFReIlAB4CXklG0
XPm/boapSkQR2lboiyjTHiGddDucBYqN7yej8L9XVPYakaSBuM6DBBxhtaKhW6tFOMIgR9iiF2cP
XtV8FxXqkO1QnF3Gu9hFFnVXWSFeve9PUC7Tami5cyjUkB1AZVhtHdWOHGzTHCi2TuoiEztp1Nw1
fexQ43fiZhfzWGm7MelVgmz6rRvDr48hM7cgY0MRpBQAgW+Vn0zuOMxFUVRBV1TKvtPHaa+rc7TR
pb6xvtxgqrxY3nB88lf89RVJjiOsVJYqyGet/h8KyWW5L7t2OE4WaQz6ztp+ThP7fx9dWlDPEjtI
bMZVsxarmGaEpjWtbAKo5n/SZq6/akUxHVXZBQ4XJz0DDhr3XWu7394f+HpR0ZAERciWQuOD3tbl
dEcVQwfUM5ogMTxcfyAOPomu0jc27frOltOiSYe5oSxDkDNfjlIr0+KUZt0GOLl1fuzSmOs7bTyl
ej7uZ9NIzx+dlUG7zCOeBwGCgM9qVn2OfBnI8DJoVcrrVjeAmKccuzGr6/MAARculAw/mdkanIFG
tevGqiuCqO3CbqdbFHH3wran6uDk2n5Q75Jlbhq/6dUtJ623V+7yLEr+Oc1AUkqgU2tRnbq20h4B
kCYI+0WPHvi/X06URydTCsofNHDZiIC1QhZ3m1Jvd3bmzfVd2kWTHaRL3WV7EmNN3wHFwJeCGZIA
pR4Ev6Myu0t68uy5zx8XWYWOdvA3h/hU9KjcPGlJPf+3dLP5L9H/UFHAd1N0fqNwSv3GyC1nr1oK
hVwEYJv22GA7mkMl15LwHE6ix7oh6tTnjho5xfW6QFsJrGY37RCtrsa9orphtJuwJnb2Y1gY9v0c
5l74uIydXZ64UWdr31rjnO+4pNL2rk87S0MFvtRRdob33XyfUOP2nrwQ851d0ut09rom+c8wJif+
UxlLt/wwFDNO78CN1YJmHV6UKKbFw7e6MJoymBRE4Q9FVHvm/VhNangwRDSFvmoOGAi4eE0PD7Qi
jOcp9Fi3qqBCcUB6waCToeQowSq1bb2CdC3bYGrL4dVsjfq3LtTEOjTIVxf7rJ3n+T7OXbDcqUWa
G5RA6T4qq8gLhF8T4SkOPUC81m+RXbVepIWCanPuzUGWYclrt532LJZO9fEaqD6LBgjFjpL3lnHP
OsCgRiMtLxlTHgwwvZdnPXMqru9+bgLC2tRlzZr5p17bteBp8OZh2SLiXN8tREqIxFG5pTFPXHg5
XufS2bVD0QYCLTL7XI+K1TwYS2Fn+0QI+1tcZn23Uem8MUeEBRAT5BGU9p6rOUZgpXCyWyDHazxF
yDY2O8UgW8uM5aMaaywnswNxqHGlQQRaPbp6WM086JDjc4v3QfbDxJ1ASumlqr0aFwYv60/vX543
FhSVZQu4DsKQEjl/uaAF9NZlodYexCpARJCiUO72VtyUxjGMzNbj6a2sLQ2AGyv6plTDeiKOAyHt
ctCZRqoet84QpC427rtEU8Oj2nVIKGWQ7DYyousZ2m+PEdtFOhWvBV6sMnZJ46YxIO7Nv5AGY0gO
8+EMF2783GfpVuRyYzyp1QTxExFX1nYVf4bZhAiari/BYOoi2iUFRj67XoWzvlviYqBp1BbhFl71
ekXxxYTXxx9iUlhdlytKF1HB+WdQg9Gyq6d8KvNzaUfxz4ZbeiPxuzUUSRnaTYBxYF2tnne91TsT
cwY9QE8++adS2glBdRr4QWOV/UbAcj2WI9mzUqWEbiFY98tpxUIbemo0RrAYY+8T1mj38YCV0+gg
NfbRg0C4QvBDwYfoCMWXy6FMMaMwksQ2sih5SNrQzw9lo2dfF72Lj8jYdR8eDyQpN5kUMJCajas8
s5pjdMxNxQ6wNUl3SozQRpHpp1rXv4JjaTfusDdty8sQQsYO5EQU6SSJbZVJ9NYYawoQlSAd0N7b
oysw5Ps8rHPlazjk4QQmKGxV6tUZhfFJi9CJnkyzis6Kiovej3hSq+lE7df59f6yy2Vd/S4dZR3o
CxSraVetNi4luEzrS1QHpg5bggKHmpOuONFGtZx2zfU4lOVpilGfhIm0FnhEYaHlrepidm0MuqmS
YoR3NjYIxrdepC2tzaazce4ocQDvznMI6OrQQrWb6XLYov45Oka+HLO67p0D4gmG+qXrXIwS49Id
v1dL7urPmZvlxoG9JXB/UbXJOo127tLmpUOh7Okf2fV93ZchlIYpKcU/3diq9WNuxGF04o7KqkOk
d+5nPIFT7xhKo6Rnm070A11h7g4dtXIV3wbEyR/or1RYtSHQN95nninyewKUKqiActFPJvBX9vhR
uc+FM06/SM7A0sw17fxDprujuaMpmth7sBmRscOMBBePZjKs320eCvcO5GwBdqpcRpwhogb6aePm
ynKIsevMf+cmBhO/s2hYen+IjSw80Bg3zKAIAQOelj7mDlf7tFj+VDV+Rp9gMAItjpFrLE4GWArx
q83jIjn3alHwzoRczmjbh5hzdRTkE548yDmDn8P1jnB51+t0jHYIkuXdHUm9WR9SrTA/OVXad5/G
xLNfDKds5hNe4zTyM0QJlJM1eQivxGA5XKQK6pAepO2E4aExivgLNnildw96B1ce0aCBjbNRNJF/
Lc4PKlB5vc8JddojyadT+E6YtSZOhGMljmE/aupDl6uhdYTfDPQsRoECZocjCmwyndZw0IoUcRee
Sk9tn7DxQ34Q6JqinQbYWv+icaqMe0FEqz7QcbciqKMe7l1lO+OUo7rKshyVmD7ZQTqD/LJGoYmz
qufix4zdjhcU1CFfvTgzBbl/qsdno/By7WhjQdU8LxO0o41D85bSrM4m8H1ZZbXBSXBsLq/ESJsq
XVtIedLEQFGm0JPqZ6JJ93EL+ePfk4vC8jHC+eNfPU6HeyPh8wpcWuzDHNHt2RtWVrmnoVe9r2Zm
RCmNYcLivZmb2g+nVyhH1yF6KL5bjhwWpGq68Oy12vxRyQdqQGAJCBlRRaPgti4iOnO3RJZVVYGR
FAVgpbL5ZGNCtZEg3rhhaKZakiZAzQKs+OVqaW04ZHYT1UFnggK2lyY+hrVozka5SSu6NRQTkkm8
rI2sM+y8cGKounMdWPNYYk3lTJ+XTNN+e4rtblRIbtzPzpveFQGiLO2t7meRNsQbtieCxhvNRzRJ
tFM7Vs7dR18B2hOI8KGLBxmXh/Zy7bjHBswAcxGYTlg+TG5VnBNi1Q9HLnIUPg/xrqypyWX9u9qj
mFY7G6kI6imZP0VRowCrzMEQohV7+PiEDCpLsobFvWSslq2IOsXS47gJ6l4rjm5htwdCwq1Q7Prj
0MEk5TMgmFHrXHv2egpKQZk2iWCZKodXm17LEJrxRuxwHdAyiusSiRmIngObuVw2hQKk2bQJVSMa
lw8oFs/nWYM4OTf6cB9T0z1/fO3+H2dntiO3zbXrKxKgeThVja12t92eOvaJkDix5pGipqv/H/UG
NlyqQgn9IUGcI7MokouLa70D55SaP10F/lyNF1qgKoDQtUFq47uVV5FxqNW+3ZjVrW9nIlRsWOpC
Ql1v7G7KSwlqYFmhJD00sgDlWTtbGKDrk7oYDqARz7ZTeQwsv+KPLcdVAnS9SFvuZmnvVUd659LT
+p2cq3BjQtcFKoaiYkpYoHhKDLocyugMsp9kYJnAa+2KPn51+/Q0D5rhq7M6kpKUBvZr2uf7q3Vr
hkgwUp9aKPxoyF0O2+V2Voa23lIXS9MdIqcqDpV4s5LWbm3EW0PR2OK5ynALsfdyKEXOPT4CuJla
ioUjGiLOtIf2TjEO+/tzurXjl7i6vKhgwVurQGF7sWKOQ9EGeF8/OWhZAcZLJCKaRUHECLeew1dt
Rh6LXB1o/MJbX1SFV+Gv6FIlESrjDVGWftCSLv8YuY48Kx4eweZUevtckmYqvJpfB2D5z0Nc4beJ
Q+1fYdQVRwmuYRcZEOC8JpO+FUbKRoB+8yy+zAVoVyFOueTpIIbWYLZRjHqupHgThkVXzUfPyshJ
vUz1kh3PxBKwutqm4dFqQLP7btPGyr5tLe9bLIbpb3fO7MGPFae1/HQwq+FA+dsefSfyCIyJbiGW
VTIR2xfaPIz+CCW+8218I1+Sjhfs3hlSK0X1p6vijaVe9sx6Xt5S/gcGSPF47dVMehh2KmDaoEHP
aefGgzx0BaaM795QC9gKFSPkPdlTq5pAEruKU1mVCKZQ7/ZGGSefG6R4MG1oqx/InPKEfv+ABByX
MXGMoLBzeVQA886WGF0RRDg4AC/GeDKtR/NFx837Py0Nw41c8epoam8GQ9COiaVE7VXMbnhVAkma
+sByIb77hl4TuucWO8qd3TvGl/uzexP1vFg1Rlnqf2jzvTGwVge0qkRoNzjlosCttepzQ/t5gEvQ
FB74LrOsNT8eJt3dJfDJnUNnN1bxD9aPFRrt4WRrD1yqo/M4dW6qHZo4zey/+goRN3+qmgItY2G3
uCI1mhPO+6oLey+Y4xBjOp4CdqKDogDJ3zz2Ih/h6nboZj9prTLwnokGDdNEGUvvVBeFJh/Ii7t4
L6bIo7I+ARNWP41jHYpfscKT8d8SU0nvW2lUPIZMFR3iD3psZ/JlaDvnX0uLyp+U5Jf+FzB51OaS
PJM/Uu5N/OwbI/P8HKvd8JDaufM8glDJvxiJmf4DBcD9ai6koE/eNFvWBzl3+fihHik7vjf6w7UB
u0LDFTg152g5Xn/cbyP8FXA/vRY0YAUOntf1fp6A5UOPf4sDdr3FGArNXwRT3nQ2V1sa0pSLwbCt
BUWap1+bUhF7SniwDKSR5htZ79UFsJTSyRBRe4K/yOvnclrROGFOXXZaoIym9dsbuhiKZ+eaX9A4
jE+lVptbO3odhog/CyAd6btFm3ctvqGYnQK6bjaChPDRHMZpFslhnkX6ScSF9l4Be6IdqQg0Qh51
dOrXtacyYWs0lbCCLInUPWqhrt+qfewb6vjP/ZMKtu56ZnxI/GtcbjhUgFehz41Hz0MQeg7IIJX4
b70bvf7FVqdhPlAUg5MRTr0R74TWNeJLC93mdUbgsw+KBH7QbmCDw3+gqoVRqUy8D6I0e6oFpSvq
9lkHqeW5vlDKfv6kwWeZ/QhJkPIFc8uk2pVjY39oqN9noPHRHtzP2pDavuJoE4TNOYMqkQ0dBkFR
gmyCX5tRPUJLyaP0CPBlyvaCj1IeCTGT/nmeqtjZu9rkui/SbGrUG7LOMuArFC4w/T7HGLbjhIkP
/F+ZH0fFHscXYn4473ppwQ1Sm1aEP2LDjX+iTEj7KopnKz2GXj+oJx0BdftnoSaeARjEq5TP+B66
1kHB7DU6WtYMdBUryszbNXTs8Q6e8ZP/UOWu/XfRyyLcDcPoZX46j9ASLB7av9WOth5xouzsEy5B
5bD3EivRHjQj6jugBFNKDlFAAdD2qVPkKc5p3QJWTWpdCf+D5KCZflJZo70XJRpXx8JIkwT76yn+
ijE6Zsrw27zfzTAr81Ne1flzjaroZ7IY/ICLecrjQy4V52dP9Q/6X4hciT9YPa8T2S0dqiRO3F/Z
rE7UTmQ6J/48qbV+FGx9rHtDJf6FLlZY+A3YI9ysqyTRfkTK0FcHPc6lfUpbObs7r0vUeFe5eQ4Z
G9sR2Najrb6SfnTex1xH9PNpmGRWHd08lemDiz5QflRjdN6xjOehOPh6rwn7oxXrcXcwldLDsznh
SQXTc0qhhdw/DmuEzHLwaPDxD4Ay+mXrGgEE8xoKos2jo/ZmLhK3w2DYiF0VDEBe2jR6ePtMuFZ0
enIaDVwYdn0ztVvYw7f35+UFSrOcQiDKaRRHuLUvAxzMN7pKUCoDzZKG+4Kpeuyds5lcYmdKQ61P
CvgP7dGt+6Qi+Wyx4KSCYvUIbEdReujScuw/4rzuFqfcKsPi1CgqpsqLJE27pwlnxX6v1zWSWl6p
/CjCejIoevaZd6wxfe13udsVr4ns+1cuZ1zPHCkKc9+XXjbu1F5R9Zemqhv9pSsy4287Qt34qExx
ae2qvB66M6fWSJ7MmusHI/tJTKrflaUEdV1pTbqR21wvGk1VVacBASGFP1cXj1v0qBS1OV7FVeZk
/mSVmfPFo+kYPoyQK2Zsdeh475NCVTJM01sEZXwpC6v76/7muUpVuV5hfQN0AG8HsWOVY9Xw9KLE
7LxgxLFg11HnoqNrbsm5LH/L5c4gu3/jWqOnBxVndfWNHq50lVC8oM96fToCH8UpclaxuHWFlX0w
zNIoDlEfCmcjZb3+zDwhSVhJ6xae95oaVtL8H9tSzR7bpu/pyifHTnME5NrugUFnzNVFua/U5GTV
3ev9L/vWwr2c9DI2NTMydHcBj10eBy8eXQm4MHtUZdhT8dX75pfiqtlnO42QeIgSVXxLKyV5BU9Q
9+fRjeN6pyhoTWBdVFkfJrqmP6AXeCVw4XLQ9y5wXnFAaHMcnmKpdsnx/i++3gs0MRYNnAUaBeh2
tScBP+cYFMf5Iyq5EoP1Zjxl1Oc3wtX1XuC94tFqR14WkNsa/krNwpwjpSkeZ6GEY+DBY/ymUXNK
jnaiYjZdHbxxnD7dn9p17kXNmSc+gBeo97QZL9fCrju1HvQye8QrwDlUo63/5RilQhxs0u+mXVfv
1cLEyoe+uwEhcKElGldIt8wykgF68qOGVE3tm0RoHFqVLT7djSV70w9ZRNMXWtgqVeYhHJeTO2SP
tYXI2iTB81XRuAVWuF4yqtxUEKgjoM5A8nr59bx8cqMZjMJSjZ/OWh1NH3vh1J8mIcVLlif9P5ba
jd/eu2R8QJrB1J0ACyLKfjkojQBT6mFUPLp51p6SOtJeXXSvfnlKo+2rvtY20vPrT4lIHYLU2oIJ
hm+wPBX+eHV0ZE9C0kx/BPFV+8lM8ZM0s9jdn9Xyt1wGhctRlo36xyiZZtIbAoT4qCZm/NEG4440
Or7oAszXx/tDXVFSgR9i+sp/EI6jxrquAMVD2mWzPeWPQyHa33YqPa7UuKst+muzzM4tdvHh0a7p
UB3m1Iybg22LRPlCYSlzd2Gps5HKxBvxa8oLoOhF5PTfLLuufyadl/9HSDeQj5hoBxrCFO2hVGUz
AWJDMuCZ+tkAlKbXlHY35Y2M/E6YRb4ryjByALfRW9pXmiKMAx7b1d9KLWfxIvshjX5FOKiHfqjk
8htGaGP6TNF+0yXvah0oLFqLhB91dHSnr7RGtMEEQhbHQUtKsrdidC+EbPVDXdvpe5f8bag3h0PY
LPS8Lpec3m+B31oUB8JOHFRWTfLPMP67IH8+3V/xq2fRMhKXOagpWmFUhy9HyhIrNb0KwoTA4cgH
yxu/2k5knc1U1/ZjM0nIIMPw6E5euxFfrw7P28iU8REZIYuwV3Ms0Kx3h5rPOVqde+aEqacOnO/G
bX5rFBoGiFjhTLG0Dy/nh2UelNO5UB7cqOmea3fsn8Iqdd57DTIXiusIAC+3If9ejjKDf1RAHysP
6E0nz0011o95Z22hsm7MxaJDQJxZbkEAb5ejQKEiPc4kSj/YBjinpGrqTzp4Hvt8f09cxW6AuXDi
aVFptNTgOF2Og3bGgCJHGgWKrfY/kd53f+Bs0OFpIMfJ+TJUhehPs5WFW/f8jRMGyoYxYVzyxxpf
yot0IfWECgS8doGZJXGNzXzRUhJoPS/ZCHa3PqdOUZLcksPMY3U1zYx37AjKNBCd4/VHWmV6tbcq
m5Bz/3veGojiBnJtKBSpRJDLgeowi4s8DBnIw0wb4RNxptWcfnv/KBSP3zgqSzllNR3onigGF0MU
SEf5z2v09JDp4RYT6Ua4oGf5/wdxV8eJ+A4DD3Qu4cKefhSeoNBmhbI/Q3uO/26Sztg1mp0RIk1e
8u+f4AKyIqGAPHnVbVbpTPTSrYAM18I7OtyIfoM7+MYr69bmJ2BAp0DFCFbMKiBGSHv0TdzGgeZM
4lj1ldw39WereUa33jzmJMIb07qx6W0UCBfKKUYvMFYudwftJQwvLTUJ9NA0//aMFt/VcbRn/UCD
Y9oyhLixgOSzlK0XnDr1+GWv/pFMtGMEMctzk2BKqHwNM9If+GDW+z736N+oqXYOKdt+T9M4jTYm
euMYELTQicXrBfT/FTevVBqhZWh1QXIYzqg48HSxqmjjVN/4nNg5kXDS84a9sG7hN8gwdmkC8Qxi
pXZSrfGXAXDsULeJ+/75ANVDIhZCDKWUNdCiiTU5yMlJg9GTzXNWl+pP8EjpRjB++8EX6R8+zgvt
b2l+A9pa35NjR6ycqjSFzeQo+EHANxvig7CWzsboOiglEcNpfM2RoVjRru+UaSRzAvZO73NURjzO
m0HspW5TepvjAdlNI3UpLOnoiqn71qw97bGq467bh7KjA6SC+/leuV75WxZND+XGS8xvM+Ao8ylt
lcT0Z2yI53YX9allf4HLThZYZL2lH23ParuzXRh586nMZuM1jlRg/ffDwNW7jAsWDgIQaBoMWAas
0mFg/dzE0YDFKn6kaOWIaS/wGfQnRX1OZLHFL7zeT6QemC+RPFCPgBt+eWDqmI5JiqxKIEq4AmqK
Lg2mhrkPZ38LF3J9QBgKtTW6ijgw8ea8HAoiY9i0NSyrHq3WY2vl0amuyn/vf77r+EbzwkPRAZwj
e3ctwNqalR3mCiqoU+EmB9MbxI9Bd/MPVVFpe3Rgh+cs7reUH9/MnC43MfuX8t6CDOAiXJOMOzOb
GuoacB1Eltu2nw1KJJ71BZ7yoCSlSGM/MwfPe9ZGPS4+oZBVm0ANLYGCQqmqYfwVp9Je/a6kejb/
KKteeWqzudT9kd2b7Ch3t19Ns58+VCPcQshSLopdkShL4Q91qKNsZJaw/dRKZH9lFTK3vkCRuD/F
kVJsPX2vQyy0/kVGgOoYSKJ14aBuB5JEu20Dq3dqy4/dqnuc9Fh9kVE3fVf7Wp66Lp2HxyKehLER
Lq4BtmSiHA0M56hZaMSOy02k6dmUG2lPi9dEjG0/OKagXWTMiv25Tj2ZfZNJXosPTda41Wc+/RQ9
aDIr/wPQHRuvdiMmfacmlGA/399315t7cfqCYk7+Q/VynZ54ZKxe54oikAb1Gn0S80cNXYff90e5
Pq2wyjyQ0zSc6ZytrUsSp0/Ab8HldCYg/H4NZDTZjRGP2jP003nLq+I6Fi3YDLSm4eguzL3Vx0bv
RTfmkMOEdXBdHkxXod1jAZ+td3Nsj69WZli/7s/w5pAsq83mIiqtMXdunbejhwZ00OLqtesG1T40
wu2PVVm7hybNtsyPbo63SBSBHeJSXZMEbawSCuTACErjENbHdIjD73pWFi80frlikpY2ysbFemNI
ajd4t8Os5wCtk8yqVTXeOUkdgJAWZyVu251utPEZO/V2nyG6s5Gf39g0MNTR1CFvAP261kpByKwW
jRvXgTll7VHT8ulpyFrnUSBkt3U8l5fgZSBcyKwEd44CyeXat5jOnDmqtgRhqEcgTFJpTQ6sAtf+
NiGeKoNU1O6nzhyqT8Dy6XlkBdt2Z3WdWRwTw0Bj0XJEN2F8J4bycH9rXV8NfAM6QyCOKAdA87sM
HYUQWUaptQzcppDI8hoHUaTNfxS4it3YUozZy0HUG/n2rY//56BL3PgjIUUZVsxdCAtOxdvqKPLC
22tlhPKmqlX/wzqTfLpvSqqUCJef8sdQE8L6BlwZqO5mqR1L7otAVwu5xz59S/fkrSS9Xmdyeoq5
1FWgO6ynRbMLdItWBiHq6onvqAqykZERDs+cXz5ui+VO5evSC39PfeWOH/R5in5QvzRbP8zz9L1a
yN6iiEGnjwRmadmsk1UlHrxGC6H512hF+kpHFW3ukvf6ITMKKKFF0A6mOFjNVQbTKcYQIxdeBrPI
MBq1TAFY02lO9/fpjS1DCqEun5cEhih4uY72YM7KoDTgqCOhnNG5ngl85RzIkLh7f6gbt9ZSkSCl
JGdRSTsvh6IrPPexaUP/pq0PTKHGkrvOrXdKBSyfDTYvdR107hYE4+UokKOEQMUCwYKhQYRfqY1n
OWdif38usOj4e1abkuI4LS2QK7S71/XxwuudEEjwEGBOlc8/EiDu808DuoP4YBRRmVe7WeH6/isX
mVLQ8U3qRhzcftb7XTlhCfpFnTUM1DC1GfuDncStQqcVo8mHdlAm/XeR1cZ3QABVeqLahsO8nmaq
tjOk1US7OY2Nr6qZ82oRIEncJx7zKWqu9tho7qG1GsBEHZ4K9jkuR619bC3e9j4Fk1KgyEW68tFW
2rlKfCvVEifyRQPcM/VFmSrxaXL0SNvnE9qq+8rtzQoiS5nPvtNbbQ4OUHRd/1Ot+sk5S6sryiBR
cjXZ6Shm1yfTGnpCbNh3EjJe3BS7qY/AQIQ5kNW617X4c18WTnXoSCQ939CEFT1r3E1yV6bplH+O
IiBapd+PiZ74qaqP/RFtWbvHOyQ0y3PZ5I79q6z1ScIac6f6AQXN0vxcIDYGWppGr/MrtdTIDpy0
UosDPIwk/JfZttbOEG5ogxcJDZUKfNkjtJ1ID8mwGancY81qPZlTJKK/3Mauf4TDLChKZw0ipC1l
8+aEberwc6K0W+8tT9qmPw4t/uROYirNOTYVmbw4E0quSDriB9n6BpZ8+Qk5SP016kdY1r6d1Okk
9wjndvq/0IiJWuiyIckq+tz5KuXsWWjutmBYyhZ9lCwp8aNzC+nghRHbAgd27N/y4mnueLOfQjUs
dF+r5rE5GqHaKPtMhonzfRy42/3BNsT8AvazcfhSCDjtQHNO2o/GoIrr96aV/JyNpNQhB/VmfUCC
x3VeJ72Un3M1R1+my1oxP3lqLPJTh/bHeMB9lZvSd2QLd9ofmy7tHtKoUrrzqNU90s6OR6SC7smm
82vgBIVvkMsNR6zu9H8Hw56j7/dP4Y2IsogRUFZdWlRXXXyTbVuUmVJzMaQo9Iu5R+k5qhpvI4m6
ESQZByzpgvamrr+KKR5KuiX2lE2QjxmMaOS7kUieJGQhnxpJvYUsvTEtupa8kGH1ASpZP3ognAw6
PohNAFWt2atxE37TYeRscGivfHeJlFTlKOuQIOKwt0bLm3Voj7GNbCVwDS98AR/T/QBern3OAbZ1
f0d05OaPZLLFfJ7qEsfHKvUatmxfStd6qI3Uyp6myU2bnVfTUA5absNup3SO/oqMny6eu2mY0l3U
4pW7txOzaHgMheF/SdTnqJM3ipF+tbpZjT+y443uKZ1nWz60CYBNf7R6iKiq0qGJilCAm+wrOArF
w/39s5RxVzF8sYJedhDyD1eik1qnea1tToDPzVpflMKRgEojl5agBRBdyVTEYAsb/JEaG9DYLMX+
9/4PeFvK9S+gfgArglcP2NfVzrIgRkyL60CArINt7cfZqz+GQkkLP29DXJdlnHnqbtJr64NrK+n8
KMu5bvdGP+maX2UFzUHHVVqDx3dUpjtb6UJ5KMxU2DtU6pr4JMM2+Smbcf5YADffUge6cQnaBrq7
3OoIIwKoubxscxVnrKEn2x/BHPlN1e8rJMV2kWg/kO1aG7nKjZyaZg3bFsKKxrirXCVDnVdDbBll
KmdufYtdva/RsJ9p3Zjz/MhB2mirLU/O9eqQ4YF9BuJF0WqZ/h9JLq+DuEpkRnzJJvVJN2QJV1F0
yNznzRm3MTWYstkFGdfZGzvzRgjA1gfJFQwSaB+v20ZKb0eI1eU1U6XemKOmuG/CbosvczOuQZah
1UYr9hoxVhojSuJhHRhV2e8UgUfkXLbK3lXTcSOE3poQXhcU5jErojC/+pRCmhH1f4aK3HBofCMN
tVOZmf3Git3YkLwFES5BacigILdq3IxQcVFss+pAxuETBI3yL2m6/xlomj2YYxbt7x/f60lBjqF4
oLNGPLHXJQs3rVMU+BzBe77NH3Kwqk+jLqaNvPl6TkuXgfI4KCYabGvmShOZAPNQXQnKMQv/WWTK
gdDYef2shWao7ozQkz/vz+s6Li6ni2MG95HS17qu2WuohA/ZKAO1L5rxIM1GDuey7Qvz0Gd5FPng
BZzmXDkOIdISriF3mSLD8Ov9n3F93inTM2eeJcCirLVDb6vqkxqpbRf0ZYqbaK6az6CL9R21uDd1
uuRHHNrTxsm79bUXgTWueQrH6D1cnvnI0/swkloHeWRIp6BJVQlOzUuVyMevdYjOIEjrLePjtwzi
MtIsbPmFMo/nFYjxVbmgAcYkM0g0ATdprHz2Etkq3xCkkPITRKI++lp5czwBQSupUcFIxt1+1qSi
dtBbwGTucs2UM1WGov4J8NlL/0r0FsByi7tr9GmQne2eeE6aP9WwixJYOxSFvyVmr3h7a6jz8VkJ
p6TdqM/cOB2g75DD5pyRzqxlSMJG8eYe34rAtbC2sId8/lRSvdg4g9cxeik1ga4HHMVOeauW/xGj
OyjaOAZJGTQ8vfYlGUOzC0l8el8VRvJqFWN+jBB6epSxk72/jcrgPAJxe6O6hhTD5Wbp7aGToyJk
MAOEP5UUfXzbQUPq/jm48SHpngKJAL7Cm3N9Dc2JQqsoZhQ7V8zAGLXiVa2luZEPXl8GSyl9UbZF
5WthV1/OxR29qCpjiw9ZptN3w+7HJ16H+tmo8If4HyZkc7ze4DI82C+HiokVgy5MGfTwTZE1gHDW
GLl+/B9GoQS5lD7h0a5LkQJFu7gw4j4gDe33UW0MqNdWW5WAm4sDlhIcL9hv6jWXc9HZfHoa132A
/LZ3TLVJnPAamH/cn8utxVmadC43GwCjK9hDq7Vp3Ll9MBeteOl6PeHOdirQY5ayUUC5HopyE4w2
+oHg/2BlXk4olJUj5nQg+EutfChMN/sVCh3KBO27jdv65lCgg/GaWjqNa+Vf2KVR7wlwUTwL/nVo
Afux1VAb6JUth9DrVYLzSSntbccBsV2tEsCpqavMZBEMQpljUqrc99AoOdxfpeu74/8hvwCUkxBf
iRJE+himeKgMgZS6nPcFjZUTPItKfUkilpZ3UmOm+/tjXl+SZNQwqpcO7gJ1Xt1X4O0hHeSM6Qph
f5rsfvJl2SzGKXoW2IadHBW32jpaNyYKagrFIFTEyejWfXRcPFDzgOEfqEYHnDFGtDfH1eMldu3m
Q1jpW/6GNzYKz2F0aRfRTKSIV5O0nQlCR+8OgSJhsEgbbyUvrKJj2vbeu28tXt68jHnwU74nIl5u
/wzVEYhWxRgIV6/OcBjGBxikW9ifWx8QqoZN1x2tIHVdpbTMHv5DFo9BU3V2hV9IhntOJfVkChLd
kd+KOdffj7FYuG9UMqHbkUyuu+9lT7vXThsEnDMQtiFsSkRrstzMNq6rW4sF+IZjjc4Tk1st1mhW
Kfr13RiERtUGWWTrp9JAyx7FoGZj89/4jGRNlEnMRbSKhtPlYtkTDY+w9tRA1Jp1jqc+28fCrXcJ
wfHYG6XcGO/G1KgDERrBl4P4XjfwpFWpdovQZ6Dis/B7wgULCcHQKh95AFgb9/GtuSGRZZkLr4jS
/PJb/khsRCWihl2hBWNTKQe3xLu7MPPiYzWjoN+EmyLJ14GEBgAVLhBhsPr0Ndgnj/OuUQraZnrm
Ws8qNc+9Rr7xV5kV1UMI6PRzPqEfdD96XcflpRmKuwJvXXORZ7+cZDWCfcMOaghIutWDlqqKH+Fh
cXz3KDzgF9greTS54gqECf0lnbMCo1qzmdvpTHcI6QkEQ5r+3a9c0CAogDEGgBCKsZfT6WycNYqW
Y90aEg6YZoefZkVp36tKA0qKr0bjn8aiSrP1chR8ucy0wCgtqF1yGl7w5j5EqNmvKvO9wuzcKUDY
KROCK4bAuM6hqElpMTzjMeiAr/uwIkt8Z7R859hx/T98OzAeLuF3Ueped3Pzigr02KljMMMu92Wo
ZGhBOFvX5fUJXmq4DELiTkK9RgiWQtVmMaFiz3ZX8LccNF9J+vFk4yBxuL/rbg0FWx86O7kHBerV
rhtcKzedupmD2nHp+pJ5xNKHvDFkpx7847/vHs0EqoEW8CJnCVXkclN4OvZhfC6VWpWH1NhkF3sx
DO4Ru8b3yqmzKYBVoRBPuAAfsiaIizprxJANatC2kbfXsY3coW5Vvf/zAVzmDHFP8rJag286xKLH
GlseII5lvaPPjjZuEc4nI1O25B2vohC9XN4HSyWH14K+ZmrrBqQQvMucwKVM/c84Jt2+HpLs8/0V
uh4FFgihFVQxFz7X/uUKRYOZxXWLQmY7ivZE3X9+crsa9uH9Ya62nYEjHaEUOvMC/l4n1YPM3XxQ
MkoJC56lSDy8QY0Gkxxr2toIV1cUR8nh5U0jnP8DJXU5I2kUY9tbXh/IVIRf7T6T+y6ftdOk5t1R
iGoLTH89NY4u8qI038E9oRlzOR7cfuQncm0IaDArZ2PSU3+QdXwcNbFxmm7NjPcIz5JFV5tzdTnS
1EADzCx1CFLMqA+0tGgTJmN1rLWqfjXjautF/FYpuCgALVGJZGmRnqcdv56aI9U5cij2BmEXR7sY
NvijUyBUJ6uw+uCC9fqRycl6RNPOg1Wteyc6ocNpBjIXpDoegpNRmh8Mddo6hVdZAV8ZpwwULTXW
2nJWhak4cWQlDWUMcqea/Nk05v1YddVzXBfDrkVx7YuTdVvs3GvqFJUwblAD/BCuIPRmLj//WFtN
AxlMDyS1ee9zmMqp+JobUHO/VBUUqB+RO5v5EWS1qT9Rt5hQeOkaVzwOMfrPBxF2VogFT0tS7bWm
9tFDjM7cgbcyZ7rZBZ6yg15H4a+OcqvrU+XMlf9sJbLyDEvRUYVKX6RFu4sHkXjnLsnc5iDxCC4/
SIxZvNcprOp0Tw5cCZ/nXq78UyNdHftJw2nbo/ATRz6OE5PR7xuqU+GuokjavrckwNcBrwE+bzkJ
VxQqauxFTzpjBC4SoCrgAZ33UIJ18GiUqdgIKtfbgMFAgkPY4rXOs+VyQcLcEUY2O4vWtWf/bXRu
E31u2sEs93pkGeWpNa0wD+haTltEnav6HtPknQSSgwyE8tcqxW+s0ovSCTuNtHVN3/AyccYpFyib
lO2TkGhg7qymFocqs8PP9yPpdcBmouBseVrD6WLql5NGCLgYXbM2ggrJkB2s2f6hsKtpg/h4HWoY
BbUo3FDA2TPa5Sh6PY+5HiZmEEf6lPpeZWftVyqetcdo8NSRrimGcSOFvLGeeCAB+sXcg2LFuqRo
KeiRTgOD8hSc5G620fyi2aiU5q7WR6Xb5YjZRKD2iD8P97/q9XyJ3pidU1p68/JYLWgNmGW2BtMM
wGvZxr6t0mqiw4mvwCEu4yL0zTZq2v39Qa9vDiBBC+OQIvHi/rNaSs+VADOggYNr8twHEZkMA6f/
IS3cLWXK6w27dNV5z/DSNkHpry4pwxqTtqGbgcImrseGHn5s8vrbMKPhb/bxN6Hg5Fz15sYuut6r
lNkX9QcSQJ5xazf1RcJjSA1wL5MN1CPF42jfy0S8F2BIQQS8wKKJuYgErfn8eJqpsNaQmBgcV+zG
2ohOnRlZfo1U6caKXfP3eUWRxmAL9ZbUrmHuwtRBv9WtGxRqVDS/u4n3wS4DcgVkhV63cwL8HIbH
IioSZx+2kaGhcU47Ak0Wq7BOYxrJ+sk2Qh0vckmV5VwaIZkqUVxUOdIqNRZgndWW2Rb1YNlLl1f5
UtkhXlJBAsa87p6NqRfnRVN6ATgvMQaZOlhwK2CHZvt8sLXksXRrrd3hmIuXjatgPHUQsoy+3d/x
1xuCiIkwKgpEC19zvVQDAkcOlK4wSNVKfo+yGg0/GClf749yDZFfkImAIOkhs+W5rC+jl+YO4QLR
DgNkZTlUQMew3LasHGeioqccesY/AkHczFrgH0OJb+UnVxqo90wgvPoHRbb9g95mylZl6Mb0Xcq9
2DFZgPPgSlz+rqrA92NG3iEopghEAm9mr/aHphjeDdZZOBiLtAFI5KVcvjru3VQlUY2t7iOSsNlO
G4U8KQ1CL/e/81XQ5AzAW1qQFpRmqDBcTica8gqrkprCAq3gj14Ti3MNgflZc4ruEbf7bsuU4SqK
MSDaJCCr6ATxnlhNizxXmUuFcqQ5SO8p7vD0OaFaVVf+lHSoXVdOmf0223lCB4jNtRFnrlaPljqQ
dW581m9h9F1OF0XhLFQq8BWYvZN+l3Rl0WjxsnIjrbnxWbmJyGsXKRiEald3b1UWGd3VnHpeF8/K
MdfNUPh62ldP6M3FxtEy4nHrfriGMyNRilAXLfa3bt66DoteKJbdE7r+45CO/a4t0yY7lH3svbja
6Gi+68rod47nHjA9MHd7YJG162NBnb7G9OPD/f2tdeNbL8wvHH9d+lfYzF1+60zUsVOQaQaGLeAg
WH38EMZWfb4/yrJfLoIik0aTdUEaE4Oxl7scZVR6eJii1AIRiuzc1Yh/tEnoBRrbb2Pz3Ni6FNUX
1gqoXO6Q1dEPy1kUdOq1YBjVfp/YqYOYioUktTIWO7N0jH2oqdPH1o62CPK3JglKEDYo7A6GXmUZ
qT0Ykde2SMwhq/QE7Hf6uLDQfpX20L/3vocQxWORdAawy6IYc/k9i24SIHw1LWjBsJ7BDzhnPS/z
DQLojb1BZ50uEeXnhci+KiopSKY0PGM4H2ldn5JW/8cSobGxAW+sF7uOOLPUX2jQrdYrEZFTJQqP
vcju9UMk9PoRZCvYN6OzhT9luvMlxzHoUEZi3AirN4cmBV40ABajgtXex3amUEIj0heAV/6pLpB0
t7NC+zZLu39VcUfC3MgLQQ7bW8qHNyIP/k+LZgzIKyrgq/MQtlaXDOGsBWVo9k9RIuJj33XJDwSo
8Xadm/e6BnI784wHaUEVHKri2k8IEJimLbr1KPM72kuhNHKvzk2K82IPVvD+Wb+1a5YqODuGjiRy
EZd7s+kildIrbiIRpiX7tMjiYxWT/dwf5U0RZhVSqNf9H2dnsiS3rbTtK2IE52HLmrqr1Gq1Bqvl
DcOSfDjPJDhc/fegF/+vYjGK0bZP2AufEAogkEhkvoNBfRV+ILf84opqp8AGymzqZzsoLyMiKlml
PBqR8kFVw2+5Yh1U4fxbG+anPvL+0RrXxyDj0FsG9NZCd3aRvYVPXJs3ODDqiHQqeVUtf5A24o5W
JDodm67Y2V2QXnKovA/3570SZLgWZWGElzhlvkUqoFRJ1M9Vjaxkkudf+jRMz2ESW4e5mbfgLWub
VFLxQM2z0DcubKpa93XiMJQKi/8nFSpxNqLZ/hZEQfKYBl733qchnTxgPCSTxE9CzuI4ZoGimrOb
muc27/NnCvTp3kOBcFcqanBU7dp5fxCVxS3KWuiMQj9fxGstabQQazv9jHPzjPuroe9j1Xy3AA2z
AiACSomGIW/fxQdr7H6O4TxQqHGUFmVTLdnPOrrIaDptiVyv7EDE6cGpq/xPnvfrk1fpRgDNDG+d
qC3qz4MThg+VO5QbUVOTl8vi5NHUANFFzOR9dtPZEPVgZqFqnMO58070IwLIk0XwPOWTKHzggl2D
/I0R+UoJfyMVfXAYdHw47h+Eld3JASCf4MYlei1V7eaGmmlZoq2ZjTyFqJS2wVmBxQHMZ/BwJjWT
LTn2teVFEdck5qBZftMNGyej0UokRkEFBtPeSlx9V1TdfLw/L5ncLlcXrIoscvN2u1FfF05TJYYe
mmfLGn7blfK1nqwnehIvXPdf3Hh6uT/c23t0Md4bioOHDGBnHnPXm8bJc92YwsoCi4Bc5QnBKRE/
8n6ah31HMSPaZ3OC1rwzptUjL7dQPQ0hvn27dG6q4pcVJbn9qLh981KFwjK/ALiL3X0wiljZaZVi
uCdHGZznDs6TzGLjEbeJws70c6eomf63yBKEikiW+/ipneLUw3PR8L5a9jxVuyrKyJxanF+7x2DW
1fQ0Ra0FPUARbv4A7190PtT1WLwa9WTif9MKRSHOB3O5j8bWfK2GLHMPo6527t5oFBPYJIwm2LCI
j7t7veFp4CcKKrG+6UQ6GlujE/zFl+9+aXk2hvu0zpPoYAQJ6owktqhpDRV1q2MG4ibzpyDNv7hO
oP+eqEEPO6GbU74fMajh6aAGyqtdQU99ttQq1J/KKG/PeuhUxa6vzeavaAqCamdEau/6aPYa2UPN
O+VHpahUJOwuNyN/Ik7Cf9KU9HemCpGehnjUf4kAztgOxlDjEbgG1Ffz3Ev/DjMPlmet57m6x4Kt
dzaO28rmt8H4k6xIXeObuhY9W6xtcuSMOwGytKgcgD+DPe/v78a1USQnhTWmJnqTDJYF1X1vYPOH
im756gQtWjGnLZ2YtVG4qcm8eLPzMFmEZAF8wpmBEp2bto/2hhidwxiILW+DtVHAHfKoIruUIirX
B2vgZvFcJWAuliq+zmo6vOYiDQ/3V+xNq3R5fiV7BJtBPstNvBgpLzZ4DFHbLEzklSfZHHsqeaVQ
uEbIRN/jeQYwprUjUtm5R8Vyn+B1+BsDzdbYa4mTtd+cSu9/q9Rokq1ft3JXwI8kaso+rgpI53oR
oqkEUhWAW7XRpv1eWI32eUoUx0FtxDLwM01a1ZdCRT+nZkiP9OSmM62GrYf+2qdAAg4cvdQVu6EQ
d3ZOLoPY7Vlvcu0j5Pvob7QGrI1ywkpqRm8SRTu0IihcLFHcs2sqlExIAAk7v6YkCE+Cs7/LetFv
LOvKfBBQoeIEN0Si4haZC6QDACZ1oJ+jcYCQZhXuLlecduMmWhvF5SRyTiD3cFiuv52wrLQg4Orn
uNfAEeZw34aScHV/A6/cd8Ba/98ot+C+AeXfZtDPeTmIpyrN7S8wzHQ/H+L5otVt9TUT5dajc3Vq
JtQr8iWPDGLxRunDdM6jNmdqpdv7SuuND3XhWBsLuLIhAIICFZMZA0WPRZwJlagz9XI0zklg6fsh
9F5VdTL2cZlGG4soj9EiCKA2SUHAsXmps/uuPxUubYndAFyDLQ4YU6kzezp0k5u2R9EW6bNdK1+K
aG4uSROY3+9/v5WlZGhmx45njyx3ieHymM3oAp4bHtCHjBB+wC5hqyB5S5WTxQEmh1AHGRg1yesZ
1sqUjKWXmecsbD4FlvY/kbsKNLn+6CrWTy+O94ny3amVjwTDLzPtUJRs9BcXtIhPkrWnAVv6YT98
jtvppWvseafNW+d/bSW4IEFDoFQgWX3XP9GgFeLoEytBOwtv4ml2j2GCn9r99V4rIFLP54+ypGAW
s7gehpyR9pPXm+cAOj1gAbOs0S8Ws/kcDxhDH5H1DPsPuT0U2ZM+p9RONR0hm6NJr1EjGUqdrYfb
2sR5PkGEINIDUZep+h9YRbD1yCTD4jznPcbPuHjkBzVxt8SAVkeR8pNUEfEHXMJNRipRHfMzz7U1
dsdSF+YxFnXzH7YzhXzAkIhc8u6V4eqPucTzMEWoRpiUZzNxqFW7ONmYu2+c19vIAJlDIuyB6jCf
5VN3EDU9pLIyz2avhkfhwqv1Yq07VmX3/mWTQwEtoRRKq2LJaJqQyc+MtuQGVkMLUn0TD69OtMmF
WZsR6BywWlS3JUnzet2EyPpYMYh1hmUmqHQkVGTC1PLIX4Ny482yNhZEQloEYGY0aj/XY0EyBX9u
s99Q8g4/jLXR7szBVc5TU3obp+32diJPJH9z6USalMkXh63vUe0fFcs6lwP+61Zols+F2RUnAEru
zxgUtV+LTt3Yg2+Vh+twzqjQMFBDomZAJ/l6gnHeFZrTqhapIy+z55kS/b9J7BWVvS+jChfymodD
xPtMr150RBrmQ5A17esATFjsplYXja/inPMSoA6RgPIeBhQBMHeApSgko5lHVF8drarsPwVeVP6T
NEhH7HrTzOZdCkto9o3cC1+asoxfrMjSvlFEbRpfb5Pga9Xj7enrikiU00Zkk4u5nDY+CnxX+CCy
lb2YNtIUsdV69hned+DTxzUeGuL+Lg2IKGan8SBL7M+tSIyHLMDOB88KrDHGOM4/YJxX7u//nNt4
w68gQ5CXG7DhZTqn4H1p98Vo407ThHv8SR2YZZO78a5a22DkjFAOaJxr3rKMqfc4hqSNbp/NWBl/
jIPe7nDGyB+CNo7PM9RiX4jK22B4rkyN7hqNYSgBwD+WnQqh6b1h9TFySW34Q8MG5KURhf16f/1W
rmyCNcRi8I4ySV1CEa1WmO7ciuBchKHV/FAdRYdm7yE/n/iZgy3APAoE7MIwdvUTV7YZnpsMw1sf
UdysbXd1rqex74X0mL9io15+cstaTx+dJMgGSPm2lZzjeC7Cc9IXmeMjv5gbG1tyJdJwBVAVgYfK
lbNEIYzjUPBX6CBZOJR7pOfwJOngKJXoaLz/SmC5pNWWbMfdtATmuZhTTqFDtp3Zxzrw2r2Sl8op
rfpuY6iVzw9OnUkBvCdOLe0vapEJrBAmZgXqC/WZhuZu6WylbGujUFGS9TnmQ1pwfZo7VXh6OBbu
WZktkDAGni9Cn4ONAL0yCpUrbkseRPSq3oqVf9zXet5mVRdJ/BSNqmNnx+MJ3NYWK25tFLomOgR2
OkU0Mq/nMlWeGScxqKXC7fG1Rab0oSrHLQuI2yxewi25qfksXKNLv8fJTCnucnAps+cUUtX0mxlN
D44xQyaL4n0c2Af61P+7f0xlUF0EXZBR9GnAESJ0sITEV46NnLyXWmeHyM7xVKKXlLP86jaFhq5E
xGe7P+DKWpIfgO2BtwNNYkmZFCIHn5QI5YxaeryrTCPZx62db5zc21GQrJXoAajzYCaWylYQSkB0
97NzNpAoOXphn0OdpXD23rlAj7CobpCF0LxYfrHGap2O5No7hxRPX4Jy1I8xpIn3jwIdk8RJMu6g
py3uRdGIUZ8C6n2OrE/24B//sVOao++eCzxZvgyAC8C+S1BgnKBp1oJAOQMHCF/G3hmP2Zym3/7D
KNjCS1ClnNEiKgyNNaH3lATnru2rh9nFVijiofru1g5dFyIbhWMeZKTy1+eVjCCskNEOzjPUan+c
wS0PYbFlM3J7dMAYQJsGRAILDd7K9Sj21HVe3TseRMvYjM/q0BifqjA0nibQNdrRnDzvy7tXD1SD
fOBTZeIdvHgFI5mBlRqV2DO4NfcxUFOxt2tja1ff3noAVGiNwSQAJaou0VNYRPUizvLgHM2lQso4
JUcxVel50JMtl8mVY0qWxRMIBrVkDS67D55Rl66ZBucAe7fftBvjj1VZuxt419VRaBJDU2Nn87i7
/lBe4JXz4NQBIoV1h/NFVD+oyBV9vf9xVpeNWpmsW9PiXnb6EjfCFbRiFJzsgoOqh9HRiufsaZD1
1/cPBYAA9J08SoSF6wlFupeXRtcFfJK63Wm6cHdF4GCt3GVbUIW1tSMs8HB8KwIuS0tW1w5dpdJc
K/Cs/+jOQ3yc9XhLS2Vt7eh5USrnJPHPxT5Ia62LBoVcMQqc6iEsPe6eyMaobCj6x/trtzYhYgMA
BVItdG0Xm0FYugJJdgrOKeJ8ANhj6+hkon9/zMash+ta0s1xYFhEIDXEktGNDXqS0Zz+lRbjN9DN
+kaKvRaAkK+Stw/LxmvlehsIxczjrI6Dc10Zyok+XfpRK6PYj4Waf3HUuXh4/9JReOEGY3/TL5RL
+0eyFSE6WLWA886dnZRfhBMZT4SJLZeetQ8EvwdkKRxzCSy9HsUGyysSXFDPlDPGw4xjz9k0Z+/z
/bms7TiH3gzNctQiAWxdj4KHN33JdgjOhtDifYjD9VNoIoJZYzx7vD/U6oSQQZFN47eG9fVQZlOi
hOsxFMBw/Z+ybKZLDK5pa91WZ/THMIug0GBTleTdTFAoO/1Jja1npfSiU6VgJX1/Qmv7jgMkG4Hk
Jezx6wmFWoDsUasH577tvgnDSU6hMg5+U4rugBhr5t8fbm1iSIZyiGgKooKx2BDThIeKlZvc5qnp
fG37tP5ewvHJ9gGOWBtTk4t0nQ5LG1UUXnlNoCq4ZGJ1CK5BMxPhZXas5jBR0fzVWn3wM0/GwpQz
5GE6CgcZzvtzXNkjCGNBqCSkA0dZIvrEMEM/EgLlStQGDwXB61M3Osavd49CFZ07A2QtlOsl4tVS
ujzTQESfo2jGF42CxCHuSv39c5HFMqi2Uh+Y2uP19hjqJqAyw1w0dKpkMBqewlqNN4CeKysG+MQB
NYiVD6VN43oUZwwrt8Wy5xzMicD2dFQPduN07z+72OeAUCRGoJ+wFH+0pqpOS2oDZ5QQx4sbYYcR
oGy6obqyNhe6RMAsoVbw92LF4jkJ406rnXM+m8IvBzc4dNYmqvv2HCH2xjuCA8uCqcs3kYfco61h
jQ1af8aPsSi9J/qz7iGLOvXdlyx/Phxr0EFkqnyn64+Dw0uWKWqFLaozGnu1RbKD27/cWLa1CcGU
JbKiaMEtuEiH20q3Ms9gFFx2XT9CDWXnCZxDS8yqN/b0bVxgKjKp4+C8CR5eT0gZlUHXI/b01Lvf
+1Q5i6j+HTr9Uz5xkvKp3SjRrU5Nip/RoaROs9zdSocRyTwytahQ9d3oDuKLW+vWh8zonP39oLA1
lNycf9zqlYauWJrKg6So09dRHzBez93i1GZRvDGr24uDzY39CpQJAHc3yH6truc8Tx0blX/rxXKa
3+hOv4at2/qAiX7fn9btmZJjgfCQLGgu+UV8yO3M8RpZu4sVr/ZBFDWHvp234vbK4tEnklkEaByS
18UW7PvRUzxzdM4lJPh5h16wtRPDWOp7qpjuxqlaG4yYTJZARonf1iJnQVDYTdrQds5hOGa+ArjJ
z7L5F07VxrvDHn1kNjzfif1ObeN6T6Cn7DVDpLvniZL0Ts0ccWzoXW8cqpVPBEpYrhwFKF7piyjR
1FgX1dHsnkHte7sJLbe90pT/vnsf0JDiMpKCDzxqF/uAy36IM51agNZ0it+VXf6QlfqW88EbJ/w6
ceDVJxXB6dpQxV0m/APO5cqAOdkZl+i5OReDSD43QNi/Dpjk2X6tTyjheE6ffFRSTtY+nbMx2lUI
6EMTNmpb59Dl/F+0DGPvV3OYK33XOMHc+vbQ6c6ZHVi9aF4/z/+ExN3gV4bYndL5amwoZeDj3RjF
r1HZaO0OZDlyU/dXUW6te9Nb5GBIIkkhL5cnNLl4fh5FWx5iYxSPw2TPL2kefINgN1KWj9Pnto2z
n/eHX9n5UJIoJMvKKJjkRYwyCzfoTavFsdmDvtfUVXKMEOS+hJn96/0jycYbODfIe7x5r3e+cANj
iuTDTTVxyXSFqhyoWjtURqF13x9qZfuTiNFYRGoAGMoyTwrcpDPVuFDOSpiHhwDzsBNr8G6ZV8oR
IOTRMZDrB7buekJBo89KVcTK2aia6ej2FTy1OvxhduqWGOPafLirqLbadLbJZK9HEkaeZ/lkK2eq
re5eoKFhgRiCfL+xbmubgQ8j1VAhHlLgvR6HjkxUdWUUXhynLPdz3hZ/OW5YPsyzM5zuf6IVtAVb
jp4kj10SZkr/12MZtTJTk20Qi0ERkdj7uTHKb1OlY6aawde2nUj17aL4rBTdCUXNb9E4bdVG1n8D
86QRxQHgGXn9G8g46kYD23I2Mrv9nxV09Y9+Uue9izLsMQtsz9eCNjileePsB1dvXty+03YJEXzj
/f/W81xEAZqVkrNCsUFeq9e/xOmsREXKvr7MCH9kOxNNAO8b9M0kOk6jmpj/qNkY/KzMSZkfuzZE
G6Qiw8F6UksKJdiTFCJchaWwjkrnJDLlaxtPCrKyEQyc/Qx1RDsDzlS+QYvxumeca+v4y2D3Sr+3
OxOKeFqrZb3LutxpLd+ZnLoHANyo5wq4gf4Rij2xVA3i5mB5sZe9DmY1fksao0l2nYuRgq91Y1Dv
jSDGG9rmGWsclVF9a0zZzvyo9s2ofIXtSh3Ar5W6mT9gqBrlX+O8KsSnapjDl0J0oXXW8sCOdlNe
eF+jJBu1XaCHqXcx8N2q/sqmSS12QJmUwc+MyKtyv+XRmX6zYDMVJ0HOUO55uET4pQRp1e2CMvLA
oWrj0B9LtyuUJ2NwsuzkVq2dnifH6kZ/tHJN8y1F51Vguj2OuYgtGJM/0DtxHiBTdKHrUwNsfieq
lntHWoedR1qljQG/btTGpNiVbk63NFOLdvrkTFlav+hNWRR/KWMzGgg6dM70KzWTMDtkmt5ozyPE
J8dPQNJX2n5KnKA4APGISt8NY2c8tVaON+XerkLLvKC/lWdPbuzF1T7UZ4uH7Gxn2pYW/0qIwSad
wj6JCcX9ZQYUFjmmE4EWnKWt8QXjmRCoQthvZD9v+3ixz8GaQs+igofg5lIwAGKrkkVtpYAP1LWL
npndtyTShl0cSIg3aAnxiEyl9hJPs/c8V2r/FTPI9NP92LM2Vxy/gRDKSw9t1uvDVo1GjWmgF5wd
JNl2GmXxQ6LXw0YwXRuF1zpYZMTwpcr09SimVtva7HGz2knkfgnzIKJNW5cbDZmVkC0hSNQDgHdQ
ItevRzH0AhFlPQ0veRBALPBK/Yvsbj9FWqhu8ZZWZgRqgx4JPWcHuNgiXBZdk89zoCjnQCVE7/RA
fMWnodmyM3zLgRebBMA1sh28p4GILCWqEqdLJ9dgnFjMT+jS7BQ7TPykiD4QHR/b0XtIVHfPi+fD
OMQfJyN8bF0MJds+fM7sbN8AY+m06YSg77HI87+7rD5iOnZIc0gQoVLuJnXcW+1U+rFhblxrK69Z
4JqS9QSogRVa3NTI1KYjgtrhBbjma0/I96kiK3ujbZ5yg3+X9vtZgRxY2ainikfteInfzGF24Sfe
hBfDijrfzLXpkUxLbBQE1q5KBpAXtSUfzsvGn1fH9hiMRXhRXdxqgjw5RVkGeQysoGV/tAMxYCvj
/mzaAmdD+9PQOxtX5NrmY025IClLgM5erGxWhUYeR1N4gWOi/Y61tNf8ugHK9e7YAAZWNjEoh4K5
W5xa6uNYrc18wAiNmn2SNhp+EOGWlufqZDhGPGzQpbpplUxCGbS5DMJLNpghdakS2omv43e7vz+b
2+1IBYe/EJWV1L8l1KpEUN4Wqhlf1FrY2YH6S4ER6pyiBBjqvZN8ygYv+mwUiJtsrONtXELNBPI/
GvtUxqjvXMclAKUZxPgyveiW8UiKkJ6Q+HTIXbfk324rH5JFLSFEwHNv6zk4BXSqC7DrEnP7i12l
ak3um7UTf3K0ccKaU0Az2jjla2OySzjoYHJJlxebZA7U1prrsLhUfMaXKdOaeNebHbJVddZbz/Kl
+XL/Q95uGL7gm3gXQoQU/xah10lcA3hxgRyGqfU/ArtWH1OtyLb0nG+/GuUC3vO0wjll6ENdfzVy
O60TsV0giDZ4WC8Lm2ezN55KtXp/IQSmIxxjaZHDUVvm3kWSGtpUMRQmOUH5OGlxMJ6GLs03jsDK
lIBcoMxLIVOVna/rKSVFkwJa0Lm0wknxDauKD6WW9WDO9C3Ywu1Hog0FhgnMPqVFdGyvh4JdoWgz
kuIXAUfuJ1UX7+SCyNiSQ7ipGFA2AtVF5ADCSpN6cbQq9HHBqk7DRVNmrAEdZMOMpzrSh9QvrLD8
AXEvSp7mOs/FqR+aACOgqmi2vBVuJivxm+ROlH6kb8zSdi6xsH+bYSZcMqysNbhynYbkG8z8d+P3
JLiaITjhtmyXLxq+Dm4KVcjFelHTatj3YzJ9afu5vkSzrny/f8puzjWIZGmlR5sIcUJQGtcf0PTm
Wu8zQ1zM3A6/N5knQh8cEhbUvdVTO0IR/90GLhIEDaoBHhdqNzc5FZYKZVfUurg0elJ9xNS28FO1
Gt8rOIHRiU0wRh2Tvjkf4XpigYuZmd2Y4iLoIlYPajbnn2PUwrZ0h1cW0AHTS3yiby7phtfj1BjC
aOpsDBfTaOmBKKIzT1GT9aGfdG43IX+2RTmUn+QqV2RmfCxqPJgRIPiwCMVDlVdK08sRa6//N9Pa
4kEIbTxlVohUl6FFPwrecbtYn0R8uL9bbiKLHJqnr0MHlTt8ibernRJ3YO7si4Unx4OpN/FfDcZJ
J6upt8iI60MR+YnJxLHls0mdnc6eIjFc+sDGk75SSyM/zFmmftDieatQt3Ky0bsHekVqAjxuiYEJ
45CjXbfDJS1t4x+96MxLT8K/f//qQQbBd1SivAA9XG8VSiw2ZQwFi+lcT/Dhi/SC97Q5ONWHUkE8
6PX9w6E6SLEHxpiHYsD1cJk+VtFoBhQ2Q8kldrr6WAXD6zB3W8qKa2cAuW9K1pKkai11ymAcI52W
pONFncf5J2iw6h8RTtrwgJZvFh/1Kim0jZ24OiQgRikzDjZmqddOa10MhZWNl5Ay/UNmqI3tF15i
/d1VU55hIBaSnv+H9XxzSpcqR86y5ZlpsZrYTjJe7ELkP21tmo7UYtACG8J26wa4vfAoRQI45TFN
rZWWxvW3YxSnJqUaL53eJ7tEIUb7SlNEDz3v3ZexcMTHrCuanZsY5amsqq1W9VqMod1F+izxQDf1
As2ac9FRbr2EQy2w8gryU5eX6WMz/TR7mpd+69LsBVyozxurfFsvkcxaPinCCLJKupx6NeQogk1s
27Gux+6McXxU70oDBYpdIcLgf6Eaitg3w6b4FLateNEU068oOBS7d39u3pb8BjIbIJbe4macaunb
iS8Pl3BSHWsxY7epxL+EFfQP90daWWyZfuJEp5NaA8W8/thxpEODceLxgsvM9KjEpvEjqtvymDej
9rEIRA93R9EP5HpbKPGVuIcguzR+JwvgFb/YZqWXqAZV2JGXRCUOo9Elxz4Nmg3/gZVQThaKOgpR
SPZBFvPDjz2vuPTHS1111aHQyuK5c/rhQE4Xb9z6K7tH6qy6oDhkgchcdmqVBJMzpQiBVzT2OH7W
s7Z0fPBuydOYp8qwa4OoKXwjmuAvGiM+aDvFgCJ1zEI6uxs76Pa7En0lmZ6iDkD85W+psArQ3Chk
J6vNz8Lr/+pd+7Edxu8NDACf4rIfmP23+3vp9otejyn/+x8NeHx5c48KnLgoggNagUtEDKKON3bs
7RflbU2lg74u+O4bdpXbhjGOwvJydnLnr6pujb/NNKljP3CD8d/7M1odC8SotIHX2T+LPaqFDXkN
OjEXbM2GnWoO44HKtbIbIu/9EV6yZuhsGbSEuKUXOaMRO1kR6kwrCzrlYYqT7MFW8+I4uu7W3lj5
TnRWZYECYVIKL4szQV4/jXk08KKJo/TYUmc8Z1kZbuCa5Npcp4pMCC0W+isElhtuujtNrZGp43Dp
HJgLWQE1NHquVDX1xzIqkbDb1NJanxd3F4cQP7Ol94et1J2udixhN3AzxQhIfChFnWyAsFf3BDAM
ao7U5jhk17ucjYBXALIyl6ZHr0oo4QjHvwK4bBTvppigwCcleOmtUmymHnE9VBiobmRSG7h0fdMj
HQk0rKZTfLi/yW/TGaoPyLbDoWPZeElcj5LzPKuKUhsutSnAzlidj+l4umvxvPbznhfSfxiOerML
rEXCJeTP+SNKaMVg9Da07ks8JO4THb7hUzvqzv+EqikPlJemjfHWdgX6atxxpKH8U78ezyltJMZS
MV6Cmva+XyH+kvqx27fvX0b+fCg0tI0J/svcwZgaIFyVMl0MhFSdD24LYXGfufXQMtowx6hZaWn5
eH8xVyYnn0VAIdH4h7ouN+sfi0mDmuJKKtQLhXAwxkH9GiPicLw/yMqOJy9y0TOjEMKNsigJ1EE7
Ub1s1ItZaXgL25H9ovP8ejRrt9ryfbhNPqFTSZayrPbx3FvEpjme6UCGjQBZbGfH0U4YIXXj+YAr
jC0tZOMBveOh3yWxEv+YGmvL/GZtsn/+gMVpyIpeC4qoF5e2hpnvJEriG0IZPylaOf6Hj/fnUIuP
V4ocDFTaiQtZJx1vLzJ8I8WL9P7XW8kEJAyYbBqddLqAyxWdXGfQmklcUtcddxU7xh9C3E/zdsp2
RaT9k/SJ57edvbFr1rbmn+MuFpL2/hw0wyAumpXQZjTq9Anr5y0o/8otIwEhgBvYn2iGL9bQULj1
zYiCjokR954kN9oHthbAXyrDfxVVBH7f1O7+/UvK/fm2QymWLYupEdJek3ApXHl5l71OWV9czER0
nxK66Ucu+XYX2234iebdu5GiEv8CCRnrYSQ6yEmuz7vq4j7cZExXoVr8GIbi1RVV8xDTD91IIN/U
Lhb3N+r2EnqIYBYfcrFvBjtPCjOm3pKY+XjS424E/tBkKOzmnrvPw1nbicLArCIz21NcFt7RdCPv
lISUF4yx7Q5a6LkHwF0qaXfnHIO52aLmvmWxN78RajaYW3IMelXXy1FNCeQaMxoQj+4q39Xy/Kky
KTW4ab33OiPEaja29uhHVces5MGOWZx+xnRDR3utUw6znVZf72+NtfAB9ZCqADU5YNCL7EBrc0tr
elVcksoKT4qbRN/0GTWoufG2eBKrW192zwj9VMGXEv1Trro5+s7DxZkpYR7jMc9LUA5h1viu1RlP
qq0Ewy4Zoy0V1rWTzRXH242evmQgXa86nPHEdKaU1+lgt/XBarAd8q3Rms2NrtbqQBRaZIEYyNKy
aGUrrTrrbj5cXBdBiASnPr+hUrYRhlfyH977UnmMtzZJwmITdXBs48kzh0sZ20h2jeZMRtd2ZewT
N7Gdshu13aJVrW0T6QfCZ2MVbzS2rAaIjSuLftOged+EKiaOWTx90EiMNuLw6vRcdqLkSYB5WkTI
pMi1os8CcSm8Qv1oJAMiLblu574qIuzgx2irBbT61QD2SlastGiUV/wfOUklbEXLykQWL+Y4OIlp
zlJf9Gm5pSG7NjNwqjSpIZPiF7X4cHDGkMAeOt64IFd030o1cvHemMZXpCfN6lgqbbVRTlgdkryE
xJ+32g2nK5tx81Jink5epEWnZuiLr3Gtuhd0z43PLf2gjROwOp4kUoAVpUD8ph78x1o2oknLaOQF
kDfmXq2T6VhhJPGo2IW9M93hy/3gtT4aBFYABxKdtLhd9MryQjsCjmrk6LjjZTx/q1ulhcZj4zfY
zurGeGs7hUaJfEQBhKLcdb1TwrnQ7Nj1+IBI/2t+NRTUKKbE/E/DcG1S2YOnv7TyLPoimb2YDl7T
dunnVGvHZxQ2x//yqcDpEEKAIAGhv57MFNlirgZaI5rShX8rkZ0cbNeJf2TDUL4OabrVPF5dPAlP
5aULFnsJ8NWCxhwEceTSDlOaHJWgw62iHdT2r/ubYi1UyeAh3/FoDC/7LqleekOUReOFu9M92EVa
HRGm7c4YW1m7+0Ot7r//P9TyvRtlujVbBeVXdAHjHd2eyg+1/oMamI91t6lovHZ/sn68mnjIszkW
4WP2MFWpanYf0nL2w1BU/cFrcSUVqGQcJlhOod9SIj+8f468oehXMyZn2rjeJnrRwxxJOGMuRl2H
oe3CfTs0+oc5AlfhIyS5ZRu69qLihElBKxr/iJhcD1hZZaCIme8HhEfHwqXg8Pul0LLvXVBnXwZ4
P4csnZQXyU1s/Eop3H//w5SlAhT9La6gJYkqci1lrDKaF64aYbohck9Vds5ACWAAl+r4ZSNtU++P
ubZrQQcQXaTBKPJH17NWCkvpIZmMl34I9WkXpKn9QoKUfCwzrsmNfbt2FKH5ggbzcMrhProeLA1y
bwxUOhYqLhxfG86IslMVZ9jK+FbHkWbLBA6yy+VtQFuSgrzdUMzONACtBW6VfSSajUC29mCEvEl/
l5Qa7MPiFkiayKgrwShOOIlP7jyVx77G6AbjmWTea51RPg5zQX6Z28FGCX3lq0FPRMMFb07aoUt9
/ypVnZkknm4EQAgOh2ftsNwJ/Vlp8/dvEAjTLCLgWC7XJVBFacLMcOjyXFiG8Ltj5FPuZ0ruHJJC
707v3oz006SiAnAf4P6LSGNNHb47WkyOF8whonLhkJZHJVPn6KxrotkqCq0ENtCQsMHxmZP2QYsE
LBzcCWAU7OzAbDR3F5BB/SRZ0HS/V83+t/SXmk+2mznmRml0ZX9yvEGsch1hBLlsOqiqqFwt5KCj
GZw+1OjsPYVFmW3k66ujUBziqsVxDnWP69NGU6lR5o5NArYif0w7PdxNRbylX76yFSUnF8gP/Bkd
A83rUQonn4ui6cdL2Vj290kv2qcWDMJ3pS0Y8P7+WLn3eDJSC6XpSKhe0hFSsw0bxfbY9r2DInnc
mdbOCyx0voc4afS9W1va+w8540lJMCq/9DsXe8T1xhgbTJ4d9OnbAM/HzJ4/6EZW57se2MgPwdsn
9ou8ivId9bBuS7trbXklgxtVGynA/+Yk+kdiq0GvqZVmQkEgq/LPQ4k+6D6qsUHd2W031htxZeVE
UEN/gwlTUkfQ4vpjUn5I3AnM/yVtPIGgY9Qq/Q4r0Lk8aKk+1Y9VmVTPTlxp4fH+p13ZrPIlRMSm
jo9k8+Lo59K70HYnFY6Pke871Umenda23gtLR6eVs84V9FYIWN6wCZ6gNOctFbxiU11y1eyOViQV
B1Xhbgx1C01mLNzVCWV8OcpDi7UUZttgotlpl9iiwOfPERVScCQhPqpgkT6g0jCNh3xIcnNHAQgp
+CIoFEkT7CI/EVq7paqwtsIEVpnXYwsD/fL62ybTZEdUpNRLgxSg3yeqOOhKt+V3dTsK2luSwQya
C9vKJdK8aawxz5JevQxo6X3slc79P9LOY8dxo23bR0SAOWxJqRPVPcHjCd4Q48RQzJk8+v+q+TYW
KYjo9ze8MDC2S1Ws8IQ7PGkOKv33d8v+IgC7S4gmi3vkENvv6CUNuHMqtOHigSyYPa34q6mW+Y/a
VnrM7M307/vj3ZgVnFVZf0DSHFNn+ef/OYVVg1snPWgzXJZq+Rft3WU5LZ6RHAX2+5CCZ4/qCuVn
WPQ7SEfa6Zhq6GUZplVqvI72EF/sUkme8yxuPmV5ZJ2zxNIfjdaq333+AE7qUjqLrybBHdczHAdH
a0qzbMMii7KzY6104BFh8b68dyElPhMdc4JNnGa2+BxhWAsMWJwqB7vJHoCMTq+r4RylYnIrX5c7
IXTiSSQJLsCOtuwTzW5bT52GJrQUuz8VuZP77WL9BhDLpPpRnh0U1vyuKT/xGf66P8Eb4AbGlgL9
hBQ0xNVNrm61mTnUi9qErjKB804kUaRwnfYEy3Twy6ofHoy8ck7U4b2TlWvVFwPtrfd/TXCpxIf0
M3iUt4hRY6IQtNZKx6O8prPfpuogAnvtsiOjt/1BlNGTDNnIral+bw5G6oAe6wqlp6+mO9+gmPXL
yY4X18Mu1FyGUxbrzfrx/hLvn0QybOInau7UEHZutrUwZ8VsauhgNEs+grWqnJ/tkon6NBe0fg/u
8f1ohL9wkEmRCNZgZ10fDLpCZcGt8KtzUT0a/ap/HLiqUVMpD+v0N8aSdRHEZ7FZl6LX12NZTeyZ
cSqq0J2y5Mm2M1inZZE/KauuHbz0+xuNSBt6DvpoZJxID18PlXKdTaxwFVZq052seu6/rEPefb7/
qfbbg1GQ9oUbIKl13mZ7qHpTRjEczlA4WnsqK1u5xJY7hu6aKp+LttMOsBQ3xiNt5mLh5cHicGsu
J5I1WgY9rUOj7U2E/lMjX3xljHH3BiQgsiC2YHY+vHuSDEb+AHxIBoqbEw95vCkMYdc8Dg6Ct/06
vPTAK85RPXQXUdvRwf7ff7pf0jHMUbrlQla4/nS5SAZKxXTVMF77nhm98hAvzXy+P6n9S0QrTIqM
gZq2EZzb7A+7RBekN0ClqFmnBQkKA59rtFYey3j54WhJHvu1U7pnOs5f7w+8PwNEDmS0ZHrUceGy
X8+ujE09QnwFGEJRjuubR2L0e9Zoy/gBrKzx7lPABc2rBydIYji3B252prSCck7NrolFaCxpEjSU
yg/S2v0H+z/xLJnbgtPcCiPnjQCl5SZrWE5zPJ+g5LhZgKD57L17J0KWBeEAoh7gDYnl9dql0STw
Qhr0MJvn4lK4yRh0TtJ8FFiQnkbeyoN8bP+tQDuAp6epjDwJ1cHr8RQrzmwsiIywsBXdw0rVKOtg
jtrGezIr0/703p2B1wLHDEgMxQgkUa5Hs1pA2BnnOnTaTg9WJAEeYmtO3vpcVQ4W8sYrTihEqAzW
k0O9U8xup17PvSXpw3KM8ic30yFRiaT/q9fhq6NSmI6nqneUkwSjfRBDnZZQTYzFON+f8o2dA8IY
FWJJpKQKszkMipclCn8ygHwQ1anvc6G82uhgtQdXyv5DInUFupSATErNbLPMVI+ysrHEGKI2ZNKE
0mkjgoJXnpN+0g7ehP2cwE9RLKCWBH2GfOz6MwKp0IoBpejQWGPvpKv1dBaEJ/79ldtnsijHSU4o
vQxJTNtsFoyXMn3EhjZs5kr5Y0rcefnQUw58FN0U/w7kLVMQWbaWI7sO+euvQ084atRDoBaSKcCN
u56dYTea01b1HK5Toz129TA9wg4W564S4oOCluK7jyDCblxcsNfBefL2XY/XO6LtCPG4wZKlQI4h
6x/KrjNPKTyag9B29+EQ7gFVD4GAU0Fiu3nnxnK2Jlg8BkuKjPioTc5DN6bivVtejkL+AY+MsItH
/HpCiVXYLZglIyRP+ldzG9fXx/rdrxuDSMygRJFydW1Lt9RTGtQ6Uxuia5U0v9eF0xZxkDlJkT5q
S2X/UwyVN7/Fohflk6iN3D0IVG6sJZJ+wIApDcgUdnNzNlXWijEXaujRM3zoVcUNDD3RDuqMu80o
JdKlyx8VD4Oca/PFYo4GNENPDUfaQ6+pOcOF05SuezXbJj0v9hRP792OTAU0K9ErhXf6o5vDnUZj
jYOGqYW4NyQ/8PBxPxWqcN+KShd/3D/hN5aQHFl+QjaMvZOc6y0SgTpytXBosWeMlh7kJ0Sdg7f7
xhLi7UUTCy4cRmJbjZvULCJiBMcKRWfPX5JU1YK5qpQTjoDF2ZmM/OH+rHY3MY0Y8n7CBJugnGT8
evtHfbJ409JZIaLctncWRq1RdXNrUP/a6ozZ8/3h9ovI8w2gg6IQqSLFjevhPLUx+j7TrNAjYsBF
sdUxH4et1Pz4H8bhPqTnCwoThYvrcdR0RlUTxlU4aNn4oUhbosi66g6esf3HotAG5IBGJbkG18f1
KFED07Wuczvk4D23atGfFKsOG81VTlnWfL8/pRtfihfGJjjmXZY0mOvB1MhtUrcaLWlfnZ4MT8nx
tdRLZPubI6bRjaFwYaEsy/3L07JFs8VR73qjvThhrgAo+qswnBL/i1pFcTodKEsdBFo3lpFGIFAf
Kie0BbewvWFMHGEhDx/a1LNfaH45ra95ff5oxyrw9L5VjloVNybIIhLVcWPw9zalqT0iKNuu3dCu
humhV7LhIcpxM5vG9t2IItnNkhQFZLigiG1hnr2dW7W6TAyV9nh8oNBmjGc0bbDhrKpcPbjnb00M
2J2EpVC+ZtzrTYI0RDkug+2FeoSCzqA0v6VOmj91un5wkG8MxMSkJB1PJtz/TRyQam1sZ+MYhQUU
hXBO3dE6923XfjX7WDmy07s5GEhH/gJgCerxelZwy/Iiwa8QNQq7Nv00coc/lC4HzQF++893HzMw
dLJKwSNGUriZ2JTEakI4HoWZbs2nuaqrp9YBIqu09un+SLuQkRSGkpkhqXTSbW1zewDmb2qn0aLQ
bqvsO2V964LuunYum3k5dVm/PtaxlzzdH1Qu1VW8KAeVWoUI71Mm2Tbp1jK3sdtl0EIx9Afh0L9N
M/dIP35/ork/pJeIKrFR4GI3HyzldhpHi1dsLf6opvUbcGoEVKvW8Ze0+ev+lPa7g8FcWZ+nkg2R
YLPns9htlCHlFo61JjprjVU+UxCun4w1Sw5gZvvVk0NJdAjIR+rKct7/qctbo9cPy6RY0KzTVT1H
/MsZlDEZcN+f062BQNuj88jiyZbD9UB1bCZtNOQODHJzecoTy3rigjkyMdnvQPqoFMpkZY6sZXvP
tzSn5tktHFmJyH1sMBHhr/+cdfXZ6r2PkMa+3Z/VL+/A690HzwMyMLBAYKqwqa6nVSiNnabN5ISp
Nr4NWXvK6gUFe4hv48VTh4fU7NAnojxdrd6bU05x0DjGEdFF7ofdjyBO/WWowuW/OeFQxLiyoKmG
Npp3uHfkTR7oVCefijZBDrNCiPkkknrxI2ccPt9fgRt7FYy4jBek6RcZ1PUCZEIxrT6qHLlXWx8M
jPIErR41t1Yc2Z3dGoqPKlUjJLZndwarNsEJd3XCDDT8i6sLmxIaLcByirSDm+zGbuVE/WI1gnjb
3ZlZXTqYxrCiVSvavwv4Pv+2TvNu+UfCOW4TXhzgUizeZu1Ijnq7wswrFHMiPlbOlLy12aAcBCP7
uTAGloYEBpw8dDOvv1Ae1WtuiSW7IO1rwLZiRmpgJtV0JLt4YyACbnlPshGBHG+OOOjfZpxaM7sA
qVGRhFDyEwKAuv/eDUdlGsIpg4CnwwblejqpshCFx1Z26eduPqOpsAbDaGqPdDTa/2EomUYAsgc4
uuNAGEm1oGRXiUuSO5p4mW0nGgOaCqvxVDZRcUQK378xXCGY0RIRSL7aVqVzKBCv5VUWF5QtKttf
O6MOlNYy3uIuB7FXEAa9+1KWI0qRJWINLjH1ei1xKkiEaCZxYZlbbOa95ZyRQB280Ptzez3Kpqga
CR16jNaLCwgID11fOz3Bluz9uknzgwkdDbW5jiulqdoU/5CLatX9xV1b/YPRDN3HxVmG91a+aVhg
kI2frCWhXVv/ztKpScIMhppjFMvibHL8DjzuwUV0c0/wrMhgmw2/BXEqFFmzqlfFZcxUxcfS8nHu
HcRB7Neh7et31x6YEmkLfQvZWt7eFFjcWVlXG+IyEWMHXjEu5yga0hc3m44+1M152RJIQeCxB8VV
czUXXFnikhrrW55nJ2jqL0OiWUE7Rkc05P37SNFbFh90WKcSgnC9zYdxKZyS8uGlWq3km9N1q+Hr
OJlofqZ1k+GPpVTT8OZxmE9r7hwKH97alQjZyLly2wNtvh6/ViEMGEUuLm2jGOx7u28DAU6uD0aq
PAdH4MYtLNtoRCW400GIln/+n4iux3EjbzPOdI+C6hsBd/VIcT16vH8L3xwFKDNda9ybwb1ej2In
rj0PuJ1d0mn2MOg206e5H4+qjDcWDnVkIntIFw4V4c3TZSyqTm1F4wKuUPZKI2dFZDpyUbpzDllo
t8aSiBGJYaCyqW42SVKZRR7nS34Zm8XTz1pRx386UdSt/jJ61RwMdcW7WTo2/LMG+d1/S9hIWqAV
jkqXHknQ10qx1n+HtvTeqsz1FJ+3XTXfHa8D5UbsjKuAW4c+1fW6r4OqDUoeiYugxPUTUHNzniZl
+PP+171xOsE5UX+k8gl2cltczWalSVF9FJdFsX8XRvrkguc8rXgexkI/+si3thI1IJq/YAPAI20W
vkmSYq3aMr8kuls9NEMlZSMWwB4Hr/nNceRmJVaVTM5NdmqzUTXhNvmlUaL8lCCn7CdOap7uL92t
bYSek1w2MA8Afq8/UJNMddoPdX5Ja+NtNhUFp5929cclfn9GRVIPxkG2zkGdbdlkleW1yjSa+UVZ
xXQqPGd5WIpkfrg/n1urJn3KpW6LjBI288nLOumpf+aX0uuKU7HkI+KshvnzfxiF54XLUXZHtged
F9RI0A3JLwAlq4fJFe3ZHMD9/H+NslVLo/ir1nqs5BcY3mkwjR1Rar8c6WvcWjHZ1JWeMbyh29qO
EzPFpGaUHonYoBqFzk2A7vb9udzYZ6S3gAv4m9bVtgk4WaViDpVYXpYibrF9w/lgfFWFUXxZ5tg4
0ne+OZq8dGR7SgWRcr2rnSRNTRuV1pdugu/su6VpB5EmjFOXmuqP98/MlkAQCpqkelt9ksTKo4wu
yPKiN27/CGpY5L7Oev7Q8mQ8eMbk777OnGUflXwE9LUsgGzunlqdlnKsrfUlyYB6AynoRX8Z3Umt
z8KOUvMslLxRAxe/16OgZL9NpM+K7UkECp2R7bW35mtlgmLXX0yc0r9ZExqImQXj4f5i7keB5YSM
KnvFAxS8LdaKdm5ZT0w29NheH/RoqZ5VbazfC/ECdCxjATxWpLTHNhZWtLJdY3PAyBHNi48VluvP
g1JrD6ikH73T+y8mc2UpYPcrDdwyt2L8FJfZkQ5+eeEERm0Xf+pKY34YzNg9aYui/WWPxrtBeswP
Gz86jTR4qC9toh0dsvUyC+ZHHzNdfXvwhpO+8PmCMQVB74zjmByc75vzhP1JKZWJUt+8PnFuHUHY
lV7gRjqpfjw7CYRMzBtaDDMfqOkufmbbX969WYgt0L9FTccwd03dYogsvZ2wo0hne7ooUz984CF+
tw0ZZXyocIAdZZkdpM31zDz6ck5RqIySKOC37VR/MiK1ebw/l1/XxPXRRl0NzwAeSEmv2OIXPDct
1VhBQD3vzG76TSRGXiLaXbXdlwIIXfos23mTX6RVP/oR9MZhCtbMRPXNalRkyYnMiyjotEX+Zx2d
5jcvBXsbqknjTL7hlW1+No28b31w/Z6F6mBaDAHAfnH0bO0vX2bCRpCtbljV2yd4RYiqMh1m0jUG
xm0YF5j/4qOMj2kn1upQpf3GlSEzJUDoUlEJ/dLN94mG0kusMglXa7bV84CoWfPkqXHjPtpRp2mX
cUI5Oxw1c/C+opxXxs/8woIKzJpS3UcZtyzBJFtKExgLBryFb0XLGiOQqExf9MEZlMBdjKh8TYdW
7996EU1Z0HbqrP6R2kURPdtmU01ICyDy/3XqK298d0tJCv6RH1G41Gixby59a2nXRu1UEYq6II/u
l/Sh9OL8raOMdr6/C/eBNI8mRCUK3iCpCWyu1xKfEyRdsjYPe8+cYX2t+bltXRUMAbsnqtZ3W9eA
2oeYAfqPeg7Evc3ZcmtPqJG+5uEYtW1xWq0od0891hWfdT2z1IN46pehwvUZg+2JaDwAaTyJkZG/
nl5Ew5EOBcMVmGD0pb8OjTF8dwHpOadBUOgufbStPQfCjYkEmN9lnRUHk6W69Ucs20E5ZNqQ/jRa
G/FaOvWd/SCyWDMuydygHoNdhld+9dJMn0917Oj/4EMbFVCqrRLOfWwoydnuqdX+nuskYw+KscLL
mBNS+zerHL1/qDc1ma/ze7xwHRa1e8xRcB4PvvHuvKCrQM9LQhN5aOG9Xi8CJNMyW6oyC8e5N/3F
UbKT8PIjpOAeUAfSi/1KWUayeem/Xg/T1f0qDBPKW4s/ynlpNYSTrdJ6yNqo8Mc40X3MbvBDKi0E
eOguPnbLmh7AYfZThdqLH/QvKAwlhs1vSLqqJLwFmo8Yg/6sTVH3m5Yk3W/3D83uvqOshsSURCiS
30Anvp7p4CHrgFhFiyxoVJ8Wd6mDrIj0R0tNjjonNyYEM5OXHaSidGbdZDdVZXRYX9htWOf6z94S
JhIueMTcn4/8n1ydEuZD1kkpGia2LLBdz0cUSe3G69qGHAVhnuuVI3qKzNQyTkrTTdazSuXAPk+U
Ov6mxScWv+sM5egVkd9m+yvQNmF4+GnMdHPrIajVNY6N3HbRVNWblY7Z45wV0yO2jBag3cGJH8vZ
zf8Rk60eAI12tyBZqtTlg2oAqIlGxPUCLNRQzRZjtjBKhm+jMIcP0dB9tRrXeFGzJD+4leR520xU
enzzYpKFSbv569HQM41MJU37UKla+ylSDWjndVahqZ9WRdQFy1SO5Mutux7dh/t5QuOUfXa09MAQ
byWi0M6zsDBCAKVoUeh8nhzBdBtdSx7GZqzzlzaqmubg9tl/VsaU7RAiYomD2x6WAme3PovmsFtH
opa8nBT1tWzxuEpPndq43esY9Uv1oa4T8bWqunV5uL+796eVOIGMnbgNUSyKZ9fLLRU7tGm2pQ6R
Zn0Tuac+m+oK7Qp3u4OHe39akVLnqkV7mSiVNu/1UNyMeh1HyAHlejp9MYds+bAAHTpIZm6sqCx2
AAqF8gtlbTMhelhKq+bcovYiLCVA5EvtfcWBxXIuq3FpQ6yjnOhTS5I4+iqV1uLglt1vIwIvkMTs
YIiACNtcT3MYNLPLKxircEkVWQgRdhdUsV2krxCIEOlsIQ0dcTD2n1EmGaQ2iMqiVbENMj2UA8Hb
dmsYi7E6xcPk+Z4KLBC+x9f3bhhuH4rgsJ6wAto518frPKDCokEhTS37CVGI7mw0Wvyo1bN5kP3u
rwK8MmndsUE5kWTb1ysJzs0sxdJooZNbETpdg95BZln0z4SG6WdDG8u3SdGSgyN5Yyk5h0irQsEH
U7FFf1loIC1rD2jUmzr3CfGPaPHntGk/JRX6ifcXc79ZQSuxnNKulatue+U4UgQtbyw9XAsK6fhE
aAlpfoIG8UMj3cWDOBHD8MHWiulHPFXaUQfxxlzJTCRH/v+giZsj6US6gLyrxqEpLb7MhU48HkLz
c4kh5MG5BNzL57q+2X/VGaTZJJkxMcb159TGfinXeC5CKEhj+aFSxmzw485KVs23exTYXuJ2XLNT
rGld98x1qTqB3iWm8ntepln8pRmgoIYm6IEvY4cgYR1M9qqiZTaZZdadejda07PjSa3a1MvG/Ksd
2fRdx9zvShLUhF30lbSyDWSwG6xzbDr+YCriAX2M4kXwuLsPYm6630BBKIGwkQouxvgP10xGX6QI
P2Dt7eQaEu4oQvjm2AxBlVt573eiLaqgmGzn1NnL342wqldamY74qJmpZmA6NWZvZe/MT56Vm89d
b0XZKarVB0fx1u6MTV4Gy3ztOw8IHnK4vt1GVGvV2tCyhh/fuh/bvB7boPCaeEp8AwSuG3SK57xY
mHdC2emXS2Ho0xIMw6L82/YjcXoMOfmn9CaPgjnVvLfS7R/SCVQSUvCN7w5a/lvbG+R37jquRuDw
oPrx2iSPBjKTQ0A+69o+8mY/y0gz/F5HkDeyJ+vsEjLO/lqX6gIcDeeNJTJWEE5WfUqdmGPiomTk
R5E9BxOuIEPQV/aDseRoR5qlenJ5RpUAEhxQ8zLDp/avgf/gp7k0GHV27SJMf/B0UQZGliTZWbRD
N7y46FhNAQKKde2PYvWcp1zvIZXbRWT1j2m8Fu3JEMiRnHHtiLUnqkzRd1Odk/bExxk4weUwzPzU
ZF0LP+lQhAg6U1X650GLy+VBXYq1O7i9dmcLiCWcIEqgqA5ChN08ROtgzTVmjzATOjeh9QTu4Dc9
6zLTnxy1+3L/Itm9rbynkKzAyJqo2XCXXJ8tL6k1fTIHM1SoWp6tbPiWl8WREvsuEoYaA8GPGjJt
GLSJNjFobC+ZyjdxuY9TdBsNSjNxsJprx5TW3P2kLm4VBa45tnzrWhHlR6Ws1eQgQNy9r/JXYLbK
DwAituPxV25lKDQv3XA2XTrcsUrPz2u7V6vOcCv3cJm8v7T770iAi2qkhhsSlbWdlck09EjIDmi3
aR0KoU48p38lZeTVJwrtzaf7g+2/IyBnWQWg3ywFZzYXstr0jZpQwQlHvRSBA73sNJfVEZ56Nwpw
d6nwKh1awDdvyY3Ukq045sIIuyrD8dJs4i4BzB+V3sG32q0dIghkgnB5HUYkT7jelkaVj1FUVFao
YMZlB7kp4q/jaLT/9NacHoDfb4wFnpmHTEKxUJ6Qf/6fzvliVWMypq6BZU/XrAGCaJ39vGS5rp1w
8jzUYvn1Ka6eMyBSlDrQ9iOaJVzYnAZlknWjYqCkGNfjQElx9CJfFcUwffCiBMvTJSu8z0BM0vRJ
b3Rq3tbqFuOLVVhjf2rxrLBfq5iY7WXFGjI9WPld7MSvo9+H0YDMWlmY69Vw21i0PPzwKCgGn3Fq
Sl7bVp1B9ikVBZ/ZqV+LFrbWQbK8O5wy72cDSzwSCJutVtpM7yzGwcsOlzlxHovWy6fv8dzkzuNQ
R2N1Jpdf39tTh1JB3kZBENjVfjM3Io26bIgr7tlRRA/CdDAV61Z3OrgHdrEauBo6qewstCkgLm1W
dDDLxB2jbAmLUovOKdx7P5vGv71aeF8cY0HMoIrMT3E5HfUK96dV6rZSOmZv8wt+lZb+s7GNTAh4
urUSjr1ph10/ZS8AV99de6RSA20WNDHCQiD0NtHZYKVuq0UZSH38XtjHVv/VGZrobfUOrXj2exMD
RyyzIQVI9s0WCeoVQ9eXTuORCIr88zA47mNS9u5D407dyenV6B9bHOlS7DfmL3cLPhy9NKkZdn0e
hr5P64UOEQDmxHgjW8oxR5s0Jz+53aIsj4nSFt57dwzVVZriYD1kcs/OuR6zpFlRmtbkhZam1d/6
dXaejLQtAuA3eDPbcZ4/NSIXf9Zlrx0EHzf2DEPTBpI684gIbjZr0UwUYkfTCyMR6We8oY2zJ2bj
fxmFjhrVPlYU4vX1BCFkpZ3aWV5YULj2JyUy/Q5dmoNl3F/s2OnxWtFrklVxd9NLm9WxF6gwe+Gs
R1WA4JR7auupvdgVNfJ3Pr98MQYgPaE6yj9udolTz9642kB6uyLT/qS2WL+WZZH8e3+U3U3CKCi1
cjWDSgWdLOOs/xxoJ6mqfvXk/qcGvv50cPL4YKxdOf3Ml8TtAsUh/n0w0RVB81DRip/3h7+1N7hn
OQYykuJquR5+qatBrYbY46GM0qArMCtR12E+eIB2wSKT5EqB28EY0JDlr/jPJPOlXid0StwwRx/D
PNmJ04GdE2sy+EOuepmf4or1p1H3zUqvEqYjKAExHaFsbvwKUCkmoRtVd5Q4NkeQGByyImlW2A2j
a531YS4/DOq6qH5iTt7F6IbE8/NMX9cTCuGJ/s0sEqyI373gUpqXZiklIbw1N30WTam4HYbOC70l
Lc9mFKEs5pX9wSg3bjiuNqIsil5Q0rZ1aiVyplpvXQ6jO5Y+HuY/qkhLfc2ofmiL8/6Hnh4c8Heu
TNlm3AaqSxrp2YKaKBy5UX2DzhE/AdLt34wWMzXHjI6ImjcuAVnqJ1aVzWfIjdfbqRZxQtkti8IR
4zukCCAnZVPq+U5rrwcFvF8rdR3ZAQomMIYZguck8NbrseJZRVUEt85LN7trdxK8mVLuBj9UPxal
8Wl2RJQ/2Ajb/jtWyBF8sL3ETX2lQys1T/RxDBIDXf/TqE31+K0qRdd8VVdBpJ2gkFv4Ze0uzkmN
vdj6ULO88wetwqn+cTWd+SdhnVU8FmM5ZKcR8Q/1MhS9W53EEtGim/EUH06DjenEUzE26FgbU4cp
hD5ylv2xafu3qVdiM9CcNdN84Q1x9tEcSgdcjNXa6WNNO2MONJgY/WkEM+me8iIyzPPUzeVfuYOG
/+Mat8bIITXHKvAUzfo+4jJd+pPXm81JhYkC8k6psuZpMey18hvPjgeU5OXlrIl1Xl6m0kGW16mJ
zA72+P7mJPsEwCTzI0lR2NRWx1YdgKJDrXJj9TI5ox7YXW5Q5NFQXs/Qm/kogTmvNLGPDN1vxCy/
iJPcm2QXQB+u9wTBLiDRmtMF5Xo5o70xlbQmVfE6DOlwFq6xftQi4cYH8fSNuxocA00XaDOyZrbZ
9mJCHHNKeiVUWy9tv6o4mrAJJ10pDqLo/coC2eLiIK+3ZEN4s7JQ/6ZEa8f4krhR87loxig9WVO/
5E99G7ki8XV6lr1vlW7jfBpdyIIHpdAbMyXthYaErDjtrS0VC9dJZ3SaGPbhMGRfq0U1z0Y12gdV
yFujwNiU0uXyMtnynWZh47fKUQ6nxYzPaTKngWl2726qoL1B7k49htiLLsQmYvG8hoSlg9TYjW05
+bqTr0/o7MxxoDTlkZ3cfmfyhDMfRE6hkIG5u96ZODCaU1MV8aWL5+EyYtN0Gmf2ZF4YyTMFqOo7
7lpHjrL7dYQrhiYlbXPipJ0sQLvOXl6NbnzRyCcDr29jArPm3Whcyb9GRpHKltT02WJ+BR2Gdkzs
+JK2sfZsFm73u0dvw0/0ibLr/Uf6xjISkdFMhmBOsWIr3EjhOQZpZMQXU6xBZfd/oY2CP0vVP9tU
sU6ucnDg9g8ac6NpA/hTSpdsNfpSN9eSKBLJxZtcNfbjPM0DuoTmV68hjL4/t31owFNG11haM1Gx
2O76WFTK2mB/e7F6hxbKOn9HUervyFZHHxbWkTPSLzjp9ftJ5QtrNWDU5OW0Nq535Owgi1S3kRJO
bqNlwSDT5tC2xljlsUgV9UckRm5ONL4TEcTAlZCMBlRWPY5IQql+l+Sa+agJy+rPPT2XH8gT05jo
J71CxanqXSWwzaWq/76/SDc+iBRx4vfSdSL/3Vy1NmrrjtE1NqLyKMvTYf87Azz1kur5Qfy9v2qp
GMFV4DZHo4rizPXyLB7P4+gJO+yBLECCpK/0mSBhnoJEcY0PWDkM4Vw09sfGTLq/7k/yxrlFzhes
BJLPvwpX12O7ZiHseUJogNw3fch6W/Wp+nkH++3GUiIYwoaj1QOqZgssWulvjg0M6TBNHfu1WFSa
FjCwp+/QTaJv758RqwhxkWRG4i2vZ9TMuU5QYDtUnJbyHJdl91Ib7tGNfmvdELpACJkhqMJstnST
zWVTzokb1gO9mhoQAuGGeRTe3DinlGRpxOMLJxX8NnPpDLBfHUr3OMxMfyjN+mmupdAiuYNvNIhp
vn/l2IdcDFyz5GmbJz/J6sxa49ENMe51n4YqM861Yh0hHG7tBURCYE/R90dnZTNKPeoF2pgNTQPL
mX9f6BK5JLz+hCzEv/fns8dYgbBCCQoU8y9OxdaF0yum2K4U3Q1NPC5qH/GfMj957tA/l5YzxCej
FdP3aiTP9An8swoQWt+lgWojj3W+/1tu7Rd+Bu5+Mv8Fk3u9K6fKLft8WN0wURSNbC9eAtOu3Kf7
o9xaW959ujFUPz3kE65H6drEgW9jM+ExG33FnvrHPCoH31mno/zr1tYEGk4OK9UG6PxfD5VFxlzX
Bo0JMJHt74Wr9qE+msM3hC11361079P9qd14jqWbKmmDSXTDmbseb9CXycrz2sNNpF8nScFonqpV
A0mRVP1vNGeLIBnqdwvwS7kGcmepQkCHZIuQSzut0uZZiqO4GfJG0aC8TlVRnV27if+He0s2wWlV
kNCgPXw9wQlmZpREnL51pF0aa70TdGt95EB3ax/SgwEwi4+ILH1ej9KkcTJZLftQm7vpRSlFcoaG
fxQN3tocUtROnjt4U9tWSIzubVwXM7fjyG6fynT8mCZV+To7avkUx2X9z/3NcWvfkxdL0QuPOt1W
9K3WG4/cl4OeEVw9LbFmfVlUhBHtxDQe7g/16ztsghmqRyAaf/UAmeL1CiYuEkrRqnqhYc0YxfFz
8o+D1xuav66T2QeF4wzFW9tWWuK7ioFOot40q+LHlZJ9RN3P+NqPdqm9LELkXzwry7/GprV8r5Fg
+V5G1fIR1kr8IzP7TA2qTvlGKVR/KKIM0EHnTfXjFDXW/GT2dV6ca7yg0d0X+eqcOQvadzN3e/XU
uVmP405aUFvTRGEe4P9+kd62SyCxPvQ8kGLkfr1eAieGuTlEpDN6nrhe4+f5rA5+1hoAfhHLsKgy
0bKc45+untvGHwk26O7JqCwTEmUK2CFU0YQtecMAanye8sluAozM4id4GTXmR2251g9R12XRc6n2
XfLRzJX83/ufcb9jJIsGmiLQLML7rbZNC1e56WgSXWrDTr9MqRn5rljXC35L/cGlfCO8Q3kCZpes
v0vxgevV0hOnBAXNpTzrxQqYQY81BCWn+amtlkr4dTq5z8O8jGdNr6L31wsMCstc0GCaKTlu2Vcq
+lhrTRU7dCuYLl6G8AAB9vvjFOIT2jeAowhjQdpdT1EIC2LSDNN8FvNKDY5aM1gMfeiLU1amNYHr
kL+/lUwMgUAWEk/gUXdNI8cp2rWcY5iMHcUluyvTx6xqFH+usTi7v1n21xkIba4xgA6gttUteUfF
m71QcW++ZDSLAPsv3RmM5vDsVrNxqkQ+Hxyw/SUN4BVgtsqomBdugVFxHJlet8jlzOfxnFBWPWHn
dhSS3JgVvQYE6OgKU+fZfrRKW1SxVEl+sUS64NBpPi45Bbq5iB4Ud3YOgstbowGjkwKkXBtIE11v
kYk4ufL0CmyGJoZTo7bZg15qCMBrzR92YbUP9z/ZL7rs9R2FGjSUEii7slqwVbQUM8lWk07FxTB6
PXukNAGySoHA1z1Fpltkl7yrqvplNuEt+PMK/eA0/T/OzmM3ciRt11dEgN5smU5SUiojld0QVd3V
9CZIBt3Vn4f6F6eSmRChGcxMD6YbFRkM95nXTJZn7mI1NX/hwey6h0Gt2vxgzw3IIqeZmqcBHgbo
4ywdfleqUTXUTYvEoRJajMXviUCh2buDbH+ZNdVi1Aik82JpvEz7Yqy85EsMKGb+SBAzNXs4MZl6
0DPkvA6VEsnPsrE14Yth0hu/GLmddoYY538jNnrvz33nfrRBreIwqYv+RZomfGeL1C092RU84f3G
52M1Vl+PLI2sg0h9MXJdPXKjEuuzidt2QAcj3mnG3O+LqpgPb49y6xJegLlLd5m6wFrKTAPaUktL
lEGkWNaLrozu13AIq++dmbyblU6HgKYr/6bOR0yyHLm/uk+6N3IpCVkGaqRbPvoG6cHq1C3Jl5sT
IiSgv0pP4kq2L3GklwPTLIMJmfwjUp3JoQRReCzkZkJxaygIrgsJAekcsorLCSmKnaD+1JRBnITz
ScFTBIFYkZ1qSBgby3TjOiIJXfpVCzYdOM3lUHHpFUqsGGWASKs8NrYbHk2KwBtb7uaE/hpl1QSl
3lylVTGWgYLe+W85AKFpe0c7jfqUbtyvt4airrcAbKnuXLmltEnZqqh/sxna7jO+kfj3dVG8G8d+
y6Dp1qf7O8xYBfXZmA1ADAkzokjPzuAQkl3uKd7D2+fo5ijsa/iXpH5XRIXIiFWh4BEfGBhl++Sa
6s5WEvf0/lEYAPAbbTCEjVZxjOj71O51owry3A4PCv5Eh6Yrt9wpb6wNjBamQaxC8X/dtaRkECei
1MqgoNXk0xAf7gq3+SxCJX93gwEJGUCr4Bbp8JMSrba1Rn2oky6HtRz7hAapFt1HmXQ3Fuf2hP7/
MKstEMZu51qtWga9nf+rpY5+RxIw+Gh3bTlE3hoJPARVL1ieBuKylxNC67BqJqmUQSoT9whFqe52
qRFZH4EYpu7Ge35jMAiQJHncdOzwtc0ZsK8kzRu7DnQ3709JgoxKVYv8Ry2cLYmwJTRYPUZ07BG1
Wh4jdt+y/f+6u5028lJPxCJYpDhQGx61D1032WcxZdpOLxIryN3G3Aogbgy6aHsv2qg6ZfZVvFJV
woncvhMBtsBKf+zsKJT7uPX657dP1TUgAR81KjULfPq1JHY5uZysSG8muyTzGD+OrUBsU/2V1RVU
yvQhrYzEj6bpGcvur2+Pe+POWKpjCxoJrQTIPpfjuq0yjWnYVgFVq+KbmGTyEd+d8rAxynIpXK4d
cQT4GWTkFozcGuqQ2POQx5zoIJmSTv+sl7Md7WqTi57aYlk3J1cNU/lpqI3YfJQW8EC/M/uo23m8
NWOAh3EaP+kzTYyHrtBH77Hso775FOkyqR7nECkyfx7nuEWdX/ZfgQOKfzwvTaOHypyj4mxTpHVO
hsRDHvtQqyaMiVjygycAYALXgwJ1VkFiazt1aEmLBqmGP+PBLGxfdafoj9OPeCVpdV+J58Gp50+6
VeT9cc5N5XNOqQqz2TZN/vNEHfd7O0z171rdDfG+cQZbbuSR1yeOTwkGCQOjBUu57qIoyPPSGc6r
YMqhjTvS7nbSgtuQZWa1cbivN8flUKsTF+dz0yVmUgWx4WQHjM67g4De++4jxigUtRc0F6/wupIi
xhHBRE+Qg4eRctJSw9jVuMP8D6NQ1eblgtOMp6V9udGlKeMEozfBJTHNzl1vxGONssRkpxsfbfmD
1luda295VEhIyYYvBxrZaqHVsNXDTGi7xh3bvRgH3OBNpZH3uBPP2sbpurUjuIEX5i6lZZoElyO2
bp70HUlvYMad+6/lpOKrUXWV6lu0IjY+42u/82p6oE1x2SEUvGJ9Ol6cGUrXCPQChIV9n5W19afR
rePpSPrUfJdaKOsXd0JpioqUrZX7tjOn8WSFbvJNJEWt+vCQ1XLvliL1IAjYM/LFcxP/yKFfeDtX
8PbuIGfoBs1Vz+p3WTfnw4tt9rnjd31nucd4hlfgy66cvM9c3Nl0MpFr1XeRjDoIxdTEJt90E8s8
dZHdSL/iEpV7HJpnZRfVmjP5WP3p1b7EgCxyfZcKhbxXnXHO9noZp9m7n34IlLAOEVoC80Yb4nJ9
+AiLY9HM+iRJfaBIqRwyL818HrotEYQbm4+u/wKEIdmlEb+K0Ss4OHZXmyJoJjw+8rZHFbo1ejpT
s3qa8+j94HoUF5CWR3lrsfxdS4o5kR7TOxxFYKVl9ntGWEz6dVQ3NK6VRNnCIt+4j5jaogyNENPS
Qbz8kAnKQXadMJqqzu0O4li6c+JQ2yjzXMcZzMkBHAu2dMFOrKpYHoWWJiOUDkaaNZ/ZpNXXTIph
zy2V+YMRzY9N7OV/3n4hb5zhJc92AGq8FkdW77AxzJmWJAxq5aPu92ouOQPuv2YxzPv/YSS2IfEM
mwS5lsuPWHpiDCvpiiDqJuB46FgI60NSYJB0MBOelo3Nf2vNCDBYL/TQKZavAijqVWmqouUTzOoQ
HgxMkD5o3rxlEHlrzWhALU7dC/9s3WnwUjMNraJuAk+os/WPBTVt8PM2wS00rd3KC7D6Nt2DQgS2
BaK4jtwAGBI/sfshA5GFX37PTJtxnB2cJuj1vvyZ8T6Pka/AM1R8Jaq0zI/LtkPYKE2z2TciR2n8
JDNie+PZubWBIDoQEdCeWkQJLn9Go2tV3Ld5E1haZR7rxqw+hYMpPlhz0ty/vYNuLSkNFlI/6huL
m9DlUF2C2Dw2ME0gMq8PT5EV6/ZxDFEgOLw90K3bDKPGBZmw0IrXfcxGaoiLWxarCnnzIcqVDlyI
6MWDp0/zVxu45Qb45saA6KDRnl1O/9LQv5yZrcwz5JhWBKnTA/Ixkt9eXGa+G2UJGOUt0NmNJeOS
ppJMk535revJVhgNQC54FyrFEJ/iTMhD0rbuJ2mOW0HjjSVb3gOafYvoJgjJy4nVKSZc+sD1AnIQ
YHOm5v5Y9ub71wtxRJ4fUBcEWev+W5En2kBfkdeHV/yZWsdMByip9CdrGO0vyLJt0duveyrUvv7/
gOvu8wwmAsUmWwRdpeXEIvGnKs+fZ8DcIKofwW79JzxrowN961OSypDJ0HUgCF+95jIp+YSOwyRn
RWt20zR7xQ5pJe39JRAukwXoBiKISsj65tSMMCk78p+g8aClhnWn+KHQyt0wia06743rk6HACMLP
gk+xNpdSkklpwrFoAlkb9NJddZgCL8yS+6Kesocp1btDoYZbEJBbo5J5UqsAPgM1bLUpndBywnSM
26CcnOhOZq12jMyhO0rdlIHZt+LOHoqtiOX2oHRw6Puh6Lku9wxFFnlmHjZBSYfjvhFz7+syNBdl
u2aflLy7ebXZObo2vea7omsOoIZbkyrJ6pHQJiMFYla1QT8L0RxDJavvXT71J/TGQe7aVVsiQJGX
+0Y1MjDVrp0FEJLwYkss+OZvX6s37h3AExosD/iJC0zz8jJII7gjPNn8mNIGqCHGfQfIeBdhGbsB
q73xsdH0Q+wClhpc5/XbGPZz3gwI3gVDO+S/EkONfmLFWD/A0k8/eobSEIRU0ent6d04oPTN6LAi
zszZWUvimKIn0jCrLlDMOXuay9J5gE9ebozymmdfJkKUEZCcXSo2qPau56Z7A0acJl/RFnVzKEYt
Rxy/sRFrwHkUL9YU1no+7/Ms6R5oUE77osunvZ6X8tgVErUwRFiL960sxHL8E5YG89LKppy5Cv/b
2R7stHPkWXWprBhhXd6nsxefrWF+J/twGQrgOdn64jTMX1ZDJXUCQLVJxjOykIqve1rk80/bx3et
5esoC1ueEIDvjKzb5VbNsbE2nFGMZ9XI1V1sqc2R0GfaiPjXSAaGWYTxYK1wEdGcXJcWoShkXZMk
89loqQIHuVfHzWloJoe7kDYBKHetbau72iyN4mBjV/orUVq7xwynl2hV0ML7187TufxUGvEcF36X
dPaPDD6vcTDM0glwbNWqQwZJozm0keq801pm+f3MAPYYfXAsS9YlFPqprlZP1nQuR5vKP1yMiN8g
QWUVRr6x8V+td/7a+MtgnGmgezxL7Py1Eq5HJdRUu9Q417YGX4wKWYN88IQOCfuAPr+Nblybp3cp
RTPdzzXqw0cswVSx0/S0kntchKx/Wx6j7stQ1HbyIVKzPtubooyRTVWi+eRNU+/4mabIr50+iIy0
K7cb3S+62jUObdI12ddemxWxNy3ZaUcjRq6Esae02pjs6qqkzaWin4MF0aL1BWp/1RyoQ5sSM/ZU
Qd+7SElI2fmdM/5oZ11uxE43Rlq6KsjtUcGh5bH8/b+q20UH9d4t9DagdCR4gdWfpmhoFUXK/u0j
5fAHrZYPLvxScaDmBtdw9RTZMHrTOs/Ms+Eh7gKfJ+32s6JGu1wPrU+9kRT/VFbzTpeXZdMgab3A
qA2mRyZ4Ob1BopGi1LpxJgPTbN8EHXmaYf0VvtluknJWL8DrYHQIINrD5KBIunyCv76lZbStl6Wz
eUYyzOBWjuc9ROpmo3G0ShYYZfHY4AXg3JEJracEX18XTuKY5wlpzHuzj6NnIzfdRyvR5jvsf4cN
/tmt8QB0LmQ+jjib8XJWSe6NqHwgmpAkoe0DW6oeNDtJ7w0ZgTcomy3BvlVw/To/l4YLDiLUrCD0
XY4Xdl5boRNlnflF8Q+U3oZjTbvqvoKo6Feo8zzRn5+PLcr1G8/YOlz6v6GxZ3mlHQG9XC1gW+ku
JFc8BIWSND7HMj514finRanrfkjiImg0K9nXpGSnLPRKXC49/B4mvvvbZ+XqUC5SYUu/2yP5xH1+
tWu7Ehp2Qw0RunRuHyk8jLsQ3sleqautFvGqjPA65UXpDdGnRaxrnVT3radWs4isc0PE5hd5pe6T
oir3xVCpd3ojz1Iy8NQVuP/FVbRRpbmx1rQ/4eyAlYEBsLbXLOC95Fan40NZzfZOJHp/4gjxYa20
Qwiojg/w2JFdyuS0ce+t0dnLxC+GXm0zWTetrYjYPjdCDIdOm5AcyVTrg6nXznEGYb8LWfaHfijl
rhUyOpnRO4FWrz+BO37R3IL3fEXENWH7ZrWb2uckLeyj0DS5i1uxqfW5PBaXNy/NL8jqvCaIJdDt
Wx0oAvoKjVP1LDR7dI59E1Jk6AQ2iIc+idXKdxD4rH29TbQPZiv6cd93dM52jecU3W62MTrbyGWv
lx0CFT0RFMTJZvU1ozXXkf7sckM9t3F9nnlaxwejdR6Jn/HtdqynFL2MjVjr+m6mEME+X74zwIv1
8wPGekKc0+QjFFZ+UNRY8zEyHDdukOvTxBVJgLrALelRrOvSc5YLWnuhcZ6kNexkLfv7FizvvszD
6FgBiEbnfq5/oVNFQT7utxTqbkxyeV8XPJNBWLnOp8U0U7pKCvNcaZWF5pGXBA6Aho2jc3MUGuHc
O6TQ7hofWGpW0eTKYJ6Ju9UHvnr2kkaZs+GI9IrrWW1bGnREQLxzlKjXlcUaN2Ek9WrnrFZe3p9F
kmkREmgCWBuejHVbPulK3VqPCDd20eOU2t7om3EZ/XFnJw0/tnUtVW6u1Mwg5zktGgfxDg2u6k85
4Sh2p0AjVC2/aELnJQYDPO0QAk6+J6qL5p2wLAGGVMkK1fkotLwd/GSi8LRDKSP9RzXiXr83Hdkh
WKBU9vhOIVkuBu59Lii+32t6sLqbrBh43Ril5nkUbvkk0DeHS+1kP95+Za4jMl4wOjY0UlD84CBe
3guUUs0a2QHzXEbh+Fxkc/ccuR10+V4YBxrP/bFRin7/9qA3jj6eDwu+lMyK6301qKlHTqvPeOfW
Wlff6XahYGZoGHfEFSY+cl5yaDw33cWdyLYkIG7sWzqjPKh0xKhJrl93Pa8STHlw/MOarN+jHGbt
M1lsCcbeHoX3DAFnivvri0bt2Kdg0Z3z2E/5gc6U+YD/2laJ+pWztjodFJOIbSm7L0yzVYaQaA2W
CDEMsBSJQVxhFPCYg4Y709i0R2Gn2Y85U42P46Amzx5L+4u3Lt73Tdv/QkJ7+vj2qt7YSkuqTG2e
4jx15XW+LHKs31oF40ogqw90RR7bDC8hFxJpLMPxyVOM9Pj2kNcxEvWshdUJ6wJK0zpwiaKotqBo
o4NWKuFjJz3zkAxme1eao7pxq18vKatJesRqUhFFcenyoCTSigSxoHLOQTzY/iSdWt8Xjp3qG6H9
9ZxYThs8DNQmHsircp0bjjTHWuWsNOP4oyDXz3xHNPqXcPC2dEWvD+KydXgols4VhaTVQaRHp5be
7DJWmJbOTs17s/SLzK3EHiBU3Pqq2STtDtGeyUBQP9XfaT7FJWeBfSMR5K+g99dBgFfNcxtpZRRg
N+36NRX1/TiK7+/dJQyCVitJNN0yCqGXSxcnRdeZSEwGTlvbfmE63Qt00HlXytjeaOLcWjzAF6/g
RC7vNS1F01izCu+CoKoK/a7B6uEousJ6qOJI2zhuN4fCzZfoCSMH0sDLWRkQGEmJOujusvzUJGZ9
Ryn5y+zkYqOQer3zkasBGb24hgBMWj8RtdelcdR6UdC1qvLYqX3xS4vNcv/2Il3fHrx1wM/QOnoV
6VktkgyTMUNPtAicwl1sZmX5vela8bv2rPZpbKPuo0AhcGO5rqe2vLJcV4skFQpjq3Z7MeESltkJ
cEUXLBOMIf4nLDvn99tzuzEMlEuOFxE+k1x3wEZ4DrzcXY3pXEtfIzeTJ8mTfHr/KKAFeQ84R8T5
yxf+q/IQE+KkoQAdE+ay29VAMXd5oW2RKK62HcEzQRE49kUNHdjm5ShoyC6EHqUN9KwPd7nN2xlp
eYYwx3uRy68mEKCjl+LXwt1fXw7g4Jo6A5B37vquezZmq/7Z18Y7gR2voxCum8Tq7IArGjW5bz+R
8aPCFiXDczmjDDsndrcRyV5tAcAjILPw0UDhirBg+ax/LU5LQMM9hFZLN2rVvq/jaO/NmwpI14tD
Ik3diX/R2wKvejlKiSCKNwmoVshGGdohme3s5BWeMez1GreQt/fbrcHonNHLQQhwgTBfDmabeCq0
Ruidk2GO7fvS1UcqqWUxhb4OM3fjEr+qQC1Om8srQVGI92L9/tbKXFcTYIazZQrbt/M28ysrPihj
8T2eyi1hxVujYbhHBsWZpdu6OktjryC5Hc3hGSSL/nOsR8w8s1q578jsIt+KrHe2r9mFC7ee2jb1
D1oa60RHlVL1FCCcgQGiaS/ypjtIq5xa9Ji7ujwRT75Tjm8ZcfHvAqgFC4Fq+qoikOSR1Q34bOO3
2Vt/UP1QPjbUgZ/f3iTX+345U/CWuWchQ71W2/7a9zlsW41WlAhQdNJfvDoU36AXibv/ZRRCM26K
hU6xmksJCQnNKyAGHmz7A67UFOjEsKWZdvVEUR9mcZb6ySK4ua7IYQ+GF4LdycArZ+dDpibi0ONj
8GCkGD1l9jAd8lp7J8CSZSILpDlO9IKiBMyHy1OWm42loBMtA8TqiqNWZelebSSC0TAH9m9/xSXa
u0gnVkOtrnZp0fJq6AkHeuHOz4admvspXtDfmpHsk3zMPnpTnN9nSjYc3h75OpPhkC09HVJCcjNq
kJezROrPQrtbl8HYt/F9FoOuM+282ks3w90nRPu7b2e/akPnJFqlR/AcPlAL3xfMpJ+7bbHxg67v
NgJGull0mzToDGuZTD5CPTejHALNxU0F7KbywUnc8jAiYb0R79/YVeD8gCAv/dylM345dURUhdGZ
8Rj0bZqf4Eraft71g6+NTY7PVTUdehEbGwfm5qC4ty9MdQzc19QCegtDriC6E2COWT5EwMSOWW32
AYV+8dFBuvx36qZbfZirwpgO7AE5ZN4M6n5XQCASmahoqqwP7Fgt0g+pKC0f0bI/4WLyNaN5vsvR
8/YlgCHt1FvOpsjrjVUluFycG5DZWurql5/aqpK+rbtoQHculMfRmZK96COyHBmN9xs7ejmXq8NE
UXNRo3IWSvKaRNR71BbGyRgwnora0i+jxrH8SCb5Jy1b1G2MdAx/lcxy9qWmx8o+70zk/OdeUGEK
mzSyNk73rckvHQXWAK4R7b7LydeSJjeSI7jwFdj/OVbv7bpBOXlq0Zw25r6Ezeu5s5UR9CSq5q+r
02wvRia2TMYgFPVo0SGpP6X5Dz13Lci2dTp+d/jg8CUSzIb9HuMS38LOa6Nlpd2asIEOIuEJ9iOI
Yl9OWIVjWxU9B0vvWzB0mefJQ23H3qOlF1aQRNrP2tBRmkqqMfmeZuI+Vt0XOzLjzM/c9ujphbmr
I1QOTolA13AjerpxGGC8sAyIe3EW1kmpnODjW5k68jBK3XqwKBNbO0E93PFza5p1P7GaF12Eerw3
kSlKfOrz0bTRern1I3gzCXAWAQLqNpefKMGIz+uVbgx4hZpxb7vIORa2CO+1lFaM62VyJyL1v8Zp
8p+D26GZ+vZOuQ6ziIZNGpnc+NxE65QFgeVGqDnXUCJrupj5+KRjxLkriFbvRC02ZnvjfWMfsBdI
9misrc3oixqzBydNp6Ap4vZeFWFN7iKgZvjmFD25alH7CMO3QU3st5U2rQXIlncclQc4i5ggUvRc
wwXDJI3DJi6ngLpocWzRK6Cr4mLjkir1RyVEANPoLCw0hDCFi0BCUz17aosTSOrJVt9XOBgGxjy0
pyiXw0Fv7F9lNVc7o6y3Io7lXKxO7/9heYh0Xpnyl5vCVYZWx/EDFB5rc5RIavhdapobl8SNrbdI
DrP6nE8a86u4xqh7ra7iZAowuoufFF0HqFFGGtYCs3mQQzahs2aJz73Mmt+5k8hvb++8V1vzq1ki
rWfhqAOlaR3+Fg7y6DVvDuAROZ7mwY0OuhorCEegydtUoXw2Ii97ibhSd64FNM+NlNqP88Q8JqPi
7J3JMfwpsrRdmrXjwaWounE4brzRkMUBEuioNaKmuLqw2wS5fGx/pgD/z/lcDtP8PHpo9Pix0TS0
IvWw/Z7n2kaiusaWvW5U7qRFVwmIDWXIy+VvRFd2fT9NwaB49c6STeb38TB+4Hd+Zu9i/lhX5cGp
Qm9vOovfda32L6K2xoeeOiOIc2dL++LGuYUniJ07eDoVRN8qLm2HTJnCJJ4DmhW0hNWhJwP0FIl0
Q5eO2Uk0Tns0chokg6tkX97eKLdWgYIKfR2bTXJFeaNEKhsdXZagVbX+z2QgSu0YxPstQFy/zr34
Mc8z739ZBGphqGIgWA2lYHU60FnLDXzApsB1pBpMrsZRl61Q1VNW6ioKyhavh6/HiYoTXD7GXxQ4
nOV9hoKeheh/1rQ+SZf7tcI8/vvbH+TGnU3khIgGPw5UnL5aDTTzQgeBiikAy4poR5pCWfe12KHP
MTfR42iMXbvxVt66kegsELKBiTBoYl9uSZxd1VKxMBSaW7w0lDG3P89yLjbqnNfID65o4P7L5by0
p9ZBf5cwtzIUU1DpVOD3oet6B22KiMWVoWrTe88R+qdS1OZ/NpiB/xSEzqJjA9UI/IfUtS1HlJsn
EbCszUsFMRdVm8tpj5aJPrLSzEFjpPZ4SGrVNv16QFN116K6dFQzVtjFAfIfzyzSDokHXf05OGPx
aMsmQhIQa5PfQ+I009aXuhFaEcdDhCI/4r/XdabOGwwljLs5CAfD/FqhL6ECq7LmQ1+axBGWNhWB
Jz10StB/+p2Z9WlGhes+8SJKXhLu4rcZKQEfFTDHbxEU2EipXvsWl5c7BCo0ZTB5QaWd+ObyyzXq
mHtaWaiBTp1VPkgvVJ576n/RnSlMajn06LOnkntU8xPFS56tsSz/rXLFehQ2RrJNNw0v+DB742Gh
KPPPtx3E+UYzz46CwigQGRnKjejkepNf/ubl7/9VKUHl37abKuY3Tyi+tLln7BBB9O7fPr3XK8co
DuEWfdcb/c+pjRYcaagGBjiLNMh4HoeDW9ZG/kGdayPdvT3cdWLP444QwILUBc6IBtTlrGDoeWnk
sIeV2QFLaXSNUfNsJnjOzG527Lrmse/a4aPiTBXBEBXFBYeuDM85ujIVDmIjGuJv/6ZlyIvNQQxN
TkKNDRoft8pqc4xmPqehbswBYJCh8vuyzA8DSBhszSgqnBWn6p1dY5SZugcmksgXzYzrX2//huvk
ZPkRtJ95UBao2bp42ow2NzaaDEFVo0fqDymeXX5kFMcstkZKm6bSB4ql5+Ro7rjLELO6R9jKPTgx
JdC0U6iPKFP+ZZySeh+PKKS//fuuNiM/D88ciLboHLp06VbLlqLvGfadGuSc28I34jS3fMRejHH/
9kBXb/sy0KsoGfRDKtar/eGqSjYnCOoG1ZDnBBrFP9E4flMa5Y+wqj3A5qOtlse3x7yGfdHEYljq
asAHicdXT5gd5thJw4UOJg2Y+q6TivxiVU0IUqQPBQado2w+EPMqBaC31Ej9uTDswp/gXqob879+
dPgtJt+Zq5SOL1iPyy89GXFJk2ZSg8bsPPFBiQmgHjRe0SeRlpF3LMj70r20zTE8gCGrLVT/wfcQ
Ckpwh+gCm9/e/jo3lp6ImFyFht/S51nFf1El9RqmiBa0RifOoafKT6k1eVvZ+XLKVqeQwhPxN7uL
rbZWgdRkK8eKODSYhsH+1+5K4PVxqfT1vswiq9gp8SSSBxVvA20vyMrD3Ywzxs+48ybPH+VEg8NP
S73GtKOFqrTFZnjl4lz8Psqu1G8gV5IFsUlW60INTCEK6LPHtNBy61AP2qR81NHaCk1sHQd8yDW9
H6ePJf8fooJeiiHbMXQIRc8V2OLsoDrKJA450H5I+FmmNncixvPxmxTRNO6LusiHr4mRmsNRtwZF
ec5Dtxd/3Kma20cvTByr81M9EdU/wkhpFfnI0lhWu4/wIipmaHSDUe6jssXp3p7mbPxtg6+IngRe
FzIou6xQNq7N66ucF5/SEaEwzyoyKKuNkdT2qIsxSh7dbNKBECL586+Z2caPcU4H8Jm9LjQQ1ZYH
4tlUUuP7lE4w3BsjSou93mlx8Qw1RhgbV9WyEJcLtZTYQE8uTS+20+qqglEZpk2S4yXmxMOH1uq6
n3QZOMuarQzeh9gZVQP7GuwI794+KFdXF/UtxFlImIBWgtRY7RB1orYUlXr8KGN4zHdiqCP3lCPD
hqWYKXKQjF73CIUqEjjIo6W6sR5X55RCKmBs/kNPAhLn6hnLh4rAybbjR5F7g/AxGu1fdKfa4gZc
f152P+Ewj/iin75GmjsVz8xoqeVjiUi5uzOkNzSf1Azp1n8mNy7/C8lUfuE2hR3D25/3KlLhiaYV
ALuH2wEU4TL/v+KhRdhHrxIkVuoxce8bxVNOFXbDJ9OqlI2g6PpTLtEAlX6Io+DC1qpFXj8ULk2W
6nES9nSn44B6itEH3789oetRrEXrfhmGghed4MsJKXGuV0K21aPa5BZ8otHZV0ZTb8S+V+kZrMZl
DshkcCyu6kxdP4depnfVozS96oSKojwNbmm+OH3vHXRNIex+e1pX4dRCo6SQo4HeBtG7xhDpnlvJ
3JDikVhfx1OULBUDMwNM5XGyEjv8QCCaVJ8jaIfjAQ0jZ/jZek3cbBGprvcLMBUoseRJUNHB3l5+
3n72DIHEXv1IZbe6U4U+hUcY1bXmS0fbpAnc+MxL52SR1YBeiBHY5WiWXg6UaWPxqLClDmVTNHel
O3l3fWToqa+BNNU2ts+N+S3cZipmFC+B4ay2T5pV5gTUVTxGY2rjmZMCjPdSp/1uOcr439tremOr
Eo8s8C9QMQAlV2NJd1STSVXFo5YYotuZRoTpp6pLKvVvD3TrM9IZBpa+dNmvqiuphkEi2COBU2qi
7gxsyAJKU+JJlx2dgWwYp40Bb35FpFT/Tw+CAuTluqlt77rJNIjHaiBhB1usPqBdOT/YLqHm23O7
ORTIM3O5GAmiV++Dg2+9nC0hHofQs4vdPKlGvW8sL/Lu484Zvr89GkVzfvrFQwg+kTDSXSB9C5N6
dQAgEuZDiS3SI4LIuB57O2Fo1Qd0cIsAY/tqbyD0/M21lUBRh18pJPpDMXvlcRKU9SeizJ07Z/3T
KAE6+LiT9r/NWdh/hqncTWPm7OIo1+5jKFt+aYih3WGIQWKgJxkmaZXmGzKPT6LI0QTtSi/5FmtT
IDrDefKkrZHkK4pflYtPb+blj5S0x/PYmu6HJombA9Fuj0tSH/R1R1dXCfPpccqkOKix7aJv5aD4
N0/xt2TSREXnrJWHKIqxyZFyzx/VH3Wp/Cja9MkOy/GuVpFoG5JQ5n4inCL2nahtHgGSa9E+Ndzi
c2lYzRnRk+ycjaF6Kq1m4qZQQx/JzA9l6OYHftX46GJKfaxlNtUyvqd5OUbfUqr4z8gAjr81UYTZ
vp68LGgXJZ9dHQ+t/eRAy08+OyHIm4fanvlYHqrZ3hcLz5h0Dx6Q5Vm6cy9D2Wu9n1e5Xt95k1P9
bsYhjv1GrfHPqjC5zI5TYVOi9uNCz1mRuSSy43ubpXiE5q3N3kMSKU6JLZFw/nHNIU3u3LFf1BW6
oh+a+LHjaZ5ebBWq+x1mK2b4DZJf0to7maIsYe1UqXXDneVk9X/9aAHVdeMxNo+omI3VqdMWRTM1
yeLkOIPuJ3aDi0RGzNFqDqGCc8DemNohOaI1JuYDTNnxrEAR+qXLpsassyLc6+fGjo6xNujjrnM6
NJKHbhr1vZqqbrWzGmC6vodmM54q6tCq6Cb3ubjr8jYuz6OHt9Od1SX6uCdDKMqXAbZgd6J/3KNd
GOZUwlGrsAkQcL1QAxBclnbKy7TAC6xOax2ahatE7bcuTxvlxQiz4b/ObAzrS8l11BY7k45bttMq
tfWOsZc5/QnIPZF1r+cQSyfDbQXFNt7YI84FfXnQhqxCiGyQ7g/dLNBgAKkkM7+p7Rq3ISpg2aG3
hPe5LoWa7ZJmCgvs18Kk8k0vGvJTPWS1/GJCxJ5/JHE7JZ9FLqufPWZC050QyZTuy7ptbd+prLr4
FLZOAS0nSR0IKnbcUEwzp5QEwELLJWr8NJOpvsMqXI/JCNs8/2nUcSl8egO9If1+oKOApHkqnxFQ
cs0HmUX512HMI+C8ELzajzWoPSMHSKHpHcMsyllGW0xQYlGdCx+iFlOxR6utHXs5QaHbPXQWLqmP
s1lREW07B0+iJLGH4Yjm8JQ/hWkYyy+KW6n/EaY38T62yNo4QPjTHVxNTBlmF2rffBqN6f9R9yVL
cuPYlr9SlnvmI8H52atakO7OGBShCIXmDU1ShcARA0GQBH+it/0hvehN/0P1H/VxZVZmBCRPb9Gs
F21WllZSKOB0ELi4uPcMw/ig0lGMR3XNzp1vYMEj/QzeQ8GU9bjNrFcxb1yRrzxE4TuSyVFJC3bp
qSozKPpM7WWyLlhICZRuIoGK4uqj/Dz2kXPdQv0ruefz4lcGBAbaxTskZBP/ZwDYSvqmakZR7eQa
iSh3Rte4KKVrDU2+JZ7BYIYFdWHaMJn/WXo9726dBh8KhxBC5WGeYU9PgjLBAQ+ebIMWcVM1zVsK
YHR/CJpgmjLY3sNdqISkwrvKUDlkYVxX+iXshw3LXNPO+hoCcawtHOTazg43hNCAM62D+D4yEE7L
oe4YxJkbj4HcG7y3MUvXYWiugjbu9a4jveDHU6tF4h12nO67KJjWwsix61+UUCBLs7LxibzUQ0jm
G1MTKDjosIebkwf1KlBdWDOUYFAeKxn1KlxyF0ZYFHld9hSuzwEc1wrXNaK/RMUdTmR6Rekhi8Cj
fgtNQFQcIqcCrdvp3EDfwfzId8FPn0mapypV/QsIHvjOK+6SerjHgyjn/TyBvX4Te+VS7RkWeHQR
i85fd6iljGSHV5342Tq067uQQniP4/VWQYVogdJ3HqvAhHkM2fMZe6AsSZjDyliFu773oF+NRT/r
fTw3JimEWcZu57hS1Hdl5DkMQbTRJkuAZp8LGYBulg24hI4ZG9Uq74wXgB3lLZD9y5hUiHUKg/EL
cxQdvGReE/bXeHdLd7EOPSrAcyr6t3RBKotNJbFYWzEMb3XTpP2Ou0yGGZD06qOEWNB7msSlu49H
qCFBGRHE+2uBhgwcCilBzK8XAP0gLyeqvqgMaBgZ7kAKlHPOwFFyuikyl5CPqyZsbs5h0sB57WYj
UJgfXDkEKpch6JIXrlqWYDcjTLqveCnQr2gXbqqs7o5eyQmDHGa29HW37hcTDeF9m4ymuVStHsFU
0pPjL+itGgfKdUHV6CqPxiltPzeBDtSNcFJ4ciFolTKDul4yHkKf+y/4AGrEmjWGGZElC9MQXV3K
1Tko0QfrZ69JWnGIljL+MPGQqx08xFDsJa7USybHoGSQpoKPbAGdiIpknnQZqCoG3raZIkvwamUr
6w8hnvBhBbtffRCrBzEDkKtAYskROjp+cMHfeVe7a88RgdaV3dERLh+o0oHEs0OXUtEC6LAWwI25
NmLfYBaOO6ilJnMWMaQ5TJPQ5jfTuHwYgJRZDjyGyEk+cW+FRSabU/IAooLu7yeoeokBGNO+bnPG
a+3sKNjRyQsQ1P336xwGUK2XsbntIfUJgGbn+9NbeJss6mpcp1a/HyNTBdlKtaMuAYmKWVZ7C9Ad
QxJWag8Ub9sVkEVq6t0qJDgeaD/q9bLs1Fq/N8yNh4NCa7XOoUKl15s5mPR8cBM1JLs5oKm5DX2R
vomDhg0XpfCIelhQwYxyIsJyuBjio6mz4CVkXABlTaZ7mK403aF1ktW5xmEi30MNGjb0KW9r+Iai
SPIFZaSm2ilMNtrZIbQUL1q6Sn5LmpjFH3D9Q4rgj7E/76NJOPoGhneEFTSBH12+Kvge7JeQdy1C
ks/pDVAMPfwksDvjC/Ag3S7nCw3IAYpsSAXR7ZjW/YpM5dhdRk8rT3oRVpla/GAtAkFo95L4I5Qr
J0YndZmqwXhX6VrFsGliHpDnBksfXQUjW3Wo3JBFO9drxVR044r0RTaEvl0SLIsrrH5A6twKlbU9
3NQ6cw1XvWk4LB6ooJluedW+Kn2/vhn72BN5VE4Nwkbpmw6Onp7mmJxZlqBBH/tuOPX8akd6XuLb
JjG7m2tovB7qYCV9EXhIwg5Up1xfCYnsdt/RSjoP8DXzk12gVOW0GcQoJiR6sGZJyzWfSdWZTzRV
TVpnY+fAk8mZWi7zppPQ0QAHnMuDMwi0VIcE7ql5PEo67xavdJy3wVrSz7QZCXlwKjm880oPWv47
NzSLuohA24DLd1Vzc1XPtfd+cALgvkqNal2WqqhcDkjChXmZ9gEMYgbGhlcj4Wl6SWF+xzIkeErs
Ac+P2AHiqBWU4/ywS3FwCf02RN3vymvKqLkENX8EXw8z0hZLh5UPAcF5mHcdC/sv3uyycLc04xJc
cL06b1wkYHGGpRsuO716CcuXqPGdG2dx+/rgSz5ecb/pykPnOr6BEUQVMnDtHTbC4WVAGOjWADZL
NHSXfl8hHKdXkEcRiPZlr9llhHU/Zqs3LJC88dv+ziEmSpCAIf29mX1P+rsOtz2TRe1MQ/yXLxGQ
pSNaLEZVaXxFUakPMsfpyAO8APzmIhAtizPHIPpci9VEaRYIKDRimyARLvCmdLlDWWfyrnlfBuZ6
XBWsoZbEh7pEGcoF6yxeaywZaB8iEqlF9lcRiQW/RMIx8ryB9TKcL8pxfmxXEs+FtwYVPZRoqq9Z
tIzRcGhlX/v7Gfq/1T32QjMVUldoALVwOEpwGetX/oJ5dOmK/qhik8GiEkpTOfRIp3u/9trmcwml
Kb3zlNNUS94LKe84beVHUzUBNAKjuhQSgcAfk2sOWCzNUER1YPWLu2RTHsCnO14OuVrdCue4merb
1k012s8zeqNXhuDSVaAWkpYvUyRU/iFd3JTuWlataskAHSuHm6X2OXIv4EiavWtAvL4YOdwEgeKA
KKG/C0m9VjcTV1Lumn6M1zxqgJrM8de9uj1apvkFUjgQgJEzJvUVSAawY43IiM5tE6/BQ9DKmd1E
zSyXPWmQorwH2V0GBr0BJ0ofG3TSxhu/rkKQgWfd1QBUuT0FBxw4S2cZMiAohEb3sU9VkkHYYmq/
ABm4yvtvd/T/+LL8J33kd79dxtU//gt//sKFGeBkNVp//MdN/WXgin8d/+v4a3/8s+e/9I+X4pE9
jMPj43jzSdj/8tkvYvzfP3/3afz07A97huPR3OvHwbx6VLobv30InvT4L/9vf/i3x2+jvDbi8e+/
fOGajcfRaM3ZL7//6PKff/8FBfAjiQAlif94+iG//4vbTz1++e6T09XOl6r+5Cilf/zbj5/U+Pdf
4vRX1NWAxIDCIwHs/QgOmx9//wk+CVEHkkOARGA3/vI3xoex+vsvvv8rxMsDNLXR78evHOXgFdff
fkR+RaPvqEEIXSq0ScBW//dTPntpf77EvzHd33Fo3Cl8t2+l5z8rLQ7gYhDshDaPVWGB8iMulsxp
LjjcO4oySqecOfWcG7IOH1M6ldlC0ioLnbm/cHntFcRvqn1pavfaENz0L9FbWwEuTepP8TTwK+AU
KGIpD6/o2r1vZvVx0VLdihlOGiHrX0fDtORhMvTZ0nYYtwJAmJQC9yKkj7mHpmwB7NFVVXXxq8pf
HG8HPndYcJW8dEogfbt0bN+GEOd+P/QsAO3I1LgZ4uFvJOs+llQnqPn4KlOlgJ8GcYIddHsevPAT
6fohn5Bj51WtgISRQc7IrBBCVHODljq/YWVlLrgo4ds9GJnBKxxPafCvL0LlzF/CmpUPaIt4TjZ5
lL6YTRR9pG5ErmgLozAhY4m0eQWPVgEqMkL2ju6Y39U7vy35I7pi/KKJ4N/OnXi4FoaxLyspy8Ow
RvQ1Cjnx23j00DWXgEKRth2uHGjIXDBa+/eSG2hJRGQ9AJelryqP4QIYGx8SYS7+b1sC742s0Muj
mKUPyA0QrstRrhlhChcd3NVvZ8qQ8nnBdFmGJdv5s9BflA9rmKzB2uqyKnEl0tphvpKYzCveu9E+
TJVfwMV5bHbj0jU3k2DiBsRvdteWA7so6xCFma4d3UMVtbrwB1jRBWNELkTjom6VDNM7yBSJnDtl
/Ar5cfrSLJ3zglE+vTEQlrwaeAhlEBzzuPz03UuwodpbiCj5eRkFKJqWhO0i4U3gt45lmY00aeDC
UaE5BQGIfGwmH8BeZ9yB58mzBcACiFRDDBw13hWK0FWDi7A7uCqbkHAni/+md0rIhaWJeTtPfvMZ
57+AuNB0jzTNgV4CJ3md1slLRHckbc1YFuWI14VyoADcWz2GqI7daigxQCSZzL813v4fhNHXvMf/
/n+In0fw1+nQ+a///q//9a//8a//+b//27Owefyl3yJmGv+K0i/QTugEovfzDSv2W8SMkl9BIj9C
OUFvhfzVsVPx74gZ/grayVFfAgCMI4MYP/o9Yka/QrgEfwn2GyAqEDIkPxMxn7cTfouXR+awFS9V
CbXntk6jiwoXjfClmn4KMvXvcdHyeV7ET0k9Rapb4v0YVoiL62rMu4pEyxmMwo8fGw2s58M3sdPi
dsHifTXIYXg1R6tLX1MozH998g5/P1ieHiTPC/Z/Pr7VGEj7tU10W0Z7ICzVei+QdrgA9TahB769
25MsQNPlnHj+qS9zfIgnbVQFf/sGAS3aLwoQywyIDxQPObLij3/9ZZ73if/8MlZDJQZIXDSpifba
E8GN58G44gG3WjcCanVkS+HEawQ3MSPFq7/+wFNf6Pj3T76QSFwxxccPnLo0XsCsBxQvP8oonZO4
ed7Y/PMbWY31pF5ndBD8cD+3Kp6vUJcrSS5aRSrY1FUNufF0q9tcKgnt2MztAk8eXFZNw29h7lmy
+HR5fOtY2mnGUTSZWN8whjtxqEy415RO0OMjSQEtyq+iRd+lzXD/m/pMm9gBZop67V4TDmtfCH4n
sAfcNscIDE/nuKOmn7pwxhSg6JfjsPoah3N95vudeoFWVAA1OZoTM4Z7kAzi9y4cKLNy0s0ZCPWJ
0W06XZc0daT8Idy3fl0/wj0PlyOnBpFl08zY6HjuzKGQVRjuO5Qo33qzhHNfucbbIo+tTjN0cyME
kSG4D5AD37uw/RlwrHMeb3x8KxqQhXoJvFsQDTh6gjmysiXIpMRW2v31/JyIbbYpeQ8sRdhoGhd9
p2T5Ku57qd/6ck3dq9HBDfveUO5HP4Xf+GOnfgf9aYzDUKVwCsZNHN1Bcr8a30Lsw/n611/m1Fo6
/v2TUKMSV7vzEibFyr1+byhcVLKlbtU5CYLnneI/n9+KNKi9BZ0GTqHgKMv1h3mAy8++m40HXmJd
BT9nV/rnx1jxxA94mczCiYtx1GS8YBFn7n5lXgcDJDj6LNv2tc3okXyScOTuUYsn7fq6HUz1ElyQ
9PVfv4tTc2VFDVhTJagmhWmBuky979QQ+y9oYLh8h3bNT8pE/TFVsZVZVAkVbRKLpBi6wFw6/eq+
TCkI7GdQCCcWlK2axkugKjA5UaFBJVgyt1mCD9HKxf6v5+jU8FZioaeYAxIURcXU4Q2MHe33gXbi
c8SEU8NbwUPXPjOdaQDBUlOLd2CSxcmUa+Dqu+35rVyiTR00UBfMfur1kl0KL2QzSjSwjr/b9gHH
b/ZkQ8fE+MpzlqhIVVW/jROl7paaynMgk1MTZG202Axg/kG1uBB+MNYX4+ovIES14Ntu22K2GMBS
A6A2kgGFR0VFcKl6MuFSqiHSdOYDEkzED1KP2NplhjbU7We8YgnS7rBrKKqcd72zTtEVHcu+3S+U
GPa+6xP/o2Z0Zmci+amcx8aBA5BdxnydEQq7pBNXFTrnMTL7FrXofTICHn9s3DXo0dRVJICSX1Ya
76Jg9jmIHeNZo7MTbzA6zsuTBWLKyAHYwSmLPnb0zq/nuEjizj+zvi3Q9x/hJbI2KES5F3hFybTw
3XXg8EsHxn4fluvaXQjIaJiXVPX8q0Clvr8IVjTxbhdoWrEbyNQmzfukhbzVmUc58UVDayeAfhmK
sTUrtG1JkM8++n2q9+ptaYaNTU0YWZMpljCFHUmVt76eUGuPz7nfnHh2W+0jYU0oOPzSCxGXys+j
NX0UMD6W2x7eNh7uBigmorIdF1DXmws6ekEHZkZC/7kpBtm4Vu3BvRYtw6CgYkk+AGogbqGrdU7A
4tTcWCmF9ClrHKCdi7DDLQwt5ASQFg00itoWIWysrKol0BDLkBTgSJXkMgmGwf28CA/RoiIVECsM
XO4+I0BY0C+iXxXZ+FqsO4k/sw4bYIgKmP/2cPqSRKHiCOrZxtPHxs+tcGwAC2iI91qG3j4yE92t
ET8ngX7ixYRWZhGBSMEauGkXCo2ZYgURPYsG0ZyJn6dGt+JW5IG6vCDNLkAZ6HPgHBqU4TjZlleE
VtjCjY0nXs3XguDOi1aq947R4FwSfOrRrazCiwRgYJDkLGhsxhuN1jdSCwmTjm3rxtaIBLhhhGgY
Ip1T9uklOBvtroRqRLFpN9tUIjSzBygWq7WQHvroKmUUErLBevjr0U8kvaG15lkZVuvqOXMxO+Ej
rp3tBNvrFnpQMP06Z+J1av6tI9+f4ok1bTkXPhb/q3TkzR7YmHbbddzWXBjBLAzgszgDux9GlzD1
0DvgRzZu2cBa9t7YgzWzNrqgqguu666PwRboNj66tepxUJdt6/ljITmMmXMAqhSq2Quav3/9ck9M
vC1vBwsu1ToryjyC1ctVO9LxhS7Lc5YZp0a3cmnURwGE0WAFD5rO6sGf3aR7GQIKcY6nceoDjn//
JFWCZeAk6UQWpIR6zVsRfjCpOUfVOzW4dYyFjdMGSVJOe4jKAlusNMkk9Fu2JT82p8UXDcQTmmTC
zDsfBoL8jqXLOTP5U49u7dkWwlHO0aDlt0cPiCRZOEVbH93erWFS6qTypn06o2hMjqOrzRNjs3Vb
dxIAIGH0BRDhHOJbGkahgDtuWvDf7F2frJgKlDIgA12MHpBHWQfdgdZ0Y2XLlpJpl75LaorB01X3
RRenA25e0TlZpxMv1ebuLACyl51pp304loB3eBPwa6Ictx1RtjgkhPcJ476r9/DqgQFXVT9q+EFv
nHVrnyr4KENoBUDJvgUeDby+D86kzvmjn5oXa58CWz74pnLGfQw0304t9Sel15+Tf/jjtmTrfkiV
LrD00XoPWfcKGNQavrsD+Tke3Z+jW/s09huHgvyPR0+1d6PQHrkrARfe1qLyrX26aMhxAKugC4CR
AK9aGUh8O2d0ErVtzdhWgGBipr0WdCpMgN575gBSBYg5Gb9s2qvfhPmf7FWvLsnAlx4nawkx77RR
HiBPzTkDjhPLxib/6qEUPjWhLsbU/+g15B4iEPfbHtxKJxdlmt4YZyzqyrlFePwArurG8t0RYfL0
yEvrGhBBFo9FM1fJTlfhaw64wsYXau1TBul0iMRqXcDFtc67Jn4RE3mOrHdqwq19irbwLNSSOHvW
Lf8EjeYdTOTPEA9PDU2eT0pSz9TBeW0KDKsAviOqOsI6fLrtakOsfTrREA4pwTAWKZRb3gMz0QAv
XK8/5wT/Rxgg1kbVsiNuB1PioufDuuNL/LmqxTk7zRNz852NUQIC0lQPuggN+I59L/Do7bnO66nB
reQ3ZVEA8cgelJhhTG8gOu7ddBASe7dpH33TM3sSAMhIxgG+dFiOFSAefj+/j5N62yv9ps31ZGww
SFKQRQCDGULgUrxk+dDJ5G7bc1t7FFYWy1z7GNtp1OtAg8ICQPu2oY8v4slj87kEw8Kn494F+jZ3
mvJFvbob79hHaMfTwT1PiHh1iLOHLsHL3sQfEpBqtoWWb8z+Jw/uVMjTIbypi65i95zyQ9mfcxI4
tQit3RmI2fgLaup7vk4Xw0yug3DbCfqtUvzkoWEpOEZc4G4X9fRFwpeCDeW2NqvtFVx341JpjYcW
/RsgY/MmfrtphdhS+R0cc8Xa4iVCRBKMvvQ+WX/OlfKPOGXrhGg5tYuB+nBhVOO9Xs1Iikb7arft
wa1T02flwpo6HQvlAEpAWHuRlun7bWNbO7IF3DaEcaizD2tkt44bfQKfeuPB5lp7Egtbyg50qQIy
jksWgme6A6x02rZxbKmgBOTkMQgnZy+jh4HvElSCt82JdWhW4AUEsjJjoROAOWZfgYsso9fbBrf2
5Iz+uzGsVHsPmheQ1Ul3kBA5JxZ9YsPbmK4BQuUtJODAYOnCO1+LL3Vghk2z4n2H6wpC48okVaAT
+Hchxl70tHVs67T0oIPm+4uH0ivx3Rc6oc0VpMCiTfvnOy2QSkG8FPksFkoIUOvqNm+6qNqUYAGv
9/xkgNBPMLcpdj6Ik9DFdoMS3FtA4736sGW9AC34/APE3Acl+h1jQQPxyZmBREVc3Da0tT0niF8N
kY950RqCxlJDhxd473hTHvGdQ+9QTTFqugsefFnuNHevlklu26HAoT+fFJiAwO648lWRtP5NB8Ah
KFsx2Tjj1g6FaSYwl3oaC1d095D3zRvwtbfNuJXPDqHDDHTEVAFRFZLPPWzivaD5umlwG1xlUJVX
ST8qAAyiDxSOfXUcPmwb2tqfyzCWbUKcoTBeN4MYH8sDWB7bkBEwYnn+Nnk4w+4L8J0CbZh1B5OP
29hX29r+8G94PrgWRLUguQ8FB/yly5QeYKg0uebVtpmxtucMIpQrA403Opl/ghp/v6jk87ahre05
4uCpBIheRRvRV4sQl27fb1uHtl/HVCYtWMPBAOVHWe2nmZId1DW/bHtua3PWEDNQw9KqAqpOeRuA
hJmcSzuPs/o9AsKzUUyzg3rwJOKhqPoJcuUDHL4gCikWSPQRfU6z5seHKEgpz1dM2LKFtSCSFl3t
f+yq4J0j2tebpsZGMC1APHZRXA7Y/5O6mBQkLr3prHrziQe3AUwQGwjrwSd48MB710+gWQeOeLvt
ya09Wi0SNGm3UgXoYMG8X31tgowlcJXbbfsAa5+CV0cTnXRYkotzX/fkdS233cVBMXr+QjvIfOHC
jKHhBnw/uvXL0o82taHgJmgNnUBIQk5mKPyyJxB0IuO9R+d6E9IXDILno5N4csMJUvNF6YIWaQZZ
+MFGwBhk/p4P3i8ltOVVNRRsEuCXTPFBQlMl2/Y2rTN0HKD+EqSYcoTH68mQ6y5cNu4ha3umMzTW
G0mHIi4py+LVXKdQhNn23DbSKcUqcRfSDoXHpztQUl8M7rjtuW300lCjOxHNjixUlLyDO+R9157z
0juuth+ERRu5VEJitKWiGYoIM5OlAKFn0vQ/Z9D778vtd/49o99Ip+GpRN+mkvlA2nvtpNtSUBvO
A4YTrHJCVxZgh/VHUtQ67bXrRJtut995XUAAAqi0xmDfpKbPYSMXvepqd934Rq3tOTVhVAJrJ4s1
HUjuqeAWJ+m27jnsOp5vT+0wOLovHMuFp4HbItaaVlVZkk7tphqOZ+MX4rYnACwOooiD8aGm6n5u
x235YmjtUVqa2e86KgvQ+D4yPntZFQTngHqnVrsVWwArBoV5YVgzkE2Ic4aiXwFxGrmt//GdVBe0
rTRYnaUoEgceqfk0i/4rZLHnjZddG2zk9cQN5tQRxVAZtetp1GR4s+FhU+S1hUBjSD0l7uSKQncR
yd0IeHjIn22M6zbYaOyAvlOwtShUENMx81bSfmrNwui2+Gsb8yz1AH+aBXPDqwb6SmP/ZjlronBi
3dhYIwg8zj1k4THvLBEXRrnqMHe8utg278dPfVIRnfzJN6KbRdGU4frO5SXkzONEtBsnxoo1PuJ7
SAxeawoRfBjPaVCgjwZUEMbe9vxWvEETERo3YsLM+2q+HIbkTSW7bT0FzwYaSZTMoeHZC1Brm+Qj
iODLhW77advU20Cj0XUWs/ohL7DiUygmTBKaEE683zQxttbwYBz06DuMHk5GZ6Enrlp2DsX0Dbr9
g5PbhhnJegHUNyG8mOC/VWboFkM3zIW0UZvTPqXtRS/M/KB71V36YDlHxQiWcfgaFLdY3sHqVg0P
adxHFy36kmBltyyARFlXoxhPF5m4c7YGjRzezJI4OneNZO0n8I4dmUdILMnOC1Fr38cCFna7zkOV
LI/QpV4utXSSpiAxJOcuS97MJvdcVBPeQxirMQcPIn/xDqJyGHPu6nE9UJke/Yg7supDT8iy7tTU
++zjEgdBeTcGkdN8Vh7kFotkJelUDAu+706Ma7hv3AnKtQwCsC20kmOqL6AQStMXUcLACwMDGmIf
STpD+S0aLkWthrWA3XxiDnMPQ2T4ZQc03E/xHKCE3VVTkNNOQIDIndLU5MlQ+3HW83rwrmdWNull
53tjUMB6k8556LfT5bo6/e3AJjfYBS50b7KmHMr1ofMaHm/LQmxozdDTaZrExIs2ofrtkECRD5T/
ZNy2c21wjWT1CHQ+9GRT1PJAn29eVCvUcDatfhtb42Lm4EIgeGGgJ3BU05qbYgGzf2NyaaNrPFZ7
K6zHRRHRPoQ+iGJ6zWIHioe7bV/AistjL+fSqUZeoD/wdRbBVeiobWB0z7eCstDzMEnoQ0KQOAV8
Z1Tx0uV+2pCv257dislQLFz9CYrvRSdhBA7tQemjtQlJ5m0t8O8EV/sl0BA88HkRhRVHPdLJCIVN
0KanP6qBPD0R/aA0uOJ0oqii/rEM2ocyrrftqMCa+Ak9wqUjeO5Ql4VKu6sy/DkH1j9uOzb8MJyA
mfJQ2yzAbF+y0knbLO08vnFOrNx1gOhaBLdYUVDSNBAOkV+jZni9bb6tpLsB8XpiscsLbbS4BXWw
voBsUL/tkLXRh1VUu5qRCBZnQxu8CHCzAq9Djx82PftR7ODpWpkF6zzorSBBcD3ofkGYbF/X9cYE
wcZ7iXgum5XiCEePZsiBKIty4cxusenZbbDX7IIqDUkVDqIrpEAif4I5QCSHaBtGHhblz+dGwWkC
QCaOxc50fFUx3/2IO63ZVgq20V4wJJLQcULeh1LWclkGpS5id4y3RV9iVfWI32mohyIGNHVPczVL
mumxP+cHcYwkP8iebMgXPH8WveCeXDiG+Y8V0OaPa6/7bchPj1gBLCQ+g4ZoK4owiifnsk2Zl7vl
PIdneocneHWe7fAIumlZRl3CirXz/OG1aOuJ52UM44zdrLjzGoSzW8dJu2aHLK5Nc5riUneonDDk
296+Z33FGeLvjPUDJBKHxfncN7P/ZXCw+bbtDOv8Ags4ciGEy4vZyCrJnb6hUJuomOi2XXZt+Fnk
+iuKGMcDuBy98rqvKZhhRprR3Zb+2AC01dUQ9ZygpAhHVYhpw/ZoDqDuG0wbD0kbhBYp2Pkygg8w
mgAUvep34AZ82TT9tvh/N/ZmTPXKCjEwlS/U/7qO4dYHtxoCVK7Qm4LubYHM+dCR9ooQta2obiPQ
esdxKQxNQaQJJpW3ToBGxry+2jYpVjNgrLqBevPEilIPyV5XcIzvw3pjRmgDxVQTMA4LoL5A0n8b
T+t1J+kZLZcTwc7GidEFfUZ4kLFCLaS68roBRqQ1n7cdYt9IsU/KF3Mb1cnU+n3htwmnWZMk8qqK
Nau2bSQbMBakC/cj5vZFHLIml2ly0Qae2ZZV2ZCxQTBKy7RmRRpU8ws1wBs4hqrW/V+vmOPK+MEp
Y+PGUjg9TrOH8/0ob4nEylU03Xcu9H/3EXJnti3ZtzFkiYnKBKpqvHC1P0JZPhyb4+J3U7776+9x
YgHZHhW9Uys5pTXWZkge9Oi+ol65LdC71qaCuMSYuAOeHVWqcAd1W7hyaY9tfL3WIQVjAjiHAhUI
wdqhfDUZRzwwSI9uO0NsGFlXM0+7REEDHnXBe9H7YTHWYbJx0q0jEOb0PSyhWIdmOKoSXCb3TkDr
jRNjZc3ajMxoU3dACEDCKQf5UH5Yu5RPG8e3bhQQpClLMQ5dsQ7xZ9SObvq4erdlMbo2miyYXHSr
wRAE8ZOXTSaVnh5nX25Tw3BtlbAadQRWlcdpF0mJgqNKLvsoPGe/9OOdBMvG5xk5Jw2Eegc8PKR3
UXbyCBS322XbGQJr2+ejp9Eam1Ch/ubNo2d2rAYeIW8Ya6ZNyCwImD//gGSaYazXVF3hwd1gl1DX
vePg873a9mat3WqiGnWEWUKRG7K3/KqBZOgtgfC1PvP030pD38djN7Uu/1HgkyWKNJZOBPH8l9Lz
mL6o20kOB1zENDkcfa1h6xZ2C4cGNW4FL0TcyP4DgfP4QUN98jKGP2MI6fFSQ6HAOG37smfhQvJe
SlPnK63K9TOHNKg+MIEzN9dhs3zx+yC4nkQzXpm6mg4+RDwxBDQwqgz6yMH6uvLAb7lvjzoVr1md
CLXDhS1Y8dNhzuHKq+ktfIGcdYd/reobH6Yw06ZU7zvDeuAaJTkSkve09JpbiMWnL0hNIKy+7Z1a
gYY7bQh7r6ktyOI+whHoPvXo3bahrRiDu6bpnWhuC38FzrYjwSXh6pyQxnHL/GCp2JA4rR0YJ6ij
C7WAVsfloNZu3qVQkx6g0z6l9DJKo67aVMNwbfUxT6Yh/B5C2EcIJ9oH7dwdVtHRN5vmyQbJVabU
uCP6bTHxoNo55fpubMi5eTru/B/NkxVyPJfWsHLXbRF1un4Aqjp4mVR0+bQ0nnOmfnTqI6yg45Zp
TImQ7R4q8m20q0Y5wP1iGlBsv4QEeknOXKpPvXIr/ACeQPUUdXRP67FtDzpcPKDDnG5f92tCciC6
t1WVoHj8PIxSmBf25dBh0hhxAHSL3iEQbTzAEvJ8cPgheCgEwIvEQwd99OfD6HtnAvSpN2FtZriS
tskKDu6upTIeL9NOhQeepOifR3Tq3E3oAli6Pv8CIcaO6jp2joqz8Xtw3en7VMbbqK2uDaRTJpV1
bf4Pc+eSZDmOpeetlOWc1eALINo6a0Dy0v36OyI8PDJiQouHJwGSIEECJAjOpAVIC9BIi5CZJtpD
1Y7036yWWnE7s0K6I1nmxMPd6bwkHgfn/Of/5vaKAcVZQXOd5bUILzusAFz3/b2vEqnIeAnFlQQc
ttKrVyWoXRed4wg7Cx4IjID7nvV1Ga5AqNZxnoz0smd+TobzMenBtsOl9z051HyqlIwuOh/ClPb7
R+JhhCYN7wAykdEtS4PbiV6WxQNf6/tLQ1aIhwSf+1LDIv6mNcZeBWn87qJl81xCB7yWWH0cYLCH
jTloPSe5531SXXb1s1lKeDfXKQnkFZNG30L1+gH82MvMYYG//P65NJQ1wRot8qqHP3m1cDtck6m/
TIpKzs3EgE5HYU/N8kq27VSCI3MHN29zuOi5nMvothZYGQOqQGlVIrcqitx7gBm6y9J+4N5+/2TE
yO3UJwMvh3V6AIXjqp3HyzbxcymdF9vWAD4gYCG6SFCtBlLsffqDlfcPzg3n3lgr1Pk7Ovwwicw6
5lCNFZrCUfiyZ342Q3cYhpnVaomuJeWLodEjuLPzACbQZdc/m6ZcefRcdClHo9W4A2LU1/PtuAFQ
U1x2/bPtdKFDPbAp5qVyOypjb6AC+MGd/5bN/p3w5lxLl9A9hMFTI66AiY7XWyJVigajBl6ez3Ab
Gq8ksMjAdU+rSg/gKAtXTLZLVzhkauqraeFkOuwaNLfPiqXRelVnsWQXZeDJuQpvT4Wb7LIa8Ldo
X8ALFx4TSX2ZjwI5F+KBMRADs5qag2SgnaTw0i+QS7msfEzOZT2xi+IdtvnmEDtASNB7/4yGze0H
b+0PJsu5qmdxE0x4mDcHz0JwGUgH5Fh34ep3LuoBx4oG8YSnDliVyQE+/JXM4rLuJELPFu4tmAAu
jOzpBDzb5ihjki0HYTozlJdNlbPYapDSglAnWLnNgmLP8e0ygFlMw/jrRX/gXKI4A820r7VeDsso
9EEBYFlqnlyU3ifnCkVE4UAMxWo5hCc7NJdOaL5P2EWSedh5fr81aLYmpra4OIhcXd6bZMqB8bxM
/kjO5YmJWGBwsAwLODagUcVd2OZIMn257KGfLeAj0COExLU9rBH4RFkQoCdvS8hlocq5pyS4kR3A
77E9jBBL5WM3Nw89i+3LZfd+tngnTmtAbyd7CDhKTQkgmAfp0wsfTPT9O5WzC0fU1u0BtqPR06C2
7gslO7sssj2X4AW7VlMNRvahQfdMyQF6LTB5Lyvek3Ok8Y42iFquCKyYjr4YFb87cbgvXCHPdmSh
kFIedbIcJOgg4LNG9aEGZewH+/Fp2P3OpnmusenDboq6Mc4qWvfp+iQWJVXladTPVQKI7Hrh4z97
ufUa10kIsuEhjbKgXKO0KYZtuUxvA4b190NHi5pZS3H1phlkmUFsU/DRf7to0Cdny3DXYvOGnnE+
aKDaCqmmtjSqvmyVPNfbcGBzrUrT+QBc4VopkUU5DIz3y5bJc0miV4DU77ObD1bsfRWa7v0OquZl
r/RckLgLACdH5HoOOhOsUP3WFpCkXiafJ+eKxIF5ZllW60Oggrlod/DlYu0vc24i53rEOkn6OWyp
Pkg7iWJPVV9kcK6/bOOOz2bsEnqknOcmA2hx2J93oreXFmjSH8zY01V+Z8aeyxHrGBDcBWLlQzqH
6Ec57U46Cn+UI/yjq59NVBBukK72nFdJgNT5Gnwd++H5ool0rv7qwiiswc9gFXy+6j5fweV8sWIz
v1x2+bN5GvZjPO5k5lWq1QCZY7tRcUfDfsgum6vnCjBtsgUhn+YVN2He8uimJxdu2+fiLxhxTdZH
uLRKEKyeFAvDZcpYcq78Ap9B1oJNvNpP1kedCxPQZjN32eZ0rvxqSS/s7sekhAvX9TDrJyDqLhvn
57IvnHJwqFEqKSnkD+0Q3CWDfHPRUPl3ki/YCIk5HpIyoosKwTrt0XctnFreX3b9szhp0OHUAizO
qmQMN1ioJya5ObXq/chP8BTm/s4SEJ1NUhl0OslcTSuQwMy1rddVPRhGmuaAPlVWHxu1O8Dn9/qH
h+s/WBbOFVLUg/c4AnF+IPyXNnmm62Xx6rkwKu3jdTMG143l2wyqJZlemGg4l0WNUA7zWjJW0WEj
a6X5Su7NzLsfmXD/gawPTMPvgw4I8iOLecsqNKY0+SRGaW+VC0bocc2spysXrS2ap0Fnip42E9mh
gOlpQICX28YfWZGGfwd5/d5YOIt9mI/qYW2nHkfPzQ1gAfYSmMND12Ex7CtRA1uYT6MCRQic0gkh
19b6eWDHsddUqAr5jrZTeb93qz+K2gf15zh2UEMOBJL3Lo9bvzuXI/bU011Hw0zfr6Z2IT1uQcKm
Lp/3vglkTmIuAfibLdOIT0eKGZWnfBqbz3oWaglz0NOlOsZ7Byfr0iPPwprST6ubi87H7fYOzn5u
lXnagbwEB3MvNzPkIV8CmuTcw7G/uw51R0EkUEglW5Wj3aNfcIOGjcN7HSkcRlrWZr8qrfDP8zIl
a0nRDhDnC55QV6yri+TV7pcNMCwQls3wGZxCwgAdncHWdHma0UZ8HGTS8a+qWcBfQn/tPgKqCBO2
1v9yUjde6135LR/g5WUK56QJu5Khn7U+7KikRYcgqjdT1BkWAF6s1PlUldG6p+Q2zFbKKwmQtELb
GxCJ14A3gM1H9UrvW7LIrCQydnEhGJ0QHGcqK0H6G2S+TQ2dBshq2xFoYctxZmcFEldbM+LOpmFm
eRZRhnaeFUTMhCGaxxJP1XKDtzUKCWwxAu6ch0GvykUN0afJKlo6v2/s6yJ38GI10Ibdwz5HGX0R
U8TYQ2wBZL7ba5EtTdnvaB1KKu6AQzdoq2FLf4/GmQzvS0upcXMN2XmzVARm0wiSFRn37trTeHNf
pkzJsSnGFTn6I0NjGH8ONwaPyKIfEgDemiw4uXP2Sz+4AM1FO7R0MDZiy7ocPN7lOB6jFPnN6Ei7
IRN5Rzte0Q5Yw5FuDoxMkfrArKeAfzW3ZDHdwc3YOh7o2Czt87ZFzZBhOIzRUrVxarZibEQSwbxX
+L5EckhkHzMbD+Mt33ZkzwCoXYCjddqixpLzLGURAltr4zgueBrH7Zuwy2Zawfem226B5AxRbCAW
lnc7qv92bdAFS7wB81wJCu870i9foj5AK9O8skS/Y6kKs1LUJm2/4Eia9Zg0wD+vpWkBbH/oFtLQ
Z6jmJlW1nqF7i48EdNI9DaLuLhSu27/JoR8XNDLNwZg8TJi04jBo4aOjVmE7fRCBykiEXadraJoz
lXD9QKztwi/gqdeZz+uGq+bKuXVNb8gskxHcU+rTAnb+BCYBDSjNHI7bKe2/AorcdE3eTV32JY3p
pD+g6X8Hql5KhBRochj9PeTFJsMvj0HydWzndT+qSHv/3O0kDAstMJO+tgmG+XXTRfuD5aSpSDRl
7WM2L4weSCa1eDt1YtufHLobogACAdg5ZOXJIJoejbPD8GuHgpq4bekU+6txBJ/6aop4ON8uE2dR
0SZxEn3MaJTwb6Hr6gd09gc3qO7tX9HXofLWpU3ZwLcpKDe5Z+4GaI91v4anU/xLz2XCS92jkfMN
86IfHsKmluHRgTjvD8Ek2u2a+5nQK0a3jnwgtO7qt2LijS60twGsKlvCDTpIFAVfcd1NOt8bslty
jDXV/XvwVOrxcUk5ExUR3cjAJ21XrJ0OYFlRQdYezvcTX+nXHlYNA3Ci4Cw9io3MWErEuIH2no52
BlYcRcT1tmvhO10BHavRWxKwtXkWmeHJUWmtaW7rYKZfhOCtLprBdLbNsyGsCZBQSbwdAZI2trQu
IkFpzRCF+dDvTn+MLccdlKAzh3CZ3HAXMmjMnLdbYIbDcHJKyuEzuHcPk0O/4CHVs/sUEe8oqHcN
+MWgx+/0HlFs81pjCjPg00WkCqpcOn7wE7CZ8J0CNlWaPO72XR4dwNru2QMbONe5mCzbsN7v2o1j
3lpETy5HIWI1X92yxukL6CIzNoQOJkL8bY+rnF6ktssM7CtFAfowuEilOVpbh/Sq5yHvDuvaADWf
N6HN9lu3mQap3w3AL35Nao/QHQ2GQhwN4HdBvs9SBu9o2s1RKRK6BKUha8hL5ve9fZnJDg75anfH
rxYFPmw5uaj2dzGYak8kNK18h/R75IGW73vLK5j5N/aGdzhYPniktbIq6ST2O2Bh0wkC+URsd6oh
bVeM+xzaAjxzFqCdZDa1dGhq3E341pJOoUdmSKx9khth0fWISn77MMKAUE756hNwjWD3nk9u5uEx
jLmxj6mZguFzJLesv6N9bDDGBqF68S3usx0jQcFJzxzGJpNrhU+2tYdUdYl5T7tV1DemkW18RI8w
7e+XOQIK7YDlqKclCFZx/brDwRpW80a06bUZZdNAFI72I4yRDPZWN6K1XoOlq2KIrSOIr8nBaMAo
89X6IXqHv5m9rKGw26ceXv5oueeRGJNigitmUwRYn+piq/X2ro2oja8zrtELlw4DNMRqnbOg8Hqx
IP3No9vQ17OysECdJxNPuN00fdycb+R1MEQJCnqy7oLlWYHKPtxAUS12REXDvn3FrmGGDta1hIRv
TgW0mBSxmNh+vxOeKIOVePf1MWvx6uH/S8GBu3NYkKdHgD3MfCRWcHsNIjxPTzv3JmDV0OAxGpNb
jllOYCPY7EtTTNJ5/ybmWw9Yfb9ktGKJwvqWd7Fr50diw2z6vM9GJ23e23VLjz6JyfaQYPSLX1qz
ga6DDxmP9WOHLKV7m3V4iDd71M4bIM1Laq+x/we6wcON1HpwO2OuQfBkxx0vc27WanVdoN6z0Fv1
tOKZrTdTC7XuY7tKIYukFaP5ZdMsSj+qiPkMfOsV/uFAWvdx33wbYGVLngATSPjnMaG8+zT1Uxfh
2AufyrhQbdSya8WsAZ+6EySjYz4Fi8dW2G/YPhDtwcmXBunKSgPvjNFDOsmCLzD790lBsKm3x32Z
ume2YHwfOuJ6WshtR+FKsSH5ADiyAfTSZ3VbIEWQMIAqR7ZcRT1L6ZrHG1HTgxaTQCd4CFdVhPdt
P97HSrugzyk6ND+342S3Kg1lsj6GA5lhi4zyN39OssGJau0BAXqaIhH/khkAbEqT1MjQZDKw9MEP
ukZYP7cuekRZMB7e9h0z+23YDtOIBTPB3EA/AfSD2VUHb9v5vlY911sBVnrz5CFICoqNSrW+Nbub
0KeOduTIFXCXrLuC8VDqx84g9ZcL1fTTIfZod+4rtLCGh6yOh6GcSR3hTUjRh/fJok+AXWpOwU8G
xatoCp6taVSqZSLhknf75j+0WQ8zq3xXaNl71mh+jV8aQ8e7eVgQcRWiaYMibGHW5wus7mvOHI3t
h2iBq8N1Q53Gfs82gjA9Rl+1trmPk8AeJW6BvFnGwbIiSulUdl4sw1W3Yap/TEHfXquIdX0IeNUM
J7owkXFWxj1U27mJw73i2Iyczee0bs3DAkUbHwpFFevvOlP7x8yfuLT7vMe3Jss6csgA59mwjSLk
KOc9wbLv+jVojh0dUvu89HW4vh3mJSxQ55iiT76v3VrUTiTXCNcAM+3QfjSiXJnPWyuuhdXwDUnQ
7o7NNi723XKdj+A80dLOJLpuEA98cIrFtw0crlROeTuZQoQRbWClq6MclPaW3mSu8d8SNGW19xGm
jrraW7Pz+ymI5ifi4LyLI1Bs7xqaASzfIL8yP62Bhprabqyg6O6/R00GPfSaqRgm8ejBvfdzFr0f
XdAcuqilXa7UZm/XruePjQPYoOwwjIt0W1wRiVpeJ0nC7xba+Jsm3PpPvlnbdzzu50IS+qZPZ/U+
bfnA84ZoAzXQ0nfdlG9EcmfyBtGurzygfv6arlHzQsNN39jWZ7zEcKaF2pd9q4a5TW88VKXJexdk
7F3Tuxhu+Ti1suC6Vmx1fV5j5GZwL/CCfJO29vZ9mlLqwStXWwaFbbg6X8qTTcOx99sON5tsDr0G
8HiaTIRzjIzHtmzoGgY3a5igFRlt547czCKs+YMJNmOrFfYL5GWnfUQL7pPV3i6JTptPiFzVdEht
FADXLrVM7tpt7cHgbYa1z12o5+wlXnpNHqd4ifUBhjd+gFOEoeI4BivvPwYCiOe2SL1MZUlMK2y+
pBKhKLcLk8XcI0YBhj4O4rjPfeoX+XXL0ni6W7dx3b+At+UQDgmbpRjdPeZWqvMWnVbtAeZGdXQ1
Z71s32whUjKHcUhiVVmGdafEiaZhx+mkijxMTEXxI7qR2vQWsuY4LEO+pfwYot9s+1VCI68eF2Mz
TQrPm1XcmMnEhObwS8lQ4tzbqPdvcDRmEU7BUNLut0idGKwLYmAuvNcKU/Jdh8Oq+9ilHT8mI3QG
sVGOfQxN3AWfFIqkOCZvYwo2JWoDosDoQLCU18uK1d3My1auqpmzDxRWC/Ylc1jbfzFm4lFbpmwK
sF/VQxqs76jbW6Q9gihicW5tPauC13EfPZg92/yvCVwY+m+zRBvgIWsBeHzre7Fx+ECk4/wE9Hba
bYdhhenuFZdBND5RzDKsiCSepwzLk9gYcrhiQJbluo2JcNdxJzqiymSfEQLkPaW0gTv/iPMHIr52
KvyqT7EI6DrWvWntPDfuindNN7/0JhjXamwDy4/G8CXFG9u5m8sp6rf1U8dTNEVS0XHzybpuQq6o
ISooeLeEt3JqalpMKGbbO9+2SYNXwiR6NA2KH8Ws1wlB6UThlvOy7AnPYKAw1XdjEyH/U2/Z2ymO
vEV0kO67fvR93+czKKo5uumaJQY6LWvHyrss9UUD8Oxy3GODA5rgC8uNdWOgc7tYZ96w0DHx6wri
THbYO0JESd1pX80bA/TH9U5V+sWDXyjbPB4DXt+Akp3QpDD93gaIRz0JrrYdI/gKO37IbiwW+/Yz
36Uosccn9eMYmfkgg2lfIEwJ6uCI+Da2BUF61+RBZqe6gOtV/D5eLWSBqxONPnJx2jHwtGwI091x
lAV2JK1eUlRWSNUKMdhSB6l0h3VDfwkOfQFSfDsToXzIWkdwYJa+e4A8fzn2taQDZmS93IwEiY57
HjU2Oi617T9lCFbcw9A5c2MnNvSizLzfijTFwoFUTFN/ghtJK8tGYe2U7dzdW0sQwO2wh3HHnmWi
0LsHLgZNOeRasjnu7ycbm/5+rhdzu2g9tp+jecu6w5h18zMOnfFBBTFaeXA/NDv6nYG11m+Je0nh
EfM6R5QAFw9XFIlBjDgj7x1TVQwY+FJMCO/HIkO9eQX1L9uQdMe6aYppmreiX3BiRGCj+VagEck3
eSgweCffRX2hoV+Cchq2L9H9yAeL9IoNdq5umFtT8cvm1mm/25PNt+/hvjJGd4rKRZrCxquWt2MG
dROc7batBG8eKcZ6TR4j0BnLdWRbC1+JGlDjAfs8exOKGIfX2uBolFNQ/W72tg42qD6nfi87VILT
Jq8teru+1gOIKceoQ+ic1/DuyF5HiyQE9izE/KAObgSynd1iebsPMj7ad6gZRfOdQzd+/zg7kDwf
kgVmQ0WWzdo9KpT0viT7EMAwrEmt+CDGBi1fndW6h5pNJc8q4lbm4NqK3HUgfeDEDCog1r5VfxAS
Z0Rk5EzVmcWHOdaIrZb5jsxdWnaMCtHfesdwzMzRJRV+QoA9xMWIg+j66HWzuzdETwH7xdXTsDwu
q+TyJhO8UfKglrqTx7URWyiw3kbpr51DNPmp841DgL1zDa/nbpz298izKuh9VhzI1ZZv2Mvn6601
DjM7ml6iWMQVKhXhLSwCsJFkKYy688HRhb3HfHD9gQsr4F+ThcN257Jl6D46hQNsPs/Isd2HQUSH
V91y3pXdWM/RcxDtan3wBKeSh3oEp+xNhgRU9Nuxe3nQJo6HX9PBcHa9hU1PiiSB3fMdNrIGm3Wz
pZEra8q2TBcgPUG8WuwhBFfvVnjzkBsKnyFyi4HFupuFxokGeI5swz3XSEflVMcObt1azK8kjaV4
iPZ6gIatJt1wDdv0IHpC1x6jYwEG0e5QfRi8rkAydXMFUY5WBZLH6fJlcMoEwPPtNjsGPU6Nv5Be
TQjdKeK7Mpy5btEKiThTPSxIk3QF1P3WLDksacLoltAoRQyd2mC4lqjyr19c5LnBp6K1vXKNzFw5
p1p3hz6Os6mMwEOxXT7NyosKQW/Pb+sEJlqQ/vUnOBVYXWPZCsm3m9pCFl6gS6HhaQkfAGLg6l0r
VFNRiBubG7pu8Y6l2erkGuvkiFrxhC0sR7op7HK0K+5tOalh6atkW8Lplcm06wOESGFiYxBL4eXy
q+5Uj26iDvUZa4pVYTtMiqCf+RWNdOS3YxdmcfYCx2Jl705jbtP44DJpk6INt3h8TJnstw8BPg0P
chHaeFyqk5cy4u4129fkYTkdFG7rYOw27DFQa8LeyNdN8+hVaBCTzUtMyYozGY7mrEBKOUVQTozi
w1fpsWRDhuSZIq+zXYOpWmCtirgQ0xxpc7BSxvnG8HHJHlPRrg12xKzdv3UCSddPbevGrkqaZAgc
nq6OB5CA6SzfJIhqsDVEnCVppbG0T69CJ6nLchtyeAU7lizZc4g0hAR8BGlO+4XDTLR70cEyBk9j
g7z2m/UUj6Oj3Wd9VLB1gqsumrb03B+FQnofgyTRcTUzxHf0AIrfMt2i/6xJXbEjVT4ioJczk6yE
wMtmt04jYX6HICKjd92SJObd0LfdfMOa2I3HYAGp+xOqLjUpUDCiaCkZVbDkPYtccDcSONC8CRaz
yF+CHVS8giMAGA5+Udn8II1Fm4VKCVuf9x7qqyIjBrlsGfcDDE7mJrBfM2p0/Rw7I4pogLt+u+43
wQ549Izz0ij6o9NN7HOEGS2SFWyzy7UfBx5fz0gmuqu+ozt5QfIkTW9kh4JHoYlC+fmAblYyZ6c9
fMcR/pQ4CKppjqKliKlqgxxz7p5q4xOUVFLYJ1QkhLB3qmQQIq1NB2Syfd4D8JXlftp0Ws6Cpcm1
3Ra+X+tkC8gAQ7HILRypiwakrnHhYXuXhrMxL6mBp/cra5JF3RGkAFnVp2Lh75xDBrrsm6xt0BsH
OdSTHIae3tZNP3TvXIYHc+ujrDM3ZAHQ5X7FvUbgafs9fWoXppqbrUWl7j3iWVmvBVmol1PZjplC
di6BQ5gkxYLJrIMC3hDU6xLlDpbxqoN09GSgyz7C8pKYsOAcNobqoJDxNsuRKTfjwVrW6vlpm/HQ
UBrCSABSO2Lcv4vx2NHaw1PR7e+RJK63asVMrvi+szucFWhwGwU1R2WLEninRadqRRZdkZZSfdW1
bErv9n5E328Y+dF+dHLhMDXoFlhLVBaoYS/y0NGUoZQTQfJDJpOtBcX5zXxSa5JFTyOa/k1UnYxG
QxzdthRo8Wze+doWXDnXlV7NJ56ZNfQhnetkOCboI3XX06CXuGxWr4e7yMAlBZkggrLS6Ge2VBK5
yjAPTBgGFUoxVpZ91nBE13oymuU0VjL+vDEwzG/rvWm3tzAESCxSjKKe92/xkMbNF92NpD+SGI12
R4Lk1nSPnvXZPvcwRBbvxyFNtrswCYz/1U9pq++8bwKDPMYWZQUiGCTHkUZbkEKWxkBqNtnkfiHK
uMJ6YCuPM26hLZc9iroCymyK0mCSnJSAa1ZxiDAf+hWM7PfEdY25n+0eDjcM0DXEBfiENZT23Hpw
yQ1L2i/IZgRx2aZZoA0sNxGIFWbAaFcH5N47JAewkJ5OM+4Uj/BgXuPCB0E4Y7Jk0wyxvk5PT5Br
nMqbnMwpfzRs7QM0u0smvy2n/fEbW9C8j07mtDlOI0coQrDe9e/ieY4s5l6TqsnmOjPo6cVJGpgi
JogkZRylAcQdcTPVD5Fg1lVYRuHEt/aDXF9tu+ntbtyZSj8gGKDJlrdTu9x4z/btQ8aUXh+xazfx
tUG4kiuYoUw5UDTNKSeotxV7Luo0TwiOObsxAjr3B+SDFdqtYb6/4wQ/dTicp8AmJqn9jLbJKcvR
1hK5w0Z1h+TEPIm3qAaHTbmuwJO/baGrw74IwgOcA/ma1fyFacIhih0I0vbr1VDP02hziW6zJB8z
lEvjAiW+eXnFeblBjgrnUmI/41C2yyCnFgXjNk+xylqkSvoRvQY5LNK1a6oNzYlA0wxbQsVH9Pf6
Zc4XB4TKdKVw5JBt4Sa4V7sbnIe3NCznWKBiXf5jvQb9fT3FuRVJg8TjJoOZVSPQiX0Jvv12D6XS
VGB7RlIdGebsB23Nf6DcCM/Uv/NkvEnimFboPp7YO+vHeil1g7AGraqI/AuCXvMeQcjmhx+0ZP6B
dOPc/KeFGAWLR5RWNAMAwMLj4jAhg/KDD/RHVz+TumjgwwwTPEU9VH3p5vDFZbq+TAF07oWCqGxS
uqnTyoMxkIvZH+XSxxde/Ew3YcPQDuNC0wqZlQPKAzKvQ5yn//GA+qOncqZFq7dV2pRLWjUkMFjC
1xrnPCz2F1393Agl6nSMmjeeC04GMAK1HEi7fXz3jy/+ByP03AeFzqFyemsxXATj0TczSOUKQn0E
iEkWKZ3rBdLPa8jvU30RCwx9gN8raUTWOAaDiLQCezH9kEyzeWhDZAP+8Qf6bW79jkLm3BGFtT6m
q2+SSmVcIK/CB++QMsR/rz609CVBoIV/GZJwoFdSt8/tLp9DjLT0ujZyEQhNG3EACu7btsbgxOaW
YQf++93909ftn5vX8env92H+8i/4+uuo/SwbYc++/MvzqPD/v5x+53//zPe/8Zer1/Hhs3o15z/0
3e/guv/6d8vP9vN3XxwQhln/Znmd/dtXs/T2t+vjDk8/+X/7zT+9/naVZ69ff/7pK3KI9nQ12BAN
P/3rt47ffv4pOkmu/un/vP6/fvP0AX7+6a//9a//7a//42//Mfjrf/nbf/rbf/jrf//bf/53v/36
2diffwoo+XPG0pRnHG2jDE2M8U9/cq9//1b4Z7QFA8jEYdSI3oOT9HsAbFH8/FOY/DkMCUJ2QhMU
oPhp4TPj8tu34j8zknHGKQE7OUtwp//rPr97U//25v40LOpplIM1P//0m4z63wYWbiyKcY0EERp0
FYyer1MzMHm1BqO1lJDSUA+IG9rfA40Cs7jh05Z+VTSd3jnUDu/6cHYpqiswoun8eCtTNrxC6oDw
HHJn5Hb3KYPhM5TVn23WiDvr3HC3U9L25T5OCCmiWiyP2FvvYsWTpy6I+OehlvIJ/aj720DKU2kk
FdO98ShoTJmlWBpiOuJMgca+SgWrHw42ndaXPRveyI4sXQH0pkJNsyl/e5v/TwP6Xn6Fdmf81Z4P
1+9G+OOKk+Uyv/7p/rM2f6qW4dtni7F0/jv/Hw7x8KS8/AdD/H9Sdl5JdiPZlh0RyuBwh/qFuCp0
UAX5AwsGSWg4tJpUj6C7p1BD6nWznvUrRj7LtEqz5E8mAwHA4X7OPlv8r3/+33/+n3/+7/dr+4+/
9q+1LWz5D99T8qq0/teS5j/+w4esgorBFDbQxv9f0Mr+B2aEpnA9j8wugAnW+n8taMv8h7oi7b6J
SzIVkKP+owX9B7f2v1e0y8/3PXZ3vihMdZC2vduRGzSm0zaXzaNvAsB4hobiUlLiYQ+6HvQq9pAW
Fbh2XD7h2nxPHGyyHfuvKtdRZTs4PejbyXx1qi6AX3d1EMVDBfbF4FzKOj8c9mq/XzGOHkD6kvzJ
t5LTsrlLZJklLf5q1FE71Ct8HTtBUwDlL6kXQkDs4pWBnEEaiJHHSwoxTykTALqu7RDPDygofibD
KkzSvHrZt4yUqcL6QRBfDSOvdwIvfRjS8SYv9Nu493wOG8PiXbq4SLQfLNqxcMrUHI69L1EIWV88
vb0pq1Ynv3Sze6PKqnjQc/UFr876Tg5iOhVk4paPxaPj+afRT2/3+jZVfcQs8+zvTPTSZ4MW8egu
1OBNL6rILFcj3tP0hdHtHowts4D6zdcZA9mLrADnIQL4oS9BzzsaJ4AZ9TaVTYs0xGY6MiwQMOTW
hBAjgiRB73JeGsOIDBe0bskhdy5OpDv6YusNAmJBe8kWCWa6yiLAbpwp/aDFqWHIP7HjyF+t0fcP
UBbgWhlSvRi98Vpj6csUvlSxGkwR0vEVeE7XP5DsJ8GQJhbDNamDTe3p0TJXEapk7kPiZYxDsuu3
eVq9aE+1T5VZDJdh66podbou6MF/otZz8NFpzPyuXoYlXrDRi2BxWWEyD91H0OviYfIGl3ggBRxt
zNktsiovEmP5knbLELlG9R33ijoomfcfxjkBT5mL6bAnc/XiKF9wxon6Xg8s26ntvlXzxohga4pI
wLC/lcvqggbo7wKhQzht7temwjCAUCIgTIZccSGh0LrjlB2syv7Ay8tDqBDpZVT04G7nrCfXd58w
bqKva6sk7pQ2w9ne9IekdNPjWvqfbGmCidUjHp8F9KqUZjryFmYXO/4nj+aYeIch29RNo5b0q1xs
Nx7hpkRdQ0Ua0m3ukVlP+SvzXlgP83WRT6W6cbvGAW+ovEA2ZhETL4np0gCPFy1SxTMYnJB2TgZD
hwMrjZO6TYoau4y1XwO0aG2Qt7SMA8zeQBsTg7vUneO86Bob4Lmbf2GsN9/VjlyYOeyuFZdLomMx
mEvguYdcHOCTLHMgyj2JmD1kDwYvMs7LnlmMYUAQzBmylDvzXcs33MNguHyvQsHrdB2oq4TdwoWf
5alKdi8cFUwp0ROMU2WCJBux++FkEmlHTHh/I4a1j50C4DwAnbQiDvsl1LoHkiuVGTTOXsVzto5h
gRN85OXVdM4sawjpZIHjpySNx1TL8+r3TWjMrQg3WSchgXwqKGcQKTedPzUErYX5LD87xpJdMcnt
ojx2sX51vpSjJY6rFm5Iu//LVekQjfOCBz5MjwCOywMyByNUJNfHPszN++wqXFZNukRpulRht/tF
LIQvgjx3rvNAw8O+Xnd3la7wJvKLLbInxjG5WOvYmhM4H741BVlS5ZdGN3wn7lIHfZru0F8Rt04d
32/DWDLYUsZFTp2/LtcxWgkMeEm53aA0+u3gmX1zspJqPtfT/tWD5QIn0ocyOO/4CK19yRuFQegR
oBD37eCeZguT2a5gkvxvR9x/VUf/Xg1dXRneHx0+8UGWw+kl4Oz/XswbTVt20EGaR9eXN7U/RTZf
gtl6kQ8dKXHSMdQi+Zvm848K67eLUoShZbN8CkBpyfcXLZe2NLt1FY9KA9N0RcjYkC3ix7jwZKCg
1cMHU8ae+yT5nmT2n0WOclzaju+LKylfgNW7nL6/+VqXrdlOIknMx+KKmAcFC/GvH+oVFvjt/hwE
1A6TFEdSGHjvTUKYY/qsOlc+9mXxzciLl04qeOujPP71dX4HQLgRCmKT75Khjcvl3osmuqouXNxH
7MeGbKxtjpZzu1ZRlv1HUMQfl/F8RwgFk/x6yXdrJBFNojs0SY+zmWDU8mZmfyPR+h+e179f4L3t
yVb72uosLjDIO6hHhXoq6te/flS/98d/3INvmSx0mIG0Ou8lW4tlOcaIc9DjRDpRNt+ofQlW9WSq
X2329teX+h1F+NelFK9fOa5rOvJ9hhuPqzJ1LvzHTl6W5uD/nYnWn3++wNTjWoZa3Iz7XsRlJYzK
BuK/Hg3IbXtEofHXv/+fHxUjI5ok08f4wrHf2zC0wrGEsZf6CcJLPR78Kwv6KNsQvttfX+jPr53k
XJ+kCsHd2OZ7GXbB9wP7ci6ePB8qkTEgKtm+9ov3/a8v8+evhIaT78ThKBeKP3//3F1/yvNaZvmT
NT7L/XOaEpE0vWXd3yEW75+bcm3LFjS1xKLYHsSM36+TSuqpBdzhMWvvquphng7uGmxJOBh/40ry
/rlxIVtBPxd0ry4keev3C23wBcXmpfmjW9WhVb0a+YdS/d0efcW8/n0P4yK+Y6H/o/Xmi3kPfc6q
x73XgyCJxWVgTlOwsV/6T3l125jzpXan0LOLsEg+//XLer+4letcuyU2UD4dZb1fE1kDmlU6qnjs
win52Rh/d979obf9/b6oKz1QCI48/n3f/edk5Wx7VhSPa4oyaJxnfYeBn6CWcNvQMpMprq+TJryA
zBii5YgsyJTfrIkNfDT0iwWHMNCzrUOrK+ynuqnn82Y6P1eMCh5z7dcwRkf3SB6AGwtihHB2oYQY
sh0NKidtGng5BTJEyjJoS0/Gg28nD94sxgCPjP3g1Il90pa9/A1W9+clc71rZUkL2YCy3ztulSjF
vBYq1KM2T3538fW9KB//4zfHJfhmPUu4lv/eQaTSfi8XJy0em1ubjubv0NP3XzELw2asx2cFcsSN
vDuEWlBx3xY8ZF3cZfKXMf26Eja38T9zanI95bq07Mq0lHIcZhvvvuKhLtbMX7rpEZlY4H1kXP03
2+ufV/jvF7je6L+ZegNLGZW4XmA1g34L2r+LmWdzu24Av69xTgXTtvhHSI6id2B54cjCTI3OfXBL
RstVQ0QCxN/8NFpoY/SKB2pFTf9iFcy3oV6p48JYygyszE9YvosbNAIeLG11OndzvBbg4Tsm1Yc2
z95sAKpHP/GnS4YwIDk4i/XVNAvIZCvFVoQDoDr3emaERq8KtLBY92ZerOEwYYDVe0sXpYPt3aCN
cKF0ToO2zrZZLTFZI8v9rMf6Y+bn7XFb1ioN4T39WrsVEm+DD93FlS3Irj3T4hfeeugh+4fw18so
NfpPqMHmLBjqgQDSmVoeRqrel0u5q+oAqbKles9GJIbt13b17eOMBpGxvM9PsFb/PjezGu/FPg81
QvQtMNlkka+MyReJIgMi/TWv0lXZ3VB1ACty1g8enkLPbmlqXKIG7xuZPajk0FMiY/f27pPq1u4u
U7VzcZ20j6cBa7SywX80tzL1PeetXjzCQ2AGYuFqV577A5B+CVeUwVHaLma8ApmEmyfSWDqeefY8
GhID+sOh97a3Omc0NzTzVxdVRqTKaYz9Kwu32rLu2OcQBKw0ezat9iXN0FDIYXUOBQbD4QKh5SYd
UvRE3VzCGZZMInVX8aQS1d6ZgwHk6MxduHr4/NOboVGqM/9OV2q/7/K5OQBIFsGErDNK+607dWlL
rmHujvSniilr2k8nPZcYg0NHghM6phNiA/RBPuydu06V1bmrLHAEr/KeBNE4DqolqzjtzfhZjGYf
EmxaHgaJasYyzC5IwUXPhP/4N6Ka1C2IrHnbO8CyZWXvF0o6/2gnWX5w5qoFjTI9enPfKA7G0Hrq
ZzHZd7SWG1x7E/GGWepn8GfFkpnUT5eGVcXZdQA61PsLycnJefX65bLZUqGmHFCVzP7+rKXf3SDF
XH6lk/d9rkmIx/nKOQw++z0zhhWuZGs8jOO2P5WLXYZe6mQnTELL2NOrfPCcVfBOXfkAvOKcC3eQ
h0w7tB4u2StO2smosflrUOk/+ytqEASJM5SeNTtI4da/fE9aQWsvRViTwhOjEnZuaJ+88y766lJC
uSOYbmvPDQGNOClgBOeMMHmGQs3nq6DomUSWOg8zNcinHiYZHA0PjNmwEXwlcwIHMm3jase003c9
5HzlwNxls6fw6q7WM2iJG4lkbFTtcJpMNCQiNVA6GkV9BOlLfzJv7yGyygxRbr0Fbjnhdpl3r942
enFjm0/a2ZvIhsxwztJJ3xuIV86lyubYSzcbWZ/nn+lCt9t+F3S5rZBnBkop/7NjRkKPe7T3QOPO
Ni1FoHaEoI10YTBjgXXjd24fbGIqDiLFcEf38Mt1C37R6josnFqAD235pRuUE03JdkFS2BSvtfMJ
xOSeliANkyTXtw4F1W0pW6Aq0iIOKW8w8PD6L5qP3mJHaAXjdC2u/f2Sx7Msf1AefRilMxrsmFp9
s9K1j9xh/oQ0E/JOk4gzvFIU3XiGP8DbTU45LKhAMFC+2GhrYmcpsnMPbnuqNbGm8NnHu2lr9ysB
QUdLhe8UdO0UDGOs5qe+nd6gh+XRkozeIwgQIJXqVdRKUoHywZF3m7EWZzlqM1ByKk5TZfjxUqE5
NhM3C72mn6PKsf0MXv+KGUm92c+rLg3oFdPdlprOuR/ZycRomK+IHoYbeOFYc7LNkoiKzofqFo1g
tvGdzj4kfaer46qq24NVp/pggrAF5GrqR7EAy0EPqU6N0zh382zvh6zrfuxF69/6hYHKMzdBGHK/
DLTQ/mXSyctk+6hDzK9LA0vbyVsvQBafH+xZpFAMmjdrNqdwt9QeLqPHZllW5fd1q4fTis3Bk+iW
+ecOWyQL5aSu8arT/HFuu+KGbbE7j0NS3rutaB9STa+0lEV+3Pz8WUxuG7d7tYYURx/sRcwnEisg
FaAzOIMXmeFwhW6nrPCPRMCssdHo/DDJrUB5DT1iMXiu8Ir8r/nW9LEu0vqMwK89KWdNv4p1dGNH
l2gUrKl4XByIJHmbdKHE4zPY7XRCajjX4dqqHFGglRkhYdFd0Bit+3FpnTSsdDKcBut6DCbsd6EN
wymsYB2+iK20rSD3jIXtnvMh2EaM0NH4Hiqzd05EVZQffI3GKLCrLQcOTMzL3q3m/Vg9aqCoAjTX
Xd6G2jVR/YL59EWnjoC+zx1K8AMc+PkgoPEyBF9+NhqdxYKw79IXtUYoJcw7SJ0T+1mHAosQpnAs
sp8ouljizlUEmDTmycgaFE9GDR3MNvLH1ZXfsapNf1jzYkRySIYHzy30d6Q5dhFkjpFHhrW2924h
LbZvuzrWch7OMH9EaIiluFk9k0c3UUdMunibyNaWcT8IaUeIeMunzCNrAdpukR6hmeRWwEneRSZu
ocfaKhB5+bOagwaV70FTY9xrSoXYbWQVIt/ogs7v3SMuvcXBrLM3sLwtUGtnXQoDxVGvxZ3W6XeT
m0DENYBmb6DZzTWTsp4CrNWuKl6pP8DLz5ASVpzhDT6foZ0441PjThk2C7Z5L/KxuvEgjKCgtjcP
DkDtByZ6MYjR9aguRobkdFhd+JQJNr6s+eFpreDVpAkBJwjJyOmEhIfeFRXMMJlDKMm3j1095y8L
Xca5vkK5us/40bb1zdzGFC6uRurNyCFGrSJg127of+ZsiboZKe48FL8KlfSvmS1+Ltd/F7uPWDjj
JRsIKQp7OOJ3drq8Fg4jIbwNYVh6VnVa+676yXAL/RlKsACk7Q2F4qtepPE60yUfJoW5olGa1sdr
gApO/URiBIAK/X1RYrXfJPMSVb5MT7MilcQdvSXMkSeES94OYe5tRjggUI8R9VaR1zeUG8O8PU6V
+ZqiRVyCLO2/C7n/VHZjnAHz+jFQcKWg47j5zQo7JHZQoYaLM3+Xlcs9mwubx4jUPoTwxZFpzMs9
fuR2INERRZs1r01ktNo7Iut+QNtyL5kjjaaKe/W5T18g4MU5lhCBsbhpsMxqfUBX5UTJ1P4y6v1n
bxgj6O4AAU1IBCi4ld5QeehD7TuQtibHCja9TNEAzw97WReSidPPocIyN7bdwrgraHmijijYE3Vx
eafZee4ZpzUQ1sFjcaRAiqLNRIfG5nRfmSmYlFbQOo8YVy3HGeuUiIYgjeoi2Q4TYoyzlLYI4RV+
a0RZnTCjLMMJYu9FlnLCDL/2L93omJycKY/Nwm5E5pt3qFZ7P6o9IVWL3NZDXjlvsrhS5EwYN14x
OTc6WeyjsLvsE66Cc9BKCvgSa8ozQiZQfQZhgbP7/m1muPe9X+2hbnbjc1ptKp4Y43zOMdrmU2We
2XHUgp0XpF5c0NzCLC43h19tXS9IQ1BZdMp73jxgfEsaK5DKii+FGt8aHE3Q+e7qLq/UqyMov/Ja
rMFV0Y6YmMSbU+5VU0CppKO9VW2EZAzSaDPZp7R2xu9EYyf3UB2722xrEe3VrXjuFUWtYO/n0M3O
SK6eWHEqMgffe8DWoHysBupYZ9Wf1qxn2QxQ+nGw789NL7+03oi1d1avcZ80P6AjjrHjIw1HGJQf
vavvQdAP2RTpWm0PVUcIoauGKjDbfI6zJdnOQiNODiu8PD7DN0OJqQS9DDOeHvRIJzeZhd0C39mE
lELO5CTMffLoVPNyN6d2esdGt53mrkL7Zxc4AXZIGagM9UG0Odm2KYxhdv1kvMs7lLCyb51ziSIT
Rr/ZNG6gMBN4HgYJ86Epi7huyTJgiDl9vLoLc2p287F2W++jZq3EHonEaajsduIlWvZZDyb8eFqm
C04R9nEY+Aw7+PQXYXo/UPs4cdcw8EVjlXHEZFkEKyc9UCXYcQP9OUgUYkSlcj/aduuU7D1+u7nG
sWDU7R0OHnyxDsah23BfWWO4JdnM6K/LD2u3fS9BcoKiaLcTusmfdu3td/7A2h915p+z3M7ut9VG
5T83deD21JJSzcYhq5url7GVhlY7WBEjrgz5TGHtH1ZsMh6SZGbKtW/+Es2wR08TzhFvcl/HgyQC
6tjtmC3YbVKcqk3M3/NGQtk2dRpb0DNOXdVsj57Mts8FhkOXbof0qIy9CHy8h+4QakGe3RTM9232
XyqnKz7BZUU45I7rEmWGQZgHzdeRsbsb5758trNNpwxkV0KjE7t8lqI9oa4HOxKECvP90obpI6Vb
drE9WWNcR+gzfWHyMjMKO7B/NkdbDkvUDOjAZZODcS3GRkTK1AUjSshDa+4faMccBt5wTXlyZK0k
lHinLWFSuedieUWF71xZsMPD3kAflWIr0BrTL5sifUs7/wPTXSPAAmcIEjLLTpUs7LvZ7Ypnh7V0
hj+cHtXA+UWhWtyTY7Hed7utiKxev+YDg8OG6jLOJms7+k7fxjuBIDHeA1mIDxIFYTkhELIr5wJF
e4hyh8IUtyMJs1iQ1NrW54XP+OgYuxctuagPPXsmNFj1lIt0OWcenjpVtfQ3jrmWh3kQsB6y2bp1
oQOgDEyze904/VNjVfIimgZhsoNzr6UdEVVD1Zz6lvfXFSt2BllOFnXjkIa8A6Yhc9L+1zbLfxra
HALd2vapNpDxlOilyDiew0qoL0TZVKcO05DARLN4YyHMofn0P9NuMd+fqaTmMfNja5hxTto7ESUz
Wso9kSq2dqr2a3zJubCMNlTWxCbhSXaCnOfSqFxE2lXYfqfCZOzjQE3YP8IQpi6zOavTfl/uCn8G
hBxs/wLB2PmksG062il5WjkmPaHq9HJCNNeGBRr344pwNEh2o429ybA/rWMNJzjfU7yTxA8oB2XY
+r66rYvq+5bY/XkmhS2Ue7I+wP5cj2a5/Jzcyb/fWgMFAEMG9ki9YnAGQzvr2ewzo2hutHT9E1qK
JYYHlYXD5hJ0mhT0U5nyLvPkqhe8SzBSzi37q+VPKPrKpH7mwaU88rV861bjuizqb2qWK/uVvOc7
cW7xFC6x9zLH2EJ5gYxftsGkHRn1mv40a7GvIC0XUyWNdHnyaOQ6SAH0pTn2vldDi3SeKmbGbDHW
QhO9jgaTY3dH1ILgNnDm8WeCvxR678nBcIT1oLzUi4fJn26SZUpPvkBCOaVOcdHpUh68nIxQxgyG
FsPZ7BrrxIcR5os6wxGwH2RZ1h8Nbyf3dmw/l36fxKrBI6JNdgf+TV4ciA/iDkQFAG/rJXaNQZ3b
QryoLAUxoIQ7oEDERqAtIZPjXxSupbnctSCbnFTWS9n3RmwW9cC4WS5HUH7rAH4Npu5qaz0Ch2F3
oZuMh0q3fF7M8rrBGuRqihIx5Ah3BNfjBo+Ja6WaqfJaqGKAsA9QCxbTvkpp2MC1ZQIP4tpkW6lx
dvX0Sw72ANV/KqO+cod4ELsZlB5C/nJW5bMuqKFclLjHDGXC2Vi24TjopTnVk05PToeIYFZ+H9f+
PN5xCxCgV1XdkSIobtdkHV+LQnyFKTCG3jpiiaKaLUL1h4RVITPqMlcdMVijdU/S7QSKRfeeZ0zw
97S+9Yes/ajTQj8wG/6lBc2T6OBxOzN8p3GBz+Krojnxe/phjUAQQ7iSp7Do/t5qUWfbrj885v1Q
3ixq+u7yD9sbCEpl5eUDfQwe/7OX3ufbXlIQ4Z5x7rB2OyC48k9lO+gbpFIYCY0wqbKEx40EoLi4
Vu2++KlpvY673GIkoVOwDxtcwE66WLTwYRZZ67JhI+m+TdIkDdvVBlVjYw5UO3/yRGGFTVfgStWP
OCUMW312eUoPDCv4DryiR/XSiad29GDK7INJgZnkxwXdaWwIE95zMvmHefSGQKENCIE4CQfep+nk
pNV86HLva6es8diAiz0SxrXGft7Jw2qxdhHhZA+Fnc9HnaziiOUBRxW93cHFLiCGToGE2MYUjrLn
hWAhfbLg3yCH5zLID7OnVAl9lvBT7mDYoBKUS3feV8uBKjJXB29coS1l0B6SNi/PCc4eYVF4ZTRt
loLBkeNSpZjj6HpCC7mALDRjLQ7tBuzQeG3/A+1o9oEQjSZyWKgBo2wO0vwKItMuLqHRy8OeAXEs
x8xoIw6zPCTrRGO8JoMFqxHSuivrtpwrTN5cAQgAw51qLm2aGyRk1iGdxEuZdWaYFslVlDVOQb7s
hAqWBjZJGeYymJ40gQPf49YyrfXiZuR5JrRCcevq9tbyxoEsc9Uc9dX+x1aOvtsrc4lG1ynDDsuu
xwy602lJOdd3o/m5p2V9ZqOdDsh4RmxCp+1SKLzN0hFtrZuO1ZEXmZzm9Nor2gNWWZiRvchq9qLa
RfiXSWe9QHDSF1yZrI8d2dX84BQSlJeZB6Sf3wHPTRCY3QhS9CABtm57GmBmcyXfczRNRimOkyrx
esFLLOitqgUY7j+b6OeijX4q3tYiCQyG2OdU+uJ52fpgEGoJCIlcMCejaBPq6jvn+VtIGzmC8dG+
V3TFX+rdWm9baXzEOnCOBxeBX5uSCu4lcItS08X4xhsApvbuTVVgB4yN3XgxOxE0xd4/XjH+0Eeo
tQfY5PxcsrEGfjIZYUq9FWE+lempxHIj6lRnfEnoGG6tHmwyJ7Akorw2r2Y16tCD1SGteTQb7LuU
8d3D3jww1ODHfY5z6ixa5x4gMwPC4uUqaWx3mSDYyphJCMSzwD2vtTt9RMIHNTE3p5s1N9VxkCmx
SGszh2Xf4XltIv9drXELpJe3kS+tLkSdwepwpvxm0cQ0zTUmjTgD9C95CQeth4/8YeoatIPT4OGr
VJXTnbYtI0LxLUPD0NZnxjAzCh8KwaDRXcp4obGBS9FMJzUMJF8H5VhVj/iEfenn6xRg2dFmZsRT
7tbS37o+wEnjLf2PEg/OByxGugdL087ihbEcvT3/XOwJ7ic4suLh3zgIPZKVUBO8qNzIBcSNG4tS
R02p/qRUY2EtYXojK8VPgzXBV2XxgN1GW5v3zeq/bmJ3jl2xCICpirIQD7XIRkJ6I5Z9x8/E7Y54
F82HhcY+BHY1g8HYyoP0mvJ2Lay3DNssiKo2YsxtzlB+5/hbrgE+Lu1Dj2Pj16nUxv1kU2WNK2on
E41cwIeTPEpaRjrlSjwN+B9kYe+ClwEi4DuXEfjtoYm9GXNnuYc2NRzgTe9fBpbuw4hlQkaT6HnQ
E9sv3dxA0xJ9+1ExzFMQCxIIFMwrOGyknVevXmFaZ5Fky4NDwRWQ8zWfkmw3InvIxTfPr81ftIlf
7TJZ7pm/md/wNSw+F46ekKSCtV4crLgCy3Kz5w4s7mgs5kclcixMiTthD/EOAtXkPQvvsxw02mqx
TPVHE5eEQGX42iCR2nHfxAjzWJH+ZUd6q1pcKTB+pNRhrdQFvqFT79oPdJk/2BCnh0TCTG/W8ZkZ
YnaqOAkAdykbyNxWwayBx7Ajwg8D54jIH5Hi9QVOIwzZRNTtTnlbDdYPc8mrG9pLpjtdMj/0Zk5P
2uGBlw3AiEmmkqDtlu/QT5w4s+vsiL/KjFylEsbtxvAh8qDbRgMr5bFYgBHmwZ7ppcEAhMqpqYpe
3tbmNr+KnXO5VKn93XUSk+lDPa8PWLAYcSsz6yIkJkpmZUCNNcCsB4DRPqzxEz6IzTd/7fUiwsy3
qmerrIoPeZd1nxz0dneyrPcjVQWC98Efv47M6i03j6tvhlj3k1GM8zkzO1kHy4qnUF4kGadTPn0f
RaXOYMzLY0U6HUZai/Qv7EhVWLp99sXPy/Yi92m8WTgfQ0y+ruJ2z0D8yUQYh4eThfgOK9HCj2nG
esApo0CEp5st1K0lb7DMG46tV4xhS7IY9X/pHmv8gMIpRf4W+ZigfZqEV1gMzgBoezfD+cMicGj0
RnFEM+EFmixjBAq999PY5vHg6OR6RtNzWdc/mlwbuLxo7lcyN2vL9lsiR3FCk/mDlMD9woTwZfX3
z5ih/HANE6h6yjw5hWuHzyVlvq0/eciKtV7N8chSJRPUgJm8rCNuniZwwefOEOpH0VlbHmFF4d0m
ZSYpH8CvdO7UHPplejtgEP60VXvNfKtzL54TbMt0l3tWezQJ8L3jd9qDbi2gYVt1V4aG68FSKqFL
D3uy0BOxXuBcFKnESqxct+PIKzo6STp/zQpZ3JLNS0zVwIimEdA489qpIsmM8B6UY8dJz5lTvHCY
QqJW1TUzO9/4oh0D63xnUCF4HHLDVPeHnBHyYRYNc8TM3COVjFnsGVl2k0ACvJhZmp6yBAQFzXZH
R+NiIrgIxi5NyYpkHvKEP+d8aruNRkbV5TMNGaTXTs2H1XeWky2oolVi4cWjlHuoxyQ96HreGc2z
B0zVjpoaR06EuXrHeU8mkJctqv5UVeGcehiYlRJL3TJxonkBWVqlN4Tuj6R+Koyvc9dunOQZ2Jvs
Ctptv/+VG/6OVVKqLBBuHCPD/lqvySbFHaPaX5F7mT8Auc2Rn7f1H2ZsUeJpStewJAzkkJXjQudQ
k3xhZv3dmFQMoLbFigwPKpw7uPaNi51sqJyRYFcOKObd+Q96bSvCoQjW67VIG/y6j3LU50fJjCY0
W6ZO5ri9kq5Dm13jg8ss0MdIApE7rOFx2r4vgjiZvr+aL83pB8499Tm5CgnAX8svPHXx5nc1Hq99
B2OhlDn9GnaODEnZu/TwVjlu+SiZMsX1irVd6YvqeZt8+6Uc6/WzMdhjF80rGKyfVlY0oIENUPcO
QTcCIbul82IPmqyqhu7Zx5UYq6LZusE2hbCb3MDFynMZRtIQYZU0ulfv2BZNvMlA59XAgSg7FNpw
EXvi0xGt5fqNKGAPYmyhCYIcnLmmVC1lsFKE3E9yhkJM4dBaAgRROP3B8pbxRPboyC8wzac6XdIL
1HqFX4BrvWyVsM2gyBTFiu8uD1OHbQAq/OzGSaX5zagUFZM9JPpgN4Ttsub+H2lntty2km3bL0IE
kOhfSYCtOqpz84KwJRk9kOibrz8DrnujLMohhs95q121SyCJRGLlWnOOqXujLrDfc355BBpsgqPL
nePUmSgOHK384tas5MScJm+yDDTwgUpsoso0u4uG5JCrUjB4RHoP4gHDuKLbm9bQNV8ZynbLpxm3
k9IRYAK74UtdLJ5mNTAOyWTIhwwy5WOYR1T7Ce5zKwxDjsvtTyDNHW6UIl8v2l0PmXJ/jGRTbBKt
zVHXxxF0BoP7kQiKJpvJdbmKu9psPVtO2aMyZQlGcOH8jAIjoQYY+19SxuWGg/ywzUctfQDA4e40
tYp/jikAXTC7/ZaG28AhMm/9OZCwD5mU3jNkZKQKdwMLmFtqIkWkrt52IuA9oPao8fU5nk70wxnV
4rkWEAtiqMt0B1iYNeYXeAlUiZOzNU1ZbdxOB6NH74PcJUWfjrQGZ6+PbIZ2nTFtTD270REp32JP
MzG66K/gFlUqRfrXg160R33OITPS2WUMVS7iG8V8Ubuc9qa0VdqCUKYw/vt2NMw1xhv1LaLuBwyr
hGtdALy3YSbNarGK+mHdx6a16uEDcFodMfG0Cs2fMgySB6L97Ps0G5JXOnNdtzHlHN8xVESmz+Oy
7Tt4kciQAU+zxKO1C09hVep1dJMx1KMNP6v7LKNNrpWZC/UmbU5F1QswJp24i1WdAaW0bnvKnpPJ
wa1CgZMR59bxqEIYKJYiWPWFqlf7Ms1qX6t3gKmOYYzHKB0mHpQol5Nn6SpZDFmb0xy1tQrbCjOL
q7gAoZJXUQ5cOChfDUhljFQU/WiVwvoW9aSgTGHWUHYs1RtFyoZBAAM7O1R9BsTuodVaw+sZNUUW
xBfq2qlay5rtREInrJKQhDV0inHIo26UurhlNiG+5Ry7YHPMFO/NwuZlzoF0IDNjsFSWM0zPUrbN
TgDVg34JNGObRwt9qNaUmzTuEGLZUe0rLUzNwcJnU5Ymv0WgT+3WrNvsFzS+4GvQiPmUJLH1TAAo
XaskVOg7SiYPmX0Pw8CA4ZSwXX4u8jvD5/+Wxy02M5Mn1mBwcS4krCChqS05sndQ7a5tpsLdGPtm
lx/Naro19OKphe+lokIoZe9/fu2PwrlF8qzhr3AxkCLOey+c691KnWM2tzuwPvXWHf5R5Y6kGpsH
Zj20rkzpFmvqn7q8KNaY5Zt9cAtRChXoZP1T/uvyy7nI8VTH4QugPf2gjxwLdegyEdyqY3adAm9u
lUuxDGL5jH8K/xbR7G8jgIaKcRksvf8OaTdNZmjV1Y3QQo2+kmIt7cR2OGZ1i+/GyhtcP8bshwZx
Y4Kp/02gqqknC87LStJkbx2IIo6sfaQe+hD0njuO8W404PcLgCB3JVKV7xQETAGg2jCD+PwOLxrO
Dx8fyBBmAFcH/nT28TNBbMFow4pljLjqi9tm2MY21HznWeVBLQEVN1HjfX7N//wo76+6SJ1pRGBI
UW3dXNbdH4JMFSA2sCqlvQmtpsbfZNMwTTXqKSQW8/BT1ei8ZIYBRSNh8iWSaPmFEJ+tKDpou81U
8LN0x0c6T+YOBquzvD+H50C38axJrE6dWPrImDUeIhooGwXu1041TZOpRtLme9Qk1kaLxXw1ceBb
m1AzfeajnTfnGvMlt9lnnJI98qzJKDDG5150Bcw4TXp8VwX1RW3vSqjkNDZogyghrf6iLp6C0Tap
0XBcwhQVxMho6I8oBNkA8QZug2JGMyeLwM+6qD3CdCo3sZ2nNy0PyMPUdfWNPbBK8Tg/pmPQ3saa
2hwLsCOTs9dkgLRpDAkzRdOzk3KE7z3IF6oJd9WJqnm2BwXtWTi2Xo10w0vU1NkLpz5QJFO3R3E5
HBQje2OtOqeod5jfW/18bTt5tbc1d/gaM4+gB91b9maaNMlq5DQIfbwkiQhk4AZ+0K8pI34E5b/i
AZHNNuDRW68ym+ahXHyvY9snNxlKj5OUYWpuxjyd91PNGZPYOt3XRys/uO4USgaiWgzZfDZ9o1PG
NRXgi7Aqaz8vIqcJJ+8hDzSrXY1EoTKYGfVVyr9zHWUT+yunGIqAeDT5bbNsryhTct+UsvMGW+t9
vZQoFfMmeHPItPeH+larDN+JsTWF0XGK4QYncY7lUh3Ku4kO4xs8OfrRcPr4YKlFEziYEZw2DYkR
SHWmq1CIapMVWbGSClm1ruIaa17YtGAcivSja3WvuB30k5vYct/YQAZ1TUlutLnMwFUKG0uHm285
tVONTGmDBTFQlfUgmuyUNOXkq03FSBw2DNqY3gyMDVRnkog0M++O8IFnT2sDfH14K61s1TkTcwRr
fukV/ruC9ZfCWUyZjNhCGpuOxDFezxBgmQ1E3Vf04bw97TndkotbHs2i/c7wJH4Ky54+T4rICW9F
eFO16uglSR1fV7ZJ91/pVW8eWtw0USmBPEIYXTl4bE5S+TY1X9p1LMS8RU6KEbCOoidHl3ekVFzF
HH/6PMiv47lDGhhlHkq+8rmIGv17nYTpQ1g11ZYkjGgvwWgcOq2LbtxBOlfUDjT3+AQzA5HMHDkk
2NYxnojxMpiHfynRJD7BKpzyudnV2lAz/UsKzY/xFDAssscTdDFjFRbBt3oaX6A6yp9K7QRr4EgM
E2lVOjcKohJkpCbsojmkccKseI1tINvTKx4Oqh1NDK46jv1N0c1bhOrOtq460FCi8RLhZ7VnJb34
4vRoS3ODumBFmYIvoXZj5tuuYjKkhPG6YawjriOIGofQUl6lKxiPNMVbiMDIazKELXyEACQhBIRR
CXt0bXUHSQd/9mRXv6aeoydsERrcoICBM6r2jrAY1wNpPRwEbxhudQzQDWbTo0PsCyXL+MOienvV
6lAcQnJksAwXxrUSuTUYXYgGs25UV0E59L5sBvcKUByHe7ci8tXEQTkJJaX5j6EzNyT9YqB94T8F
7NmuAYsaxqQDEHh5KZ9XElpTmh3QfxYQE1gbivf683fKWaXy4e+fS/yFLBsaPeUpy06QuwJ5wfd3
Ztp0UfZj8l/shbwlqMTO3pOxGzRBQiFzZ87BsY3CrWl0h6yHVNZg86+ZaRZs859/p79d0yDrVLgk
weIBPPtO5BIGdWi12p2IInv00aPNt2pQxA9g/eyfLcS8p9pB1Fmg8Y8vXPu9ewV7GKXM4v4wGFEa
rm4vzqt3b+ggdeYRlX5VbMHTEpTUpheKy/f2kuUSBP6KpUoje0cTv21Df1wCnkgAe793b3Dxj6/Q
8IPGJ+Lx89/w0kXOKo05z0oj0LmIQZxO5TG+1+O1mVyoaC5d5axOpn8EKTEf3BuOPvNwE4i1QBDZ
HT//Lu/XOD+Y6+CiNPjFoOHrQj1bgwjWZoDfUczLNu424ThUN8nUhxdW+vl3cR1N4KPUDUvF6Oae
3/km1RqpqtV8x5A5hDg3pds0rouNijzioIgsvbDS3legjoaS3sa6t7iTebYoQ9+vNG0ITYdxR34q
oy+o0Ofhq9vQe7wTzdcgLpB/XvKjvf+CNrZHLJAExCwXc0zcou8vCJI00iYCNxh0Rz4StBYEeYwg
Ufm3LenDdZbH+4/1PeASovdQimtj7p1bMnUmHwBp8P3zRXHp25z9fJ2TlQin+TYS4EVEJ+9FQcXe
TRfu0vu1x5btmKiZdABCaJzQky4f448vA5kemmQdNQ/kz+GWr9Za7VxY3mffhDOmzZ/XcJThUIfs
It5fAitOoEewdh6Ys9MZpjk62bSQL+w67zc2LPUa26nAh87eY5r2ecxxYURKoFZled8Kb1Gi2N50
yWS7LKA/TjdcQtfYMh3LQobLXT7bDfBVGzojuuo+oCqLdekF0aEedwn/aTD/LdF++T46OLzFK47X
cPH2v//VCKzLgAB35b34znC9fvp8dZ3fdv46mwCGVE4AoKXMsy1HGXTS1AI1v8/VPUck9d8aAHx4
/K4qcB88NXhPneXyf6wq0xwNmBSmct8PJBue8HBcWLYf77YteNItA/OZhRjy7FknZSbrjUAz7zdT
+qxGOoqb4t+c9MyIhYUZyHTZUJYq4ewxJ9WQLQZ6+8nuJ0Qtfo+/jWPIP94HwZLCK6Iv34RuydmS
qpLcMHoynU7O1kp8uvb/tz9/9nQ3bmoEyvLn9X5jbyOx+fzPnz/ZACfow3CvKQB1ttyzn2is8iBW
xSBPqjn4LRqwXsVt8EzQyYXb/dtK/O7RE4ukCoM7K5Z2lXu2oApZiCadU/1kZY3OIUU71CamR7NF
k1p2+e0iM2SMQCoE3r95pPQYnnFF/VvfiSUBAtjS2NGWvdI5b6qk0jDzphr7+3AXKNtC+denZvnz
7F48jguW4LwhqBG4hm7K7O+FOv8wpfkVEtLnN+zDY88VTN7K0LRsavdzmkamNVXYC6e7T+1x901h
svD5319u+Lvb9Pt55w3JWjaWWvP9cz8OI/Jltq2HTFae0qZHhmcedqI14J09QG2fwMzw0tp4b6//
UGicIy9QDCfRIIocmlYNIsBIrmrXWlVT9JoODdJDybQKwdpBKZtjLrvT51/59wnhv9/5/18eH7zD
QyDsc5fzpMctAsiQKWBVH3g7fO1mRP7obPo4jr2+Dyx6LxjZJmkdrC55VBgsXfgIfyu12Map7Nlx
IcGc1QpxWutayxDrJBT9ZlTa6z5L0IiI+ZdTzl+pVkjjiX6QI3ddjqZnEpOyYvyKGib5kSjWrk4W
kaq2HnNnrYn6iCD4wj701w+o0REUOmWuek5V6/oQ3yhOglOW8wjP0IUr1121S/hggYnJKkG1W+0L
fo0LtcdZk/0/d4cBnbZs5ZrFJvV+RTaSnFIjyfJTin2rmZgMEBdEJ9bPzSeeML3/7jRXynhhozjb
rz5e9mzjnZjtRLVkUQTGSE9pV/U/x4H8opMZuV48fg0CHLTNLUodfKjRhafcff8Yfrz62dsRZEqJ
xS3PT0rKLBV77DGzK5PhDk4qK//ZW5h2WyISV0OEdwJtwgvD3bestx7MzF5zvNtUcL/JBmE+Ze4N
lSHxqEn8EtXLENUKIgX1zqQ7t9G6wpcD16jn/M5ZJBx0M7fA6Na8UZ3N1He/yhyjlFmE8AXwYtKK
1QqsQYrlJyR3Aq+vb0g58415/orp5eikSI6cQeLpbLy8jDZTW3i6zoIJ2UUGMe66QNIp1rOnLAgf
rUK9C1K5xqk+rjAeIV+aPE0WB6fSfGOqHgaSZ90SVclYOPNqyK3Ul30EAYvZnIGNeB0QSopzhzCD
kiQjS7z1lfEDrxfW16H16xyq80KrRJeK8AXRdRg+VnHTrZNGfNGa8Gg7bylDfpq1z5axiHm7fkvk
CpNBhJdrQrHQW/VXU2k8jspwVSSVXyK3XPd4vGUT3l/YCN6/kP/fjWeeQ/1FoSrOnzP2AXqTdBNP
quXcMUIGaeaOEh2TchhDsY0mPFI5/iZr3uoJsW5j8BTF5LMhS2DY9qPolBMOl0s75LLrv98hkboy
bfpdrUELOdue9JKBNFmr8pRWryYHQO6TgX5F0Z6qZOMip1CmH23/qBNePNXbCz/Jx2cB2RPDNZPT
tbX8p/cbAHDtpLdArZ/UXimOM2Kwja4IEn9aY0aoOqq/iCQbf85ui/nDruVtm80/EVdEh1kjZkDJ
dOvQDW57W1cTprWYeEtS5I2NOqTd6+efVf/4JuOzQlM1ANFQlJ/DJhz8GCg0zfJUu/u4f43LL84M
PMJN0BvcGShVku46VL+jXV2V1Y1uqz9r6IfmXFzV420AEQXDjac7P4oUhV/xayRPI1Nqnl1s1Bmz
RdASoX5FPhpN8fTOTf6JjLKsvmXwx4lyudc0f8722jgJJSO1SZ5moz0GU3pHqk4MxUBJL2xwf9nV
qZM0CgzGjMA5zgsxeI9aLdAMnooMkTbDmugV5U62axX7dSzG/DZ2jfE6sdABIEnHZhCPxoXa9y/r
ymEP44BGJUWb6+wEZZHpPZChJE9x9TwN5n2Rz6hwqhUyczd7MdTswkv+4yuUr8z7k8aNyWDNOXuI
FDUsVTPlxw0L13oxhjlDcwMQMLTbaGeWo3jK05rMs1HD8dAibfh8bf716+rUva6tMos7JzIpaodq
kLQFThIEYyyzTQL2ivu4zXMSWdW9ERZe51oXnt739ervFeUQXGzSoOWJ0MXZl27UKGBOsvzIEXBT
OMOKPf57hcAP+99r/H4o/zirxnYglblv5ckQWxcpRUtOpzSfkTFjqCMUzvULLd5PXXFhAS1Pw9mu
SJdUpxVn6DSuzutGqZMkogUOv6jmPvaOhtqsf5rR4H1+47SP16Ect2jTMySl33ze96ti1NWisOtT
o5m3TVA8kQmHVjrbhXR98Pl4AJ4e4W3sW6PelGR5N0bto23riaOU9yRRXVhJy4b7/nu//zzLSvvj
984GmU+z49RUZKT2sjuxcpBbE9NRb4b08fNv//GFuFzMZoRJowCf2tmWNEIlmvHFYUmL471aom/v
2j2BMTv09hfOIX+5lAbgh8bj0oZUz9ve8cT+N6FkO3Vx8mCZpXtKNeluwkT8CoPJvvAr/uWucjWb
yCbG+wvs9/2vCDO405K+Xa5GsSWbjWoXfi4ubDofn3qOovTt6FCrKC0+CDlcbIKk0DYnSWpLk3c/
bAACpu6wC6R+0jZXWFQuPBYfH/nlkoCWloeeXvXZI69MtZ2NGpdM50FA0tCUo1opw5fP18VfrwK+
kEOTqjofDm3kEys5lmEaI7I4Fb3xoOvRhd/uLwdDk447DR7EyYaJTfD9LUJUbmADm+nt5L9qUa6r
gUju6nV0OAJKdA6jZxSnGctY4kYXVsffvt6flz57xnSsOqHjLPetkbtKI//a6XEPff4b/mUJLp0Q
3n4gfARH/vffr5D4qJC4m3d231cAmHTrGrd6fpxjINefX+rjs0XlBscOmiINxQ+3S0l6t5msJD51
pj2z8JB1RzrUpIkxtierdL6waZ7tUSjgDJe7hjhKFbRKzreNNKSf3ZX9dOo1cLJKkcvt3KmwgbNJ
+i7yHQ4VjX5hlPrhoqiLGZthxIYRwNo/W/lBJjI8T519coKm2wQEua+HaEqPvTnYmyWR9ZAOSnpp
lS5/9Y/tGKiqSvdx6aUuKQP6+WtIr2idZKOqnEi4G/ZqraWbtgUF0ZUaYCHCsG8VOx6+cKCEm0Sp
fHDCJs3XdZ+mX2c7xZYpopmUpm7ITsTSh8ccy8LdHMZUKiMxACVSgs8Xw9niFijm6DBRJoOQBzDl
nv1OIykDJOzk/H0QQ1a07cXD5xc4W21nF6DKf7+wDczHTm9R64SWXIkcOWLM5Nkglie/BAg9e4b+
cynkZTT9aJ1xD95filctip1KK08EFVTJS5KtcmIz/xdf57/XOG/69U0KngW18QnTjmF8AcWAbibQ
9UuXYb53vpaWO/PfK53XqLY6WlOQ6+VJ1fISvbXr3GRJ3nljxRigwVS0H1huN0ToxcfGED/oTCu+
ZiP4Mas68STMLZpS/B/A5zn7uiJok6P9ogjO6GLvDL0NMWkaygq3qgGrJyycXzHZJbtysL9Bf2AO
LOe3VFHsU4J4z0umqjK9LrJpCse6SQgXEoxdkWcgCesw9SO8R5uarKU1W8giyo+0lTZq9io0B8K7
sYdhOXzKEHFMYP08HLdyi1D5xWlrglU5Vq3DKv6OMOd1wFtAunDV+nncgMBqDJxj82C9IYHjsCaI
9R5pbm9zst7WJkcayD1JdCLA/FDM+W5oWnXtAChQsCDADrAa0sPKqDDWQ9XJRxLEMnENjiCGYVUj
D8KeAoYhNgigEtBARGq5K1erCs82oTKwX7vgYKDUpGIMdhaxZHeizF70PDR8LAD2NxtDKhzatNwW
FbEaIYlmOwrwCqK9hlVObQevcXLhNzG7jpqmEFJi5hOK1Zr3jd43R1Vi4Cw6KgBIOXKfAsFfibgy
dpoWlN/sNmy25tBVvi1wTbolsnkn0u1DoXWuN2eZ4tcYUT1bx5oe1P33xgitdWF22q/AADohanN4
mipLYISexg6AFgipyah5a86LpryWASYaR0/9uO9ib65CDQLxNFQrRGfmNqwAG7nEyD6VLfFSaV4E
wPSAdV1lQySuRJj/qjQVesdcOvu+6wlVnkDQ1XMCRrHAy453RQCU5OkfYmf8Hvcu6CCM0L7qBJY/
FbFOQiBeQITn9XWcOs5hydfbme7EqJZRJ7fS0o5RWP1kXZANKCb9WzhbWGEEhKO+W2KxUbeuwnbK
/KSeXsVwHOCZ98X0WNnkYtURTTMZReSekq+yNZMgIeJhNndjN70iIVdw0DrcD6eoPAtOA6TqDMqa
RM64tTUt8Z2maPeNhchqkMhw46s+PcTVCio8JpIuJ/su1cQWGXW4K5rB2AVlB88LqAUK+0zHfzUY
6VpPu1/1oHyvJpMjH3Fz28Cuybk2crp+jYzYFyf7KyyZyVo1WY4vmLRDBH31vG2y2kY23mj4ZkOw
DHGk3BVD6RzR87QbssNH4ovxL3RdPB4HADfoJ4HktVEVXje28aa4KnJ3pzXXWoU/qyeSiBRP+/uo
JfSoqXXXBervTcbMl7hebdxrRLHzutTj6zqN+n0TaMF9EM7xvpEl4P+xKm/dCSutO0PHxLYIkLEA
KK8I7PWGAYGFgLjQz7NYw1+rOzdxS/BWjKtm60TmiwU5E48eIri0cn7CTlwA8oaxdlKBhyUPOF+U
sj5iN+elp4bXA4iLfRE49FtxgtICie4ctR+9qHSK5zC37JXOP250ozO9EWjdpk9mG+NYOdOeJI64
SQJ8VMogNnLx2pqykF7VqeQCuFiyY7HYFUfsQXm2cOxyGlOobMMri39csgCbFZGyMai1Wr6QRohu
QBvAKxq2QnOiq6Z1a9qo8AmaCpslfMBxItIjwmytt06BkpaE8jmzwEw6DnkJfVh6UataeG/a5mgF
MeGRNfClIay6h5AG2aZdnLednMtD5KAn7wuwD0TvENFXzXT20ypY8W8Ed9oMyUeN5Leki/U1AcMA
JJrY4CMTbK7owLRgVbRA5NCNRxEomcQl6oMIAdcvSRjyZghjm1xJK9qshfEzD0Z1TbItqsXKJvIY
p6URp69D0bxJDD7MFpLX3lS+6LKDvzjqL0WQB2Dn+KI948MV9+fFNOnZ2CKQa63rQLbqSeLNUK7R
dsrogVNlugpsqDJFqzzW6cjHrKwM7WGEzDBXZ+SqoLvCNue5yWt8nE6hby0oEquhonDoDSNk5gLz
qOgnFF1gDJon/kWexCwe8fbGNecCdoyn2G7wDplV9mzn+ZOFWvMLMYX5ccCyd5jmMjyG5DpV2GJB
S3WLztVeOAvY0pQXI3RIYS2wMGI1RPjphug7yXfcCI77nha51qEI7TeDQE2+W1peNbYLeWxolBVF
sEoPvBnxmHPEC2syIWNLJlsxGIbfJzm8DJ6TDaQE6z7ptGGLwKi5Bn7W3khpJIc6Z+9dCtorKmWC
m8dowNZq/mITkl5PkgfbHak2vUWsJtKzZCN7d9qCdhk3EYMilvbQ0TzCKYZxDDunoU9r3rXzQfTd
4M1NIx5kElk9UuWug5wNtnIbI8zGI+Qmz0bQ8FYXpVm8KBKoyQrQF6Yuo+bHVIfwlIwLllf0OPZc
hlxu6fxwk6JdwcWEAeLOiPazkuTUmLCOlcBLCRrUSK+g93+1G/Ob2XXPkwkVhtz0+B62ZYqXgRrQ
JEwKtfTkrmDs1MesU8I7M4Y54GLwXbeNzpF8TPG+EKS6IHnqHCtSrBn6LsgSbsIUmvWhkAazF+Q5
GMBILBbcNWYNIOLttCDrhhJ302ZYj4qF3gMHP1txzgpWGVOltW13EFCiIltlRKgcRtsYN6LWk32D
N++mTw1GjaEBkTYw3vKKaVeDKfGgtm3rD1rmfA0gT8HXy8sdubVyjU9A3zgQFzyG7+JrA0wN8hFa
Mjw3s/k4Tw6+585I8M+EWn+fwydizavFtWZgXBiU7Jec2SCjBLliQwwyvFUlvp1LJNe52ac7JiPz
rWROz/+sN+GVQVLpOsECepyWtin8qdDjjRc8NG1mbEOzMbatCgIsw6COG6mTz0VFw6rLK2fNR9U2
CkK3bVvgoFyXSlsDZ+7dW7zorOOpcl+cGquDUyuaB6fNvYOj6/iGOiCYHlue1oziCWhzhNFVPgti
3n9YuA/xZqVTDnNxzk0slzObvUg7CAbGoJ60qgoegy6ENdJV4zYttMALidPzrZChmlvM7MqBQ5iL
qeRLTO0UPqpwTO7rEeXgoEuHp5IZUpQH9l6GfeBznJSPxmLRBF3u+K3CDgSYiangqCcb5MjONnbU
xEuqHr+vS3876ZwHq2igTgXUkNHgDESnzdWbjosICmc2oI/Fd59p1ptqMAKrCkrapmbKp/IODldZ
n5Y/obSaGyZZKvGnCNLjZCZxaprrW7Xt0R8nLl8YdXeZH5NYax8rd/phNWpDCdS9TiN8tGnU6+u+
FqqXqtrraC53bqS/ZkmBfW4gILoFcQHQY4p24/g7tJ73reKwt8sq0m4iBjIrpWBHddp43sjaZEKA
T3ZDcvj4EIyTXCuE1fIZsqcBDTzIjaT1ikqzfIFiNd+8SDV6VJHLgjrmbI4fZdoOFSFAAxyKlToO
3RYlNk6bZEoZ4VjaBlDb6IOCI3o5DjIf6RjWsSaESONQ/B4nU+PckGTtIY6z6t6s8mRXjZa+BkQ1
XMOubn/wY09b0afY2QaQ935i/z4lVw1fe8yOxCcluJzT4BFrOU53LIrbgiMsDEUHMC21h4ajIKqP
ItG6L23pgHVF0+y5snCu0bKHG3OmZtKl1d5ByOIQoIK3/94kHDg2aT0NJwm8oqZK7atvBAVdjaP5
XU+GQX8ljn3QHs2qjXXm+nqZ7WIQbcHGVOvyOy7bZTGmPWSCRtfxtpu9X1ntEqhTmO4660ZgpYYz
9uNzAxbp2hp4LfeWYa9yrP17s8U0mttudJcWhuW7jix36RxbK1NTvmUNSfN5Fbubucr1H2mlcW5x
8ijGDomLdh3GxeIPTFSqKFeNV9hz2lWQwexfZ62e7ukVTH6fJ9GdJgknwhxQ2w9E0wO3rI2HfsDH
EkZMvtjrnTsrxoAT2DBCq7rCeQU53G6/ITVED8mswzlIKr+93ivxpoIssU8yxu4KJbWX6Y304n54
BUZirqeoQc/fpAC9DOCjNLVycM/UPKqVujhcpb5PpP3FRf2zUZ2abz/U+GvZzVZFFHzLgrZYG6kh
gMUSpJwOyz6In3QlrSTixOQAkCLr+jpvCT1eC9KDb3IYVYnnApyjqncUPqmWUcMALGG7NJPpGgQM
2DYtMedrR5N3aZV962C47QYLL+aq03FZKplbw0+AvmOPau1FcAh81IP5BowlrwZIuxgiWZ3YaKNn
ygAaR4BJX60oHF9sNejvJmb1O/7ACC2njW5gMyJpC2dTA/xs9wEbglZ+bXOcqqJwdHhHo70Tc6Sv
lADaFyVHvxdxZ9+mQc1DXizAxZ7YBdBeVe7VzQSAh4TkW/pWsNPM5lto229KRsNRcAI5jAS1fUGI
qmzrSSl/uFMA5IEploe3QK6jFvyFkkctFshAYeypYxxlQ1ibSqXsMMjR+2LYt1KB0XtVENZX1oA1
QtWJ/HJQqqwkh3qxSkpqPPCFytYYBmK5LJBud2ozOiuYPcInL1pdm2Eyr/IU4iFBa7S5dHteQ+rR
PDcq3twQkIgsQYdrRWiQiWqEXmzgV0miePIirD4YohTDK91uvhPmJPZzDPARXN90HeqpxRnDlbTO
6nprmDK8qhsT031ukgKOqvs2zc2OMDnRfQeU7hytMVFuBnyM3Km43+Rg/r9GbDNH8ASpl4wpkFiW
k7ijqIW+UUZw79yye4D09tYPdb2P2t5dMRGbr0T00GUbYv6SNUcfboVItW8Urz37CzWPVMx2PXQN
M+JW2n7E9TwRCrKwW8mRD6NsSuxzlHrq5LhfjdJacqphK/ycA/sHrqrhKRRFuW9NhTAANZ/KeM9I
A06RWWnQ6p2otX5FqTnu03rUvWBMMj9TmTBLGaCX0HC4+vnUlDdNK14tXVcOYPbGVTb3AosFjj6e
qxhWQc9zPxPgAF/C+l5YdrvTs5IGiW1olH41BvNSZ8JYJAzncCY/u+r0xcaMRF01AftrJNWdkilb
uyPDL81HcHkF1So6LJBIaYmXh6QCnjvgKhh/GxAJ84nWRY9CDakIo2brVu9x3MU2g76kIjMgztVo
FxtBuHOqor6PhGM/8KX0lWWzLGMH1VAzfAdJhl/PwKatUkCt6OECCmn7zh/S3PjSETftT22mf28j
IW7cJBXxqmpC59fcZqSrsZseewPNTdY2oIPU4AvmMdQRkULKHtuo1xow14qsFrvG7UMPu+3PuU57
H/QNbm5HZ99E6rhJXDvAESd/jnDBnmgtgbIhM21Dgx5am8EtnqbJuC/s6GlOBvIlFRVGk+6UuNKn
3KPnqOMa7N4GcujWUkvlLupqg42Hu6dGndiXk9ncm32hHGGS2Ec4ytGNbWTzJk+d1J+hH9OvlXwN
bTnxK9/cUi9vERlSpbZFTVPPoG0RBjyW5gtvlTeiWqBfIYJYGxOm+VYZMZwNputZi1QojGOblydU
+coayls7VrAyFlAZCvghfD4rIj9DVH6ouj8YHFcbpStGDoZm82Pu6T6iFqWsaoaNMMr8hoqw/zIW
kLP0OohWHBhLWIZmvQ3yLl3wJBwIZmml34hPCzdF0WuemMzc5yhDaIE6YWmXbZbs2hLGemiLX6A+
UNfJeV7LygRkZzi/pFQruMtZemCvNa/RDhWe0Q4IosJQr++rvBs5u2ctDr7agHmLsWTjYAteKwC8
NxJX40pP8p+oXyMe2/o1GqHNgDjQ9INVsPq7WXtZbP2rSJX05gBJU0qT//CWBvjUysbUbnNs/T4I
bRpxRq97XbvARBPnyp6BAuuIMA+uw6ZAR6sj7Sh14FMAtmD6DdBLiZTnbGrUU69r0alu9OL6fzg6
r+ZGkTCK/iKqCE0DrwKUZVvO9gvlcSCnJvPr92hfp2ZnbSG6v3DvPV7uOu/YJJlM0ZFu+HBJfV8J
OiAyxt4Lp1tunlkrJBO+DIUk2VE3qdS0eDDJxaq78qPvZXQijVDtE2CH+8jokgfCGrugAnu4m3ks
/pBN5skaeTSxjDnE9dYO64lgrTLK1l2dAfwyiT8gx8/AW2oRAQ+Nrt79zxJRcbddq/VLSwaHgWsz
y0M/iWSL5YT0KSq2rdGR0NA12rRnC0eulpvwOIoJckkq5GGaxd5t0udWEtaQ1N0QFqKnGdOT7MBa
vL3ziEM/moxmTyvBp1wpyhB/Y+E0H9Lt36OmSE4GaWC7vCMRaU6zn7ibJ358Br5ivbELo37AK5t2
ERkycg5YejKiahvCqp1cvyd4nvfbJu1giT09LGur3/NyWltgJwIToNkcNTVXT2aUOe/z6v5zqpnv
i855g4u039YOMVCzVrkHYbc1Z0lbPXea2wWmoKDQK3hLRq6lH6Pp9GeApIVvpxohyRR9vrbC3cya
Aj9iqTUva9qDXGAiQXi87KPoiYdh0PEVjQcElHQGx2gIZJZI/4xO2h/Lao9HmwODzMLZJA9a6dML
V524TXTNA2IL/T5pGEpQAo37ZXRuMY5ckWRLs+0UJMCUDXW/zaz9J0PZYm6Yx1FcJzHxK9VQlH+M
XBGEuYoTeRlmeXGhOT1SgavAsnP5OgtU0hkxJlAeIyglYGq3GmciD55v9r2atSKInblmbtEr342W
GWRHP9qXQTKFW00iDQGlvuNKRRUwt7+YLac9nB9SVuapRx6hY2naspgg/mdqqq1lWMnFVPVEXqxD
MrJH1LrCDvImF/HO8kynUGs+7TzpiCRo6fnJsOkPokXoqQGuNaNo+LFKz4iZ4uKCZYPZ9EfXI5iq
wuOAU6lX72Zpkoyjyi4Y8WKb1fst0m/qnsxacDX0lf3ncuifnXL6QLHZHGH5EMPPjInR5UdaIjqe
Y/A+jAx6H34PnSSomJBMZM5f6t6PzCEpyyxxNw+9kz2NRq1YDbSMFVTlbKOsSvZTY5isHdCCAGgp
j51kwcorZyeIHwdZE502eKfGM5oPe21URPJ6Z24Xkb4MXkJ7Yk0fSXNLARd8fj43gHhymRKQoTwU
aYAcfyX9uiwF8c+lFW30LHpskmm6JLBLs5A5dNu9pCiph23Wq/7FMsXg613qkajUQT9oE0s/kmHq
HmaiYN8ipXcBry0bSNlFh3hhWGx6ySsbBN2v3BgYCmy5XURiwJ7GJjrgETACO4shN9fQgeDl9b4W
d8UuGyYmd95Y32Jv7aB1m3+lXv3L69LwiSDFkG87TNZOI42kCotoeChc0igHl9xrOC4Z3VJihi2x
T4x183+DwbE4NmVxozSzRNEHJ3pr9aWmiJ69dg/eIvSyT+ZmdXSuqsGxLmRYT2hHxz5Nd4oV8N2K
uxfBk0h3SOrAOxO7AwpVMeAqDcgBUpM/a04IcIWRB/d//R0V8W0a+areyuwk263xdPsFUDwHdb2V
8iSITyP7n5QtMZOTwC2yyVb7qW2JsKgjMDCG1Ro7aZCN27NEIoKK0O6yasg0EBwTSzP0Rwcp+xqP
2mbJ8hcMALdBmzK2WeHaj2Cr/i2mcVry/Hnlhd/piBmhnDCLL4iXh+Z2EdNigCbqoIHo6S9BzVg2
nJMzPpR4D20CLhlymqWkZC+L6H2lGruYJfsd31m05K8R0/CcSbf7NAikC7yFcAXc38bK/e5mIszK
frw6urUeXTP9dK3uNW50cuILIid6Y2T65Wikv8+14gFXqe+R9vps1aRPbAR5dfdDo08nUZPaxkh4
2tSpholMYxBdpYwjhqqOmfr2Cjw1TSlRTKxHLLI8rZE8fEIhpk1RwRMqDCb6zIkKNhucwgufli8m
MqbGxhzBIgzploAuNMpdCY9lqRLiW5nQQB7hVhPO8NzN7FHaNHFORbZ8cJ6bO4dVh8+xp98Ty54F
EeIYv0KDLHnxMYfTX7NjSujJvwRmPhaE5m3uw92zKcqx+y0xmmys3K3DuqNWI34BFtUU/87OnIQQ
udYqZL3x3nL++CxWSLSK5i8ADaQQMhliCaNTkhAMvTU1QUuYNrP+Y2hdd2p6AjEyCDybmNnNRo2Q
fxk8kfXOoOBqLXX/mKUJau9RN6xHxywrSuO1af2lmj4tjqmgIHHcJxvpC846+1ZTtgsz2kEQvJ2J
LzN2jQv7mvpic5Twg9j/alrhUxbLhaRZW7Aw8ZBkd0aCSdtgI1tGOZ158aHHcUuIf+YdGTn/65OB
Ya/r3jaUEQ6RzOiiJSj6sX9qCX0moiZX5JyRZpkWIKRtJ06exyYe7qtSfRGEb4ai9ZAeZlzV1HHg
dUm1HcntddTC8mV4EyWwBMI4y4s2qLI5lWZeXnQ2SA7K8n4m5nfMtvkI0UsjrYCrPanOYzRH14YZ
PmF+FbWiPvQvE276wMq0mbz65kaRMF9rwUhvMfH3D7adHVfHy49Sv5XbimfBIpXe2YzbbRvnSaC8
vt+q0VF7FjXQtNoq2VJzkKRReyYnX6VvPMbqQZTZ75BVX4HzubzUXRKuaWTuoXzZe282qd+ifna3
rCiXx9FC4dU7k3UgQGMOp64rz/WsiP/s3DVARLOQUkqaW27FHrA0iQBWyPmirZ57cmL+CzjJn3VH
7uKcG+wBdBPmfKfAw0Bu9+l7OTNJ0L0mhkpUoEdSeRul5/FFEbHOTsYxN6zRyeTuogcOEwElKzKO
0ijy/diLdH/LAKa5gQlpZB4NAiSSMJ9JsEYLD2d1YYJFmBQyThuBAUp9xQYQMJadtB/CMKpNemNM
zUxxt33MTHzMyIr3qFM2Y96UR5PCiO1GnPuz0XanGYfLSbdT8yuHhsVfQa4+KVLNCGat9y5OvqtB
fbaLs+GaQ2PdZbKFfiEK49JnN9G2sMaAnNX1hHxaHKW0m4PQcDrUbgTQTKXqM0nTJmQ6V/iCStRf
vdLkeuEeAIWRA8fRxydrZCFDoEx3gnKgiPPtu9CuVs6SxEDWbdhg4Jq15zddYEd5+bruPS+W4TiK
ZDcVEyvm9W1tR7WHU1KHziiGRw7rhXUR/sYM4+neMqL03JiqOREYQ56kNbbXxs5ctlrLQJG3so1t
4+y+U9OToPDca7PFUKzXBHjB23Za6F+2p7rLIrBWVE4vD91iLk/NODBtosDwHYqailQ0K8nKe5VI
Xgtv+kkJLnmPp0omm+UWbyFzzoVmin/KcZHb3E0juucpZ6mt8x+MtzDEahJXGor4q7etagfgDupS
n7PUjYFh55kz3qEdJtxfb3Xus6hFwxV7R5BW3pEr2TzEedag9y3J6WlyYAhcy2uXLzswdCqgxm8h
TzfTpTLKfM8hMtzKRM2HFESpPGjL3tCaCkmDpD5eahK1pyXZyMx+KZrB27HiUcdGdjeyXKvT/Y6Y
MGRPbmjkkShTR76WTvNdM8c1wd+35HHLq0EVeX+ALb8VPQn76W/bAuAkXa14myyRX8dlmXxdxUNo
cQnfA5UVYT6y2jXtuDpmXm4fCZxLd1mZv2TCKWhEDf3U2ebMB9CTRVPlhMqwsWHdhKZNTkjq2F4t
B9OO4rc8Xn6qvv3AUpP4BhWAX9YdE7ORUoCdIK2fpmxYvLZC0eLo93GEZNlz8m5b26u5AYdjBikn
0aUqumSTLwsLcjm/jHXR7TQvgb3D7vRuklFJGrehvcKyOqDEvFtqI92yCbiDrulu19H+HM0+CeyF
m9Y1+IoTeZecPZ7qjj7NuPNIMryiXc19MZMiBZrY20ZD4f5QsBnkmjo1+6KcCCXNVYelI23HWuxP
MpKaPfpS5CReRMj0MFubit54m0BE5VWwPl0suWwBVUuU7a03a/X3VUzp2aui4UhTg6OBZXi6wU4y
oUBjOpCiufcNUfF1aTLrCi4uvxgNQaJrgkFoTZI2NNIGZmStjHvztjrwKrpDgTpuY0tIi1iZy6uM
pUsWw/TWUrIHxFIqRAE3GJPR2fs18li/S038Rfhjby8CQhMneyWRdfRXR/uxpe4Qq9l8eDMJN8k0
DJeck3ufafw2scUAqOnEKzqC5OZJWvcrsF5fruXVndb+TfKTBQyneOC6GZ00IJBB3icfKHgIgxb2
szmmTmDEyfTs1o7DL0GCsZ0zWyKMqj80vbNuO6KL3H58rSN2idkEHspQQ0qQjucFrD0i31VjGXqJ
0R/MoegfBj3qd12eVs9EpFkBdB3TN2Ib6iKxgZUftZP8tE2924/uYr3HJIq8aI0bE/VZg1Rka+Ji
BytsalukUh2tVegmzAqX9lYRKUk2fSOHq7Kq9XEcR/xFzKIAL9xSdY38Ysm2+4KOVp0ZSwlW/E70
TGYUr247EZsZV/5Ey8Buky0YzafSv/POpePBOfVv7aP2vTDcdT8nmbO1EovpIpvHWhN+7SHOIlqF
ev23r6e3RIufQZDB6Ljpc+aCcSDZRS4aNDm9ujH/BwIa67DtWCDSHg2BwLp7b2eT+qf37fhq6HQ+
Gd3upqhnQiJ1AqaMnlu2czX9jmYxBhMwOP6QT4TjElUSeM5ghLGH+GCOqpjAMmk+G4P1q9tehrwf
oPJsWplvGG109XA9bTq7NoDEY4vsJQsMOBKAfEyqHrSnxDuzrtgbVsMyXxuzeyua+MJlVCddqbJh
M5L4/o4Mytymo/PidtJ8tERj7um8UOfIvOWAb7hZXDs6R1m7bpepzGDGRE8pqaUnVoXlS28jq6gW
tzgb8ogqCq5SrmVv8EEcv6kd8KY13Y9wEZOxoNAfrfwTpSzjnCtRapQDvuJl1Rk+p6Qz5Sz9p9es
3BrIidgfXtrqezSyu2hdCEN+gLmNo183T4xpYE9Tt8Q/hNFzVTL6LUjKu+303cuwvCBk3NpS7YV8
hnADrYyX0n5qjJNtn53qPk6ObronRDplhaQTsuu5e7ulyjuD0IiAmnhlRfsjNmX6LgBBWRof734t
9rL88Zwrbdcm1ekcujODSGOlFdJPPaPPaghTxaVCxhNP66tyrrX+YtFTVfdJuuscilj7sNTggYrf
ctoXDKE6zTc7FlT1eWGqlB6M+aFnyDSwYSzGnqUI8ziuNtX/ESJGjfDbaQFx4Wo4z+XPgAfSjO7W
+NsoFVgsgDoeapVEbeP6ORbvWns2muxgs6iW4uq03pZb71xHN3VNHTZ88iREB0BJT/qwnbufhfmF
nSNjpK/Sp9eFyVQXh9OIvIDGyFLwPH0IQnsjO4rl5CbsWkUR2GKvF9eqea54dRSN9sXtGfQTEDr2
RdBYgNJd3+3doB5/bk9NJn80mdBHcTavEDhC272v1ZvOeRk3+TE3d5Nxggp0KAuiUmmiORkG/TtL
YE0iQjXIbV5IAJyeohjr0kBA8PzDCbQpSXocmMWJ5qgm7h3i93MM63r1WsuDZBIBOXOTRtOmtY4J
SiO+MdwjAT91nmxb40GDpys+4vqhMA598nPLlsdc5E82H+BFMwFLXbzytv36YMYyOVePmJrOBgH/
LYznZX7FArVhzdGJS+TuGtZYyNs1xDj9LkM/U9phb/wUqBRLblWCztNVg2x2qaO7VMDQQquVX1zu
cQnDSnR6u61pd8nfR/tV1ppigzuKl2S0qwPT3S8zN/M7MjZDZ6W7yi8TvGgXOB/FV69mpFDiwQU/
XlrQmwsQvhw6pKnLc2S2p4SUS6PYF061mQCzkUsHyQGuD2FCiHNZLpV54MwXC9yU4MjzXsaWk9dj
r1YwSI02YnwhqTwgkchvqQazfJeyV55wlaFi3S9xio3xaYb/VV4kaJ2ZBt/u3jNyw4lcYb/rWpec
hCQvJ9Otv7fnF917bKNdhgBzbf6YT+409aqvj6b3EqvdWvxNEChYYNWtcbOd7/UxQ422u7FNTJvU
+uUjbV9SKI+jvo/i+SAn3c+RbrQ1jlmPkH6G9hQLbBAOC6obgfzNg12gqqfOeO0sykttT217qM0b
UAN4SPorBo+NfQkkAFcerNBmrDal/DeTflhm55WnNaRoQRjpLJFvVwXzJO0BUVFA4OVsl4Hn/QDr
4/p9cOQP4j8/Tkjfd8gPZOC+mruB5KuM43ZhJ3+4qSDZTZbJxVsMKhIORL4DNE2BVlRh2mmvI/Iz
Ynw3bnTN7Yc5yfe59Wkial8qYogZvsbNZz3G6LOeiVa8XYXzbQQgrKDQUAI0Gw8QTVZQkZYG0pRn
2LQ6nSIUi2q5CLiSFtaIOXqzPZQZSXSMCFd2ok2f/jgaQBUr1LJTCz7MvWV1jg8GCYWjYhPOwoiS
lXO/DcDEnxQkrQU0YmIHsfVa1QDR+URmGh4EAbUkN2jL0pMH9izjDrfjHSHFAutu7H725k2GOt/l
Sx+UWvSvG5sgT1gyVBe5HLTybZi+bX2/lDsjI3eSaE/vq7YfMAL7KZnCuUU8qjwq+sTK3lWQoiZo
XbmB+/fKvZqStGj7xaT5s/O9cuZO7bfKnx37THuxsZuPePhAShbaqAZQMCC5vFszNOz7Sbu48x5n
ee/yPjwMsLnKd63+YGoVNIIe1/nSuqeYN6VPt2W5M7PXbvx2qma3ILFFbIC+7UmQoNOiL6y0AeZx
xpFNOF35JeIHpyNNtT6wn8HN/9Q1b4t7KkE7/O9Whu5D+8c/jIpx/NfYDzeKoqftbflYzH8sP+ru
B33tnsxy+udyo5s/5QIy0tst7TlruTw5xXsisR1kila2W8vngTlKut5L+4HbbUs97ZNtEP21jEz+
CDSGOfzbk40Sv2bjVV/eS1QiRn/SKLJix+v3N2Ex8oyUE0mSxJwhXAohXvXHAnLTjqffk65aw4G3
ZHJqreJhwh3Fg0+21C++nK7jhHJwYEZY3hkeE8gML9prOgEEtb+d+bdDgJKRK27PREGv8Y0ZFfJl
8JfsV2Pv4AJ26tFWT4kIUJAutrZjuAin5A1JWSij9Q720G6d5X0EpZu9dmjkeNRRORVy+FgMa9vF
h9J9Z19AK11sS/stiX7lXU82oV7uuy/30Pb3suEPTvTKm7Hc9Wzk1jE+TMlBglFoCHRO1vNNzzMu
Lxanal5yZtwOCPFTck9BJCdY6sEp8YaBm6sfXbAdTc5D/uAQ8yAOEnZX5UUgwTdztrgG7pv1I7af
uuGceb9gForxGM9n0IUb2V9ubxobaV6ig0fFbd6lzWNkspC3nRAEG//ab12EC1Ues5Kp++cxEWOJ
wtWjfBWThJ1+ZfmlQXtA7MEqw8F90+w707xfjIPqaGX1vZid7ci1YblHQ2Mf0W1FdifZkUzrFXEq
uvS7RT0u05dj8I35KNJPLQE67yKoBxjUaJehDdj+hySJ+vr4MTmntX4gYbNmMdgk5ykFvPnF7Eer
5j3Zq2X7rFuoLr905yTFYzS9gDCq48Nqb1VyKgm1Wnd41X1R3nkMZuvpvsgeBErbtP8s0p4vwcl2
X0Z7N3OLpTFGlRfbfI6zh2E86zHEelRS/Xsmj0RCDKtLvRKmGFT5hhIj++iZAE+Ju9zK0eZ9fF+N
e28IaeQCu//mPmLXTRYh2Ljod5bwdaqzCyHZLgAt6EWoCIylzxf9NckJOTXJP87ExtC3ssUigy4q
4nLWb0CySwmMK64Pg/OY6dN5ND/jIdoVpseoGmqZuqOj8aWj6HuqzcgGY9Z3mAohNTYhZToFM7Nr
OgBN6rCYaUuSO9gmG4cL2K0ecTwjPn0Bwc1plx1nwvKL7jtFNV1WBLlXh9L4TUZn05pvGQeAqWf4
PzOfmXRJAT+zTYyn32FJAi1dsPAu91lXkgLCFJehWsmvb3SvZLx1zXQYvAcMFZQE8XaF07ZQccxO
6JCE28gnUxbbdOoehxhowCo4ZeJARR+zjWh/eomaSxHZvtZCAWNUtdp/Y1cGa/I0NV9RQkIJks6M
86BmhKm0INXvO89+WL383DeQUQU3VlxuiMDCvmH6EyBiz0SXKDnxBvOlLfg21wV59vG3sNhYZb/t
WLGLQLKPnIYbEQ79cBwxtbHa5swl6p+Bc8U/WaFtieAAOwyPMvU0ju9g3mR/TzA+4gtO7Girqh+L
BTsZsqw8/2o3lIPYGVFEmnRGJ94eEmfYjsZP2yqin6ET3nJ6hlIdGkagOr4cUsXR82rvWjYf6mo4
IDVhujrHfyraue7eQN2mwTNaZi6y5HkxyROuVcjg79xjP945q42c/q9xQXmq115ar2befq263BQA
r4X105Z/ie2cbEgZMdEbZfE+qZQOHb0bW0B2zesIQvCh0bh4k9fUe0lMIxwUmt7134wuJHqulj+v
BUOG28b4GIjKHfiJk71YDzeS90KXWMjPGKirCrJV34/OeB7k89RuZUqtQvxMpm0MVsJ0PLr6AWc5
tF+2dW0hgrNuS+ZTW28L435wCEY+2I4B2iLAhRGinvB7akRZpbsBJueEqs/Ur706DeKkWIvL5Ke0
bH9mhNxrB5NNacMgNzNeHOcyasYO4edGp5ciYYLQaJ48bhWUAX5668gY3AyvswU0Y4DQWlxn9wfk
2L8VvoYoBVG6d7X1jFB1k9Yzc59fzngR3SntZDiHMtsNOcxQfjbW5vb66Nl/A9BntgCF2pbJ2+RE
JIlyGmFDOmp8i9gYgD05s3+27N8qblCKPrMuSdG5YVwhqCUr/vT5orfPNlrV6mxkfDnxCcb6nWyQ
fe3VDZ7inpqO3sc+j+WfJWUQAzlRzKvSZzmwbYIv0bQPkXzJJ9sfl7u+jVj3U5a9GSi/FnJBHAbt
NH18Abro4pAyXVdP5fiqtU+uepyW3aiucCl9pr/M0I92wV9oHlT3YdLBCO/UpfqhZpqRL1RA+AzL
4hVA7/2c3jXaCUcgiPbHwjmV8j0jfn5det+R4F9BeSUENMPTWw328tjvLIarJS11Ql2nZ38jeI1m
2MfNJQOcmda0udzeVfXjgdkAoL5LjR1YRcsEF08yd7wEbQbcMW72Q/o6AtPA2cby+judvrye3xDV
gWa9V+a/Vo27xFoCSz9AjEDTxfd4dYfroEEeJoVV1gg2iBnvVYVNcNyuoIRki/9CAMzKp38CYd+i
5yQsDWdcXUfGDdEGK98ryBF/5aRGS50fI4/ZvubeYRj017w6F/XCvhyXI/MeYDDpEppjd+yI7uLz
cBA3uPkNwKUeLMJeBkPDDteGZYSzvxV+Hut/rkKSZM4hGeEfXox5iFlsBV5+LKsdwoqj0y/7Hj6N
ftM1ARhDG9+TUJ+bOiLp9duIzHuFDp1cdFowb2d1PTD2G0lkDNpK7NuFl91ZpoNbx+/DXL8Loe29
dQxdqZ/rGg5rs/qMwzZyKR6YZ4bWOB+Z8X/YFIjSG4+TlV0hKAbTtGzTBoC56dQEO0mCofVD72rn
Mo9PiaVtK7b/G7YZv0qT26GcH+NFZ5HPwmoy/dXuDh1vTeqhmy+tD5Qv1BKQbriN1SbNNZ+0nifh
oABL5KGy2s85dxGI1yQGeIV3hPgNWrXw9cHatJoVrkS7+wRiY+/7W8pr3z1JMVIir9XG9G7dXPHO
euhhSvOtMWMVcJbjusZ71HAPhaf5qeXtKmWwqQSdY3SXqmS9V7GkH9R+jqIHMx3JXCFxbVi7u2Et
T5U2Qv2ugkiHxcRwGWzyyeWA3sRr9ICi8DIT5FPF9pvZ9JuRS7PPTZx+6HLM+IQ9KRiW7MUgFms2
15du7UKPv6OjjhyW2PfmLBQcHC08x3VZEejA6Yk99BXrTrONc1eXe6vjPUVSOQGyVa4Tsrr8aDV3
n9fTRRmzX+Ov7ODjsdUE4Qyf+xU1/16q+ZFx5Ns0DkeRRwFsNfCSgILJR6HtufW1U01t1zGWBwvk
LjUSXnGvDz9DZJOdou1T7pNEt0OblTMwPGZF+hZF+1WzuYIlb2+/rKekoHrP8cD10niw9DGU/3Oc
iOwTXYC6zE8StW+7Hm5Vvxv0GW4RMDs2fDBuD45ZBxL7n5Xf3h9+di5m9My/HhC8yXCOnbEGJDXd
yZqKbTSnp5EhUu8021hjJqcz+ZntOSgYwjOa+tUX7zElsci3R3Dq1HC/quZ5u2XY2FxRSGxbE9GZ
RQkJyRmmt4iWkHBTxDVoP6Y+O+RTEXiqOOh6hbsz27Vz9cFWuYCFnsT8NtpWKVYxN82hWYEcgNkT
ONNMEmC0ZW0swgHXfZLFRP7XUNMibgNJX2rK9JS7E0CieBeNM+RzT0NU1IbF3JzqmLPcXV8Eytex
pyBuwRfAuWP9Nd54xx7TQF1XJ/RFh3wh3hUrX+QlNCTg7uv1gHJooK2DwyutJ0h6Abiqe1BRBTH9
665U8VvLlxdWBMk3w7WyHGL6RNlA28ierP41H+nyOizxhsQZyMfJkdE2T3aff2SLRAsItd6u9nMZ
w8ygshoayjoMoQggK0RnZTCzVIqM4qzYhjU9RzLVD1+PjPujHZr7BdVkl/BSGJXvooJAwIppGwn4
yikfpcDOeBOalgKDBsdWybGK+k0WNUFVs9vG3QCZDklk46uai4hoM2TXDOebMFHu3mTASlxjmI1z
mPfOxsytHaiMwLSrO8rMIy5fOi2K4l7zY3KzXBPrupJ4hXBaOpgg04p5mAAyyoIAsUFW+3aBIatv
jx5o1PrWsyWgkEuj2wuqXjWUf3A0oNRZ67sxsW4bl8tIZ7gylm0cVM8u6bIojd2eUO6KE1PiHaqG
nMmeicuPiPiL6bnobFumK/WpoyHs6sI3tGnLyXC4Kc+XTgUm2jxvKl6bITsOc6b76GXv1ySC6SbK
x9pGpoiKgs4Q51omqvfOEKhCMNBEFprYzNAv7ciw3OUHhR3DX+lZz1KS3SDbyQ5bVjhlbH5XniKD
UaxJQRTNPtFjWytyNoN0URPAZSwkFjLgvxPScIeRfN5YzEzwo/I8FyRO6ZRNG4RePJwbyn2NwoZ4
rmKdSl9qNnONrAwkzuRG6Vy7mIYSN0Cx5cfzrV9vfauqzrqLy9jgZKm7CrGSCeBb/lhYS/wlF34i
EADoLspprlIdMmAhMet33W9NId7w82rrxANtTrNUYbTqocV4rzGsi8HovwWivolHUkNjZZ4qsT5b
mbVH3b0DPvNEnueVrTBUcBzJs9wNWjh7NTPRbNon8KnjXu4wSgX4yMLIy656T6nKHtLFGUgIx9Up
tY9mQiPqsvkz9JWGAxuGTNgcewEoXl9QwyWD9uhZtG9Tdeip2OFhwqK0Z6gEEOw7hdXZdHbe/E9w
e43QVjvMkR0aXejhYxn0ErMDf2qA9Ep7SmERr2jfxfdCSBeC+y++exyweIcF6uPe6d8LlI5Wkd1P
DOj6GXrrUuHtik+panf4+Fnx9L6c83sh6oMxYIerx50ps0e838xD2c6yuD/o0jwYwvtrZQr3N8d8
k1RPNdmitxW7pXvMZHgpZq8/DKzLy0g81EYfYJ/np+xKgKWoDS0OJNt5XzQG8X3n3FF7fExICUGM
jgx5EGXlt3+wMlkseW95E53XAWfa1KOqTOJnr5ovfTHgHET8bzfQG4aFj8ga6x0jZtYaKTZBALZp
xoqBy0FgTER4fVuoaGE64nCcpxqe7PJhZqCx3RFRj+0Qn4dz2/TTYqCE7vUjyBNWAVFDEoONnlux
YQ2TfoYphnAtokk1vXV/k24uTncBWL0jvOjkDMuwZ8X2487W1k6z88yUsRRm2MTyTY/H7RApcTdN
NeNDlxCL2qOncQOHnXIkYR+NJGI6rRvEt9axXOjl8aTqtBNSdXdtEdGBG2erSf9qy/313PWiSPhs
oOIJ0VEXVsdJkXbhWv5sJkcbZtJNDUPNGywugrTbEIiZkmQQY5iKmcm8biw7BlrKAL7WuLFdBrkM
KOPbZajhtklpV4VaEB+B3G7zhFIOLF8mScoo2zhE1LCdTfjfDeBJ1vbbsWDx2mEmr2ZVH0QifJM0
hXa2KboF4xXiElaLmXg/7pyiQmM5IDnPKlGGAwkwj9qCNz/DTXdXN5I0UXgjtEn61eMFbYpSwcB1
b2ui0bwabt24W1in/a5ME+ycY+F+Z537T1e6d6fbLTsIgwiy19VijWXa567LHPVSo/t4Iyun2E0L
t8FkD0ijJWohi1TTfeTA49m0df6VAUm9ryUyMPILSJvdRUlcncVAFCBOBo1ux34fRtGeoOd8r3k3
7LAYphjGK4kbTuWwDZPonvRkrJ3xmsy8QYmJII9BnklShe6+No0y340ldh9MsZS5P8zK3Alm2r7m
Ql01KiYO+Rhlx9G0j41HGoZQmKlXczL+J2Tu8bmUl5YckF23Cjxu2C73bGL7sM0dNEsdor1ZYinu
sUQiHsLDhDmtu5TmL1nxqGwzODmW65hfYEdRbY3/kXQeO5bjWBD9IgGkRLntM3o2va3aCFlZWbKU
N5S+fs7r2QwajUF3daZEXcaNOIEnPmkGdn15Ep/7jEu9LkZDDDW0WT0Ron7GmZae8o6MARpJ1qLG
tvnrWIzdk+5dzPzYa81DFqIfg9cH4WIT13nKwXAE4EuS+XFuMv/b0y6UkmVE9gyoqy0mWpSlq2Iq
mXoLL/a8vLD6j5KEzk1/8UE89HQ2DdSPoEpNs/4O5LpGY85vT5TgO0gnfY3GmhO8UT3izgRsgBjl
LqeDiLWiWXqOzyV98teh/lesA3fcrK64hSrbCzFi+4BGyAvby2uBWWI/j+JFm/lvI7r8XLnyTrsl
YI7UZx7MqwLQ/e17OwSEjF3gKo9h1vgHVw7EI7tZfrJ+Dl9xKJt3KC9wy+mL4KVYpkvXd1OU0PB0
EaE3vg29zSo41OuJeyS5HmxZTzwr6rGCQrCvhd3+FRgmD+1qpmPF6hQsopfxruQx650ucRjRZ8f6
63tVeZIFIdwx415BrOC/x76CR8GxVuQtoeVW8O9r5u9CwEIJDZRiZ3FesqC1YbfgIGF2aQrrjFlF
IE73CNZuojmkJKIwemD5Tob2Zv5cKzfCMpddscXYO3qMxnNTAU9hLTqY02RrbB/eOL5NZiKZEQZo
gCKs32g2ZDydLM7ogmiL2JS5IjuXE3rHydgrLCHucKhva55mDv0/YdaV+1sADBbA1JJILGCfej1j
Wdm4BiEjYaLO0mALcH9GsOX4qaBWvfCv4Hiy2YDXQo/3NjAdDlBz20V7CSk7hIVDP2U/wKcz7M0z
slBVhIQVWvZfaav5q7WhTLKs+dNIpw/gv9KcWuqFT24P6WFJcd0GyKF5Pi4PFmVvGQL6ecxmit66
Gz0K3nbuM1n4YXNs6uLbiddXXRhyLHdT5j0GKRA4IpngOEKz4PTDWnNMupqj3G5ecuYoqptSjlId
qPnBjd3qqTBOwAcJLj43UhWfqE29MSWk+2aZEVWTMtPIjflJF3FINqT3lsfB17SY1VOAaReJYWds
WotDrrAj8+9nsciaoKU9neY36AHpFPFH705Zv7a8/uivTIRjvdNUoVFRWyZ/nTD5zXyy3klT1Z8l
wpBa3pKyQfCONylQjRieAcnyZEvklANOx/G/jmrTZzEG8c+weDJhKR5nJz8OHmK+gS/zrLqLsrAV
aotGNQBvIefJ7bwoV7k3brbt48PiMNKqgARq2fXTycXEuRkTKst3TD25uxXpHEp4y6M37vuuhGNA
2LU5OgSKtrBwkViXZGFDkreiI4GL1JobG68jwhX9g0ka8WtNThbl5RRn8WF2cskDuFrSvczgHLA9
cVO4lt2n7j4j8iO7Oa7Su1bhJbaZz9YgZkE7AV4Gri82xWAxNHvt+mmtrLvVbDk8E+7vxfC0DHa2
n0Ao4Yzl0gKsOUbKt9DQZsOgB42bdXHdb9tOxYfe6hTCT95G49IDDmmDmHFjlpqxG8/VkEmSK7pk
rCM/wYBOtg+yuIBXlcYeOVzcPrz1oojwx/L+jJokEXvuTWdnfIho1sUVTXH0mAjuMJoJObH8r5XU
w64UI13iBT0LTHCMqUWoUAuHuN822QKfSBCviEPCt/js2m2fdgnGBe8pITWSbNMGv8TYDURFiiqv
qZuK4243rc1dMw8/Aizv9OwxkWFBiPPHbnbKU98plkQklRQqenqPwU1xn7Ds+Z/mMw7py7H/UOn4
Fwkr3Dez5mrFpF9sw5itX5hM58n/Q2MZ3gLd2g2YA9vCWQuCmK+5/qha134i3zB+kjgS2xlSAq4D
+/cw1Lmzz8pZMvQNAMcSWGYnFgbDKVhx2yjgrI/tzfSY2whUPveavT8UOioTvsAEswgoqz58bEsb
A2MvL2Vh+gdSAg3WyqxFsPEsMjZN+RmsJUyeoPni1jriSUqKhteeqcSHG6K2YdlzGgd5WtzBKWD+
ECUWB1ctD83q/YvH7DbXuuYbb+/fZsH8ZFr/IfQscxenMYFeGXJL8kU7DXs4dioBx+D1PBu3fqcw
R9Q3xrtty0NLHJ06l1/40KmE9BLA0UuoH8lQulc9wmvYzOGcsv+0jfuu8cDuXXkTwChBtu7sFN9j
MNO8DUmI9TBpiW0uwBVca8/Lw6csCdlVKxogl8RD4LfYkXjwWBIT/moH7JqwKTBhu9lDgqrdjnKb
2J/xwDUCkSWuU1YDJrR/aAZ9BgX23KoRcbCZHp3ZulZd0b7HsZtjeWgRBMbJeXVwXLMB6ae/2u4F
O2P1Ng90X1e+fqddIL1TaTK+udw/uMMbhFqHcDo91U9LQ2FQ5b6WAfkpRWaSzzen6GZt248hN969
zpn8lGeBMcog6hSqnn+1Dq7Ub+I4rysRQf0gmvK9TW4xscVnnVXNlvTxvVN0BCJJb9txZTEQ8KUI
UCY2ehr+lZUG0pFXiFHYgzyXFXQLgIp3JU/Gads4FgwGwWMaH2RGgy5FtQpDP+1Dm3kgPj0xj27b
1qoOXjb+dqGVHOBnhJdlSG5VCiHmBZUDbOtShMOF29EWShfItN6xj6NTY9/PprCWO5NrR7JjVRJk
ft7/o2Fc78tigtGwYrguV/87Q4mLqjr71TQViZKFi09TWusmh82yHRe/RTxY2XUEEC/21ZLq70YL
/QUf7WbiLlAl96pjY+YnPjZ8TzWc1/bC9tEZ/eZZ2rnkVi/SdgWulr8iZ3Dj5OuFHaGncTer06k9
WnPoLtHYFYr608DIEw2RM29/LHEZdksMSCfBIP7O3cM7dU0DWGKQeAZNbaq99Kb0gJ9WwHCksPdR
JvP4XfJqF3srsD7mxfujCza9QOOqCJo2qCh/cn8mpxzrbWXPD/PUT++uDHE9ez3+qCy9UQQgrHI9
7F9Z374KMpKUTlk+gSR7iNqSNT4jd0rIQbw7KVUkR4wjigLU4GcK+Dhw0fH3k+bmHLXAmE6Ou5IA
LoNFP/QL2lvrhz3/J5ebk8NenG7C/C4t+qe1I97HDGczkBWtetIgAlm3LoI9KTPTpqhGAAAEMlg/
8TuhqlLvsn7w0U/at8WbgyeL+pFoSid9ib3R3jPQtOicoOMDF0j+xldpGLVx2P0UNygbthMGxcm3
Hkd4Un8BY5nroNR0cey+O5nRRw2Og+qPp1a1s7QYuIKI8crbVW9LxWMGDms+eviR7qbQa09ZkAWn
sqN0NlA5wdV5qFHLpGK/YaqHbuZU0RO6Ggqlc9OKiRt1kEhQ8Sx8nbczA7zT9Am/xtsW/uje15Xd
/ipE35/bLiyeepPHd7Yz5R/Cp7vXnq1xOxfZEk1LwboJlNXZZ43BPDiqlPRJt5yVK75XzGkW1LeN
qAGn6zy0ThNR86NK7HHvIoptc99pjigj+BRswUke8EeLU8c+z1XmfY2ildvFzeadDeZgJ6z8rfi/
owtnIKEFcnuUXYx7k1lIa6GMIznJn3UcPr2FwL3IxfI7QLG5OIbkNgv4+gzcvnhZBVY6URpzxcHt
DVuSKKybe/26utnAaYI0qSzcY5aX/2lUx2DErLXpw0H98weX15HpeUsf+vJMgMveGvZTG0JmcsMO
H2lVn7NwuRGDrGZrCpqTc7yVnPvrnO77kSOXZo6OplpyQ33SyCgwodwJwUZ17JcGNgLSlYudRbvD
nhcfyEfc+JfOl/a/2Sbc3JuR69CQWWuUMXb/LWAwPS6hwKiWtkz9UHuuo5GPpVA/QMr6TZcOLKYY
bUPmhcIDsXZj2Rg/UWwfWuul8Qt3V3iGdEzsVLRMzbYXfHljk74zY4SfhAt/Z/Dw8VfPzvzRaZUf
agI0pPyIEaP/tPVH2g49C7qi2PZwSKNxkt6/zHtWdXGMPXd+aktAkZFOWAo2YcJXwl66c+tYOVAA
YRG4ZMaGpFZ+qrkFElGTlUBWXLIP2nkWrh0EIWm3Hmm0X1FvbrTUi2dVaCgpriambK7Y6CTnyqp+
AdYrdtQFv5a99SFDulQwUU9X+FTdG57n/p4FtEP0MEGxkkV8CYnyERhsk28kGwrtBZGUoIm773aB
IWJTSL0ZuSz+qutVIFjN6Cpr5155vBqQFs5P2XbulllNH1OtVvvi2kk9/DW+5WX7Og/66+gnEnXd
zi4dhq0zFJD5oCdvxsOUV696IETql9TydvmCviQWe2LGJbYUb0Ou1s6xgptLwFsXuDdQVaYy6jTn
695VJrhP+nxGiJbOpVVEHhcdL8cVB/yLYkOK0b4vI/qNKGkhZnCVxcoSM/fqnR1akn6DEMppmaX7
cm2s3er7s4+eJDC5d0vjbPzAg8pUCBd77RJ8DBnKe2E7SbGrnPXdWR0WRjCjHOTROMHnuWA/auKm
OA5SfhUpH6alWdg09O2ysujMm+5zLbIR+7xdYxXQJqX5sxlBNvnSeQxkNyGy2+o+pT/5KRbAl8yE
JcaM7N4AeK17nfbdIZ+T278hfPOHcvhjS/S1vicGYOMx27Eg0NthVOFer0X5l37h7lo0eQwvLi5n
b9s77P0635MPq2oCwtydGzVDHuxLrmtn3aQDmz4WUL1XMRmk0r2nISd8aoU77kJvgHJvoc/NmPOW
DOipWcv1DcpufVzrWT5Kx/K2YZAPj2Szq6ixV71dekmZIZfPbeOp+E85MW2gSzIrrI44kH3FrNFz
xGd5Bm2rwh8XQy48lEEtYZujpJMZx59FbRolPS4DWz9/zXnfPOSVdr8BBwBrc5HuNVDHlT8ym73V
tNYh7f106zEu7MjtTzvPSH23NgtGBafgcYJfSH33BFKmAFMfVYvMCK8n8W7wveTNydm+8dGwnHfR
WZrg+mBdqVtlrOfTcECiqw+mFzrKTCUfeQtu2yZUTJ2igAI6o39g0iGkoPH32MbBxiJpdkC+LfdS
ZOmH8Rdx1mLsXvXIE4LDQmOn9KgVtyx2oqUSFm7NtAF4Ct04AGsCVZYFWFF1v2WatX/nRZsXtPeR
Onv60NpEN/fVZL6F5yX3TBGa5woHc9i1LaGotTqGXjM/rk3lXUgCA8hj5bjzBhe0jJNUpAUJxE0B
x3rTsd+op5bO64RdXJihcWUD7ddl3ZPGaQH+YuFbZ/zHsJHhDtP+XC2bBZRDlPS8bBKJfic7wUhZ
JLcHmINsWdAuBkI162eRjOqtTxnUqHzyt9U0eNAdgzAqXaWPAqFqk2fLB2Mn+jcXYVgcnkCnoBNl
5yu7eTOm4MvEmMLyB/ILAXpzUEAS/6XYxoizzPFRaJKjrsZzN8H1QPTnPiMzMPnKK2bE7jCL2IQ5
h3FOGTD5VT7czq2NT8ZyU/G53VfUIxA8rkFTjd3vReDEzdz4PvaIscdLle86wFI4VdJ/GaPqxpPm
c5kwE3dd7BzTuXxjShq2gbBeSoeBbaNn1X6MXonFR87yOhbdj6JZA0YC8fo73yYgGyyWvrcdQp8D
DZcPPmT6z7YpUaWVgymukay20uxHrwELYarh3hu+IDub2ouTWJR1SmLF1Zlt674TClCe7+szfD5M
I+ma2LfvGh8s1wTiD1dX1CPHwpliBsfeWzwf29RjYGuV9A5BzQV4duT0nuRVfB/0Y3ets2racyHC
xTfr7IVFBsnxDjdwBqQ43aykoDZrl/0JdVZfprorL9gw+KODTuLKn2CLrsdBXsuiQVYJBshRTgKu
kJFAlS8Qx5zjuFbyic0Pfu6+wn02EUzAoXP7PSQyZ/pYB7dHXm2d3+4sqnueOVALafoDOwOjWuaA
84kdrBBZTT1dlg3OrneQShE5gOsNBGncxrI3gaqYzGFHx4F29oYA9mFq6YxK2o69ql8jpttVy2bo
Vg829g4cRtu+rAJHjZPiNcavifVrqIlYYEfaGOBZB3sdnkvkE9QQ/WJG9ViOSbMXdTIfgHqKL/9m
IAfvFd7eHuZG5XYYcl1x503WH1nOXZT1yrRAXZtun+dyOoMdmSHf518ErOOt1gLnrh2Q2k1aEYVh
u1zSVSErTLCKYMtNUTvagtsWKFx/TL+g2ugowU4B3Kww17qquVgMIQYmi9F/l6qGOV7gnAg9Wx+y
tff3yVJ2Q4QNjWX0Gpqt41lcGm38WkFnWF2a4RKSiF2uwVIB8opVmN6O/uIxReP/k7jrGwIVca+e
yenS1LVNMV45gC1nXYqZHyJgf7SBmP3IfkifMi8IHuMU53BHgdIDLWg3JBUZer5HRY4qni91jU0d
jy5pI1I06c1IPuDt+MuW2L2PK5M+yIAEYIV+DMQEBJfdlD8iZaOKWE2Ejz02K/GEUKVe1XtLmdsx
hVhyIAhLqt9LBLwRilfnBvSpl6zcoZjMD5ZN+qeXSLV4Zb2dcpKvmTv6UU3N/JSCR9rlHTkIa2yz
7cypvC1M6F2mihYo31QfCSWiURIS6y2WeiYZlAb7QS7Oa1fTWT7MDFfSGsrIXuab9ZJfq1b1rzwJ
MAEHFs/zxCvlyP4vt1mWqKtNhiZfiZNCKHmxpyHk3Ra3EAK+e94POEVzP5HZYOxxFWJxGQM31YMz
gPJw+/DkoqHjEtU+LKeEPcirQyZ+2vdrtnyS4+i3YU+sGY7itIm9G6VcLsx6XYCHwmkYcuayYHYc
5vwcOmbZqmp8qVoEp7FkYvVni80vnKij7U/BdVZkADaqbtm9tXXPQ5MntmGh3QlvuejMBhE7mfw1
bvRfDmDo5ZV3WwPV+fO4xObF1WPNqZQT1wx8HOFean8uANeuyiwFgz3enpBpHcZkmr1VbQ5/f8W7
EfsmjVKBeK+8WODpWJ36gPeAyT4IfxJffw3cLvmhyOywUohwaUxLSeHsM+c1HSDZFOodn74MMwAa
o3hLAFFgVcPSKwBlI5Wuyc4xngw2OTuFXdKuGRqy5QwIqK2WW+HwIxtW334hyCmfHZ1j9HD45+TZ
b7SCkFu0nnblHDMRgBfCvVrHx5UIAR5fHHOmQbGzYvYb+cQKV8Qc2GVmHfXYpb9Ly2NLgDp2tC3T
ncPSr3f4K/BNV0Acz6WWA59VazD8ahhpARYWV2o6caRMvRvxQ6Ln0A1/6E7F+N0m4aV0Ou7YvDMQ
w5uVK3dmIdqGZcdnP4YFnsQEU1Gup+VSTi3o/KxODpKLV7QsE3KlSW4MEEO5U+zlLSzupN8rp68P
eZC7L7PjlS9LlgBT8Jv8xqhwNm5PsDKZ2eyMTCi+zc0+7exfE014Dwv4WLDZkoRxrPhuOSqa1Sm2
f2ZU6p2YRg/anpfIl8Sk/bsMChyYBHjQyvsByajnv6q3sDyIYezOnbLyVxUwI9uD46GQjOO+q7CT
WU5e/sRWXjzVQwKqk+/3V5ARUC0mrobQwc0WZZxYlupt8LkLLOsAW181ec4B7Z/BuIMaCdTHsOvL
zROoaHm2PHf4ilvXvSHFTPc4SVggVlD0W1k2f5EWnJ9plBznbNv2np1zZw4ANaxWgV2DrADJF+Vt
4pbLsRxT/eWVhbMfZzN8ViOXCgAkzNhz8C0hO1KLGTsRIwSOlsDtkOV7Mz6lrZ9d6hGVVGJNM850
i7A4c8qpI4tfAQt8Lux4E4altR7bNNAPZeC1TzYCFgrqTQGWikSPt+K6NIuHGb7IKFuAlE/sY/ar
KHC4/LFqGymqmP1dKuz1PnQZJUgHou8k4E1qxWk1trAZAFyNNupebn5wk1fHwBr8iPDwcgA82B2n
lu4AgRvrq7TnecVorfpjzYmxU2vPeapMcV1mPB+LkFTt5nDo45ZWrbJEu3Rwc9xxW4ZSP5O4gUjF
6VfLH0YfhjS3vH2Gu+7cWwwUK+VxezCR9GNKKBTPeZVwt/Ob9FESK4fBD6btNDp5cBj9WRNX99pD
3K4DuA1/+epogYjIxHNewAHk+Ce6ynZgeC/TBXSW0h7q/y1LwnhwlKyVXs2AVVzMYr0z7UD9J32n
ByCvIIAFn99Z2ta9Hagp4uplH+duSP808dofXTnq7VqbP5NLrd5Q6+xfBWcPf6PpI5nPTTRTLxu5
KFzwqxInkivmXK0YcDXg/0jRvYELFQ9aWsteHcoFeTHP7IOBwL1ZHNLYU+KCWMjjYb86vY+flHKM
epi8z66ZkeZuh+1Chu80OVZ8Dgya9yYz3e/CUsFvtXRsDmuvqU+wfrudZ7v8PiAFJMkvPd7gya1X
7Vk7xEc/J2MTU4eyr+hLhgbhW8ciTfJ9lowWh2tS7Z0FG3JrB/8GZQGAuqG/UHfA9aQF1BKZ82Vf
WzRC6Br8JdICm83eek5ErS63dt9nu9XpHuJ6sSFogi9hdOUpLtjXzZ4dPLHJoUEn8H4xWdhXuP/W
xQMlyJACU2rrAFLeEQz+YRt3s0t5vr/NhA9rqa9p6SiKEeZjEean0sWtXcJM88ILRkuCbWVefvqV
BXqxjhvKvEjapEBeLlbRNB/uCGbGI2C2H3mcHhxGoHNO5n/beThQyjxP7nw2UNeZR5+P1DDjc8D9
XxXrTk81qMDU/cM+yHkkZP6NuQ89jvriwzR7w65NHO8Qcv070zYhL4G99BHf3+ZQrhx+eVeF5Dv1
jElZZVFW9OEvtm9mwz1SbFqNzTf0KKiolrzfZh2SCQ/gFloZeonGO9nAB9mwcsn/ILbCQML0f8eI
WGy5jZMyo816a+oaj6U1IeQHlbpNcv4rIACSEHCCQM1BPCTEkt5C6Et6SL2Zrsa8qre5Z33zkc8U
ODEOpjlfVZTHfnLF1Yrvb0Ub5TTGSCtrFdlCfyB4JfsWIXG7TLbFwGllF5S7dL9YPgOTbsS/NQ3f
OiIub15p8UrFAKaf/NGIO7LEXRSWGTMV0TaC8w6tu0CKN6uPf49ysWDXrZhoUm3cY2JjJUkAJ3SQ
PHz2rfcOuIQPmcCJ5lYyXWzB07HWa7NL8xWKV0o6sBLJM9yR40orHgmtlv0cHaDMYEuJ+EVe0baq
8lBoktSMBmQCekvs+xL6b+qLeVuLSpwQeIFQlFlzET7n0Da89eo48+I/WAIH0IAiBPiLwE5R+4fZ
9PIesGWwSXT6o5sS7g97uyu87XWbSXSC0MvqY8gK44i/FqCBZK6JtA0hwGTVe1+xH+fkTU8O/EQf
Z//C9NxAtNyYYPB3M500e6dqsw9VLTR/oBpi1ETDPweW63zga3Kj/jZeTNPUHAYb9RlJTF1W8uPH
HBBXpA3m2Syb4GzMOIaN0vV7kfnVs+UStOXuvGDUQv0uyuY1XIwdcVzAgGPzchwK4T+VqVVH2Df8
d5ycADzKgE0UjgRWnbUkr8qCxpQjFHmwy5EoIHhsDHvSXXDbCnlr6KxAXAs8y5VssXb0IaJzMPCR
wEF66ysU1psqNJCKMu3eLG1AY7EjvAcQzc96aPQT+HZgHAp8ZL82/S525wYAuEB/L7ryGpfN+loz
iV3pm36cgVTs8mr84XThrhwmI4MhWPiYJhNAIoy7LvaejcfESEMGMjPsNcQJmjKGcjo1EAKvsUa+
6VrESX6YOI2NI7EPD+IAUvszDfg+bKoxBXSM8Ssup0bsfLf4B/CzvmZNMDIPFd2h73HtguOQTyaZ
v0iT/O7BWpzmNV3eB8TyHfvYKVoSwHVZNYSMBql3x0atPvTxxB2FeDQkBfpxElqP/nNiEYsGyBYi
XmxhyYSbomCpqBuv3jq918IY5lvUUdv+TW22vrZBxu5wYrAVYk3vuNy1XFMwuz03QaEPwRSqXbyg
E80SxkczOfkL9r55O3O+MTXj8pnqwIDlRM/sqwwLeB37V2M3BGSL69o+9QLMCcR+8cttRvdPZt/Y
WT5ZIA/OyjYHdXon49nfemOxRNUae1Egwu4jn3s0BZ8rMkXM8ODd1FxxmMtvTgFCpr0w7Agr8wto
uroD3MgH1U56ojmsn8sq1Ff8oprpqmYCaRvrm6OYqQv0CKkMER7o5PYvLPiKvW0caEldAi8qRlHJ
iziLZJtN1C7eQJfFhAMasxs0awdJa2rG9ww714dgcMN3S7jUn1CtNmFM+VDejOkbu+CY0bwsnmda
RJ5CEPQ465fhE1u3HYFb42LiKWw2/E/+PvuOOro4Ik7tiGi5LVBssL6XJf7XrOzaa1tULbpJq08c
Weub7TTW2WZvfyjbkXOGiUWOjE8YYbgi5j5Bu1h8wab5wBPwNMJuB+GPyFSGb838VvuIexIl56E1
fnBJMJhvxwHzHFvXlEelrr9zacp9kRQ1Vcj+LTFOsd9zuNbiZOuR7gQE24NjF9mrfYuACV+mV0Sz
4kc7LKEFprF7UWMu7eRo9uFgygsXjvpxNVpFFu1mEUAW+gi84j2znLbe9se8psgFTlyIVhsgsdOC
snMTyMlHHewdDI7qlOo78qqASMaY1Ugz2GQ6csSIAMLPDYkyvGfTDasRgDbtZo2bBG8nqwCse8bJ
Vqj6Xb3nJMn2Q4V9kpyGG/Es0AVJq2ZUdU6Ht76O1++4LhWPwM3QUWXtOemTHGurBZld8PcgI6sn
d10dlrKm3oVqCA+Bw6/L6yAQiBiUF1yfdzRm8UWLkXv08vo5NmsXWUo6//nlCGdTJ76RJqTUqDC/
gjlo7sg1pd984swdVhCMOsBANVolEaqRZoAdLTb6EWF4+ZhqzgK2r/VxLv23tjXdpvP5h0wy/nZW
abc03HDHgzeNeUAtHwt38Y3rmOzJYi9zWB0bbEE58LTwol3ykR8DOHgaVgiejLweCojhrVIFKaq5
JPjnN5nHnBUO6X6ESFyRlWVoT29/A8JOmM7bwX+cirR9qxX4HVi8aXIJTaHOmPeanbcsrD2Fs9y1
uQ74gA/BvazQyujrKw/JGPLATH6IC4i9O7tAejaWsLu2KM+PLDUycLDVH3IqyR5WdPLopa08mgle
XM72ECuRrc9BkpC31XZ9mBxocvHYJQ+m9b4h0ldnWU+EeZ05AKwfr5uFq9s9dVIcy/jHOS+4sUtT
x8+ehyUy8RuUlQqYY8EaEy2kY3vEvefR+OQJMon+4MxAh4a8Ce67qefzGarbnEbOIzeiQDnkt7YI
AktFQXUCD7u1pxEyO2YBbiqub/YN8VwdR15H8LYcVvMQ0kmakTyBldE/u0tA0xQfyzsroWsJ76JF
9AZKJhfXjC9p0PxJbhN01bbTT2BP47f2xiQqqfcCJgd9JbXi6YCAWb2IaUlof1EDCy5Ys3mONcd3
xIJkDWowxlxyGXwy1hSG0iNhAxNQC/+Rdjdcep9sgBuq5b33WxuBMVZnbDhkwT35K4AfkedITgAO
BxdcGz3iUDTDg4tV4h5kV0YICw8HXXbzjtKuEddFg5xW4h22SE/LmEBZUDYUKVSxgfMEtWcIS0EN
olTnBgd+5DlTeGr12hwsiXlmXK3uyIvHVN0jtg+5n+0SWweXEgPsjvGO02gYPxtchMcew8xzG6w9
zxbdiFAT8gg9ej7B+OR19Xvm9kUEb7EUz37pzru8XtR19d1Pe3IhyJd8VYeKJQUGy+B5JEB3LQaN
d3vg+Whd3NilNaZHtis5kAaaMZaQ+uuubeC76ZaXBNWUmctyQNayd7qj3SrdzYVD2gbGNncbEtj9
0i+c9319kSHJAGckHwpIcwT3UFVHGFoCp/eYsxZ12y8GV6YczKfwX4py5AhUYjjB1OLBhQdkYVXi
Dqv/KNWxU530FDVh19zzXDknCtlWwFGrT3Aw7eniq6u/jEAkYv2h+eUXE0nhyRr9jeSGikPRJlrS
Yf1A1+OW7juSsxKLkSk68kcFQRkLv/mzw8vFESjVzltJqUyqI1aVxf1H13X9k+jpcEzaoDgki6Gc
PFXuDkPuF5t/1oJwNq813529NySA1pse2gKJ7C1+Hv9Y5oADnDHksF/s36Px22vP6p5QESugXuJU
LnFwbybKiXaznL/oRxMH0vVBFGg1/lBM5J1lmLM9CsW3Pzk66kCtPodz+JX6AWa2DgWBBdpf/Lxy
z/aGi2pWUoFtwXQLmhkviBqpzJo8tD9RH1wFOUqS+wZM48aRv5AAVDR17VRikZMPad+qjV3zxjeO
Po6Wkzza7qCfFfdGTOKDQbhHoj7zUH23A3uKRtdcIIKUD1E8if1sCxykvRQb37eqnSG0u1FLBY+Q
8W1rVkKYOAHr/Zjw5RtiNk608aXE4TJzMFZqE/pBkEHNWQaqsYAehq4/nHNqLnb8KriKp2LZB2X1
z6YucQfTqfwzLAjdrj9aXy2FXogNzkDiUD23DJb3LNhgTonY/Gba+4W7zEN0JQJDs6nZdSPC0Tzh
Vcjz+i//cbzStSHWcesYqXO2UUGT9mdTKrXpu7Z7Sjl2jmkDFBOfHxsK9qp2RWQdCw4tKiwybOJv
hZvfuxQ/76QmMKsyblC+oSllY8dLfLIpNGHA8hdcxHzTxApqZqTpA5MUTqbe79ZzGE7wjdOg+Bhi
lOvAZunQF3waXDHTwgowcVtmOc5mZGAIul2PL2f+Rbck0nJR+sBEBOh+UiPG1EfWNNa2KIg7TtJZ
9linA+IjBCfETL/QWpGUDGl42g3/I+1MduRGli79Ko27bgKc6Vz8mxgzU6mUgikpJW0IjZznmU//
f1QDtyIY7CBSVQWoFlFyo8/mZsfOaWvtqEYV1ejlgCACucY31Jq8C6NIfAQGFG6LtLCOYFugcoLF
Y0u436dMoOHqB1dPgYwMvtiSqkejNguSDgBsSBPovC+aIff2orV+e3bTemRI+3567kvQVlEdRcWM
scu6QSf464JMhgYXjrnQHJoHE1y6hwNoNHWJnpXHKbc1Bf4k6VHlBbjRS/GITCRxKQ3Rngo6cGAL
ttGSajXgXJSmiF9gV9GXrqmhBDUl+M0hLASr5hkPVe4RUQGw8dPs+ua3Z8JSqMPtK8X5L0Fg9gj2
BqnrQQzT1yW/KyXRd61GMt9X2d2QQsAcOPGUyhzA20BA2p34cPzIHwqIMjdZSYZSxHq3K0w5OpbA
cO91nCrUEPHaNhXXLTVuVnRXIu0EhSmEZoGgRqWxVQiBI7N8JIk1fjLRQnjm/0WsoPalfdIE0l5v
/IGyPQBIIBDln1ID8pKAXPEzMrWAV0KEhkBfMDTaxHWgt1Ttm5rgntfJBlI7H71U6NKGXOvehBau
KF6552XaUlsQVvdRQ7wHKnmxV8nfQRaiWTCDhMaDqkQBWqD9QSuoQc5JlcJX37aS+ol8NjWRukqE
0rTMB93Fs+S6oKAJ93CfJ0P5FvZwY1+OSQEzBPIAVhlQz8aZl/QalEAGjbhlVSDxORF/EK0GgxYE
W71s4KwxDXCcniEdhdIGR6A0ZBSocSfzo7VfKl1vPqjwc8GmSpjpVGggzDLEhrZj7kK5rLEWy2AA
LhCUnwRZ8YPlvrMpYsDHmyRJ5BGIayEBp4EHmdwdgi97j7IwUJ9T2jRt9K8evsLnIiU7Nrax/Nj5
qfHeT4jMSmDtHTnPqU7rbZvSeiCtgCFLgvMGCV6S4NRcAfi2DEV5Y3aUSkJS/mVsJrikCg+tHFBG
zkOy2dd18EXnWtzELcEKYuz6kcVPZE7vdBhoAKwF8IAfIbIDLSHDxTbxsUoSPkgo2+RdFeqN8OXs
twYSJGBj+vITr2Dl2FITThW0cN2HQlHYNyFqc64S9ncqFxhIWKl/sghzy3d9AQYZibHIyk9ZT/mu
C6aK84hgmaoS3RFxDOtDLpi2BOGewDYgwDfS5AU8+SerNjly2gQZ4wAJYdMGLABJL8gnXr8V7LFm
tBuTASoxBIg3dkFF7OBzmks9/GQ1H7oNC8lwRgBSgPKC8gVpGPUo8rh7jnzD5FZh2VUqCVUyaSM5
ZShkRKDqb1QVNDt3twJqRWtIrRLS0icyhKBKs+NYa+JHFtZIa8LZu/FckFO39cQX9dc1IXQKTXWL
f/7zf/If35wAN/d//qP8X7BvyCUH8BTDigY/ofny2uYNTdVs1dDIAhmqrFw237BheXEP2Yny5w/e
mG8zZfh628S1wDsmDBtfXVNNQ5dnquvE2awmLNrspIyPg/hEbZwZUZtMyeMr7TBEsrB1XajEq8Fq
XXYll2OVfFQmweT1LRp2SISTgoqGN//OinppRS+MMZrKt06dLZ7Zmdmz6RPkBUcnPeLKa4fb5pam
n4mHqFgVtqbr2qW5SOatrwVWceLi4Qof3BUd+bX2p9/PlhdMAYlSyHZxKr6SqUHQ5999vnHZfE6Y
kjpsPl8f9lZ8zNzd7faVqf8Z5JpZev/zf/4jVNlgus/GZ1p8Z99PNbFFhZlbwK77XnyylZPXwmAG
hpCS1S0kZtBiVOB2X0bJuW15beBm+7IGZclNohcnyYADdpc3Kz1ba19cdizPk843ZYOJAWtJYbn/
Lyd+tisHyEwkeWRm0pHab4cymH81PoZ8+f2WjUOU1bTvkW1WdGp1j7cNTEvneuYtRLogzlAIbV4a
qEg9540pFSchngtgh9B9VT9um5jm8IYJZdYHIu0IUGUeZEx6vweDsWkaXCrxIgF4THnB3La20iFl
dn4JoEmA8NmKFMcAh++q+1JfWVRrJtTLMcu02NaGabcDqEgpCwd0N66YWF63/52WPxv2bENCmOUp
AAWLE6jJrN2QlLg9SmvtT7+fte/CWp4CbSpOHY4tFevPt5tfG6Hp97PmFYknUzQy5RAaBQ1ZSWBy
/7IHsyMLqcLYDGJRnEq8Sk6nlQmY/vrVohW6Ydk4eMLQZ83nXPakO6vy1CdoAOCZh+G25e3iDqfb
Q7U4E2eGZiegqKQEDF9ZnmzSdqjbw+F028DiXAh0ycHt6zw2ZndfYpGsVaoQBvGJ35j6YLN4l1hv
/52R2XoSLnVnJqLhJzOAjnc0qGC2yAGmD7fNLB4lti4EkHVVM43Z5m6SsUV7UeO0OgJZBHH+Xhug
0Hx/28ri3NsCCwocILIymxKjrSSBfhHXLex97hsN4cud+fm2jaVp11RVs3SbF7dhz2ygm1bXrtaW
Jwl2P3HIKXX8dwZmN59JqrUcTQzY1bYpvgZFuWJgaZR0WdFlVVMVujDvATkrRnDMT8m3CgnB/kik
OM8eb/diafHqijCEqlBjI+bD5Ma1Cw9tnZ/M5lGKP/flU62suKLTQMx3uq4aOmXXmlBMbXZWCTsW
XptEoDB6RCPs4lGSxZMBmXXkeQ+Ub4xobfXpyuAtTf+50dnxQmS6LQjk5cTDfmxU+/vtUVucmrMu
zaZmIK/WJW2cnwiqm969GxCd29XNu7+wouM26DIaQro1O1hST4R4pl5xIloVvBP+Dz36PKorN8ni
QJkkhmzExzVTzHa8KhNdzwGon8zogTp9c2XyF9fXWfPq5UU1iqqlQkpm8knAh+qJywqSptvjtLjA
TNOcVjGxAX3mYo1JnoWq3ucnj/Qi2TjCIzAtTknriEDenaH91ZD9197cZwR6asZDhL0YtyQZnweg
Frd79Mdlu9ozNrNumfp0Rs72jFUnkF43bnYqLWAmRx84sDjA4EbammLO5Ds8SbctLs7TmcHZfgn8
LDGTEoMQYiLp4UOwlN3dNrG4aWxyo7bB/aLNH76GUaLMnWICZUylhwa2+FkY1sa6v21mcTWcmZmt
OLa9MVoJZuBgQAfuCNV/oUIREe5aMmUehm/bm/b6fKoMWZF1w2CeLHW2+gr4GCjr9PNTlb6PXEAG
+8h6LGDIb1fGb2mnnhnSZm4+aTtqcgSGxO8ge9T0p9v9WFoBhkxYQjGIvsr2NK5nLqUMvkxBcZDm
NQTiwDAjEbTSgz8X+/lYKbJiWrJsCF03ZZWir0sbdlwkcUj21wFvWcDqFJNYM2sUXlAIJOmuTnVU
gpRbXPQwrqIKsI35poNiuV80dv6vNh4jqOqpmUtdIaOzTnlvR6bu1+uGYv6ZsyWk5CIBwcpnVoP/
1OjpL0kH492urdT5hGLGIs/GHjcV3C0xMxOGdW8jj1k6sE8o+0JaOUSWmudINGTOEE215zEz9HvJ
aJZq6dQHyf1g587tQVps3oQ6gp1M2MecHVHwPsM/WxWlE7fQI+yM7i8+35YBkBsaf0JmcLlWkq6d
GCuiytGDNyGyXSvHxNLnnzc/W+5uiMSRVtH8YHwwkpdi5d5baF6wmWQD703WLXN2KgxJIFHjLFdO
qUEFuPfW3gMr7Vuzw6CopDTwXdrvot3EcrryaJofBizN88+3ZhuVOs4869qBwa+q+7gx9h7K0cNo
rRwI8ythMqNz61CRDTOYOY9chKAN60w2SidFziyAYaN0AqPc2uH322tVnbbS7OARtmzqlm3igLLl
LhdTqrmk4pQ6dfgaCAhqom5KakIQg7jvwZcCe5tbcCrEnFxv0KAFNR33JAhMOw5/lr5cPlt+/0Vz
yX5R1R2+09Ww+0ARMKiN1hPvCuiYDlVIjZtMskGl/lhDA+d2FxZmxOadrOCk8a86dwbRTtPhuktj
p226ez0e1LsiDkDjutrn1xsiA2IosozDbhva5VABCk0sm8Jrp8rT9v2YpvIb8rrDaVTyccVxW5h+
Zl3WWAPsb8xdmtJEj+ZHLqVO1N810b2XP7YB7Csrb9qFrYIVSzV4m5vaVWqCmsvc63ilO3nwqIgD
ievXD9h5+7OTpCDxZ6KAlzohFRo2UKgnEa1sx7UuzE4TrQAnRng9dWTlOLyDOf92D+YujCKTkeCV
gWsmDLyzaZ7Orn47aVQfLYDeAfyt6l/gp0MC0vO/jz9v27nuBnZwLbiNNI1HwWxp1WNANVvYU/Ef
3gV7+Mxe3bzCGWKQ5APrBEb8shuVWgSi0iGVJ4vtk05+/ddPLgsXKbEp1tLsDOlbA0iKZ7dOhVqG
9pJSnffq78eAoWk4x6Zx7Q+0LW6TEXdOV/1UrZ/xqy9U9f+9JMnP8EqauxvlAPNjIQ2dQ+X1Njpq
urFi4PqIwgCjr+u2DQJRm63Szoo8q7WK3jEiA65cR8jPLiCJVw8S+UVDgc7GIoduzy6+uJUBwRaB
4dQC0a9dWb8yDche4A6wFVKBBm6wNlujYxP7sWQkpgMLqPyJzOs+smFgVV5ud+PqhffHjoWHYDNk
k4dzuVhHV3cp1wosp/Qd5YdIjhLCSb/b4Wekfr9D+fW2uYWdp9uWRRhU16gNm2chutTvPX/A2oSY
sJwMYcdXG6AzOpRTfy5ZZTb3o2eLTO5TiqmpiXprF9ZftS/+BAwVKB1mm681VL+Eobh2LJuEABUi
7srinQ6HSw+B/JzNohIqQSqULS7no89QUbM8UTsmqNeC0rvgHRg+8VH6lEfj/i8G68zWbI2lieTb
IJ1rB8bhkmpkCRWR2xaub1bVIt4mc1zxnCPEftkboE66OVTUthvyE5Xwd4JUdm9RQlc2K3f4wsri
SW8SKyaMqHLDXlrqyzjhCVO2TvYNpmvPOt7uyGLzpsLBBVuAKeTZtHgwtkH+GDWOQnEkyMLq1X66
Oj2//tv+bCrQHR4R6QgbBzYeCTZIa+VVvbSscG9NsMYy0QF71j4F/pKmtFHrhPqvbPhS+T/z8nss
f03634ZSrMy6smjNYOYnbAF8wdMJfXaRG8gPU2ajN47d2xSK7uXwrjoNCPzV8osZwyN4n8YP+fcC
doaBCo9dmDyX41veb4G/sp3+pAHn+8k6+5TZusgy26YiTGucgYL8Qnpqpa9D8DWUniLI8NKNUTuj
/04NPtxeLgtXEBvYnJAVOm6lNXMBPC3XyiTyOYY+V1971CS8lX4tjbDQuUEBbkyO+KxbfS5DwxdO
55AFeXJwV9rlfTuWW1W/S2AmycSXv+iQAckyjr/QLDG77mSkpeNKsSvHNYx3peTu+nz4iGzjSreW
thnPC6IRimJMJ9Plwun6MIUYk+cXUEgJZHa4cuJNf3++GkDv4JnhYRLsmF0P+ihLkLi6pSOXj5Vv
7rrhfSMezfwdNBMrB9LSErDxQCgflZWJeumyK2muuw28Hzzs/QKVFx2RWn/oiv2E2F4ZtWmyZ70S
MuEJ3CmFBP/8qQTpbmYGfdc4cJRGn1PYPfeK/5K5nbZTCy/7fHspLIyhkC1ZVRUhiDTOjxKzywHi
mknjSMXbCNHMRnoQ6p1PQfbrX0yMHcuBxxLPcvHnmDk7RhCw9nWq/hoHhvW4hgaCuPrtviysN+KM
vItgxuXlMY9vg/cOEn+wasfN4KmnQB0FsdsWphU1nxvY1VgHLGgSmrMb0A5BT2dS2jm1lxwGsn9W
2D/JbXjXDva7yMrewplTAKVdS0YsLD+esqrO5WuRfpRnO0kF5jP29dg6kElvrOZzB0TWG5SV3i2M
3/QGIXRoGSzA+fiVYPhbLSe2F3xSvo/fbg/ddePahLYjnG0aBl7dbOgELIkiT+3AadvoDU7RGwJZ
K9fi9ShdmlAvN2mTVcKtODCdmlrbMaNmhDStPdor2U11Oh4vVwF2eC2wa3hvshZmdopeH7S4CpyY
iow7qrpgGXDhF7HG5smyUR1QPntFtatUcNml6T3CNTN884Iw/S7yMj/Y0VQ72in6sTR1ZJsNCvSz
LNURZREe9curQLTr60UDesjmJkiuwWEzjdvZzoOho9OH0QucIEyOno5Os3JMx+G+FcgP4/ZKa/gq
ZWkmdE5JsjIs1qswLmnS2O5rLXQollSQWYU6QH3c7OqpwFfOO+BwXkettA1JvkBmIfO0H2Wh99zh
Ubvv6qBZOVMXHAeGABdcsZC1B4MwuyrGqiCJMFqhE4YfB0D8voxIwZsMnoPurQ8pSazI+7r8bptr
+fbr81UziK/xTOKNb16lEX3UEsYChn/HgLAN0cyXKEX4zO9ECWW3huRRtbu9zxbctSn0RfDLJEh/
7a6pKvC5MFVCR0Qagj1vRhRdffuuRedY71+QNtOlt5QT76AUjSG2TJXPIJZgBp5KJinWVpOVG2Zh
4wsDzwntIMtGdmF2dkWJpcuj20aOFSFpe0dt8e0OL6y1i/an1X+2uos0hOgTWL1TF6cIqYWqQei2
6FesrPVitoDyyEAAo+oixwuMfV58U2p5xcJKP/SZU9Yng0k1dhU51IcgXdKrR2stH7vYCUF6CJeP
S39+Bnsar7WkHNCQ+BmKg72GyVjswVnzs/O3wtm0EVhiplH/QK59og5eGSRlamN29hJNVChjYEld
A6o7lNM8mMgiRIEeOugaoRBM2kf+tPS7FKhURLFxc9LHz7275s4ubGVh6kQyuccIE81zU6kBPznl
lJGj2o9GdAggsrRwleR3ru2tuJuLpqYreHoOEMueRvpsTetqSzJAL5ioiYEJOPfGde9glcrbFQTY
0oowzwzNXh4NPBGpnmNIV07UFFf3t/fmcvM26G207VWAkZf96LuyLdSaonb2fhMdupV39uIwmZTo
2irtXyVgyq7WeOKUkSOh/WUcpSftG/XEqblyeyyta95+xH8B2ZNjnu19M9ChXdS5PJDHQqFO5bpu
/2bC/zFxlbPKlERtIbR3YMdhtjP1JIJt68I0tebCXj8vNHHWmTnSFhJGF3C1HTo2NJjhAUnTgTrt
ZsUVW5z4s/7MjoIyrwqRQkDuQEfWUWS0lrha7AXPJB4UNjeLNZsS5IvgmjP9yJn4XYlA9Zs0QeTD
ub18FydeaARTZTBM2hxOKoTIyC8azErYwwn4yYKesPuLLWLDoqkThTSo4JhvdSVqtMHIU8ciexgc
Wnt/uw9LI3Xe/vT72VGCmqGhj0qFDrf90aAeKCBo5/UUVKyik/88gmdns00S0dCJSylCmQ9XniRu
YAkvc8LYrzZWp3+JffERitytnKcfiia7QytzE2n+Mc0RXSwo+9QQ7rbc1x9qNmFDvD2irzpSiZdd
DmKd+rWQxJbq7kvrIMLXnwfUxfKKJShk8CybtR9FfQO9Fervapw/5a77I7Lr+wQF4tszt7CHuGw4
dXSKlHDctctuUF8vQx1cYcb/8c1Yy16vtT79frYugrEsxx4RUMdX30eWY64su7XmZ8sa9giphiEj
gQTkBYGz+OPtsZn++nypWawxjmTyHPD2X359F1ijN8AV7hgNrsYHyfiQf7ptYakD5xZmHRhz4atV
MVlAM4D6y5fbzV93APylTpYGP8ya0DSXHaAE3sal5GhRofNR04+Nqux87/dtI9d9uDQy3Z9nczyY
0LDA5BfCVdFvY+2DDq/NbQtr3Zg530i6SJRAYyFuO2Q339k2FJD5q/fbZTdmh71ZVSkode5fraQ8
/H7M3qCK9Rf9ID0qE5yQyZLOnvSo4I1o3jIdlnQYR2XTTVqx6qtfQvTjzMjsUuzhgSXih5EuhFnr
Z+muBCYWJ8PER1VhIQFuNxunMdSNQu4ZJ0mNtiVqMiIjFYSMz+2xWnhMT/34r505VBWfEXLhERei
/hyi7g31fXHs64M4QMhUvQTBRl0rqFpIbF6anM2PobZjQAU/WqAw206EXXFx3yaPUmhDwYJY2iHu
Mh7Uz7d7Om3Cy1Pm0upswrS+G+uux2oLo2Gzy4c7i2q01ye7AEkYE+gNf4balfkuLWtrKt1kOBFH
6d0nxf9xuxtLx4AFDB9HfwKPzYPXkl5mjR9IMW4yarAuPMsru2fRgEHMlTtRARMzm53RpR5UD4sE
bjyE6KWdSJvj7S5MYzCfCfLyhlAUAqHWPPXYW2iaG74ZO029i/V4K8LHvH4Y4ZKCDOe2qYXOTPHJ
qVhlcmbmWIAk6eAhzjvPQZQZiu831miudGbNwmy4bG8c4hq9SCd7KrV9bh1e3QEi+SZpbZ0b5ioM
LoVFOOSt7DtpdZ9t8+jVDqsuiOISQxOsKbAZl5cKUsWUwvsxnDndt/gg1d9vf/3CIXbR/OxidGsN
UpCc5iNUH9jeIZxAyJbeNnK9sSn45llq49irABhmW44gKQTjVZs9TwoxsBwPUO4Y4V2tvtqFu7Qz
ux4hsc0TZJCyZ6t87nIuyJ+3+3G9kghGkCKyCUhP8OpZP2wziYFZRcFz/cM035CZv938wjCxFcBe
sBlkhmm2UJvQ6uQ2MGygVeKLKQ+H8L3kl3AnFF9uG7qedEJ4vH0EWJ8J6KNdrimviMQQJI3rVBIy
IQdvPJhrTvvCUFF5ht8OBIrzdt4XNdPsPiftD3X0Pv+eFa/GA4qL5mdXhY5keIaAjPcsFS/ie16v
QG2uzz8SJIBsyHMCRSMzeDlAsNCkaglx8rMdftS0Zz/5bMfPZgBR5asPD4oOedVMkDf2hj7rhwGC
2eqMOnnOJSSNTUjdrf3tuV6YCEF+Dgg2kbTpKLnsSqtrgdnoIn1+l8USRNNryfS19md7IrdbHZIZ
N32e9OA69JlWpmKt/dmeBuENsf30/Wp/F/UHsTI8C1uBbDbXjqazWsk1Xg5PASMBN2kWP4fiW4Em
OBLU3HFrxdALnTi3Mg/MVWmflomSx8+Svcl+vJZYA4jQReuz1QpvuqDyJ42fG7Eb+32lv/oKon1r
2m8TKoN6h8sxaouO+bWD+BmClyLcQdB+e4kuzsFZ+7Mp1hS3RhDSj58tfY9o8jhukcf+dyZm09yP
Emku8snPqn5AfyIQyC+umFg4vc9HaY7yCNu4zyyAh8+RsNqfA5xojl4Mw9aocnePizXe3e7SNCqX
PhqzIjRCrhRf4wjODvFeNyRppHjm2ZjExie11/6YGb8qA5Zu7XM55pvb9q7XMAlNwuNgoLg6rlBQ
kepCZo6r8FxK34Kq2+j1+39nYPqAs+dz0/ixhqg5y4wK6eK+6F591l52YFqGZ+0bRo+GJhxrz+54
N6b3qzC362V82f7spM28sBgbmwGaBMm1XWs/xa9l6gB6wxk++QgGZbjE2y67kMKWDKmCMByCsACw
smRlDS/MsTEhZ8lcUz6Av3nZvuV7WeIlnumo5VN+Z8YrZ/n1tcrn/9P83Ncf87zU0whupAwCRGjJ
ftlW+IDQ+46QBizG4cq5cr0jeYNZoCBUlXc+5/tlb+IC1RulcQcn3kH7j+Rmuh3WKBAWRoxqlKmm
gzwfz73ZBZ4EUWxXRis7Uf6+7/faGjxprf3ZLi/KwFJjifZ9zcnr96q2MuPTGFyeIkgQ826B8Ils
i6lP9s83BTyhthybrZNmJ0320P4Myido535RMfYb7tqHRq/9B9t/vr3Xr6aGyhQT2giOLpmE/fza
9SFtHEZfbRy5DjcZpHjwnMnWJ6/9+Rd2wMIRnZFlQiiz7pVa00tCThsnsItN1e6SYpejDH26beVq
59MLS9bUydmd2ApmJ4uLXmqRhFnjROmRFKJv7bT8tYcXJpAksRQdRw5oxeyOpFKv8ZW+qJxIElDR
N7vBt4eVtXC11iYbhPJtHU+UWuxZ+jBsRWwKiN0A2hyT+u7T7UFaaJ0KQ42iEQBJUzj/cqWJKs+R
Fk4GZ3ggC+YV+3/V/LyyVmpbhBqhZXNgElaOTbhydK18/RzqjxCbZpYtzdfSwdvDZP43Xz9B1g3q
JJmHy8GJ4xwsuakOTvuowNjq3d9ufmGBMvb/ND/zEGPVdFvXovkh2gvxVg/fout928TCAPG0h2oA
uB51QWK2B0wpoKguK2QnQPA4eRjsNTTyQh8wYOisHJONMAdq1jC55t3gy9QZuqjYo0uAVHbbrcUq
lvqBFXzdKZhDlvtyJlDMa1r2s+ygNYOsgFgrgljqxnn7k/2zA7dvZTv3e9qv5HdJ8D7NDmOw4hna
06VzcajjEJJ1nuaBVNZVLVgGFTOFpdrooPU43sPckB/UCu1ot2o9xJsgAfYrcdRF85m7pftZqGOI
M9HJKHBEkao40DMiOaxH6DdnnuVT6S3giK2q8D70IZMEs5g++ZUf/OTVavebSf5XOqidPe4aqzMf
xGhNUtRqeiS2h5TdkMVfKWKO3wVpl/cgecf6CY7JChEUCyZv0RlOpCGw/JAYOQzQxa7WhsLYojop
kh3MPBUE6BDlhoMnnXgra8ifKf4R6ad4l8ud72+QVowOvhd439Xe705ub3yVKhQRDYBvm1Bum3Gf
VxYgWxXpIKjz70a7HMONhkb5I3WF0gYWGCjpSsTZX3zocve6H/hvyiiskXyMq1OeDeNPT9faN5lP
rW6EAtJWBIq/FVIlH0q3zLdgIIvnRMD0X6LTuRGJ0h7CREeck9KKH3JnWYckM3UHhtCx28As5W6H
ITPfmQja/EDDsQ+3aE0WJ85+2QP2YLTGRnJdG8n7PjwUlvcdRmtkGW9v2uvFyKUPaI2oHAuex8Tl
YizHWK/zNtAdDdI3FJkh33fNH7dtXG+oSxvzBd81RVkC6nAUGFae/OLVJyfNT0EmghxQN81ragXV
AlnWW5pj9tJDtc3AGf7F94OBmoqOVZuH9uUYSXpWprXH1Hk4DkJ1mnClB+bVbqUHZwam389OBAjf
JE/pDd0ZjV+x0DaTxBKCEpt6LRS0aIjYJeW6PBevEFWtrlRF7Ba6E4nnrj9q7sdh+CzU8C8WlUKG
BXA4x+hVIt1sJ4kx3r9UqFUbv3wIAXyG5cfbs3L1lOD1Qw0Zs66TBiEYeDloRYRiS1n2moOiyw6u
kE3WPxX6vdJ8RObitqmlBQyED3AneEpwDrO7ucrkrpZh8XW04kMvvW+Pt5v/k0y5PK0VVaNd4r6c
2FcJKdQkAkVxW8Vp4n5jD7+jojuSQ9r60YMtfqrVQ1g8drK3lZAJzZH8qT9SqrApzHI/po6SwiT/
lBZISxwLf8XpmQbx//9lUPFeDvJYNULzbHoehO8LtBlA4LUrrvPS4E4FjRRpct3CkHVpIjb7MAm7
UqUq+k4e3owrMYU/b7x5F3AX2GCmSV3gnIBLlhtZ5UpjzWvy1pp0jlTkvIsPSngXx9VWHeJdIb21
xAEe7F3bHeJcHJTglwubgJd9zdI7tbyT1tyx606rE04GnlrwbddVIJY5CrPiMXaSw3ILw3m54otd
b/TL9mdHbg6zdFiFtD8UvzsYr3W0P4f4XtTtiqG1jsxnr3A1Pe8wpE2Kweo2CsaVw2SxK4wTcDDg
G1cEav6U3/eoJT7peobK9/Bc5/l9V9Rfy34N97Bkaio343S0KJyYgxIaHl9u0GQmbDTdE/IHx6ok
gVvZCA+q3sfbm/56Z6n6ua3Jgzs788vMQ1EjxlYjvWjs5s57U6yl05cmh4gtsDltQtbMX6WR3XW6
G7jGqbAgx0RU7NUQaoUyazxxaqeQqiQndtmJ1A+TmFJF4+TrPRqg2iZ3uz2b5/ZQLXYD5CE0etRM
Ud1waUWCVnuMIG462QiMyRsJnZbbBpbmgrgUdTgKm5Hg16UBM9Qr16hHutHE+6qVd1FYfWikfmWv
XOM4puE6szN7hFlqK4AHysYpEJOIJodpouy14hk9ljLet22zRZhmUyWfNfHpdg8XhnCqX2VpEzug
2mg2UbaCPIbSmvIJrnZP2tjK4Xb7CyN40f5k/2w1+17dm0VP+1Kz1eydHm2Dl9sWFvbmhYXpC84s
WEjOBR687Ce0NxXxZVL+QgTr1Z4ehAca4Q+VoBT7czZBLerysmg6+WRZ72L/3auryojXapSnk3Cl
thVv9bIPkmcWCDi18snWim2BxjZq2wgT3B6oq6zAzMgsyuJ2uVTLsN2fgjHlAfEdvvWtZb5XikMY
3FXFyrQsTfxZl+ZbpyytVpGznmkJindWan4THVKGpb/SqWszf4jGptJxrF1dAtTYIHYVuSPw5n3Q
3XvapkhWQKyLJsincNPIOvm0mavjG6mvo2g4gng68kpso7ugWTlnrtcwmROK2GwcKUKfc5fVo/4+
1yJjBOJobpXyEElPhgqh5mtJf3nPXdiZvuNsr5QsY2R0zdFRoED6OVYr3bg+TODCIopncSeTCZoj
2oMs1IJAKiGgKFDK3lHTdHsFr7WvXn5+gVAmEZLKcqJkbxgQMaH2dtvCHz6DS6dwcgdJi0PF9weB
eGmiR6fWj8zQdXpl9L4hoe6eEmEhjSxpL0nrR9tIy1Q4NgCLbpJGGg9TJe3GDtU3ro9grypv20L6
VRrSszqID7c/blpol992cUrYs0NoKE3A9gMbeEQo3D0GlSMHb1XEUAW6sH9hCiQcxcggsCCovRyG
UZUUT0MVFNrQ30PyMqrJruvbY+A5CEWvxKSuFz/dMsFKUjxALe/8FqccroKIL5VP1OXvUsQPJxcc
70r5drtPy3bwrMFUUAU4Z0C0EpiiZLOWT/Gkm46yTbj39Wct/HnbzPVxMXXnHzOzY3bQB7VR60o+
If20TaSgQgpQ2nSKt9KdJTs6cGUTB4vH5zx/wS0Vml4RKCdLIKG7y8eNvbLe1ixMv5+dFgaVtAqx
PAVpYTC46V3lArxc6cX1lqYy4KwXsxMpTW2kmUZsROjEDrtkjQBksQ8ceyRIiHZevdC9gYiq4sbK
adS/6fEjHrv9WuLOKdlKzQgoReoQgGbNLu/E6zK79VPllMftpr2DQf/Vx96lgdmKUlM5MpK6Uk6d
8dIc6mqFEum6ivqyA39+P5tnPTbLQm0K5rlK3xTkj+uGe06zus9W0d5B5I26b3p0+/olaaxdiKoc
rv9ehlQkN6N9pFNZFKX2Fr2rna8Roq2CSdhvBVK9uFAIB0xkGYzxPP88dOOkl20rp9bfC2+Hltrt
bbvS/txf8dKxGNzIVE6BcgzRiVo7URfbByOj8bqHAmye4yIrEXutq/L95kdRf/h4++uXzjZdcHHx
D57QPFaC+jL6PKmnTg7k/YgW62Aem87fd127u21pyYukpPkPWw813POQl9pUhuZVMqf1EN5bdrJX
UuN+0MW2U6RmM/QU5Ap9ZW4We3dmc3YbGYmoAlSE5RMJso1k34/pG1UrNlb563bfFg+LMzsz/yJ0
zWSIUQg7DeknOBEM46vn/UXUAiKqf8Zv9uBqlapmoWGD6NPbphveNrBZJzk5F2jGb3fnugxs2thn
tqY1ebaxk6ix3KEd5JPcBwiAv8uix0kyyrR3Ysj3IwqSHmSDafk56z/lMm+A59sfsDRvKIfiPxCG
IXo5OxlrOR01WFoYTwNn6Z0dbWQB/fTxtpWlFWkoPNFVkvj8Z2ZFzyqDrBS97Py3UfiurN9K7YfK
/wBByF6uVp411xzHjOm5tdlhHBaa2/cd1qgifDBGex9AONLrxRYfZq/I+X1htHdZkO9EWW5lMX7t
+3hXF96drCk7BBi+eKXY1qjW3R6E67qMy++aH+JID9a+Ns21FWUb2/6lufeRRZSv2cjxnR/ZG1kJ
9+5a3e/iDP8z9nM/0RdqELgFO1PVh13u65/MTkJQtNp7oVhxSddMzTZnDSDWjCM2To3OePc+73ZZ
caetCbssXoZn8zsnsezSYSw0wVPclaK3iGkfXDOexD8fldLdDB4Vrh6y7cHgwAp+qOP0fdWbD0MB
o0KYHEKvvCsphQj9aKd5McK9fblFB+VuZbKnA2/+EjBwZjjyASLja15u7C7I7Sq0pyUfP2TZnYV6
pqLfN+XjUFJ1nbiPSPxtk7TY9KRAb9teusfOTc9ewyJqApPlL5+Q44weQml/u/nFzazyBp6eYaBm
Zke9Sb5W4jnAkRX/tnHSE4jKg5CMfv1V67/5/ho2ZMEeGF+uJHxQG2zCbCSjqLUryQ4JikDsnh3k
3zmywNrBUD54ayDD6WSYTRqPqYmzT4NYDP6qy0nz40i2TT9h5MzhdylGtD8RgxaBI1yZSq022QHV
PPTScLg9pAu3GnbpHicEedw5SQ4VNH7pJr58ar2jGe4Mf6tFK7O2sCguTMz2JoHT1mh0uiYh3KoU
LyDrXr/sLizMrs1AbksrSpgnC5YaWEbg6Wn/pYnZbRmnUtepAybc6LmqHoJXo2QRz5sUMFnVbCDq
ZS/nX/U8L07CmDd1qO7acQ8mZvf6mYbZCwDoVKx8lY+u2/8l7cuaG7eZrn8Rq7gvtyS1WbZlWjOe
5YY1mYUkwB0At1//HTrvl0gQSyznqVRy4wpbALobje7Tp61UUM+YorIxv9M+D4EO/F2uIvSWFMrV
8FxHRQT1STlnTNqU8II6U6R4GBS/w1BRf0LT3/21LLh7sHr9K0Q6DaWEF0ZRdIpcp8agYu7HmT9o
jzRbUd21xcx/v4iR8rIviUdNLMbcpCzwCvQwrohYyNug0IIBUqD3BdWL3FMzoABTcdObokQ7jMMD
Qq7urbc+nKUEuTDgmqhTzICNmyxly+3U6dQpGrVd2+7acgdoz/0jWYonQY8Mom0HUEawgkp7RVSD
4Toax4jo+j7GsL6MipMAWqcjzqargDfX9F3BxB9usKNDzKBri4BjVu/937HgbfAzgFNAXgpsxDI0
RfU6xTUbY4zsgOQ0MKfq46HGlQBJ91LN7AA5dsbIBAY539TmXyxX/aL9aKcS1BsU+WgtQcMmoBfS
dsYsqTtU4sC9Dg4+36Mr3mCpqgS2Zrw5QQMBBlS5OxiFZExG85QRoUwH6lOyb4wiqJwjNZQtWl39
UXu249xvrRfV+Xn/iBasF24IDF+ADs33quSuRaxTJC1UI2L2lrs/nTpFXn5rrJTwFwwLVTPUF52Z
eBxERNe22wG5ODVUMyKSPxa8DdsRY4aHP2XlYRLqSgVocUUzbZYNDCyyPFLcr4MH1xiFYUZuf5ri
H7Y45RrQYWQNIrMkByhP4H6AKlnIE7S6meb5ADmEbUyM7658Q/ho5ljR8SUjupAjg2LZqOdOhwaq
qHefnazxBY3uq8CaAOm6Q7EJ+CgDAlT6gA7bfA3Cf0tABfOxQWo3o4ZNYImk08/6FIRulWpGlZ6r
O2aJ1ses9sxHxbt4NBLkieKJNbvGrn7orNd8PB3rgAFL4Htpt1bBmW1VCu5gxhrM2MC9iJTstSoW
VmxUqdJbUcUfGwxvKB81vvLEWxaBO3cu2qO1W/JKgvMEqIPaimxW/8jN5NHFfM7Ws/6DdwXb8z9i
JK+EIUTpxFWIyUzwnbp9OPyHfCb26l8JswlcXLlF5vLMxlilKCefhs2gn+8r3kJID8q9mRsMhe3b
x1GmTWlW1poZ2Ty04qOZIUjZEnp01WAVTrN4JheyJB0c2YCrApdUVApMvNIDtwbOdS1ltGhJF0Ik
3RKiHQl7F8KD3+rH0dkwI3R6WGA3Q3AqBw42QXG7y1I4HJy1USmPujMe7p/Iok+7ECEtwOl1tVQw
6z2q0so9oreWBbYCKmJWYnR6bZbD9uPyHKT8bUCccfup0u0DvBazhVpCHjdDlxW+YYqAliJkH8f+
Y8M0UN/MhXsMLpCcnDPWg+LVtRkpzb4m+/39dSwdPK423AR4+4AhWjJFatg5pnYlcKG5r/zARPn7
n19S3svPS3ZYVsIes/lYOnNj0YC3j665AhNcePMiWPx3BZJ9uEkRY4AXVpCUO+DlqxIVgn2pbNCY
XfmD/T8uSNIzzHUokrqFNKN2kQF/7jUNwL7d/V2bPyJ7eswfMZy5XIlOGCkQAA2VyUuDmFFGz51C
/QKtwYn1l2681e4LhRu4L27JdmboCbrIEHmgbnntLNHv33og7TKBPNEBwX+zOyXMeuIPa/CQ+UO3
6/pXkLR5Mfi980aHoBG9eA+MDCeRgpmMpvlbgWxG6DbGWqyzqN+gAABTpTb/I9lp5bG+pgM1o2F4
cdNNJlZituXvm3ijIvmBJi/JOis6IDC2JjOy0l2d+16/uX82SwYE6jt4AH3Wcdk+UTxv3Lyu9cjo
t6LcoiRB85Vn3dLxX4qQbDRP+z5HC5AepaDxn8JBf6hS9EWsKNnSRoHxASOOgW8BblpyNGJKQI+s
63pEOebcZpoxBR5v1kCBSxo2E7WBNwZxG95v16qsZrVhDCwDo6JmbLLJPni5Fxqjgjdi2m4Npwnu
H4+0KnRcgiAesGwE7GhPvgHu2DYXBK293gkpNdV8Gd2VCPc94rowmXcBOBzg/xHN4LaRF1RrNddT
5p3KImi1oAclkXloxoCaZ9MIm29qta0Nn2cB5i1Na0QUS6u7FD7//SKKcvk4trXBvROppuYvr+H5
tiGuvnJ1S97uZomSZhSmWxmYfOadrNT0xeT4mnjxpn2ZP2vERiB9vn9kchnjb3kI3QAhQloEqOzr
VfVAeDVN27snO9YBIjKBbgH2C4xsFjh4W9pqvpszdgRsgO00vXEPhUrbT/d/hKSnN79BtrnMZm7W
CfdkARWtkwlvV9ML0LWE3gs9yq0mvC9PciP/Jw+oKTBYosdPzqd1mE2DoZe5ezIbtilJ42dxHLbJ
Wgp1eW/RiwyzwHTum0QwRypC72LIGZLyGQzHsa+21ZF7ABl3RvoiKucH+mW+89gKTFasbOqsjje2
ciFcvz5YlaNsXXmZezIm94m05OCRYiWfIr8I3zcSECJoDarst4k22phKSVvHPlnqi1dW4RQ/9EOk
TydaTX5fbHTRb2LdCzQ72XFtje5EctV/S7fx6pgB6aB9km4bzwXopxkgvejgzabij+O128mKwyJv
VhIfi0eJx+8/sqTdpDaYtqvOs08tnrg+0o47npif9HL6xDmwU8lQHepabJ1B3U1Ixn3suvh7pRgg
iSzFvFaZAydN45jrRLFP6XBkn421h+6SqngXn5cWp8Y5WvBSfB68y/7Wwn8+am+4reFe8OzBMYHl
6FoVG3y9j4feOVX1r5L3wVDsLeX3fRm3a5gjAqCCABtH/7ecnGhHi4+O09kn6hPrgPEx9z9/q2vX
n5eCNXvUq4R6+LyRKt9KnT8nTfWo6OzY2PXKDbC4EgzxwIHo6E6V6ZqIMemYdjLap8njGMmb+vTX
/bXculusBSw7SJ04Ngoj898vLjIFXO5WaQo0PGImAuqVDWrmuDa7+mi4a652cTEXsqR9a6opIx3Q
4ie9TLZVwUJrjeX39sK8Xo2kXClr+ZDaWA1BK60TlpivwrwnAaJEW/x29c39vVtaDyjYkfhHEDLT
vVzv3ZQ7PHUGYp869Ks2sbeb+k/3JfzdYH7tucG1DfpbXA9/zyO5lpEooztwc0xegIFvnC11jXJf
6LUIOW5rFgyWsIC7dqdNofftp97p0pAMTXKomTH4HTj2XgalsQ5qkxcvZQmyjcSl5heSkeFclXzc
wYP1X4QL7o8Sc3b2HeB6+9qwMcpj8uKgURkJ24ymtR+j9rGhqtZgBDcfz6xkOMM4NQFNS+PHhjfd
DjQ73T5HI1fo2hjxZrDU3ZTMIVujo70/qTR9oDlFt4gzCFSvne4bGlD/OJB+ZFquvnC7pdtCp95G
y71vU6PyXZuTDgNsAGhThDltwWZvHgUYSjs/bjpEd101nvLBTk5WwWgwgQwpaDBVeWul5K8BUwR8
p0q1IKkNEZpNrDx7Y9k/omeBblp0XR21mmIQSQ/6uynrq9BGNQOYVBNdfLlaBdUgYl/P0nTjxcTY
jo5ev8YiLYK0o85brNjVNkYxbm92lrKrWJIf64agLDIN+qFxzK+1NaQBGodNf6ymJHLUuAuUROeB
xrLcd1utOCqN+lfSa2lYMuWMxOj0G2T+93VoycLn1gYUbFDTh9u91iCHo8fXBAL2Je4sjFWhR8s2
fKqbn92R7Uqt+1iiFNfTTFcCCC5g6KCTkOtt3GGa1WtW8uKk6bZQSvSIJ8fcWRtEcRu2Qcxc0LMx
VQsNQpLtJRy05+pkJy8mqGSQ2kgfcfinXtjb+7u3ZONopZrj4XmWpLwcEpOEjRbsD8NShhhp7LUu
p6XLBPRvM4ck+iGRY7g+HrAixuC3ZskLiblfqZMP6vCgdkDjau3uL0UuSb0fDTqdkDtBtRLdDtKe
eVU8jIPBkxf01+89MuxguccaWVO84XyFqCEreuAjzB+UF09xrq6ko5aO7FK8FFmIRIhsyAa4stH9
Nln6m5XyXd+t5WyWTgzzqEHJ+T6kTPbKHUkLw6ni+FS51U8TvAQ+1+KVYHdJBpK2kAIMELyzZFMt
1wsVpVflpI+KryM10+Yr2ZOFIFN/H1/6fyLe/35xMWuiMBHHCOXU2bXtJ+DzA60U3aM/8bPeiMhu
nVCw8WAPcG+KtSJ9SSmRX5vjAdTOb5IFlEyulTl1fBqcfEvyHzWnm3z8QaaVfVyUgwQbssWYR3TT
AJfxwRBqMcWnpgQVP/sMyiNfOK9m+fW+6i+elwMuWGMmykPC6NrI6jGvmY1+klOcbwz6RNd4sxe+
j6t7btWAQ5qJI6+/D7vO0MXvxSdRvKKVuXi9//OXLBffB44TwBJ4VznXkSmT55ZxppzgzHVoRGcE
pWIkDxNgx0/CoF2ossL1McSV7YF40MKyH9w9avhrqNbFhYKQAu9Y7OUNfWg/ofe81Cm0koXOk7XW
i/kOw5LCHQDrgCxAVg8oADlLVZltbwyGEZ9GntYbPbOnoLI8ZN9K8IKQXMu/jn1ZhnrZuDs0VoIb
pIvJrs5UC3dsnP7iCDK2A03qwGENqDs0ke/A7PHNbRM3pFqMyIDS0S8qBdP3avEn86xj1lm/BRXm
08R0EXYkQweoNfYr1/CC98PKrDnHgKa5mwnRZqOVGVHd+KSAPDvOjE2SO5FaVvv7qrJ4QLhM4AHR
nYIJWNeaiChVnxwOTTHc2K9yEjQrAmSM5nyLzNjH/y9BBjb0SZ33uZIqpzjuw5IC5mjqiJUM56WY
rMDl5VEwxW/1MqSTtjMd8dJZ7nHsvX1ilwfbEsFMnusO/RNKURtaZHutWON8XNxsNOfY8yQRF/+9
3gXNahqSaC7UtH6y3bDSwNwxrgQ6C3HV3NmieuBowWtcZpjLW6sfa1VTTqN4jdXPZZ6Hutr4k4dR
TOOKA1h416CNxgBdGhK4eNlKQYJNzd4qszx5yWqcavNTce0wpTuR7UZFD2x++LgSQZ4LC0fKD9iO
6+0jomwYuFmV0zA+EyBXft3//KIK4XE+IznwtAXe4vr7SPBVrNN75dQPlnZUYlsNUstgAanBd0Qm
9PQV3NOjqWrJY+y4fGdOTh4mPP6KV2wSTsKINwXa889A0MQ/h9zRgrowO793FI5CQOcczbZJVrKj
SzqlzWz/LkbTzjis6x/dILbU+xybwt3PiY0WHR3onXgNgrtwI4Lb/R8pMiOtNSqU1pmlnFQNihWQ
76I/ErKSwVoUArYukH/P+XP5fLlrNfZQlnASzPJCPDGLkGcYWYw5KNrGbdo1+M6SqeBhDqeOnM8c
tF9v3YQxh3gFVcpJsYlfI6Xbe39y+swbzJ1WV0xlWRYykMY8cRcvkGtZhpEWHquwNmV+qInE1woR
VpONuwAszt1aWWXJMoEW+kfc/PeLMC3HCNzayrG0iVh+ou28kfuO98b1KGt1vy2D+6azKA7wVYDk
ZySUXFQzes0jrJ4DzxK0MvCgGGDk70wLLI1reNaFjYSnx5zVOVs3p+uuV2aJLm0bDbGZSHtQrWTf
u9jY9Uq2aVmGgt604k4XLq5LcbLit31WVKk74OaffPCQiQ/OX5yvravvSzqYO6xwRhvfnyrESX6x
Vk6VGW3+FgBOdU8H1BhVNjkG5DNAsxRYADN/6U6YVP60szoEJxu46ZT6WY+rr7c3auGdddJ8V4vO
t7QcwYbzNvT9Y1PXwHVmK7a+oDFYuDMPc8EcB9WZ9/1CQe1x0NWsQkQ1xdsOMzfz5kEBAIum6X5I
CoBy1nAAi3pzIVDaB20kHTVcNT65SvdkUe+hLLFuD5HVOIaToq1YxHtIKIWMIPdEIhzkECo+LOkp
0C1xSace+95Z6A0vxZMxlVuVfbfzc+U3oLnrQanV7evJ3FEd557Ua1OeFvcYVFSYUQi+s5sk6qjw
FKy58zMmi31TeRYD6Ea3NsccoC95uXIPzeu5We88zwvveHCCyiFyWwOUS+e3GUA2oZlbG1d7TIZf
lZn5MfxA4QaxvfJMex8EcSNz7srHaDaAWd/7si6USOtcdRRVG59S+7UaqF/bWpiBWGYygezjkTN8
dcedAq46/L+bTnh+hwmk9ZgFTKsCpWQBLRK/SvHGm56oo4Ye5t62mvmMsbe7athzdGsVkxGwmVYg
3iu9HhDz6DTHTB1xV6S+wsGSX/hqvHOtZ4I3d9I/Z9kPK95bFLN7fyjel9E6TM0hHfrwvsd972CT
1w71gstFvQUbIOkzS3s8NrosPiXDd9ZtivGElmDfSSdfm37aY+kLba/b3YtiPZeAhlQ0RR5l3Ogg
YKx71bdVAsY4d3//V70zSt/8Kvwk4AZAPICH57VZx2Y+2lqheSc7eRp0Hg7ii4eIn2poecJo9nFS
gDDe1tOxqr8bOu6kESOKmm+KOgWWhYkA5K+ENYGZ1cE0RB13QxPzItm4HfmfmDx6lRnGzVpm5n1e
5+2PRgwLrQWRrRyW87hxBCEWZoTj15SkBgUAKg7Jn7KfQl17UPq30uR48H3h9VNVOBtqbDrkb/R0
Z6jbwiRIXxog4vlu2SUmgR41Jd/l7fPkfKq7XWeeWBUx760399PwveP5wS5/Fc2A1K67r9PD/QNY
KHfqc/LRA1xiphe2JLfjulPJUxabqFNjzGv6rLCHgh7HNrKg8qR+481vMzug0PHhIbzzTWPCpQPz
hpYWB7w112fP2rFvuwRwMTt+EfVTHd1f2kKgC8Y3hOZg4kBqRlZ4k9EuFXVjncBU9uQNYPS0kaeb
PkiH8vcqjHkBc0LyppHFYZgSXTetdQLTYcjjR641K0/uhZACC/lXgnT1DSBZ7RgT1gkw5cTCwCzj
y/2dWhIAymd0FEEKYCiyazDtchi4ZZ3QP+b7Dsv/wwJcdNrgIPAmuEmPGSUIZRiy06cCfKX74ud/
+PUXX5e2p22ZZwiOr9fNp1J/dtlaTX7hWkRmGwm3uVMESittjydGo0vKxj7VnflkDuJEBvczGepP
RI/D0Un2g8XWmPKXlBepD8CcMCYLJDjGtW0A7dprHYHydoThUmSYOFR1Q7IpMXBl5XRuRMHw52ll
uPFx86PecS2K2EiCZI3II9V4aEtgA7eTWAGgrYnQr0XoGBTadRi9EKXl2B2Ejt7BFuMYTpXursEK
bsI2rAbpyzm/ABYs1ISvRU1JVZIkhSi1T8Km5zuVEMf37CpFn4XxSwBDel/9bh6hs0DwLoGqDn15
mLNzLVDrG8uIvZpGNPuS2g9a+qOFAWVr+aqldQEwCvJrXDm3Y+UwNUEvhPBoBNRGu+Vpsa1ddnTr
/ieebXuLO3/uL2vpyAzQtCNrjuTTDYaqmYw+iT2bRmy0Qe2X0k8sMU+1vgbuXZSD2WZ4m6EjAT2N
19uX6wVe29NEI3Sn+C1DwPmz4Sv+7caAcUTGhQxJ/UgCZDqJVRrhhfjLNJMvk2E/APmA2jr/qSfV
M6h5rRWrWpZpYoAedAKULrIeou4xVoNJcY+inyg9230N3unvKISY3RFk9SvilrfxH3Ey84iSjx26
OgwKcknwmuBtqHYNZin+B6UAwxwCdvgmHNmspBfxM5DKCRV5m0c5RlKWgxNZoxdN/Vrac8mkAKlB
ryOuI+PGhnt3jDWD1HVEGdjBzWSyvpAm3XXiUxbD5d5X9EVhDiY2A7KKFgYZODdaZZIjPVBFY9uG
lYnSVJUdvL7wR2UNK78kau7+As4Cs8dRxbnevtysjUwUrI4Egzfq30YM9GTTTzwV7i9pSffmDvGZ
ahDoVTl3VFiVoIahVFGTJ9pWoTO572RhcrL2y9bJGVHro8pNvrKRN1EErAzIXNyTQEqjjUlyhKlC
mOoQSOX6o6Y8eisJgLXPz5t7oXs1zUSZNUkdNX5PQgA57+/ZkgFd/npJtW1SMUWv8Ovd71WDd1s3
BPZK4XhtBfOxXayAWG0u7HkFU7ZR2Goj49rnJY/TE7MtWvQugBRmrzyjifb+Bs3/+9WjB8eLrjRg
oDG5ADBlaYNUoDs6xzbriCvTrioehn5bF19J9VoOe0vfNeOawAVrwYWH1wnw14jevXm9F9slwL5d
CtKWUak2AOvyRHl0aIvG/UpXwmRE//v9BS7KmxsBcRmhJC5HDkM7VXEjBsjztuSM8ufvcq094p0J
QtpE3EOITWzAJG6bTa1Ry2wFPF9RYaOL3wctvxL0sKkAICX0qL+0qbIhVR8oufeZF8qmtbJTTkfQ
LQAE1DcvuoWqYZ1pxIebFp+qaRqOwk1pAuqHpD7jCDXwaLu5cYAcDLmv0SBVd4X6WBtWFtaNrW7q
Mmt9G//LIS7N3reZyI5JSuJgaHv6whob36oVUga10qKzSk0aAva5NsVpV4GdmGGOvKk9TZsSGZTO
R5sp5hmQxNunqjo94kGnHIC8i0McEzmBrKDUtkZvIH8NCIqPckRMfL0pvveu0E5qo313q/hbnSmY
wkAKDgxiRtVNrzgYOuxgpicIEh2z9A3i/tGMLn4zFFX3vSGxtQ0e/p/smtHXvDZJpGqpl4fExrzi
eErbA9GM0U+1RHtAA2v8w6O63vkiwQhShWZ6kJul9VDkzjyNVGt9DZMmnothNMK+ov1zWxQOtqdv
V1RswUQBT0TpZU5lougmewCnG3ID7yvcm+Lxd8G0leTzggqjiRV4ItTvQQ8ikzta3MWkCsssosSs
/Gz6rtGnrH/osIH3TWXBWSJRCR+A4jkCAflFRPpJtDHPyigfQSlPH+vWBYpjBbyxsFmIAfAiwVWJ
R5chRW2pZoBntm6LqEgP8dkZ15KBt/4MreXAy89se3iVSpdxNVoT0xolj5zkc09jH4MeNvd3aWkB
oIVBFzbSArf5DbT0qZmSlmWUNYEl3uy1aurK9+UKdl1kYxF3+L7pbbwNUpD/08+3pMg88WhsqSM+
7xwB/uZrrdfzfSG5QjAPoQMOs3yQAJLvEzbmSZvSOo8mWwSsFgfDOCFEh8c7qKvk2EtbdSlMMjy3
z62CelUOYoujC3ein+/v1ZLhzag6pAlAO4Rcx/VdZdJisF0gCiKebCrKfEEqv9DCantfzILdgY8e
zUKIwVXws0hH0qXcQPWngElMSWho5clsrX086N//ixhgdND0BmIj+WgQJzaKZWZFlBoiQq3B73t9
X1trnEILEcVMWIGHOpTgFmKZoP2mmGfCRaPS+7onNnZPNqb2lE4nm4Crpev9eK0VbkER5iNCqI+0
LcjepCCJmCV0TqvaKH1RinLTVtXHjX6eyz5TtYB/CkNjrjWhcEjrOlXVREaNfJ1vrZVNFszGMpC9
n0mgYDQyAVBWeQalXK8jSw+L19fhrR3CteHKC9psAWEGqmp0EwG+J62hMYWWkzyuIxBCnrt6g8lb
gKQqrj99kPMJdwiygTPhJLQa/5VfRE6pmQ3B4K1oKOpA4N/oviYvHffMQDxTBWBwnlyxHxmOqMQU
jGhM82AMh3FtqxYFYM4gBpMhMEa+7vq4VQUeHvDoNkI9qAlz/PvxBeA+x3sR7gv3umTxuVZ5Tl+0
2CBH3wuebg3tcF/C0mFfSpCuWe40WusmHV4l4JpLHD1E0LRRur8wy+S+oKWtQiu95+FRj2SPDEFO
s2lsR5AcRsmPJt17a8RCi59H+I6SzAynVqX3iaN0iTradhOx6m1sAt1Z6/hZEyAdNelpLVIDAsxi
p6m7+GPD5WdTQNkV6SJ0+mAakJyHMEVTmHaj1BHL2j8GQ3Cvlx8PefAAACneXA2B/5CUCW3GE9BK
fR0ZAtBsAN5WTnhBla6+L6kS01SR8hzf71N2oEr/GTmcrR1ne2T5Vm7ChcO4EiVFb2gBRo4ohaix
9VUMPPt8X1cXLtqrz8/iL96elZj0qlVgFA7G87h+jOrUWt/34grQOq6CJAWJfvm8lawtUp54VWTa
FartQPYo3vjBmTOzUiH1CRgqOphdvDuk665whFLZcYUTMZvNxNh3ZppbwYtNXK9NOFhczwwjh2ah
mignnbTBSQHqdeuI0MdpL+jK02bxRC4+L1mfrTapLmwbn2f04Kgbpm36lq74wrU1SNul2UU3IBde
R2WxdfNtv7+vVSufl0d44zXQNzlx6sguAxCsKmv4jSX7Q8rEQBecgwSGnJ7VY17TtIJKNWWXPQ9M
/61kcfbCaaIeTKOfVi7XeculCB7xhwrY2EySc+OxKjZ2g4GXJghES+1p4k4a6LTz/GIUTqDhsgpj
mrnfcyPT1+BqUhQEYk8EWdBqZIdAVI2H6LV9Zmk7WWPhlVFNTrXy06yT0LKKQGTfmrpd8WrzoV8s
80aWpHntEBuZqsZlNA7fyuQP4i/fa7JAi8sgL57QR65ZK1eBdI7vEmd+JsQtM5uOMevRhfcxBe1o
kyEThQGZGEnCq2fD9qe1up90fLMUEJaCcQD1CcDi5PtYaDUaMzIFz0fjwSr8Iduwr6MHX71v+l/3
Ff+9XCnt4ZUsaUUJt3KQH0BW1TebvABT2ISJWyhlO7+nRgRCwVRj81j2vzzvPKB5blgrC0qm9/di
XbwzUKlDHVedt/xiS5O4KjxRFVVUPMB59OWKZS+c2ByP//N5SR89o2atMdIqUutH8KCpZKckD7W9
kgKXfODNIiRNBJYdmYweUpriIUnDCWy95o/7J7WwENTgoHxz6gWgWskD5kMj0sbqy+ivvPreJeCW
9cBME94XIoNO5oVYQBtgXBHYQsA4KUkh4A0wmQGToj8c/3fn+Jnz4ubgi/GF8mCK52EMUu/tvtAF
l3EpU86WxPZkFF3pIp2RiM3ofqG1t0l0M8irc+ytpK4WDupKlhRoEfDggLQc7sltMHuNOr6JiFQb
v/6HFSEFh65IkPqo8tujnByTcgtGpXtvrAinHlStXiAsMIhNf90X9Z7RkwwYofucW4Ru3A4XYqR0
epVjRdzZO8c8oltja/+xeJgHnxrzE0rgwMt9Tq3DgA4oNMchuNxk+cmrnvIkzOJjnpzyEcCJQ5Nt
7/+0G8sGNRRQqoCvzKwXN8QXQ95wRUk9/dXq2NdW/2yU9p//TYLkvPg/EowKtYGX//Hrsy5deKau
RVt7SvD7W41vMP1X8da6yW184erspB2a/34hAQObNDEA7/vqaI955SeZn1vHVaLQRSnACqBaAfcK
FuxrKZ3WJDZhufE6cAweKyyMtoy7DVq89qXofyq6t2UJi/Qh/64RsR2s5uyl/UtC8p3tIlRAkSIF
GG6N1/9WO9A9AwWZgTTGLaMtRa8oshx1ehbeF9v+TD72osKHrz8vLdqcKKe9js+39sYutmuEkAu/
Hpgj7Kcxw46AyL7e04aC7SgdrPjVRkQ97Miw+ahm47BwZhjw4AAuI08vzcoW40QULX7NHL8ER85K
5LT08+fIEBcKUu03vWLobtNqR8WorZY9tZhtveJllz4Plkz0D0DBb+eVUNNAc9Q4xK8ieRi37fDx
swUNMnwekoVzVUW6pLS6smqi5MnZNipfh+F82PBBNYBnGQqCGM8LhOL14RqpyYZccRSMQ08wDPYT
5sR+/HQvBJjqtYBB2NpYtq7yChYgkuzKaiVMvbnlwLRhz80weF+iw0p+bgwJOsoMXiVnT4DuHuN7
/fGjPKKwr3mWIRIjeGnMT9jrJdRqTSaCPpFXlvzynnSerGjordOamR1t6OZMh4on0/X3LYVzZayt
7AwPNM4YV9+Y9p7+cUW9kqJfS9GUseUtmljPWbnhY9CsleMWDOHq+1IyJB8TzITv8H3eHnh2QDb9
w4p09X3pFPDLEdpmZnYe35x06za7+59fOARcF3MjJngDEEZLTjSz3JhPA9rgwOyo235+xAtLWcMU
3YR/UFHkHEEeASwtEAyStbGmzUe8nPOzKlBacD/H5WOmHNtkW6910CyYBSzChGWAf8xDXHZ92kUm
aschgp0L9xnvRKqgVr+CJJl/7PWNjtruhYh5Ry9u9KZKCbx6w87UrpLtUDKkK5KxeVKzCaRVVJwZ
xtl8ss2O+npcgKz4/oEticf7YGbbAW7qZjg6d2xQmZR6e86NxAnaCcPEbSWxnmvd4SdSW2KngiIH
1AyqdWCIuldSQQvq7l2Kl1ZfgjBDNRWtPW+b4StVVqLqWdvkvQV/M6YxA6g1t4df763VDNaoc6M9
D9pbO50bHoxg5mDdwXPFZnVU95KyIKM0sxPMJOcyztdN24TrndueRQ7cReqGjfXbqNdmXi4ovwdQ
C+74OQyyZeXPeVm5bmW157h9jLssHIrffd/4KLk5dH9fN5YOB2OaXLwTUF1D+vF6+wDRahq3H9pz
n9avrZ089Jaxcq8t7Rkot8CfislUcynhWkRbZsPkkhaIaC/pXmMv1V+oxhWfEczbur+aJWVAdgvL
AX8u2qOl+yFRSa0So+LnDnA63zG+KrG+7210BfEiQblHOw1xubkvU2aEnINKdBKAKhMCZ4couSoj
KQU3Ma3iXKAPz697ezvjivM/kw7aI8jvRPelJ+Kln7ZZB5KhOtsXnrltuPN6/5csbfTFD5G5O3jT
t2k+4YfwTPh2F40Yl1KtzfhdciaXQqQtbgQgPDVp+VlwtNWhpebBcnaKZvixeibpA1uz7yUFxaMZ
9jbTLd+MLc8otWg9YlEqaMhaHpE4Du5v25oEyT85ZdxpZlHyM/pOE3+yLDp3g92X8b73spuC9s+I
feSdcNlcGwEwc2pvWiM7M+Vlio/VpAeZ9uI13zQwa5nxnmH0jAbe//tiFw/rQupsLxcXT4zu0xLD
rdg5H8qg7w6l+Rb3D+p0oH0RGAKEUwkL74uUSUP+NoeZjBFeEqUruVASxznxWJbyc5mzUNUORf8t
jV/qeNckG0CDumzwifKbAUt7X/DiMV7Inf9+sdYkG0etTjLITc2TTtmXuFxLLS8aGLgJUABC7Rvs
stci0oqzXqljdjbwfrGfinTH9e39VdymXmdvMm8eenkB2ZbTvLFbAvAGj3LmRQcqMC8gHsj/X3Tx
COBloLE/lfOXlpyU7nNaPxfpivilTQROBRgugKtRwJ534HITC8WbGgO2MA6hKgL+wd6od+W4/L5k
ay4Z+ywx8X3DCPIyMMXKI3DpArj8vmRmFANpcqoReKcRmeuY0CpszKTxG0fjQTGghzTNx/SsTKDM
uH9wazsnmZqZ9g3JXawMIE84kQ5kL4f7Eua9kV0IDgbvHmTFMZlc0j5tdGHORQ3NsPee/eYyhDiY
XPrrvpTbdaALBy84x7QQfTtyXohw6MVITHYGEt3owlxf62y9NaJZABgg0Dc9X9KSik1OYiZD00HA
8IXHO11tfcS99xexKGNOaumYHgumxHmR/4+0L1tyG1e2/SJGkATHVw6SarSrWLLbfkG0h+Y8TyC/
/izUvXtbgniEo+qOfumoaKYSSCQSOax1YsbGXLBcT+I+moFXAAwpfT/LBsAvdwNq4JGCoBOPXgwT
nYtwY0YnQ4GI2glAOqECH0QJ81wSO23uxokU4byUOiPdaChdVBp/ZeQTqFevL9TlBQEt0AeHUPN9
pQQtRkYQPjcmLoj2L1TpEL3smQ6UfnDr9IelfXY0Wbi0tTU8MgONGBbvYtAG5ZAS4KJOHy2YsFHI
Du0yiNYlV7pEiDheo0284QDYC1HSfFrNvTsFvfZ6feUuPQ2eizyfiJQWWonEXBzNspZNGc57ijz+
EJqdP1mekQVzEqSNxKttq/NHluBbVOYkRdeViFCGPTp+VmOXOcF1dS6fHOfqCM4ly1S2Wm2B23MZ
/GxogIfGKQ50Tx9cr+tkT9KNKOFMniUmu9JJj1cdy5fErxTeMlXu1Sb2ei0YnIMNS1SKh5bdM01y
oLaO7cm2iQCOGW0Z/kE4SbTHKf+kx4Hh7odRspoyKfq5c5jMsVttE1IQ7bHsW5w9Jt0r7qLreyYx
C0t4WAGHPh3dGFIS5d4Fqr4DGCyJI93yP6fLxf9+4kiZ1ZpOu8AsHGOnz14vG+KQfZ+rePL9bmTD
SvsWKrCvjPqqKinBbn6fNx4AthO5AXG769qo1WLGyZnb1U/q57X/dX0PNgXoBmBxePslZgTOFVCy
hKhzS5A9yr4mOwzgf+DzwFoAdgGAeC8aLjumZuM0a31kMI+gS07ixDZ//cnn+d9Plt9A2dNZGT6v
6kqITOQo6/vaPAjAWESlm5NliA9yzP+RBeC+XWRn9X21fumQe0K2IRw7WWy+6cB4hh5vcT5RLFjS
6Kit0q24jzV0JatWvNOsGkhZOgMQ51jh9bgerm/NxpOOJwzf8RE5aqD4GsiHDOluy+iiqeBs6LOf
LVMQu3ti3+f204xxoHQC9pMikbu5pChvINXAnyLiMIc9pjQG1x4yNnkHIB/HM6bnqvzmmJJwc8u7
8NIgkrAAXbvgiIrnLF2sqkTSMsdL36Bhmut3OTMkYrZMkLOj8kQyxwsW8gmKA7DRyiZDZNmrC7qT
eV+kqwztdss4ToUI/rgxlGlQCmOIWiQFR323WLnXt9/qadd0ktBj4wGHYOpEIcErd3ZLxy6zIav6
nNC3GdPlZrpb1MpT1Ei1H5H+GfDfIJecVhqkN/b14YXFxbtotOIZvYsaoT6htjqhNh2ZauIDNvPJ
oNO365a/tWUc5V5FVypGQcQInvS1lpO+HCOk9bzPHP3n+ve3LPz0+/zvJ14pmVNq9Aa+b5PEL6zV
U9pnewwrsr8uZ8vC0YuGRwIC4EtIo6K1nVEv6zEydOuwZvE7GFAxyjigN9Ux8QjhRU8MMQgWri69
Y2ZKBXUs3Yutnbv4uu71yNFdV2cjIoUfQl0GQ1KYIxYTL9OM7r44UYGwbjS+Nczhqt3N7Z2dPutd
0Mpi0g0j0N7fh0hUc1xnIWBUMjZnTQlIdiv+Nfhd9fd1ZTYWDTixnFIDFwfSSOIpyizgagHmHo47
mObdWt4N6x7u9LqU97Tb+ZsaNU884ICmiRaqCzRNwCnbhTKtWDMwepEYHdAsqMxXJX8x7Gc93plg
XkLXnddktl8vdVB1qm/EGEJ8toyAdLIK/KbWQPxGthwRC2ZGzi2/NtTaaod0iUZQEq8h4Ospvc++
X1d6c+dOhIj2mBuTNqvZAgdVesd6/cDjG039f5QQnG0KaNzcjKslyvq7GaDioOIrJCdXtk6CdSwN
OhQnUkKF7Keb+c6jYvrpJKs2yxaK//3ED2WgZV9bC7uRAN4Y+dr+5fpGyLQQQhZjYFo8WJjZycb7
pA7o9LS6j64d/jsp/FecaGEtObGzNF+i1HywEsU3ARpUuveGrPayvVo4rQgZgLQl3go1aIYWNanB
0eAEmu3rtzeO4aiCkeQ/3xf0QE+DljozzEoDIQM5ZIXkqbBxG5x9n8cQJ+sEjiQAuGvdEsVrSLVd
O3lSMu1NEZhXB8AtkrxAyzgXQUCNWCQjZRH47EkTzqmHuejru725CycihFVqScfKvoyXqOyerdlf
29d/931hlZKO5GYCJh00kfj2FODcXf/+1hKhj5VYHAkM9VXh+ypDrXAa9DUyrddM/bk0k5dlkv4O
/g3R6YMwHQSLHD8EjVTn27AsJqtY2qgRmlo9RY/iKoGQg23fp5OMlnRrPziWMVq2eLlYTOdrfZOU
9TyoeJY89OBx7adbKb54xMfRdNH2hCIkENKFm7hTV1bH4JKI0Nu/X3DKq1xTPXMgfmann+xs3YMk
6MeYmvdrJmuo24o5oBcYd4ELCRQGwaIBQjbELbobIrfnXdoOuNPj+8LYuTTUqeSy3lpKzFwhMjQR
EKD97XzbynReVmRc9Wg01GBEr2Inm3HmGy8axqkEwTD6dZhoY0PCPAfxc7Zj/wCq9Hb7Rk0f0xew
PNi5cHPNS1WuVm1okVoGNvWr/JDFkgfi1jqBABF5aUxaIBQU1smm1GCrmawRgDe8Mkft25YosSkB
toxyN9DngDNyvhNKpjTJWtZrNDiplwyZ9+v2RUL1yUTiAGEQtDj//qIVZDBUxJbmkIUaSEEyBSOO
H1imUyFcyRN/n1KepR6aJVqpR4mn30jT9H4sT78vbMNQLGvWulCCgHhOBWVScH2Rtoz19PuCsRaL
Ts2swn3l4nmkNcwz9ZfBLMOGSNzl1m6jRIBcPR4VnHXqfKGITmk759MSgZ8jzPQeJ/t2VZCce58z
RVnrIpOCGIvZM5lnpKHynVarT2SYvYKZIVpTJPnfrec5JnQArIo5GnS9iKejLBNSmKSdI0b7KlBd
pnl1PRueUTlqWOngBCCT3vu20g271mjcl7Fn7ZtuVQqAi9Grv0wqmySebWMrz36TsJWLCb4rZcBv
aqvUH8pfk/LaAhlRlbyptjJWZ3KEyzVlStmqWjdHBLzSLH9Rs2MMABbWfG6dl0kJ5+FoWLJmpsvp
ET7TiBFZdEyhqHxRUzYBubd2eTxFOTE820VJsQPUdmC3YcP2NqaYV6C8qNWbsX7uiAxobeOuBygC
3AifWcePEFyJ4hazqzj2GGnu35mWe+i6A0xQVT9QU1Kk2dxETHagNIu4AuHF+THpWU4x7VBN0ar/
UwAnkffENIvtZc3N/XQAJzHAx8Irj6BjFLxvVvTraGrjFM3dTim9ZA2vOxbumIRbEA22uJ7AOIB0
qqiITVrFqRmbo7EbfYTM+xXovh2RlbO3xADbGU8FE+mXi9BBJUtZt0bLorQMwMbRG68aiW7X5FSE
cK46UMhheggimOulqq9o97YsgyDTQjhSJNOXnq0QQZTdkj5gEE6TmfCG/0UaBF6RJ3wv4fUSwAMu
LqRExh5kWY7iX18kyeffncbJPZjodtWoBJ+fvzjG85Df/qw6/fUiIoJhDSWj8KG4y8NMeahsv5ol
N/nWyTtZoHcHdKKBWscTBj6xB/GXbvAApjgC5lk2MCNbJuF4r+tQuX3SsWi0gznL4LR+/7t94D/g
RItUS/rJ5ufBYN+VH0X1zwc+z5vm0dKB/h7xVCdDYzh9jVMNmMRixCgn/UC6BGXwPxIEBXSjjdW+
ggSge+t3wIz9iAL8nYEnDk86nq9PuehGtSb9HDVr66tgS5LVqrauCnTC/keALfhV0LpPjkFxOzr2
c1H4DN0v8VoGwGWrHUlD+Ptqiz7WAtIjxoSAqH8Bo1qzbHXXYRmjoos0M4ynO5Id3WY/6Y+DTcJB
38dpixnpcMbwbWZ/ub6UG682HgDB+QI0Bk16gqZNTKq609M20gvg801AaCxGn7tJMFQ0MbIGsr3b
WFpkNOHBHPT9ADVe8JLWkg34g9tEWgkITXowkielY14HJpYctJDXteO/XljbM2Fc+5OD1DqExiVx
mgjgQaBovJ/GndK/xMWvPDnaOfEsRiQudGs9T9UT1rNAiDMmKW0iWhV/9QMcUKLvhn65Bzaw1yqL
p6+z5GrbcEccbRXd/MBzw0NSCMrT3m1dpmpNVOne8quWfH3Do559XThrZFL0arTx9Qk0p18W+07L
9251vL5PWz0gZ1IEl9rPbmV0BFKW5TDnwEhMv/ZxGozuPx16qF3XU9ie9vc9iFGvS5YtnuCpzI45
pcUguMEsO1J9H7hSzxTjQcOJBSp935YrhukiNB2ASCCWVXr4/y9aOOBBCJoAETkBAvP8+zQppwFV
9ToynW9p+6g7913+4/YlwhQgImdgSoHCXahEFMNkpyQpmqh4VNZAyri3tQOnnxfMF8CzGFJayiYC
08Y0/TWNsiLEpgDAlSEeB58l4MPOl2icgbmoKKSOFuPZ7T/T7ka+Gf685+SpnE0cSZALSqRq6clk
4ikTpXX9wNJsNwB3MzcbL+6dUG9mySN860TyXgNQVhpo2BA9KHLTYJVOMKcxOa9KTf2yLoJRjWzJ
22LDsky0AgKNFL0NmHARLKtIlSZu+qqN0n8AJtD/xGjXdbvacJWY+sZFAFB0TcdlcL4vyLCtyrAW
bVRkOQDEFeO+nvMwG8fd7GpB1wwYwLoZTAIMlqcyheOeAz7WpU7ZRm35mypKkMQfSE2eSRCWrdRs
WoGlrY2ahXpOCb5s2czgxg16JkGw53J26jFroUPe9V6S7sbJU7s9BgZs6+v1HdoyAWRX+UQQrmvg
5J/vUO8oNptp3EYmi5zhqaXeKKUE5t5DcGAACP2vDBHcgSlTC/xjXJhdfzf0YKtWjgWgb13rs0E/
ldPnrP1s6rJbesMlcKg/kDVBMpI/gmJqPVn5auuIC5yAOnsig6SWfF9sOk0HHQ6tw/cL58kgQc9+
X9+YDRdw+vtFtNhkSjsNgL5NlAy8QKWDWTR/xGL9OynC1R8nUz3HKYGU0u+TO0MP6PB/oHbaMoA/
eyGWRXJdaYvRgS7TNPzVkvqRNtnhuiKy7RBOPaq37f9briYJe5SHB//692XbIZz5VLF6oyZYqLVH
3ShU2vtY8VbZaZRpIZx7Sumgtiqk2PG+LHy9Ca5rIfu+EJmP9Qgms5iHQnh6YsIwHh8ZbrIv16Vs
eq+T7RZC8q5vVmsqoUXe+pP6qGOIXt2BXzKTtfS8o9ZfeJYTScIhr9FPQkiJQ+iiOpTGGRiECgB3
a0Ogk9QIc4c24Zrre9BL3DnKCBzT/muRqodWqR/BxaD7U2J/u678dUNBl+i5Q81qDTgZFZa4LsOk
8of+Mf+G8cfrQrayrCfeQROz9GtbpmqR40TREUTMCH5A99vEY5D36ewlIE70EI+95tjsME3WznNS
h3mja7ZejFnk/fVfs21VKHsaHA8eJaJzlbXEctu5xXuPdru83imy/uqt9zO0/SNAMChgNWsrYvgm
ykj3audDmBrK3gEsRgugOUPPDorh7iZm3s/QUk/cHXKY+65VX67rub21f36GYG2rmq+oJuMeq8dH
ewILXkM8dDTjAW1L9nf7BP1XktgvXyVktswOklbjy5o81OrnKjnU8YN0Qmvz+v+zsuLD0rVpN44T
VnbSA+Ar9KmHQ3F91bbqEKe7Zwl3TE7zGeyJeKG39YIWiKNVP7flc6o+Gc1jp+7n+MeSLOF1oTK9
uMmevMli3RkaJHhw+7uPpH8uHTzOP3R1/tkj4Uawh9bSOy5CIVqodeOLacV3S93vutneXdfmfznu
f2RxyzxRZ40XtEq0Jq7p5HnQf5XG0ba/zBTomgPw7pqfk350l++FuQeUjMQUJUZvCYfb7uOpmAgs
pNf2/bBT3WNFw3yUaLi5Xyb6JQEAh6yc2KShFOBPr4YV+2X3fvqCF4Ivufr44by4Kk4kCHo41NQz
0DQ1kdnduePBqH2zecuVXZuEsfaw9JLK46ZPPBEnuCwyde5o2TPuQMtbGg9Zt+smIfu+4IuaAvTz
IK7Hocr3XweZR5cslpgPQPNFri4aFivRAiS1us9p/Jumnl0/xv5HOj3QH/HfvRdBsws7nUA0AFVM
PcEsWuwlEr8tMS6Rq6AtNKO3xgUntdiNMVqlP7Hp7l9th9jDkBcTS7IRC1aDA+V1yphku7dVMJBB
BHQICCGFh3QDSlm2uLjvSXegE7gynH28ynqLtm3qjxD+9xMvYzLAlxcDj3G7w5J9ns2PxOiA+v6P
EoLHnLSyH6sa31/MHYgEyg8MacKQ/nxf8JI9pg1xR2ORtP4lV+7t5Jse7+1y/Zd7IXgS20WtwMn5
MsVhZu4rCzGVRMTm/W/acIRoGkJvrX6+ExR1NECAIGXvsFCZ/8mrvZlx1GywH8ksa9O/n4gSLGtC
ZTadTSQA4uywGF+H6a+RE1/Zknr5tgH/0UiwrcoGHrRdIqLp478s0PVaD3kuuUNkiyaYlz5WWV5Z
CEPn4bF1QrT2e0ZyT3vHt9wPeZQ/2giWtrQVILfesyYuuK5RtgHntsQENvfFAlUi+CWBMieOmpVz
ozA8b+Dg2zyIyaNTPdXtkzVKMFS2zjwGHgBejw4DkCIIqVlml3Uzgi4zMpMQIHaqbN83o79TAYIp
2+7qFhnFRTh2j3n5Y6z3hT166fQ62C9m/9OeiqCeJEptrd2pTMGmW4PoLHWmJrLMXQUW33yn22HZ
fb3u87fs7VSKYNKo8iS5NkIzXfnaLvusRE/3LtWCVYYSIVNHMOxysDKwVvZ4tbs0Kof5vm27XaEl
hpdXiySq5XGJGCadKiVYtm2PZlkPUMoEg33u0/x+ZaHOgln97OjH6wso04sv8Ml9o7EYzRQT9NL0
YEnRwAxO5aecfSDJfaqREIlVo9qTpYCFYzTLbgIQT9mW5ImzrQhAmvnQNmCchGBMa1Xm5g5uBGCg
P5pN86o58z5FZAlsqQ90j5kGBn/+vywx71iPNGYaj5a6u/igoqM58xZJ9WHbJ/wRIfgEBRgyoDNF
CsMBl8Lw7BgfiANOVRBcwhinxbpkPEUCkB+1/bvvZKTAMg0EB7CygY1ZAgl2RECh/u263cq+Lhz8
EV1S6HxAPFnWe6sPq49cyafrI5z3sYzz2Iq5OYErENRU+eeu+ZEmkq4E/pXLk/5nl4WTbibWmOmW
2kRx/bnMv6jpqzKF/26hhAOeLraNllUcPbbsYuLLquKb6b/ThRKOtqnSfHIptnnM86DN0iDOvyRo
cayaB6X8bLByx6ljHfuHwe4n/SlxfxOyK03ZE1lmD8Lxr3vAX9gxjuSIjooh3qlddH0dr/sXNIWd
O8q4aUYS8weMrr0w45CWO5Z80rIv16VcVwP96udSKMKztS4hheClRw7kRk43XkM98VyYxDj/vmal
c9E1eCPpLQYj7gpZp+SmQRN0FqOP0XYsMZeFSSILJCodnnnlhGZXAgLH7gdtdElgtrlMJ2IENepU
0xeL4Nbqu89d+pUCnf8D+3AiQHBe6aKDTxcrFc0N7qrht1X/9e8ECP5rdYZ5mBg0KFkARspR1hCx
aa6APlNdcAlhPlnwX5OWoRkKgC/o//GzziusvaaExSyJwWVS+N9PogddcZDr7vlFiLEEBsIR81uN
kL+wZZVEmSDBi7lTlU4JxXLFMfP6+M2o3iagdi7zlw9sC8IHA/QZ+FecsV3mIbfXDG5/VdBHDCZ5
B+1T10VsHpH/ikCzxPma1blapHSFz1ddpHa8lX7tZMn6zeNxIkLwIqU9USAv4pSbP1eAMfy+roDs
68Lho7biMLbgiT/Er2iVyyWOVvZ54eh1Sme0eoUtUOx9RYCRLln/TVM6WRzh5NGB6F1qw2Yra+/s
6m8vRFYZku2wcPZi8Mm2Fi9Lm6BUy55Rza1lt9H2IgHMCy0x6O4Tk4PqMqCFyIQSqEzns59LCwab
OuAAgCEbbenw5edW2iIALYu8RZ6ozDxQrXjW/JBaz3Oi7bTU9Ug6BVr9ag8/VvM+p48N5voy9xG9
j5Ldkv0O4V4n89AW/dTgd9DPy7CzwMAiM4ittXQAJMoR8HX9YtqmyuhQmdNcotFHO7hFFRj97+sn
ZkuJUwnCianpWjJ3nMpoJf/E9bPR3hGAU9wow0HSDSAYoNjjWF9idtIsqD5PS18f80ZJD0kdWw/I
9th3zWK5/nVRGt/8s7D1XZbpIi+G7t2LVkiWA+KsqNf6WPYgAs8w1MN84JYEY3kY+8exIF6t5H4P
sq56APvw8iktmoOWVo9G3njU1v0+zdGdfjPnEX6WhagD3UWEA0yInqMY10VppvYY97ZHrCFUsrca
jb1a9ntwJC/aCy8iyBK8SDF1TmuXrD06ztfEzb2C1H6S6eAUTj+wsadaceM6uWMX1crbFrXdoxXT
cEkyD6YaztKhoYtMClcIXKao/GBu5wLrEC69NMe6bY9q9VtljV9qn9I49pZVCapaxm9zceQgDOPY
MFOQC3OQ7HOdWptmKXCKmiPgub+YQ/ow5YnESGUihDMHyGLLUFD8OdKh/pErzmGkVJKn2RAB0BdO
BGoSzMi+P41OdsZYptYER2pzHHLVb746VS/RYcPIzgTwv58IQMFB15Ssbo56Rr18vofX2LHZDU3Z
nXtZ3ARYyqkqQnwVo+iAyZ0cG7J+MrUEyKeDB7wRr+j6YK3vQCOxy4YhIEWyH93My7tbS3UOGjrB
UWMC1wT/ihNWrVnbU53M9ZGs1V0CZUdVkvzesG/e8A4ua+TyXWBjn6+lXTaauXRJc2SM7qdMZx6d
V28CM45X9ib16j6XSNwwDz7srhnIE6HTQwT6dhSHs8ZDYqXouKF/MFn0vSUAxA8EqLV8+FgcBbcn
FGIy06yP4/B9SdpwcmWIVBsG6ALyilPpIqV2QQE+5NNQY7i5Ppp47qovXqClX67fJfz+Fq4SSHCB
JQGitUu4ssIEBD+r1fqYgp3OaGfPSn9WZv8wFMzXZsvXnJDJaKG2tfojU3ANORtIgcEvXJUMw5/G
66C+pVrlm2x/XbdNORx5AhYHrmiH//3k+JZTMwJZYYRRo/VpZmsXxhla4+bGnvwSYJa3XxQgscSE
AkEfsYE5l3NxST8WBZAD8+M6tyi3FOGMjqRWvRmgEKBhiDlxVoHFqaIQei5GGfNKcambcS6rJahl
Q4pbRn36eWFz9DhZR4D0Z8em6KpPnWk097YlTe9dRGTAq0fTNahleDP/BUJUt5S6gm7/5DjMyQ4U
9CEYUMJOk6GiXgZKGBe1MIcLbmXQwIgntCOsBvkPG46Y/woycljy73Zyb5oPqrurih/Xze1y5eAM
TDTbcugLwFIIPry3ynG1YkSAyxL7I3qub2YIAbso2ARU5EUcdJOLreqTXY/jvCoN+lyMnTl/qYvH
zADW0Prdnm9N7wqihKPD5rQZusZujqXluaXXyuY5NtZKQ18iqPXQcw3oLuE2iEkBPDV0wx6zks6e
o1iF13fVzdc3rAaQKnDNDgIEER4MZpUtgzqMR3DnqOD57TDP7jsy+LsNVTCmwKNeTPYiqhFeSD1a
C7V0XpMjpbP+3LGqDE0nbSSZ6kspNlJJaOZGsAPAALEbzsQjbO1oS9/ibjADcCp0vRHcar/nIgTH
4qiJMmsA63kzk9eSRf3h331ecCxUyZd2AI7jW/NutUV+84wT3o8YF3F5BZdXjAX/a1QmyHGH1nmj
Uxsuz3FvhDdrcCZAOBQWATJpF3fO2+rAXB1QCN5asxU0EDxIB75LA68N543VfYBuHe+nWyJOWm+G
0UWsp/O3BhhkNAvz4udXSJrP6lI1TnmsloelSnKPLMh367fb7LkYwaAWNtcL8I7Ko75vExYYqgwQ
5PJQoEsOYzuckRwH3RC8CFl0de1mNz9i+NdzDhN4tq/v+OU1xQXwTCROOAI9ccdNSnMyKvnRLD5h
aCvTvqdjdF0E/8R5AIb7ApDaQK7kQxridV71Wl3mzpRjLwaMv/q14Q9J2Li5xBlurNWZHOH4ZRot
FrDR5Edqul7zd5rJEEdlAoTNcHK7b0C4nB8bhncyM3wtvbUmCyhJAzkPzlxFEA4Lu5HHLVm0yZrf
gCSGp3LgrDIssYv9hgQTtPMa4RfGBQ1R6bg1c4qZvRljMMRBbIdzJwlKL5bpXIR49vDSyiorgwgN
hblPrgx84MKchM8LZy4bqB07Mz5PtfvxH5phEqC5r2+eoeBS4GERiQLj+IJYrzDz0gKxBXtL7xUV
BLKYrr/xVEAAf4aisglPdTGVx1RQwadknd6Wl8m6m+iRLl9HGT3j5Tgubgq4KMyV8pHPi/moCuKp
5cw6AAhwY8zmQzm1PihrP6/jEFrAN1YUujMW458ao1qqIrtwL2u37/JN5MuAO8Jxpc79cNWucea0
pQ60jsJrTC0g5FAsi48Snj8b903yNC2P6RCDmXdPgcnJ0oM1vI4yP31pM3wZsNrmOzOC+HAp2gQP
wGzSI7uO/QGQzn1SBDbm7Sp2awzAFdbw4ARTL5ZbbBFtMZOgJu2iR+ZXdTqo5q1ZDOHz/OydPPjW
WQMPRoPPk5mFaKtPBhkT4LbJwF6ADqUi3Su2pJmt0jtOa0KDGQ+8ufZqjHHTNDRczCaEaBVurF01
214jnYe49E1YuxPJ/K1zohxd55wUq6FHvXrfrU9z/OCkL9dP3aVvggi8k6GeDhQcUTkMW7Zjneh6
lPbeZPv5Glz//oah6SqONG47lL7xjj1XAaAlNG4QsqOoEQ7toXjoWzAfSC66jXUCTjNym1CBg+YJ
h8qgCklSUhmR0s13qTI9poQ9te26u67LReKEI+xjztrB2wLcSGLYn3eJOmhqZ6BJ7Nto3JnknwHj
MNT91Ou7okVDkiobJN7YHfQ8aZhTxjHFlJGgWDusVeVWxIzqNPE7/YW1knzqxvYgl6XDFeCdiQqG
YGFrZ3espYkV9cnLPK1e/b1DS2djvl1fuQ094G850rEBFEXNEPQwyWrbdaGY0eTudMUnEi1knxe0
yHW3RdIWn+/VFxPZl3yVlB62BIBiHAVqoIkAnVW4YrvWTTuVUjOyutr7Zeey3ocNA+YZPxWM6byY
Iu5z7tKpq8bCinJ27FIKvAYtcO2bYykQB2gwYfAeY6JfJA9wyxV1qppZkYpOerf2i/jXzbtsIzqA
QangPkbXy/lZX/Qq1djc2pGh7cYkMGSAyBu7gBwIVl91OTWAyA1V6epMEqTyohKzOCgrhll4qwIE
SXnAmsEdYoRRdFbW6LYFAwJoRGjQV35b3HxZnX3/IhCkuKgKpBMiVXsYfhe1xD9dHmZwZqH5hJ9j
8MkSYf0rd+7twdJoNJep17rrs8v6Z3v6bsuIbS7N9VwQ//vJvWR0TjIBnZ1GWRzW9woLZXS1W5pw
cHcdYK/kEnGV6XYyxW2BphO38rXsm2Uc48nTelVycVxaFFJRkIEnBsAtLiB7BgxPa5nRxG+r4Vf0
ITGimw0K30fFTQcrC3AlhYUqGqa3/TjEb0gM5tMhk4GCbf1+RFVI4iAPgoMt3K7OjEWqSRq/KXP1
ag7sPgewpCQul8gQjbYCRk7cg9DubcE87azuXFtmt5cS0JmO97xjmzjVCIvPzcktM1epXM2JhgC9
14PMWrn3P3tuI0tw+nlubCfWSvS0SpAUcaIlD2ed+aRUfTI+D8T2KdH8+PbnHuQhGgGHOuLdC/DN
IU6bdtJTF5DLzs4a3J3Ej1+evvPvC/pY7lr0VUOhzwq6nICOT+rt9925CPG+XoqSaDlE6NZOGbxG
v7t+Lvj/L24Jh6XmQGTEurhP6cr6eLVzJdJXBsoBxJ31wYkPM312aXxzhIs80YksIQvC0rzo2AJZ
Tv+KrLBbyboFNswXHSw6yvh4PKLsKAQH1J5st1FMGjlfMsDzq8nN2IicWZq/1tDKuQHvqcYG+E7s
gUb9fW244Urm8Pp2bJyQMwFcw5MT0qGpou9oTyMty/fxaN+DM8Ysg04PLH04UOLsrsvbsOAzecKB
txRWFFYOhQpT/ZXk4yFNysNSFL+vi9naGAM9Bxon5gb+nHBQRtZWXVpCrax4AfqGJUndbn4ePCR4
18CSLwCis9JI0SvQUDAnfKswfF/dXPbDvqO5CMhLICtFVCUY1pxqfWs5FY26CY1Su1a/OaoFoziI
NnkPykbqKzXGZbR614xIF0yaXxTB9fXf2ma8lHjCGVj3F3nOqUbfQdxYRlTE1XNuFI86Gfdx695a
9OdPshMx4gFPunoe8TwEzk6g/lRlQ4ncSgRfdfZ5IclpAmQcCIeuEVWAZGzT3F/tzI9NXFQyAMHN
9QIqAbyVgwKpWOwbgBaV1VlmYiZx/aHm7lOPwaAhy/bXt2XLblHrw6MbL1l0ZQjOfWqG0QbWtRVp
0+D39W4u7I9svIsMFy/M8Eaqc38C3Iq0AbwSDGtdQcrTAks0XGROZFONEyGCGoZaFsY8QQjwmFGa
eSnTW+tv3K5OBAivyiarnDyOIWBcSkxTZN4HAoUzAUL0pvY1hjf4MgFJLHCfbPf29wzHHwMuNa9O
I2sr+Fm1LjIjoTaJSL3ezakSro3k5b1hsmcShJ3WjWmknEAposrXpQ+74nC7KcG5EngpwPRpaCMS
TKkuGl0dUiuKKbtTQCZQs9bTp93NRwJsCwaGKNDHCBw1wZb0PuWY3tSKmuTR+ASuuds/jwwoKB2A
yIVqg1B8K62eskmvrGjOvjifFPL1A59HCyHyOLx5WLwnklqrq3mEHSFdTL6ny4/rn99wgLaG1k4w
duNpedHjGRO3LNZGUSLru2VOvlZYfmMufu3KyuqXQ7NoEtM1XNccgh/9W8I61ZpdrKs5KpGarqE6
h1X1oLbPKdunWu7bJFCREHdqyfWxYcLvqOlIUrsgELEFoaveqUqbr240x19bywyNpjkU8c0PQTSM
IXb7jxDhKo+JCuo1LqQyP9W74ubWWGAFY+HQEckx2S/sdyGqkqxA243sHFx4Y/eUJ2rYT+UTAF0l
T2Z+FITrEL0PaOVBi42NMW3hqORzl6/pSN1oxby87f6wrFda3JEvmSZriN/YGG7OQFbSTFTnxFKJ
aqVDh8sFgfu07Du8o7QOY2y9vr9u3pf3CFJvGtit0ZmCzkExq8QU01zrqRzeKvKr3JvNz9s/z7lB
4X5Bow1U6nMHNoK1hrHK6d9c9tlJfK3+l98XHCRt1pp0Pb4fO759vJma1bVA5AL+Q/778bYR/Pvs
rmxl1I2Pi3rXmbv+5isWmPhYejzPeaOouPZuSdFxZKfd23SwrTJ0Oxkg0uXmvofPiKINDVlPsdSu
6AtFOrps39AB7yahSm/O6J1/X4g9BzW2qGEWLSB18qfSS6tWIuDyEGDlAXiAdBqyz7pYPnNyLV6d
amjearf5exgX3514L7/x/bqVXvp4OFzuQFCDRYlDbNVN0KiuVlPRv/Xzt9wg/oIeXYqCftnKCkKX
O/Lu2i0b6G0uOrT430/emm7XJbPZDMNbMu1b12tliIWy7/MFPfl+2k9KSgZ8n8QBs7301/WFkn1e
OBDMdECmOPfDm4IarfkdLFvezQLQUGigEcFEKv2CS8ua+6aljjq8lQD27u40MMffLgCXKwZv3k+E
WMuoq8lI16Uv3rLyryGsbuZNRYSA04ZSKWYMOK3u+fqvlrNYZdNkb6MT9GBDkHjrjfNw9nlh/dNY
gfwanw8K83t7V43fbl6ds+8L11tR9oQqM76vA6jl78ZJdte/v/X7TReBgMVJq5AcPl+eZdH+h7Qv
W45UB7b9IiIkZl6BKg/t7jZlu+32C9EjIBCDmPn6u+Rz4+wqFVHc6ht7eHGEskhJqRxWrtSXRcvZ
c5HuzPmGxrtJ38gPnmdzgCmjwCZK9CviPOVF6D3uJgthDJCyZzergk6kQcfAQ+w6AOmU/rjV+Lpy
J4DrBAwaVgoTW9S41RyqQixuyp7JSPwyvRPD82WlnQvwQAaDyi5CCRQPVVTn2MboHtUsNKDmUeyb
3dVBzOnyUvyRyZiznCERg+UXNu2tafYr2mGUir2x9VtfodwM3Pi2QuBfPjd+xUIMB7qsJHnyTx2z
069QbsYCvkEEGli+MGffMr9pu7l/Axb3avOBLCcq4Ihl4C2jVnmqLGDzQDGRFdOzqGrfKTJfbDxF
K2qSNTi0WCJjd44DqgpMAez1qX+2A7OPCv1qT1xOmEGJEpNn4fGrMXGrYRr8wMn4TLOHintBmpTX
77N09oGoIHJgoeq3otog5rn15ucsu09uUu/qrJ109v9bXnEoUzYlaTJged1+7fmzvbt8jM4NFPww
EGCghwJD7+ARn+6vqOdGs+yKPINcXruvCOU+UlEuUEKd2OThVPcaRVbMJEbEZ1swhsA4nAozC8RF
vDGW54bePRb09vKnqDfiY3W4dxjgjawavJvT1W06jwurm+XZ5bP7FcTy9YFqRXtjNwRDlos8boLL
As8/B5/iggdF1r8Bq1F017vOgj6KbDykb5W7S5qNSPX8e06XV96OFMh2xgSWN2aMeuredBMNwft0
qziz9RWK2nKSCppYEDOYQe36i7dxwrbWl38/MrcIOBKvzbB+6aFMPX9qi42oQj3C8CwBrcXdA0oY
3W1qVZTGiH6HaRwOtHmmXugSXPLo6p0+FqFmKhIj1XKB9OOB6r5ognTDy1lRkZzqgHYYT15DtVeC
eUbf5AYfDj25ccsHb6skurY+cAYoKshCPlCXp1vQa4JWXZYOB2QgweTG/OvVAwTFRw+egdtAlXut
g+rINUDif5BNfxl6dfmvy/qXbtjxY4ctRtkFwToefhMAKeWMdtnQZhbgDQervtNidGn6sXuHty7X
ni8LWtEUuvwkTxy8WTlP6FRTAO4WuNFxd8hsP05CuuF6bC0v/350F3LHxdSzGsuPxas2vpvXkhZ8
6Ono58urcrz+nA3lOGJ9Qr5TcWCHy9pZsUiAHyBnigy17C5WvGXNtlp3zsv+AGKV96Zu986o+Vrv
7DEjYMPvWLnUJ6KUZ48b3ECyn/eHrNnT4XdR7Ko+2ZCx9TnKsa2sobLtCZ9D0zBmoVbsvMbXso3L
rfrnH3vyn9JU24EpGplAI3t/mMToZ5Xmg1XHX6w2YNlf2tx12dZnrV0WOHpyo9B1cNZ5N9s1hikm
gh3qxInfqTthYGNa5+ZdWsTzp4k1831Bx2KLHuEM64wPlXQWAM39D2ubok6tZsBH1A47CJGbXzF1
3I7xmpQOiC1GzF1xvL9jl/b7uLCbhxqqT/1S6+bWn1x73Guix5y7mC0lBo20fC8sJ9l4J863G2cW
4GRHtiSipUT+/fhyDEaWdQ304jW37bTrhs+2xUJRbU3ROd9wyEFWFi0l0oqo4YvoFtfKW8YOdvfA
pvSu1OpwBLVlBp4EfgA2d+MYr8pDAyxaRVEXRS/x6Xe1Azo4JyNjh4anPrDs907+qk+Pmr2L6zt9
TDfEndswbLKO+A/2GDkk9fPYnHNrWlJsM9vHPtkaMXx+8WFdMAwU2S+Uf5AZOf2ahJKBT0PBDhg8
Epbup7aMlq2gYO0keHhmCcrhiA7UoKZta1OkqJYdaqcLavDyxcMzjFuQ51p42WKeKQvxOBpNAIMF
whDYBOVOYOaMZlc00SP0Xqevw9YAx7MP+Vges1nRpoEPUYGkuhDeMtNcj5w5ib+BLcPYiUoADmjN
phZ41tXkxpKjFeOSDQPAQ/BKqAg39KZW1DRaPVrMB6f+Ym0hAc92/2N92A9sPQgk1HShIF5ddpzo
UUF52KSPcfoHPFsbJ3hVa7gtJsi7EC6o7pZwel0rRxtaqy2fLHZoxGRv5l+NdiN2WxMEbwUD7eC6
wOIoz3072N7sZtj9fqBFkFv5iz7qrQ8opesbOd3KhZ4ZfijvWJzy+ncYMc94L8VZ31P3peCwtfty
eDG8t8unem2XUOtHjRaDFgEnUQIfmggjNzyNRkP/5ozv8bIX2UYNdV11/4nQT81Ao0+FuQwQ4Yi7
zNvVy53Z3tGtt1levxO/8kNj/0lR3D1ati7jFTSWecEy7ZNPAHONzk0W+8bfeGsi+KowHGrgE+Fj
nqFP61rTO0PDZeVNN98Ru7CeGGmd0Io5vbMmr2x8sNDYIc8dBgc3nrZwGqs6lRBbZBNgX9XL27hu
Hqcu1yOa9J8bjNeb2rjBbA+8xAMotP7hjBwJkz/m6LVNGiT2Zq2A5RM78btkt9WWw7FmW9HShNAP
MDy8s8px51axVJ60rYN1yECsu8WTsHrKj9ZXvqDIdV5xwvQI5VG/1X+L8nb2nv9FS/99g/J285kt
rQeulKgFSDKYrOUVJx8cR9Xw+v8nSDoRR9sxYAgSozbuE4rKN3bq+KY2hNm/PHfHW6I8d+gBBsm2
CSmw70gVts4tRqL8i1GVPoLM5527O3yYjXpwHYqDFSafNRKIz9MWvd/q1h/JULSFeTEAQIDsBq2J
7+m07+htP/z9hw1BXV26UvhHLVUWXpkAvQ1V6cV9GX+vzMwn4xbx2up3HAlRrGjd6QXtjBjfYX0l
wgPh0M7MtnihV+/hkRDFiLK+ybhhQYiuPTrsHg0/lzV1vj56s8GRB24EpNvg5J4e3bglmDQxWkbU
VoUvfoxky+lYEyDbZAClwVuGLvNTAQvRW7vAaPto+rTUtl927B++AINNwT8PQI3EgJ0KiOk8CS23
zMhiZOdOeZAu18Y2yI8AHIEOV6AbUA1SUC3NBO6bbiJmZNRz8pCM9AU5ZRDhFNXBE9nt5Q059zPg
OQNh5mEyNnIxajYmiYEmzHtuRk0XLvl3scCQBCR5N4zwsqC1jcFNhgz0AIEIT7HwrZhTdGJ1ZhR/
nuz7uLz7l+VR6gFQY4U9ZOp0xE5sMSOSfxpQzW+f/mF9GYmjiRS7r3bdihIZDC2zzaidg2K46fSN
tNv57YZeUFKXKTeEmmdAMKeYXOalVtQ4AStukbLKr39jIQJgAMQXYGFDoeb05FpV59UN0LAR5RN9
rjNvfNemdIsq/SM1f+qHAYqAdkHcEPwfiYtTMV4JsE7XzTTSJs/vekx8IsaPCfX8If7WWCY4jvmN
yO7b6esM9r+l/l30Gxdo5aih4uggUpP0judJ5AFDYi1TI9E+NslNhVj98lk4970Auf5vfTULtFRL
0hM9pdFMwRLetrsJ9X5daLs43qgHr32J65joTQASFihBxRxb9SK0qsTbZbbz7kvfTLvLX7KyvqzV
4flFpgfUZcqbQs2SVZicZESa+32I+ub6S4NaioSLgBQViQDlKPQO4ZLvzYiAnqrHb+b1HhdKjf+t
r/K6tklROrZwjWhM/84VEjSV723Rkq2pCA+KxNagBdNS4TXCKrPUoqMR5biT2XuL4VKX9+D85gOz
A6A9gnHYFVz/0/tCugmYl5oNEWY98dyvMj+7lkAS91H26gDIb0k8m5paSNK4GGozHaOCvcQpC9pu
wwE6vxEQAA1hEDdyZGf82RjBkZqTow2Rgc5IPFJBU4WtBrDkxn3YkiP/fuT51hbvaI7pvFECN15o
YGCo97F1y7Vp45Vf3RTJ8migVxxuhHLxOqrzYqr0ITKNMhQd+TX0kiQ1/fUPe38kRh6+o+/R8ymf
LUaHqOzMvSFyUMxXP12j+HFZzJraAOvxJIsQ6v/qEaMlYv+l7vuIscgBd1BVcZ9Zc9iKIbwsSfpv
p8ZfDpYHRxyqCsiVqJwEVrd0ducYHUYL3pTW4+Dd2knnu/nzmPyY2dtlYWubhLwiokV0zoI7QP79
SHut1eVgKda6qFluUycq8ltjC+W4KsIBlusjzWyrNSRUKvUC9bw+Spnp1+RQUA0ULbt/+A4HnaZA
VALcoI4ZaPsMNOem2UVILJlTaFLfcjf2Ze075GRZuN6I6c6QsiALG1LNxHku6ucO9Cgl+WqyjWd3
7ZQBQAaTbKN2cJYfZaKnBfoZRljj/N6pMde+svb1IMLacje8vXOvFR4kGucsQOGAb1UNGshXa6Rm
iilyl953OBokdgBshcb4zMRWE9Ga6o5lqSGL8LrRTvkUmSPoi7+JKgHD9/PlE7CuOnnIJAPiWSpW
pLk+xQ1Ul0zvNNtP7L5eAnerHXhLivz70X2xaFJS1kGKqU03NBnCFD2ojv6FtNeWRvHeSD4gA2BC
+C1qFWNMei8VRjtFHmAnC/JSxda4x9VNOZKgbIo1gXKLeWKKhPFrqu5jdtdYW6xGK56s6cD4o8MO
XrkcxnGqrzLuhFvMJYRMr+n8jev3S26DO6bw54T5PTCY/C2pykDT74X+IPqr6Wvku40WQgRLEtYD
eMrpD3ATIPMGRx+j1q7fBse4x5jmp7xuvi6usTMWO5gb45MlM4w2nfaLLb5fPpZn/Dn/8wNcyZ0C
g36WHK5BbjiMOk6MKw6l/pcOQyj4vtHuSP/qsl1f33b0wTSuzgrJz/5PquKVglptbrkNqbNV+w0c
owbDtn4m19L1qh+nvPENK3qLzfYYNe6bXX6vq32d329OwpVPuPoiHn+M/PvRpdPnykqJlOKhDS2t
Mz/dAN2t2UJJAYOXEA2BZ6lowZcqAbsXDolgdUCmNkyW4gZY211Gku+ak7xePhRrT7yH4E6+I2iL
UgN5A3ZqTsFvFMVN7uvNHcXMj34C2lkP9RzDBauN13FVgWjBAskNxTlUX0ePG8w1MMgkqt9Y/GLa
Gy6YjEHO9udoeeUUYLqI7g4Vlif1YwnqEycJU0f3UVLyO+FzbwiJttEYcG6H0XCOyBSj15BLOIu6
DJFmSN8mVQSqaG/UfZPtMgybqrfYos81J9MhmMUpYfso9ClHT+uHsh9MWkaVb4Pk1sN/l4/C+dHD
4qiF6WhUlHz4in1aUr2c2DKXUbr36M7+682oh+22uGPObb2UgtQO0lz4V81baKBRX7IBUsDi5IM2
IfWvJXdB5ftYghrQV/lQWOhUKiPq7jHNl1kbelrZCER2QIxbYAhCfkrZiLQ12r72FuiJHXhgbCHa
VrcB7yxIpoC1Pms2X7iFwY7GiOWd2ecZ9fPhu6aFwM9ViJEub/naZoBuEVEk+hCAwJB/PzJnEzqO
DSvNy0gbnxxEE+XO3RpOdm5gwMqNMgoF3xTKa2rWQAyWk6fDWEUky0Pa37fLm+XUCCL6XVbuNbLF
YbKmviN5ahaB2f1UT0VbRY0OoprC8ysrezK5R31S89sEozqujviRHEOKD9gaWAG02J7qEMMxPas0
SRkxkgHdweAmsWAuvP3lrVo7dTIDJtFdAGObyjNqogma95mD67+U/t2cbuUT144Cgn10XqKJHjRn
SnZHG2bu8lErI1d3fW90/tCSlf4Uj1tTnlccMSgMTKLA+eDlgdZOFWZMOkxAyio8cYXfATaI7hHM
kib2tDO0W9u+a/nz0lP8iMrXp69FubusybUTcixf9TbNrO/LBfLtvP4hTPrAY9b5YDHfJ6J8NMst
WoQ1zUrmG1B9oTuDqk34mF/B3HZO2igtgtIRcLLm24b9w/E4FqIodenzvs0w0DQqSag1fny4rLOV
0/fBNQpzBHuBvPbpnrWz0aMQzUVk+RkqVVt2aHV5TEDQZVIL7Y2KHUo99K3E5VxHBAa7HV6rDdd3
dX1JcQNQlG2dwWyFFrOJCawf19/4DWEvl7WzssNIi+L5R5eVpMhVfn4cUyfpOasjr0/3NhG73P46
bBm2tW+QzTeSEBmPNFHsTDHWbYNkWR2x5Ec3ZH43bTgyWwLk348eAzK01gDvqY7Qz9CYfz36dFlL
K46SfNH+9wMULbF2QMMhRvtGM4/9wbqZ4tDDNID67bKYlevtYKQGCJ9AqiFbG08/oxr5UHWLVUWc
CPThY6Kar5dphPLiazy4b1rSbdyN1d13DVdS28CkqS8cpvxURefSKgJqdUbKGqWeJnE+aZ64loUS
no2DiisSV7INFaQYp582V3XDyklvoqwP5+dyi3F77QDIARqSUV9SKCkb5MV5wV0btySpaX0/zXw6
VH26Ra6yJUUek6NjVqbzELsZjllFtPt8ND/X/RY+ZEUE8I8ohcCLRdc0UYyhaccUtHV6F5H3qb2f
yqsTIqgdHC2vbMPSwMCkGZbv7TB9XMjN5QO8+utRCUFZCsNhzoremHGCtE6D5ZN3s/9uoAH48vor
5xVvOFwx8JEAaaf2HLDa1Zp0LvqIaLKch76DKnS28FtrHyGn5kggGkBV6swEJyPa0Iy8j7hVB/ku
zq6dDwX9f3RNgNcNDJPg2zg9RlWV8bS34i6a7U9TfZ9Nn2ZJWRderyvgbpDNRQvLOdOs17VNwjTo
asYwyaT80+p/dO0frjU2+3+FuIrFwhwmr7IH6Kq13pqgLzcev5X9BvkPQm6wPst7Lbfq6MJNRpWK
ntA20uIbpgdiia7W0cn6itmgNcGgUAvr19295j2PRrDUGyZ2xaYjqAdPOBByksJKcU71FP775OZd
1GKHBZ1DU39ry8NUHpL+9fLXrBxcQDURDyHFjHlwaraTtIL2U1mL6I16UTFv6Op8dYANbIR16O1D
JK/iM3uQfHV6RsxI7I32Nu42GtNWlod7hicIFCeGxJucbjVddKtOy8mABU98IZi/1ZS4KgBPA3rD
0O5zVkHpieZMqDUBYJL8uR/S39fq3kbFEYuDSxxMa+oc+2JoOkrZYEXz56L9EtcbDsjKj5c4JdBP
INQ9b2g1jcIZG0CMI6/Q90a5fMOE0aurJmC5Q7SLMUH4jrNSBsP4rswsKVCDwk+tQHhhLG6tfsNT
O7/RiP+QQEYNHjLOWWaytCO8H2nkdsmusHfMIfvS3iKYOffXIAUPKFRFYJ5UmuLGbCY31hodIJbR
r5w7bd7Vc0SuZbyARwhEhDTijiPniSjWD8M6HQzHWPSooiVo6REJLknxBTlW4nM32119wpCOQDYC
fo5sN1FeDdDgpYUWt1rk+KV4TeNvl5df2RhwCkiqMlk7x8ec3r9sTN2GNrUbZUP30ucxhBi+R7WX
y2JWDvKJGF0Rg8lxM3caUK3plY8J2uj5uloAyGYIcoAoVZw3R/QgS80Kiotoil86GBg2fr/U8mmW
FjcEoL6PLBpiGanGoxcpNphul5VuRbz4lXT7+o1UD5O+J8s+m/5e/yUm8HfwalE9PqsqUxezLPLG
ABJrR5L7q3l/cXhhCFGLBTmSzNgr6L7FMtJlIJodlbrPUD/Zypau7PTJ+sqBcjPCZkIzJ6JPIs59
N9kaBrZyyeHWIHkFDBlQMSpLyOC16AOrEhqVeeWPFSjbMWW1qXmgFbdX7wTAW/BpwUyBPLmuqIrl
GsdU3IZE7T0bHuN5o8y0oqmT5RVNDToo/LQcvPO578Q+26JE21peuXK1Ad55PmH5zApZGmTtBhZm
xXJ8cBSDvlSCb1S3o2G9BWIytkRoR+ztRzN/n9j1xgntSMgqw/OXSX7l1n2MB9YqAcgxc/3WaQJn
vjenjW1Y/Q7EFPA2PwZcKZ5aapJ8sQtGo05P/HyKptbwnS0aklUhcuAYxqbgH5U6ojbcXmMiJlHN
vy7Wn3jAAMst2OG6DJANylEpErJ3aqN61iJFaAEWaOv3Sd751vJ11LeIZVdun8xToLscpRBcDGVL
Jt7ELM4ZiUj5t9If4vQu1oC4ern65p1Ikb/iyNyS2TFF1aQkMqw/FXnM4/3l9VfMORqPMSBFNsjL
JP/p+inILV1SlAQg6oPJvmntncfvDJBid1bjl1v9Rys3EQ6ohwSIBDmeldHHJPdArleQKB6snTN6
r3O/dYhXKuVo+pe9QOikRqVcLVLFA8q7DRck0sn8U4z6rudWCuwDCAlRxE6t5tadzJ1d2Tsd3WkC
r9nVMTp4LiW+D7Bx+JNqLa4ZZ4aZR94SCe3Fmj8b6V0x3F3etTU9opqAdD8axeTene5al8W1Vib6
EtnMeTCG7kvsDRux1NrxBgha5pPgSZ7BrGlM7UQUUkTzU+eGX3sgPZotlEivd7vxISgmIjkCz1uN
DzvsglU3I4w/qRa/LjFogcxTaGdGFtT19O2y5lZMA+CvckyL7BEBxdOp5tysRJTR2HjJqiywBiRQ
sqc4S8PLUs5jXjgUR1KUF8etMs0S4DCNuGZ95lXvd2UPaT+0rLuxyYaJOP+kD9cbqE80KqJ5QLF2
ncBsxWxKl4j1NSrlNABX307X3i5/0qoUMLIAtgp+0TPMOsbboIhVOHNEYy3xvXR5XMbS9rUq2XiF
zghM4dyDe+R/JZ3VgEk21+jWgySq+5w/xc6rx/9a2XPbgkanRz9f+v+Qpjg/72jzwLQBmAz8/+y8
97lGzGLU52gs/D7fYXIrGDeWrfrzmhZl74I0tYgx1CA/1u0JvW8TblUmgMWaEeg/euzX5a06tw74
lCMhinWw+qatBZ+XSMM08kWMD5bRbhzw1e+QjysSOoBNqEY2Gxlm9rbWHDneDV++avPXfri5+itQ
C5BzOSwAplGvP72pS44uq5a11eGrK0wfgciGmV7REhrVkWfGtZHRhaIlr9WAN/bS6mDFpe/S3L++
PwlFZZDJSgZviZFU3CldWIwjCi4PfRHO5T59uV4/R8urWVoQL8GaOlg+1V+SZW+nz/+wPpqbMSZI
vgIqVDmbREaZC26FpRt9HTXdasNtXtsARGAf/VtIpzmqfhJeiDnh/JD7bfxWVVfHwQB4mHhXkHtE
wk4tii+krB13Is1BL80A/eGk3OpnPPedIMFBPh4pI8Ta6itcmhPtaEWbg9UHKfEr7xOjPuEPJQMM
duOVPFcWZAH3J0s7FBzSyrtlDNlYV6QTwD0/1POnZtmihlkTAEgXylPAQqE3THEE9RRQv3SxmkM6
5yG3uZ9uIbjPH0X0JcAtQ48L0GNIfp1e6L7TyoXwpTmErffF88K+D2yfXkv9iSK9BMTBKQLoFWk2
5Vpz4mRtMnr1weQkjBcvwKNx7cU4lSCPxZFLjkGnqPJMkFD0ZTBmJBy34KbnbxEkoFwI8ieZZ9bl
Xh1J8Lhj5ZVH6kOT3/MKkLTbtr/vtgaWrOw4ygpIESLfjJSaOqQ3mYFlXXDND21X76nrl9ZWcLEm
AV1BsLGApmDjlb1wUpZOXuI2ByN7KavH9movGCOhQMeDSeVwhs8suBZXCy2yjB/m+HFiQXm9gcL6
qEFiMhR6JSHkdBtqdAM5XhEXmHiDCUGW4Xfa7eWjtLLRGHmDvAogdXInlEtHrWyx584uDr25r7XP
trj38rDYYtRbkSKxKxbuncSJecp3xDYtCnccyoPm5+LPn9z7tWU8ViVgGh7SE5KaR02l2X1dNaSe
sBPGfe3+SLNn9Pij5XBDXSsGV+Y/JELQBf5IRbLkyEJPVocnT7PyBzZaoTaaYQNS84mgCdtv2rfL
27Nyfk/kKYor0gYjBRnkDemMubbdjmw1AsgVTrOpQPDhoiOz9kHRrtz0gbBlyienPMTN3o1BNOT6
jXlz/VfIRlxM5AMlKA7B6TFOKpqWZUyrQz+/6/qfZavRe+0bgMwBDzXSIbJQebo+LRynL1y9PDhP
Rud74lNWRJe/YFWC5NGUASIeXHn8juxhwUbMujIbuDro/XGzLPCsyl/AxntZzNoplhb3/4oxFEU1
ObqphAUxFd+Z5aPGMIPRp8FlIWtnCrV7VNdRx0fiWREC9icMkO/y8tB4f/hTv9WJtbo85j4jRsOd
xzt4qipRDA4wDgQHyoNHglm7BUZZX/6ClQANCAT02+PoyrBdzXwRvdHcltHy4BLNp/2t5cZhUv9h
jO24Nvspqj9jTfx6qjd0t3YOZI8sbMAaT5JbpKVoF4sf6uWP4b3Q5ps+/738cStOCuw9nDnABoBy
VHm4zDTrEz7C67VBa0sr491J8pvFKn+7je57yfV8LnLokpzHiQlPCKaUxLrZIcBp25iDJtT2jbry
tYbuDO8f9CbbwWS6CClk1XmsWDoUcwMpzfDgOjfDFOpb/dFrdwfDV9HoDZQezoXi3E1JoTGnwRvT
809Aduyyhvvt+AUzDzes2coGIU+EGB2jDvDom4rGRt0sgXac00PHp7ehxIhXV/dJovl2N+ym0Xm9
+jwgjQjgJ1wMRO0fd+HI9HhNZ8xtXhYHj0cE54291Lrhz/iPxM+XRa1cXWCQwTMpSVelcTi9uvnE
4SAPFpwB59X2B/36xwytIuAAQw8RvAD1EMTzEosO23IonrM+2KR9XMm7IlOIwwXcHth7MeP39Ocn
1YKdEXCLmf0zcQI+sRu345jYue/ITeLt45btqvJLDDLTy3pbOXonguXfj7ZI2E67OEZcHyZt/NzZ
Y+hMBlip4ztQtGxcpI+3UnmvIQtTPGQDt5zncyqLVGnRmA48cwM8Ywn74uqfzeEzq7/z3tvZ7g/b
ezayOoztLui3rtiK94NULMHZgF0Hb6tyxdDRmVBhu/WhNn934pNnPKANY+dgxH1zm4zL1qeuHEf4
C9JiIDS30D14+qmi8aY6mUaEOcsjihBB7U5IzNZBkvOgsP7Yya3Z7Fr0Oeig96qbR8/YVd73y1v7
0T6q6Bt5VBh8mUw3zvNMdePkpj6Kw7BoX2mMU4sKVRin2V5PjGeD6/u+Nd4arUL/Kfe5QXaD1u4T
BAR87jjSrmVIMzD3CaP6cfmnndkhhMiy41nuBrqSdWU3Eu4O6RKT5mmcvgIZ4890L8TOTG9IcnWm
CgLwJoGxHPcX+SrFMBhTPfZC9PWTwXlwUyf5xlavfQpiHFnGQl4XJuh0p+1Zm/XU7bA+9St9DqdS
hO2vtvmRVj8vK+3sTElVEcRr6LpwgMpXjHeRs86YShD02sEy7fjWXIizG4JwDYP/sC0w2LL2d/oh
VqnPdBH28ISp8nn5hJlXRNyM2iG2wD9kbrwMK98CgkgL7Zigi0AILbV6ZHb0XhuFYVfiqRS3Grmn
j1erCnAqOTVITgw7qyK1PI8Hs0jFkzD+Jjuj3PBz1n49SkfAVKFOdU4IKnP3bm7r4gnN2r+6LYdj
a3VFN3XP7d7JDPHU8B+BbWxk9s7cQOQTjn+74uOarEsGsPuLp3c2H7T3sf92veqRP4LBAeM9kDTK
fdDasRhQqGqeivJ7V7YYJG/uL0s4P6iyjRlRABKrSBKrtrUCnYxGM2xu6n2eJrjN9sNo/jacT/Ny
q7VXxzXwkvAoAw+GKBNpEuVaaCYeRrdi4mlMkXDjXcDLveW8xFvdlOe7DjmAzmEaASbjADt8eiOA
dfGqIenFE812VbYbr80Xy884Wl6KP7pwEyEY2Vxg+b59yOqX4moCLrk+5mhJ9k1wPKvp3Nr0WJrE
WJ90bjhVydem4QGlPCBuGeSG+3z5DJyfYoB24EEgPQ2hZ4TGhdd2TrJM4xNwjT4d/yTON3vc4Ptc
2RFJignX30OAAQzuqcrGJcnhVrLpaXTG0KpEqF9tBFEihjMOlWH9s/6JJG6L1M76EQfZb9PPqXb9
+igLyzkEH56lymIC1TWzS3Lrqdu3Xg283NUYKoytxxsub7ukLFY7ThaeF7PupNaTl79b7Cnje4Ps
t3oaVrYadw8XHTG5HACn+AqAus/wbzLzqT0YxhR2Ld+lV/MF4kOOZSh5haFzOpw2yMgyPczGb42x
lfdeMVqyJQPVAVnNOgvxzKrv0dIKCXUacuMLHpZ9Uf4h851m7nKyBXFY0RmiLTQcobNM8tQpRpj0
GIhUEkN/chdym5MQDGWYFnZz+Q7CWVu5IhJ7Jtsp5GRBNSxqRL/EY2wbT+3UYTxxQorbKTNZAiSa
fkBzYfU1ZmMZ6JgAeyP0GXyoIxq5fG/hEw+8icx6wDy7uZksXjw0XfezdR3MHQaOrbYKr9tRnjg/
FppmL4tdoWnDSVH2Ckwjju/M0fhlm2hxAZbIuGvy0sl8z5tYyIRW78a+1G48YU+HdOqngzZ79g9M
+7Qbvy8cbd/RmqIDJPlbN+m+dxjIqjLAGZpGy7E6FcGQOEiSeRO9y2L2k2l5uq87W/iemRd7g6bN
n3yi/cMEOsBPpdsh8Sj07D3F4J3eT+dZxxntYAuLxNwvAo3NQZNa74J3FkpDTvYmms7OffTOP1F3
/IZpblW4OEv+yj2nCvuMYvh54Rn7mpdTMNB4uc2KnPhuT/NdHWt45rr8BcQhyUM7a2Rn9NrPZTZd
4Q/doqe+k7j8rzZPqd/bQ7Yz89r+Us/0JR5J/iJA+ntLa6EHroVBckFSLDYNUzT0GLveZ7R57fPO
e8MkJ97uXM7IDa37H3kzvFKvnHxazfon14PS/dIjSSC6evrO6srB5lTWggZMzl/mukK8o2tefDcb
RhtwnZmPmEpjVr4rSl6EZWm4kdnrI6oCKQ/ihgOZkFORPDpGNf/KyPAHHOjtHgMd3ssFuTA/NbSE
+iZJUUkoBvfbWBffptZ9xSyzOfXRskWizslrHwg80FprcxKSpXRrnw8J+Ptsb6pE0Gta+RvT4Sy/
SOIkGNq4PGTIy9yannies/TdolOUlCzVwxFs/FlL/nQUcwLiyp6+eu0ydmHr9lb1udWq/mYU5d9i
NJ14D/A+WvrbwXq2s6Hpg7hG53dIOwPkqcngtm6AgQfZE/ARb6XdlXhLNHtCGmQ85CJ7p40Tzayr
W19j5dtI619T2mh+k6dmEHsTOvnKfgxiM8MowTp1921tiztP621jl2V1uStqlvKQoLfsU7ekWePX
RgN+icSofZLFw862WXZTsSXxB6urQ4rm3791PtV3ec5finlKfFLl5q6skte+1YxvdqlXdxgf9bux
u3bw7Top7+ti1oK+s977xFicUHOM1r3l2UJ/DxaYqYE+nQLYt26ng8dXRKTLwZ3WgKCJj/0IcsS8
gk+TZWGRIABFzeYbx1BJ/Rb8p0mKlu68N7/GBCiCpRWL31hdFU6xkQfT4NkhJnz9tVlThk7L+m5X
uVbhW11fFXt3GhYcJUv39ZE8sNkgpRw20DR37cxNH3RuNLDZ2ARl0oAlrKhAEE9Br0XQJBIgjdSF
ZM4jPQUBSGdOP0EZ29zYBU+CERM1A09vDH0/pqhtBe3s/jYWreUPY47RtuCz/1yOJdNxNMSLzvnD
zLSowFRA7WYZ6pIHrUkGMEVmz/FU/B/Srqw3Up3b/iIksBlfgRoyp5LK1C+oO51mMGAz2eBffxd9
pO8kpBSUc9WPUePytL2HtdZ+sfwChkfljq1jdDV6FlBiUuetnxeXjmxh1oaaSSs0BH3sRoKlQz7G
vhHUBKOIBUw91GaVqrPeMdI9Olem9xMUEgzQgQYBV8up0XMmpTtfJ+lZ01d1vikMb0h2OKk3rDV3
fZLn4UDYs2eC045nsI1d/ICo8wSPMmYMQ5imJL8i/pjdtmPCYiWlbDaToy6U2eDy1bkw0flgHP1X
godyO2aJ+Zq026HcSqCz0dQULR1mFvbNWNgkAS7HTaFZa/rXbU6qPGbcaZ/8lk5HFAN/QfXZvKh6
eVuX2AwDDXGfAUzyVWjlXRYFzGvSUNjg+mZZV4dalWNUAvtzmTp+uS0dc/w59G2yo9KvHkxjfNB1
8QLyjDjzSeNcktJFY4sGxwO32YikI5MQiKw+LAwzj5EdTUDkrqetBkjq0mCJUV9QV8oxLCv9C0pB
hbGjSGKT303n+RDO620SMzWqeICxD8vMdmMUCu14cJsGEKTe0WZUujwIlbKDkPrlq2yoikpDwrbW
YHicjSKzqis2a2pcDhXgOBNq1F3clobNIUHuZMGGV5A16ImJd4i4Cm/1CDG4XEBxvdvTYXrhU+nH
bgXysyC6ukh1e9mprA97dKUIS6v8FfgZbKTIbno0AIs72dKN40Bw31QwrI6SdtjZwnjBu/FnsvPc
jHrOh9gnU4sVlnDywnowhcDUk9zaeXj+WKzLcmS7aaorHNMs5aGte4pGjkNehlkdgH/o8AdzagS6
8PlIptE+GWNgRvaFZ0S6BMfVqmuoQOInmrTCqSoV3XGDkk2eoSl0PvjFFR1ZFZZDuRNOEiYW9qWX
+GF4qYd7AJHNW9KmdQRyLu6oLRvoZxTQZQ6bsq8fIShabsWEdh9OzhIc2qS7d9HpOG4T0RwUSt97
CvXvS2Ak012J/iCh36s/E5YywoMrIh9FsFsXBP/dnDmMq4CqTSqLBPfR6F8aUTLsRqJemhJaZqZV
3AKtkmxqo+hfYA/VS8mmKYap5ufcz7o7X1QcRsKzmyjxFLvuSWJtIOM2dBEEEeue7/Os5PTKGCz1
A1LFJNRtSyNgKnELeyt5advq1epcZ+vCUqDlXU4iOZIkEsbAztwOixR4w2+bopWSsh6JsBtgQQz/
3hcF3fpD5rZRPqL+TVGsQMbGTfYWbbs4ERmPIDSZR3YSkMspc4swdevuDLa5DuvC5xuWt94RD1xz
rSgbzh0GpQ1GcGcGwr0iqhCH7RSzh11CmLoIgiQN/Wz0CTzXXoe1j57DYB7bL1QWTz3xs0fVFzx0
Rr+5KGFZQlIU4Gl18KaE1+A+jXDxbn3dBGJjyJGGaUHr311vejF+K175riurcErM32mJYl8shXm0
+7Eb94YrWX8jbSt77Qj8G0nb8zYgh96u8stGT2V1Zg8FY6GFTg1tpHl7aebeHXMVwwG3ytB12pfU
729F0fC9EVR5RFi2gxPnOyMEMsdtkSW7thvkGXMNNLczRvcM2ml9BFRyE7amJHKbc8iWtZaegUp4
x+lUdRGpQRwfnOo61TTdJHbWbkbDkvgfXRykP9vOq6KhMdoNzgv0X1wa5+hQG46Br3d4g//Qyfql
hNpCT6EGiBwVABbs7MKPm8T5ndLaDDVLgMUHky/02hxUj6JCoi7PwqBQmIQrerSnn9lwkC6NbIvB
hKrsDUzIcjsK1qEi0j1R1uRRSdwXPTn5OeudG0UJpKJ88afitX9dpObwG1QV8zL3k+Go/STZWWUN
fr+hioc67fmmSsxpnwpXBZvJLs3iChr+aFBVBemF2QQaUqlgJfue4kFM2sHpQ8oNeGUMTIBNoCZA
UH28dE498B+ocuYO2oRW1bOY8AyGZkOzextCslNk5A39OSivfSGs+wFF1p8Kba6jSmcdPLoCrUTU
MZn4eNe0PRzCDKbn0ux6KeKSuaUZFYUa28jHY/V79LW/gyi1/Alvoo2RzXHCys5RSCn6ttlkqdFs
nKScNgEjxQX47e0NqZR52/Vuvm1c4WArXMaiIu2qIBT5lDywXgDRl5Cu9C77weMkTG2pdZx6Btka
xPyTZL28KUn90LroKQ6TjFjCzJu9VbsJpFA48ELSqNKfeVf3cF5bt8XqdEG24zBVkQIo4IdttPwC
8QQ0vLSRjeqyRg9xciyFW9d7qHnmYuvC6YWId1JsWdmwmOXZEQW335zB/eNOEVFnmGALBwQagf4T
BLKHeXdgcTz8eobt31TMZ08AZPmXWpBiMxbAQU+40/e9q+Ha86b/kRMHnaZt46ZpJVBOAboTyXQa
ItMZcBWKBKGPqDPriN30+501FXmRhOjwnBoXZEIDacjjSyMY4LWimtAPTQNfEg21UmWCHjMY7ovE
Br0kZeCkV06PVLMHANrezEdunwlpXaOSKaFLKCmPKnsw92Xh0GGT+S3yPumEAgoA3PZ14+Y+2Enl
Kykc+LmQ3ru2glxB4VJl5zIFwCa0kKB6NAaenuU0SVUsCDQrjNqFThLIAPw8aCoYHRj97Gl0Uz80
vBLrAGAOpLQEBwvBonwD+s9P19HMBB4dvrE9+rei70TYtVkDmKTOI5aiCbE15VHR1veV2T9wZPXP
7UDA9Ut1j7ff76Ikq6obblZ1NKKu+FS79a0WGZw0c/AidzBxqzOenVkEgpO5JfwdJB0ILjNFQ2vR
1ueQMzTbO3BbSOjbSVNfpSprqmtoVtz1rvkD/YO64TJJe9s/JKYJsSFtDmWYNOVr5QxHk5YPpGkd
nFdbPmWmIx78srNEiF71+knYw3gtm/bSr1I3xiPKcOoD/4fM9ZPt/6qzekAcYpj71HWMH0VdmCF0
ZwD3zr2GZNvcU9VdAlWYJzfFr7c5935JPeAZtOkBos3OZprEIy+GPKoL3IvK7946ieauFeNPthrr
yNIIE7Ox4aGHPrC7xi3rqKOgvAxjYB7hEz9kvp0/Qbnc+wkNr+xcO1aDZ7TzyrAcE36dcPTujXiJ
4LYEEWNTon5/OUB7ydxaOk3uuF8HdYzmBLXYa3u462qXqUu0YIYqZeki3ssCULgGlbxZcnpj/XAh
mwJC0G71c/L0PXcJ9K2lI2R1NWT+K01qO6wawCk3TTbgUVKmNUCqzgfExvdq6Lz5UH5C+bbn2HCo
rpOzoOceyDN2c+Zw85c5Or/sYCgiXsNAOpX5i3TgJBKYolDnWAxUnyrUgccMa9Yk/aMGRCWafCvB
DSrln8bW6CWL5nTR1Hq6RCoiSy/7Wg7nghoDOlIqcZno1AB3zwHKpCDSsWKWuk8jWiTCt5luR3Q8
jhH1IwpUeQHDEhxbM3kyRG6EnlPaO52XIpo0LfdaoSE5L5IBPy1vDq6qJcJ7MZMNkqL9ARJ6H+ca
3nfNBAx2NvHr0aeYgwL3jukSXc2ULn8yNNV6BvevlnukidqbAmjjkODpkZHy7HsN5aiHBkoFe0+1
eRGRzGSXkBZzHgRL0Z1QuujM13RoWBTCl6QvAnC3M01GNcQJN7xmW/PK3cmh2TqiNp8QK6u4Agbq
WkItc9NVvAPynlo/S94P016mICwjrgLCL4WlwCsYhEFvNlHnB3onRv8ZS5+E8EpAn/DhxE7aPPLS
VnuWIzHgyT2CxG2Q98G52XoKjQ+SfLjue/RnvQz4oDeDk5PzvPPbCKXmNrZV/4isKd27BnkJsmYM
Rx48ZBITo8wJ3cy5TArzHk0z4Zyz9NXrxAscM2+jMxqcqRaxYYBK/egxdS/SrO83bWuWUWuqtowM
06zjhiZ53PqIdfop+eVBwipyjBKafXa5r0qyJ42758ZUtRHc5yb0XL1p4F4Fbrmn7bNP973bhdbk
vJExbbddI6wLmmVAJSIb++YgKfIz83qE5rWZDrFbzlKyZX2DMPSRdCnbMCkr+J1dsVWB14Vs6MpL
WyG7OjXmy2Tk4qKqPK+KVSJ+BnVPz61Sdps20+51YtvqoNo0QbgJlRnTK45Vr1+LlDs7CdnqKexo
hrjZRJpHZiLAye+c8eiXwUNtmGUGSJWLbFyZy5jhXkSst4KzpjSquIBKEQ8TPCyvCV6RB0AxpLXX
RfEq4CJcpCM1r/LUbeJRjTI0YWQutC/ITW9VNvI4lWGG0k6gUesbzwFRt7bW1q6tbbXhRZ9fKgIx
3QQ0rDAf6j9+Zry1DrfDwC/uPQZxLwGHOQat+VeS1JAXTYAjSnTunaVO5brnI8S7Hm2NXJg1GMHz
OLQui2Xa+n7kpFZ/Y7eFhjyAI+AHBEaGjGrlhYMlBbTCC/GQ1ymGyrwnGRAZy9K37pSi4i0fGnQR
SWA5wZXX+lngOdj1FOHudkR4eGhdgpjSdYV47SiDXGjX3LVWTyDCC8HeqC8y1UcWqY81c8dzvLIo
6E1BOV7KMve2oxS/xpTBGLlSDYehI80zVGM0NA7bapO2RnCd1Y0JWwMSRwFioRe2STUifRj8QHKg
iNK+6p40kF037kjSNPL9RGNacFXOXdLkJpqHJN5WJZOK0PMd0vLEf5y6Nn8LkAm9hZzSE5BH7l6T
iUbIDGsYj2yyNzpxnyyk8koNo+pCyR2Sehl7HVrS49cXXYn0gizyOO0G+sPiifs4TUgi5YmCAQxS
+qNHEHphaL/5nQzzjpv2LX53F49tMvVRg8RZTIJBbgALao5JgADXksEdkVkSSZt7IaEcF7GuVFja
uR2NMDjb3ubpzwKYhzsIGPR3VtfpLdH9lXQVvQWSrRhCRfI5vDCYjZNExxEmFtFxI1trV+cauRCg
doEyEEhUnWvqjjvbrKZb0OX8K1uhcdZUOfVuNhR3fasCHRdm7YdlYMgwM9EhJ7R6bSDCYLYbNRZl
K2XZUzUHKIyg4fXcGh5lh4/lMiFsC37VRO89+aS9jaR7rr5f0IJ6CaAJ0LEAccRelGnQqxieRcUo
KnKxVezTNVbyqXIGgCJ/YVjWZ8y6g1wWRc6J3lfGpnMia01o9sT35xIyQBzA86Ob5AIVVDEzCVgX
+Pe98wsmFAfx64rMiS14//0lINLtPIUEHL5fConc0d6uz1Jk4r4eZGUSdFGPQ5J+8pH+8VGovsQz
YqxUlU59Hsw4SMgDbgcC2Pz3d4VqgqwPWom4HuDD52/pmuL+569D7g5obgBd0J0U2lAfv45e19Sg
+UDvgQEzzvxq//XauPjvHxBX4Be9//xibRC+2aTL8HlTXAbemdRnatp5yEd8PczaLBb3AJlKlD+M
nt7X+lWPx/zX/+/zCygCEZ1IUSym96LfI9FNV3b45CKhPAkCJEqhYLB93AMIftVuLhz8enPrs3AS
of3G17RHTy0RAOKzXjFCxE8aPomwMiYK1L6rES/jxEO0svz+Ks2KFbP85azJNk/z3UHNi66uckjg
3tvITeb2puLfZa3hML0fwPs4gFtwXYgOAwxUhsqPE3MNQH1qkYCkR+sJCs4uxvo4gtFIilwTse8f
BXojuskaueHU96HrMbewmrHuS1yzCnyWUzG49wrvITz2uTf715swr8Hiws34DPx8YC0/NzAdmI1y
qt1791Jd6zSG/ILatXdB/f0b8WGYBWjKqAqWBj6GESghxGkZfT2LEzeCAJ/o2M4Mmv/U1qThSHdk
GffgIDtXbIydamejctwiCfP1QJ8fCGhmAaYIfDRYuyAifNzw3rWorESA2MLW+eXk1PeoVTg3YpD2
ykgnpgT2F+hGIJ1Ad2p5tNIMtWvCfPPest5Q04rUmKCcl4PjMHx/JODNZmDxDJz+pDymcihS4PBN
9/1EEA40qpUXAByQH0zlyEJmfvJtcCESGhCOALAXxw6C9B8XEXW2Cei33r7Puk0nN/2arvZfqszi
UANISgB8BXf4cy/wlnqIUjjcECtAki41nDKq8tIHZLjtrnSl0xHMfoFu1Cj6pLExWgpoCNsLe201
F9ry2RlKkPmdBZRBmCJ+3iHJ5F3DdZ0uaTWZxm5y3eHGQpX2mo4/0HEMol3unllOvy3NVG3qFiyh
3BReHSZO0d2Y2ks3o2Mav7qSWXdFAdfz63N54rSAcAriDTqGAzC9lEEO0IrBdHVL733Y0qA8ToSE
o94hjff1OJ8h6DOzFUOh4gcfAOfm496NDFysIbfpPerWIVW3A+QYkNWaOiSoUAlPx8th2JHqDGEg
8swrxuoz9weYNRxSFw8TCBgw7h9Hp3PiqfbN5N666TwH6rwpFvhV2A9BziNDIPZDqm1FEeKzDcZR
BToHBBYMTJYEs2Rwue+NIrnP0nSXGMb28PWSnvg+aNXgLswtuSAvt1hRbzJV6SYiPzZcXddWdU6t
FdG/tREWDy2v+qCDvGN+HFBu7TeG+21oJNShgC2bMWaQpvQXu8IctEUaKMuPRQEvIVql+J38/dB7
d3HigJdbktaCQQxmCU28e4sAJFPtIHD7H7bg3QALg9Qloy2mBgMIc9sdTbJiYD//fgQsKB4Bb/u3
Zfzi86bsE8qRHbsHs48JCAt/28/B97EDkMydQ8clGYBZqdFzlRj3lXdRWzvlr1y7z48eAKl/r92s
BQvdmo+3jhg9ekBYDjv6+qwOjoW7rafvyo8i7n0/xMI/qMfGMQGPYUfHiMFuqtZkXU5swV8KKmhu
8Gk/XbIUwsXMqdF/zjbPqnOefvsGBJDzm0VV5kYOAPJ9XCGpslJV2iiO9WsGgLP8/gECzRzARxgI
2D5vsTqsqUjVTAE7UiTHScifvnv8Zxb7v59fRNVEtm7vSXy+qi/84ar1Vn7+fD4+Pscfvr9sZGyj
isikje9bQyQ8wBVIiPQ8auZR7q9pBZ44q8icAP8NTOUsg7W4a2PhulkZVPXRcx/4IMMRHc7WyEmf
H9tZZfbfMebD9i5waaoOuipwz47GRqg8lBtrzlxuvr0pHwZZPAu+W4P7n2AQTtE7rbjQ9bffNcwC
MlTg6oIyB1dzMYvGScauqOsjDPpG29N5Ug67/zCHd0MsNkN1iVsnSVkfH7vpaiy+/ayh8RQUgCBw
4+DxWZolVsp2TFHgva/Yr55HlKz4OidsBhhogGcHWChQ2BfbXHJgg0YkN+9HM87PgJL59uJ8+Pxi
g5kBMisQ/+69zMctdMA4m1bu3ckJQC0VSiTwW+Dff9zhkuSullphgVpAHz30s1ErI8y/cXGzgSTC
u4bGUkgnLuPTIuksJGR97161WwDeXLZN5PbrZTpx2dDXAzE20n5/b/XHSXBAeQhHgfMeuraRXVxz
40KkbVR+u4UBFCGRsUQjTwg3zuTKj+MIBAg51CH9+7QQF8l5teolnbCCHwZYGPGMZFk7oVh/z/4A
VJQFWyePvBJ00ZVLt3SSQbkAGATSVcgPzcHPkkAkLTvpxOgZx96DP0Y2vCTnxvDogb0wDGc6mGLg
vlCUyPZf79RfIsG70zBzSRBDIjiAHBai1iUHt+5zaqXJSI/TCGgJmJnMDlPgHx4CPdFdjh7TKF/w
x7x31FtSkeFNcTe4qIVK/lSBW53Xifko0BNjW5EkCA2qCaq5Esg0aiC06JsOEhVTmfl3Wd+gjdlA
shuI9Cp0eYfaflSdSxqBaKKaFDCE8cHwa8ATRLdBu/lgBxCE2FkDBTYNgMSzDlgVdPdgI5DrVcDK
SyBPszsVOEcwO83464VZHOF/1oUiYQqaI/RcljrVKQlklXmSHnPn4nnH60v2/PUAi4v+zwA2tEbR
sOKE+1F2XR+Y5kCPpkxj4O5bSVamsDbC4rHo0G+Z2BmmgL4Sxi75DxMgaMeAdB3811lm/ePly2qk
0Xhn4fO2scuLbL/in9ETWwDaHriZNriS5ifqJ1U58mh+Q49o4wXtz4Sx69SzxIPV8/TWdKB0ZDga
nWt4UsQJlIMihwnnCgXp1Aml8rqtRwfnXBDm3lUd73dIGZA/rlJXCSBze5MoH8kZo4ibwhBnge6s
XeEYoAl4A9xBqwOSzu/EVvYAVUmwEHaWnY3RlIMZF6HY34WCDebvBkLE4ZCAXqGnkV4AmbQmT3pi
G2EesAgW0ok4Kss3pwCVNHNH+0jJn+BnSh+/PoeL52A+h9hA07JBmoKK/fI5EH3iB5Wf0CNyiqEN
2ME4ngMg/vUgf5XWF2ZmJuWA4QN5KlTKFpOotNePLEjtozd5MS93Sfcc7CSyN/YPgPGABqc8Zm8z
8N2Nq+m3ax1c74dEotyQKy7UUnXgnwlDQQlaEB48wmXkRYIugYwit49k4FdtU26Und1a6NkrU/Qn
yvQ1TYB0guAB5daGcL5yK0+c6lmQ7X/DL24lkEXDUOQYXnaAUjIQHW4NcZHaeiUA/DRPpJ5nRiWB
7NEsF7QUXNTdEDgJbu81coU3BsRCXAFjrgTb0rIpNqpgN42fP4/GxurYrWnnKxMlc0nj/Z5DnvUf
vQ2kDJGpXBoIpihidOTWbsiAki8fAisihgnEIBfHqjHLK/Q94mdZwew5nUfOcHZ6IDVxAxky2o65
H/wyjVIZ/NF9AR3uKhUADI5QTWil2gPyvuZ7La4CkppYKAT9yFeAxIuk2UeL1lWsLqqxqQ+TDcGC
ft+W+xTghK+vwqlBEI5D0Xh+8MHA+zhIWaH7GZqGzx0x3yrxI1HofPH09RDzJ94t/N95vB9iMQ+f
AUsZuBhC5D9dmp+Vwc5PgggrV5F0O2RrCfaT4yGXT0EkQGSy7PKaVdqviZHXB2mgxZ+2IxsKekaF
fsPyRmSvRnH29fwWFvHv/ODbU3Dp0fPpk07jZE8G2AsZWouB1CS62Ju+2bf2nxH+Nvb4K+yzNIpG
4iuXZg1AwMk2Nd6U973UyafvL4xAIWzW10h3H2xGQzK+Mb1y+U4tkY18q4X6ENInSwG3oS8IH0wD
TT5p1GKV1oqxp04xYG0g1eO2UMibfDzFOTMto4Zm+oEFUSLPDGPT0P3Xu7w2xCI/AzRUbQYpOmwq
1Wz8QR2sobnJG2/F9T41DOIhqENZs/7DUnEwF25uenxgBzRXCcqt6nfVWllobYjFlc+GgIxBptih
lFrsfMg37eDKJhvWrbqta0Mtrn4zg7zGBu839u3WU9m1O55peff1ziyesL+nd47e4SzMe7+UJG4k
EIKtNNmhqzcF3Ws3NNso+fX1IKdO8PtB5tDsXcJGoL7lpwFhYNwEv8FCm8CUUSt7f2oMZHgBikDw
Q1AH/DgGVJUt8GmK8gCp4BmNuyZIfGI38KIAWQN5q78qPB+/3+K1A28kFwejezbGHm7+XQ8aybcX
6sMgC1sytplfpFaBdpT9BvhhYqw8WCcW6cP3F4uUGbpVvoNJuLSIHXnHWndlBieXaZYpgjfiQ2hq
sdV5VcmqSn30cNTh9AJOKFs5S6cHAGwBwRzy7cFiCh4FdamSmh8G6V46kzj3e37ZJPX91ztx4h30
UHH63zDzSr47skwizw/1BDQ/poBNyp12CbzpIZzSa9t6ybOXr4c7uTHQUpi7pCFKWiYDazyN3LQw
K5WDB+P5Ien+y4TejbBYt4Q7ZtN1Jj9Ytb8PoIxruTddKqLRu7X9Isyr569ndHKfEBKjyYcN13UJ
5epSB2wcV/CDJgX4HvrPpBrUphJjxYGYD9TCQfLgqvxvnMXTkgNnL5xm4Adv5kOURLrwgSdQZkcg
x6XXG3cAG1Ur8ezpyaFVKWC63gz0+ng6kBRpZOridChkP5rdkJynw4pbsTbE4qHJG24J0Cj5IQCG
3T1Pj4X4T3d1xtshJAWQaVm0dkZX0r6Felbh3NXyLWiuc7H5+hSc3J13Q8zPz7trJCoNvISAe8e5
jphzyHugUd3fGfttFfH3hwKSCXI6aJSIvlHzgr4bqobQrV22SX0YsiAivLxKKg76h9WFpbafrAqU
xK8HPLVD8Jvs2dmAEvEy+KQzXNue0NebILjMM7CWOUjEbK2Z29owyzcBJtvKPMzLIL8LrkLavDpk
RVPp1Da9n8rCOFSaT01r+xgDitwdEbFTohFaE/ZmunH13dfrdsLlQCP0f9dtYVqNVFc8LTGhAHtj
t4/OBMQ34ZtErFyhU0bVhmw67CVqjp+aEpqkQjdYM+UHUjsXBk0vQQFYGeLU5iABANAF/kHBebFw
XupORTr3dmcBB5HyRhuPwzf7x88uGkpp/46xWK/WUkYC+lB9qMZYtCFUJL7ej7U5zH9/d3GcybVB
gMP3EfaFnQbfU0qwrVfs9Kldh5wL0vsUoR5Qph9HkdQCZ8Mdq4M1kp1h30B3I6bVK/9mWeef1YIW
NTxAF5IuSzPQQSsAQtisOiTGXe6cJWu5mJPzcGFhIHf0125+nAetVBfkoFIdTL3rSxEOGfK95e73
13tyyv2ALhSg6IBZI1W4eGCQnUxHqBvwg6HrKBP7Qf+gDdp2ytijaWx3a47n31rU8hnFEQPc1IPw
7accOadeCdGDkh/QJFRfeMjGRoXR0tgcLWNX+I29d6V8QLGJbwRxpk1K3WID0oQZtiDih1aDDM5E
kd4nucGjnAT8PIFyVPz1spw6qui0AMzaHON9kl30wDVQUx/A5NaPjAjIQT6T4T+87e/HWNhbqJmb
hmUa9cEkB6O5AQkGwhbbr+dxcnvfzWNxGVADqlNQjvkBslbnHlF3HtUz0fK8KUSMrGuDRktsJVm6
tnYLM1JZRJbKx9q1z5V33VaxbP7LCACIIUaa0ZlLY4i0ofasJoDLx6uokWeZ/FVP8j9YK1ja/w2y
mMZY+dqbpoQfZC0i28ihttKGXXH8eoNOLha8O+ByUTKCR/7xlnugvkOtwsUGgcSs9E4TL7IQ0nw9
yqlnF84XtZFPB6nCW1jeQjR0UJMHH09CPwlaK3xXBW04Nces/P31UPOyLO/3+6Fms/bOyBez3LU7
wNcbx0clr+nK50+tF0w78tQoec7NtT5+3qud0mNAWSHzUl6mPtlaKj0zMv97yNW/xh3yY5B4mSm5
n9oHekmDHI/UuJs2xAfQhv7W8P1fX6/UiakgFYbtgIA6EiJ/c/HvVqrlaZ0Y1GMH1r+Wxaaxtsxb
Wa359Cw2A9BN+CUgXiE8WoYPAS8Mx3MMdnDFH5WAqxhEgQHefH0GgaTYCm6atR6bJ16tDyMuognG
EKMx7A22fwwZvWrSLKy0G7nmtHKmTy0fOse70M1GseKTEchyWZk5RH8OvVGFY7FtIehU+Stu18np
2H9bF4KxjnP98bhBCTfTXpsh2ZM+O5XYMXdfdH1s8bUuKSdnA8SjOzfnBvB8vlbvDsPQNjXkXHAY
bOMJJNPQ8p/7ZsX5PjkGVMsB30TRHmJ0H8dIoX2R6gx7g0602ohpdmOqt6/P9Kn1muNwIDhnLsMy
aeLyJvfRR6tENsOJ0I09NK0xNqFrMUwrt8c9YWgCNIPw0QERhSI4ex9nA3EZqduhLQ+BnXe3jTv8
aKqk5pFDiwoorcq4TerkBmCPrXEowBEwSmfL4ZdAUwC6bkCAV88o9bFN0OsubEThImzU9XOVTPle
acL+lEjmbwNNgivmtvRcQs0B0lFQJnGEg/qBQfo9Gq6MB4Aw6rBVatwxwy5ixHDy0KKZxJVUBrjF
JhSSeNkbF66wDMhbdDR4NcVgj5BC8YeYDgOJtW7Un95GS1oqJvXWQgPjIa2c4jXlPNhzKA2dO7wy
Yh8s9h0QOg+FrGXIU53uc8PVOwiG21sIGkBywsg0glKJps+JzfYly+u3gULpyoAyGNRsgNyBwuMa
Fe3ktuMeor1MgBhoue1dAbE/dBzHXWx2aNZwPRqhKHZfH62T+w3pJ6SWbAdYoIWnynXpUagZsUMF
qMe1Wbebr7//eQ7QrcXc0ZRhbh615GG4bmPUdocbCLmUNyglbPq2fFKZdVkRb8V0fZ4KMDtoYjMT
KE3gIBZG0uHgd0jBMNQuGVAHWYmAlth9vF4zJgiV0BllgdhhcdE5tzSkmFCeqFA0hGBqB+el0Sjq
cLmFNt95yseLsTV/TIl/WTK9Awv32SzYys84taCojYCZAdChHywlL01Wox+yh2Q8aDyHMS/2pkQc
7vBuDz3F6OvN++znzjP+dyzy0Rg4gO9RJ6fsMOh2y6FX5+ozptE3vL3zW/+qWDPXJ3cQCRkgAQiA
xsuHFULpng3/HSssky04gJeSuN8+75gSkhc4leB6fGqMZ7E26H0kANGwFKYifeuqtT4nJycxt/JE
ahHzWOaVZGbUea9ocdDbwD1v16Dep/YfSCULZgEADhQVP+5JarSEOxK1uCobbsoy2FgF1CNy6BS0
vrfir50ca4aizU8nqjKLsRRk7VmATsmHQhfqDNJx47b1ujGWHlTOsqARK9iU+XsfHSuwGRH3IwAB
phbUrY9zY3JKggBoiINNdsyHNheyV9uvj/Sp3QH3Zs5gIC74JPzuDg14jR7HEGPqbVOPiM0AkbWV
IPREZAD3CVLa4FHBuC4BHyWp6g56TqiYTcdCRj3UCFmxYu4+j4HFgp/pID+LBmFLXWJeWjaD1ANK
mQApmtWj0/wfaVe2HKmubL+ICGbQK1Cjpyq73d3uF6JHITGDJARffxd9Is6xMVEV7rsf9ov3JktT
KpW5cq0f4bS1UBKi/rXG9FVbsyAfyoDwft4iS98LQNw9keVINZfqk490Y+zhEYwSF6hwd2BXC35M
aeZdcXWr2+GV1YX7IQg8rBStj2eR6f0cQcS+I60YlNb1lblctQQ0FNQ/ZuzqMusEpqA87znNz179
UukeRAePtn8Fb71iA1saVOEu1gvbfLG5B9DQjF1G2JnheTWphFR24l5L2K9s7zdG5r+/CnjpDJbg
HEbK71BKTjjyEZfPz+ooUKHFsngYzTJ0N8faLBrZ8nMztIkQ5pdmLO5sKq/kItbGgZ4YIGF9pJrf
IRqBBJY9AwL7XILR5dlgT5dHsfp5Gz4UAHhkLpfIn9BWAkE1Pp+CcNnf2+CYumxgLVjA63MuZANk
P7dRv10IEAL3k21qdnZA+HsLKNUTYPjltkP8CWZahO+Brn90hufdgbtEgf1WVMewLvzbRnHrGkRk
dbgAeANU4aKWt3yiVMYI2iDtsrO2jURpdZcN6fPlAa+ECtb8AJpbG4ECX56gceisdjSw8QrnM3pI
ksJ0d1l/23KSWOAzbpwrK7i2D/EAB0QMrOAoVy/mN2v8QlVBiasp7R5Lr7snLduLgX69PKyVG3Bu
7EEshQLESpEo1aMUjcPOXdrtqTK/ZXUKgKo+M+m+XDa1OiIyv7ngwFAFW4wo7Fnl1Sxk56BNAhMA
hfuhjy+bWN0Hr0zMf3/lHdo51jfRan9Wg1UnM3QL/MTFtb1/zco80FdWOt1Rk7YBHF2+t517b9j/
/0Yxr9mr75dCdXUf4vsTKJwcU588gJA/bgKrDtgWwCI2ugPfmug9R4ETPIX7qTZll/Arcc7KdQql
TSRZANYGunHZE0udHv7VDZH+Envbv7HDJwJCOX0TOB+PduDkkJuA0uqsu7IYB3KXXGiRZ2coMG0V
IRvHKT7WPTm/imACGTe8HpEDWV4IwH4LNACw7Jx9AgnxB6lA3n19sdYFGZlPGb5OBOjpbntrc3mh
l9DcdwbmpXq1mbqmHwuvn3++1SY1ZAPz3ooNPqLtA9JQGfi+Sql/j0rcUVc/N821dOXaRQFEEqRd
gd4Di8dS6Ro+vxCjbOmZ5vaDp8Dn+KNCu4ldgDJWsCLmjrerBHQFLRDjUespt/7hvL7+BUviJDTW
p61b4Rf0vnsy6/RZMfLxSA4INZR9sEfQE7aEqVHfbYehs+nZJLfauCu780iunKkV9wkTaHG2kOuD
u174tiz026BwfHpm3rYvwU91NK71FK6vlT2j8wGIAV3AAmoJXuRcgj6DnkE4W73YgQJZ22ipvREK
4xawb7pzQfIW1UFqxANBWiprwckdjNQ45A4Exi7v3dURz6qGAbga5mz32607NLXdgbsxOwvrVJRf
vfY3ra8kapfNUPPxgEwoUtzg1UIf3BIPBiFghci4Ymf421+oJf7MqAtOu9+ilVvLL29k1T2DuA2i
EwLdRZfHt3KPIDmMmCUkGBwii7fjEyHw6E4eZudQsVh/mVh25TpcncBXBuaY5tXZN7oRfZtoVzk3
062VQ5YI1cKPNUH+Z/5A1QHEBMBu78JlaQ6pZfYNAs2p3QwggivbT/8wSyGYTtB2hxrBMtAMc1mJ
3lDsTPmQQukIasp1AfWB/5+VxekS3HXQaAYrXNmRC2iJbO0rJlYiSLR+o1MByUhUspfvWdKENQm6
kiHJDS7IiIGn8YmDRftmmrJ8PzbW+ADBDztxAn0tc7gS5eGSB8s8nn7ICyzL9SAw5WRwEawbrTz6
WhyLcPpkD+qZju6VDbG6516ZWuy5VAOGCiZyhGCBSCMls+berqchDk1+bXuvnh+U2UCsBLnLd9jg
yasdKHog6g/krnrKxZUwbG3S0PAJZTJ0QiFaWbiflOW0IXJiZzQnFrW+D51bq5Bx2/tXgphrhuy3
x9QxJzANhzDUFc+pdG+M/hGIfbRSXENRrE0YelhtJKsDH+/OhXtPNRe8qo3snBa7zt6PV5JCq59H
8gQxEshX3mmGjbTIywl9kkAN3A/PafsPFyBAu3/bV4GaWopHo2zUWHxssjNkR9DGONHmWVNvuPU7
tIFc9garF6HloYKH9DCQU8tcRjOCW7XRdnYee0PEaQXIns7z7j5IhW4ih1tRxrKd9iG9waRKPA7B
kyY3/d/OIK8RzMwx7CJpOPcc/y1aIkHlLE6UzvxmkJAdOcsCiEGUOUScOVOztcIqTIJAlbP8SgGN
E/IMcSx9xWutnWdYRUgDCMCManm7OdGmBDbjNKRnX4c3VsEgDpQmWbG7POGrRyDAms73IBJwizg+
K8FxPqkqO5u1+BnyGgzA5HfeouAm+iuZl9UBhUCTuhbaHNGw8nZANW5kbwh5drZyojZDOzYPErLq
x6Edrsm3rXn8OY+N6AJu/12D/WhI1Y4MuyjzpX7oC2BnvPbk9f6YUHSh3XW0dROna8crT5bV7QtR
WtASoCw816bejpEYzG9NrjOgpapTk5GkQGOOKEZwATaJQBmyCKCeEvQEHTW2SMCZvE1H5+P43RD0
XUEwt26YyKYtFpVnddhMTVHiwQ+FAnCT0Jf22ot/beO8srFsDmpAvJXaIWxouasHFXl+E/njwRn4
FZew5tyAG0ELKxJaHgif3k6pja4gK69slKjzfeDGQfn08RMwM0kAhYT7GTxAb7+PFPPYjT4vz0Wm
dn37FWVR8Ml+tq8xdK1tf7DH+qANBBee6y28CbWh3aXSsTw72RTNjIfAVBsA9Xx8NHikwINaeJi/
Ey70HFpRkqvy3EEIyAaPywEsbu41zb+1xX9tZV6zV/Et2De6ynGG8jxAOajzuqTQ33mWRZXx6x+G
g1wJsLoQewyWby9lulVVQnzvzJ0k6GJBoEv1fRT/4muRMZnfkciQvUubpEBAdH7bF2dpQTOKdFAc
cMQ36eVXXj1rewA2/vKVIRBdliE50w7RoLY/V1OP15xD28gh9W4q++fL87bqiF5bWuw2wCVURyxd
nC0HnPE6h7pQeDsYJMoL78CYn/jU3E5T+DT5HrQhGIQ1rCsHa+3gzulNHK2Zh2RZ46M97y2jmIpz
EIpvYLM+1eDWuDJMBxtteUWj4AHSO0CyAJdbXJJW40HxilXlmbTeJ7edknxiIJrA8PI6xmUDvLrb
g51T3zqAAeWaHMuaH3R/jYZhdWHxtkDZF50D73MtHJQYoLMoz7XdQkvPaBMoQ2RJDwzw5RGvGkIo
8hdPhwhp4a3yMmcMveU4eToHq5XH6BZdmiDWSGWYXrG1uoAAowK8N4cGS5qafOqogKofkNn9jtyL
4h+iVpQZ//v5xRYt0yD1pMYNoiw/GiBMIr9cnqv5Gf9uc8wa3EhCoTa/rBx0XPqqsml5ps30K2iO
xI+Nsjo6k7cZerG5bGx1YUC3BooX4ETeoScsQoW2CBCIQfiAfpPI7B8KMCFeNmKtW0GwhsgGIsHL
dvteMlKA5qqCLpRZRKSeHrw03EFvb+tStXUZVDSjMYJ6HrSo7Mm4qzPrIa2zfS9Bd3/5t6zNLspo
kIRDdhHNXPNPfXUHlGk60MpCI32ILnoyWi9tDf2tEY+FjW6DPzIrjH+YYhRkgr8gTwCKZmfwyiI3
B3DOoJhxHo3bGVRE2FfX/n55VGs3m4czDNijD1zC0qE0kAcSSiPmd8KdnW+sbGuTnfNBFdu/yZs5
IwvJe2TPQfD7diQBhdJB0brlGQXEHZQNd1BWuZ+Ka+wMa2GwhxQX0kNzQBrYb82w1EKoTUh5Lq0X
4mdxSn+bEPfJgq/SLyNpjVe255rDeG1vsUAuVNKgfxfCYUCgxvtjQ4rq8uqsGZgLAtDjDlFcXe6A
WuH8tV4+39MHRm+80z98fuZrRPgM5szlY6gsQzXzXeSIm4fIB2FJ016jqFsdwf9MLFPiyLVD9yQE
wrfKRHkYdVvc2xm9Rv+1ml1FtISONxQA4Izmw/vqqOC0j53ZASbisTJ4GVPN9gYzythzwaqh8zTf
gfnIgqhmkQLmw9xtJUcI4VyezjVnhbQ5SrczJzqaVt7+CKpaWQhfIdoxphjAnq/5pPcVRC8vm1mb
0pnf1EZcBfDVMmUQQBrWmsq5MS1N4xH5gOFaVuKahfnvr2cTVSjDZbDQOHFYRDrf/8sIQEWBGAZ4
G3PxfS/twyyojeI8hXcF5DivZAbX8hgoaM/tw6jRv6P/Kpxa8b5BdKvc25CLyA+8GLJjEe6GzLgl
3I4960pgtuZGX5tcODiKUJvVBGBfgdAkrHVcdgcbVTxHXZm6vwiD5SX/2tJik02uAJyvFHgesmBf
dfke+pAbWfKtZN5xAEFKVAT0GIJagBjiS1X5SRUan2TKrzz9V/cIQlAEsrgScTe/3SMBhbRoPSC0
d3X/TIrhCCT6lbGumUCHA8pDCPzwz8KE1xp+3ZSAiaIjK/sUpmUKQUKlP1/ejGuXBhr057AJrfRo
eHo7EFUDMzOGU37Wvk4y+uxyZF/vau9WeCoKjMfL1uavLZdvZnEGEgd4FhBYv7VGzYn2ugRqzvEr
sMMpAhUncsjy4o7mzg0BleSVK2StLjszX/7X4uKwEaNH/ZwD3Tby/k41ZRZXZncc1YSuhFLe6JZu
DeVHY6egBQrN0ygQQ3J50KsL+eonLEInuxyniU0luDW6SDtJVl55Zq5/H5GohbqHB5TQ20n1lAMq
IKvFPUYf7eLnZDRXJnHNs6NP5b8G7IUBkQuDd1g1Vo4QGKurA4igfzruNbKF5ekGsGAmsAT79ly6
Cd9B28xO5cj1ovOhF4a3YdpqH1mnx0RxAmJLkL3fo3xTJX1XBRHPfEhJOMO2gUap2ahfrJL5lZVb
+DW0egCzDHgFckWQQ3kX9DrcLLqiLNh5oHZ1aIZc3AUW8+JCgvJjYv41sY9Ve8CLwCJw2e9KIcTs
ZdnRmp+zLGmsqPPPDuSGncOH9uN/RvXKymI5ud2MUy1hxbJ+kUlEeChdNrDYL+8MLE55pwqNUi8M
dOmMKH621GOnNpdtLA/2XyMz5m5WGEC8+y6/3FtZRyqNOv0w3uSsvncNZxcY0F9tpHzQkDy3vDRJ
WXpC5BT1Vfh8+QesDfIvNxYomfBjllg4IUIGUTjU8ItMJpQ5uz54aMavl42sbYjXRuaj/yoUCbiR
OxY05s/2iJ5sxqNshEaLcTbUp8uGVkeDEjbBuxknbxm8SW8gkDMl2blrgx8Zq3+hFQXsYup82czi
tvnPoqHIDG4mZKrfdYVZlR5qVjnZmTOGJ0mm8FSF4CGznppigGKI86e1Pvgs+mvTRYYU2WRE+u/a
LbA8NSIKFCKI/4N4e84+lezodiRqSR8NQX5lY67NJErPSHQgvANf3/z3V0vW104f0qHNzgOET7tP
vPsMDsnLs7hw+P8Z0cwYDZaYEPW/xZ2dW0MLpnbUiiBdH1pPFf/Yw2j+foBnEaYL4LKZjPftECor
m0YChdFTyykUqD/Z8kqIujKAuenRnvsecWEtd1tRVdKwe5ecymFjboNrvmHt83jTo3lzjq/tZe7d
CptgtKhHToW6v1UfhGL8nR2gOCGPZRMAZpbkndp0KsusA3IyMlA5f0Fa/PLqrpz5EJ1OAB/hAkCH
0MJ7ct/gzpgNgFF5Ucp/Altpk6ijHwsa5lG8sTLP4attSolm1UAV3FdR7SBu/T3o8itA9ZVlgAnU
9cGVD0j8kkNQmSlenaAOOfsjWvOc9AYVuORf5up/JhZzVdJeNJOGCWofHTTgeXFW7cS1yvDKkUa1
4C8LFKgJcbDfzhVxVNMqoHJOc3lvdB7T9tA+XR7IylwBggzvC+ZWnIhlisgKUzF1qHCehIjdbg+1
yMvfX9lUZL7yUYVAIwlG8XYI6MUN81GYOHH1b9MYIpMcG2XHg/mxUBHbCksOpBcw3GiZB9b5rR1d
hB61O0pO00+RPxSfpfqw64ABDylRvB+wJs7CvVIvrDqPhuGporfs0F5rrni/DnOn2iyGhsZyPJ8X
G8rCc6FBv0B4AvvveOddo7l8t5OQsUDN8a9AkIUWw0V1U3tGmBastU+yvnF/28ONFW4uL/S7AcCC
haf/TLoGCvCl7GBn6LQzxt49NV0GghDo5U4fe/o62EdY4rkhDdsJHnYxRYavwqzjlnsqi0iVhzK8
slXfvwKwwjhmztxahQLd8nrzFFV9lTbTKStkUkLMhmc7UA1HBjtW7Rjl4T0bnwbzhXqbLt2n7RW3
9T6ynO3b0BZDLhVcm0tAkvImkCCVbDpZ3qPb2UmWevGkbyYoYIPA/KHrEtDX0o8G5dh3MxQUCW9Q
47wHYVoGuuhTW5/8alMZN7m44mBWdh6+ClQPNvWK5KgsuOGWshlPZpGk8s7tj0b20bABQ8ClCBwp
UpEoey/CkrQaiJO6wNEX9i/LYYll/L68t5dlznnrwQJAMhiK471jKrMp1HtpO2hs7i5CcyTkxGI8
YAbxYEwn56f/4nF/4+kyGnu6v2x7df7wtgbhBAT6EFm8dWzgF67NmjX65EjyWY3Ibo7+k9Nd46hf
Ob6OjaArBAmPi2h1MYflCLlHYPDGU9+aCgvFukORF9ckbhdpmL/ziK2NrAi2woy8ejsYRkqjV9wY
T38VzQV8kfnb5GPsmSBsGR8vz9zqkF4Zm6+mV5GGT6EwXoHa4JT1UHkuE6jHXvMY8+31Kq30n/HM
6WBcPWh4WI7H6vDkIIaHzU2ewgLq8n6xk+1LYw1RZ2dxOdKo7LdmfyUOX53GGbeIZhvwHCwphdWA
jACKkeMpkz2PfOV/0tAOy/06Rqlz1xfmNc+EHMBypMEcuCEohwIULvOlZp9qIBHt5dN0MibBtn2a
j3/AbB1QyCNbHVg2c7C2hphjpov7Ka/axOBFkdQe2h5yaBGDKUmqWDfAxQo/nTbIwI2gSYW+91TJ
CjUiRGwz/3K7V+hejwqnkk9UOpCglkW3Z6UdbujQu/fuOFhnB9SKiShUeFfrUO0Li352mn74UrqO
/pV7Jdl7lBmf89H9ZQRDsYHAEX/0s7zc9BqArABePra8AWsTVj8aaUFmGhjNpkxkLSsW5bpM9xNp
yq1BRX1omfb31O1UJKQ/JcIHmyNh47hpTa9+DvqcxW7LXTDwOerslNqLHLt0kkGNEHDOmuZOTjUB
gY9Ptn0hg2OqIBRv1VWTQJoU/NaEm5FVmsMmaGfxPiUMe2unBgjOLTo+Boyzx8Hs2ANxxzJyXfqn
Dk1kC72ueCi0h64SJKTi1AQTEc3BZlYDa3pXOrm7acqcJNrxhqSFnvxGduI7ejF47HqllXThaCXw
qYCHZGV6CyI58760K/OxL91bitRPM23kWOmjS9Jyw0juR1nV0YNPxbh3ELKjHGNtqR/MlA7hL88r
p4TxjkWgz6FJwZm54aaHKR24sSGyz79Cqae+1V5lImkBsZXI9XVg3QrGHtFQ5sSFr9MzOj9/OHU+
7MdcNQpT3xMoySM/sDdcmUXCy17I2MHN6qH5ak0sHGJRu1TGXTe9jB33+riywvLBCI0hASzf/gFe
3t5NhtAm31hIzRcbgMONMXQGj40xCJ7t0a5+pEFpfSJhX9+aJXZja5PfnVmJL5MzZRGm5gkbY9yk
pfhdGtp4SvN0ui3pmH8Ly9oNDw7zROIFUvuJ67Ewwl606z3yUH8yNfmPQ4+iOKNkSMpwpHvUBlTs
M+XvkMbJHiuTh01EWi4/I2fc/2ANU7FpZMi7dPbwPe1RV4UChZGkeNvTmAeZEStdBHdOOzwFhs5u
OgZGoofGlXTHGgO0txrEDtAboQddlh04NYW7sQS8bDZvktEL6kQP46lxa4V5Zj9zZ+TfKhrKhxl2
GqEp0XrmKIr6hxRA/O3gNP7TmGLuIx81RAAPZHZvWBX9VLTNNztoyi99Y7/kKRA+4zA2sXInSMoP
Rr/NsUqTob0tFkk/YG7JF2cUdgwhNithbi0SyGnWW+ibhUmdmy/ehH7SZBQ9NM6YbGLExPhXB45T
WgjyGYxsLLJkWSUmOtA2gTb7bxQns4lJUNI7txUSA0XlTIQD+lp+BPyHghcG+XeknN+08KbIA71G
Yg2lxCI3+A89WUR+H/CdVfI+DgeikslP68QThG/F6BZxBd6WGM8Ya+uorj04NXGTnGbBc+9y86hY
SuOCjjSuescFA11IomFKi6ih2oyntgf5EAu6YycHI+aFz3N4wh5avmxgOxC2t1965Ro/fNQvo8nl
LCmDRsU2K8ALk7FhNxVhiaJW5UY4w2bMPF7Gdi+hstgyt39Cw1Af2ykLd2XR1XEnA/1HITi46fCI
+SFrVhwcO/MiIuqcQu6mFPEI+fE9HI8Z1142oM1VWZ+5U/V1jGqSvC1Zm/3wDNw9EcNzKnZ4N+1I
56ujw1tv1wxGsBkKS32xZS5FrMPGSgylxI6OQ7hvvMxN2pqrJ4hehBHPu/yTXQq26xjK3ApE+zcK
CK6zTmUDN27oPUrLYcwtad7LnHvbwgA4vvT98cyLXiZShFBgrSY/kWFen5Qh/KMBOtS9kMa0oY2f
f+3pUO75OFqx7r0KIFgzuBlZXR/9PjWjFBUEAFXaqf7dOwWc3VjwxDDF2bN0FfOUnKlhpQlE039B
bI1FbKiAYyyKL8jxlmDSMaAUm/oiUaXLtqYRwGuQarrPB8EiI6ytKG9bXAz9xO76NuxjvItUZBdo
8KhFDm5CN602fVE3qIL2Hj92rY3fhB91q7iQWyZyeTfZPQFTT9htHIjjbcBlM8ZQJaiTzBvdPaWm
tU0BttwA04cgiVryG27fYjNmnG0mjbdQYDRurJnBN02OPa1q1z90AIbG2nchh2SAsD8DZuiuVbKI
/a4icU/cPwXxp6cupN1jw5ty1zswG8jO24apWUWE5vpzJYogaQcxRaCIMO/TDLhIR3LzkJNU7Bqj
bzYZvN6RCDZsilL52w6o+m0Px3/oZnoSo8v9gwuRpSdZyiE2eiCwkLlGe3CDvdPngb0JMuUnUwlJ
HGNEh0s8NFDR0U5PEwCdACNMhXtbjKGBFnf8y0uDKh4z4JBIDV2IcoDTGI28O/pEWxveVvljz9HF
5vRt89jVRQPOj0k+tx3KX9YYuueut/Cjq67YKEOJ77kcs0iHYxsRC2q13BPDrpI2RccsJiuyCa02
XtFXUd6Q6lDYKeChTt3eNBXeZM5I2L7DJsaRZuLJRX/6T+5LnqguUHubkSFKbZCQ8Un+qj2nj6DH
xSPbwjbTeW3d4MimMRKG9rYJ8mwHPjH4bhFOeyDwcciAyU94JZxYl+0UOVPhHkRlqHsE8b57RA1o
HKKMp3zr9P5Tzmlz1Eq2m1qY2LP+hA72tAZZpjT9Y0MdtW1LL4hCZZd3E7oMY79vgsSovRICXIiu
wPBrxo5uEELS6iWvTICH3ck9IDuVblvgYbZD6MrINIswGiu/B/BGAgPWeGTTaJ9A99X/GU7qZ4fm
phelUguhKIPLk7a561TNUVOCCN3IGtDNdY17w8eM3vVGxnZOLuvP+WSkse1JscuLyonLnnRJSxlP
TChnbT2z7nYVpJZuERVgD47oUdQyM7dgLiIbqPCcJc2IF4GXh8VF23k7ltbQDavRtpmM82UDVjCs
6agRQ+jcfdQuCvZubkBrAGA6I3YVGlVbWw1J6ud6k/Y921d9Jk8TL9J93cv+vpwgK2R0wr/HORo3
mlP6UPe5ed9VdQbKWtvYcssYAFJH3XCEDlQQlYXJE6Qzmi3PRSoSKQP5NIKzp/DquHC8hxbx5caS
2fDFD5ka4xo0Yt+cYOxPVivzX24j8q9k8unG42RKBjP7mVu5FaXGUMSIQZy4aokT9wqhLAB09h68
OmQrutTcoOaeRa3qg8SbQr0Rkuk4LdHBqRqXbrkBghVwi7l7YkmxKQwLmw5PtshS9ctYE3S/aFI+
hGgrS5wqQ8HcnUawsjRhpJE/2VC3NjaZNbKN79HMjAersb2dW42T2oLgvwGbt04jN6Nf6OSiLUCI
7gVhROZtXJQZT5nL1a0HtaviyAlvGgSzkP1CkVMm3AWlmteR/p7Q4NfQ5UPU1Nj0btpkWy01glJA
OPcpGXDtlLgGWVH7m5ErcUCTl3waakDpAlpXL45dBLcoZYhPgTCKY9/X08k3KPOjHBzD9U1HJ89E
eS5tY973kxUDKccfeg2HkNmTjiXSIrhSoG4EbhWBbmovP/WgTHpEZAa6trQpthkSqreVVuGztIq0
ifnQyKPWFEw5IjWHNgL7C/sNmgd5cg00FBQ0yG9Eq9DgyBVl0RDmOhZo/4lbRHi7tBbGlnQj3IPH
/BjMXGEy2dawL+o229dk6BM3D74J7IW7tGkE6KvS8rMGH9CtymoIqpZzvmhU7Dnjctxqx68TOYUO
GLtb81NoN+xkU4OBz45leA61cueMVbixqaqfVdHiFT6VVUyafA56ZAC1JI8cMzFVm5o2X4y+6zcV
98vbisvmBtqS4g4vHoo732kfvKLTT4Hf0oPZcWyV3skPrcf/4P/iSTY4EkKEOJteNqodgYj3Ac+t
9tQ2LSL7zgqhJeUO6SbLqToVY21ExhDwjWOLIipdPDFKYNeendSzt37nmQ8EB/uTMP16k2VpmVR8
yBJmlqC+0626MfOp2o6+Gh+ZW4pHF1htuE/XiqpB9tsuT+OQhwf0MH7OU9dIJIeYFLWHPOZlpe5t
jbdSD3cYoymg39p24W5nGfnY6c1hl3nKSlJR/U7zTsJZqPZYd8y6r+2Qx4XZJ9oHo2U3DQqyX6G4
daxMfC+qHkBd1jp3oNgNARSqrCQHehxXtc6PmVnnMRVZA1C5ucssIwJJbhMZkz0dBxT8NiLl7dEg
km4dLwX/NqCjjygNAE4FuHqiRVfezECMbdFwGofTEN5aDc+ThhOyVT7DtQ66iU+uVf3iTIQPpgM3
55MGYcvQGijqOsVhpCz8bndWiYJ2KhNbdOLBLyv3xqqIOAbS/O0HNRy07Kwj1w442jV3IyTkiu3k
QfIzQ6UlJpVwI6+rx40vJQOfYuhvDK2tHfVMGbEi5H9cWyL371DjofVzfmS1LLc5HcwY9cBs0w98
iuDCjU3f4WJgXl8BsSoQhBJIWKK5rDvVljftjdENoyxvwgRMn0ack6w4QI7eu9Fh1kTp0GQRAOvN
i2hBg4AG5vQw2eiim8xiOhJ7zL9Dmc3fhp2lb0Fu/2fkefHsOgbm0ss/D6Q3trVMf8q+L586hzcn
oBehZqlt+1TbgYoQjtKNsv1qh0CcxjOPa4L8yJCgIcqJLKzPQTID6pJ+axwlBaVfhMyJeW8iSxlL
MYiksKr7zBqsQ4r+tQ0lo/HgCiQlfO7WN8hA13fK5cO5ZIZ+9oT1NIkSUp6NWZKnlLgPjjKNZ1DV
WJANLGqQ+HGSnbJ8eCFZpu9qtHrE3E3/kCqXN+j800dbtdXBxZUVs0wPUQ3RMweKhMNM+Vn2cY3J
MWBemsHBT+mQ5JxDVqLiTVwxM4yGvqNxyrzmxmktc6cqM4zbJlTbMkvzuHW8zw6KP/uJFdUfUKB5
0TSK+cmVFZvcowpPsa598AVYgYRNJi+qG2t69CEod/ClxWNEvOYuCMo/XZGTvbLbPNHUR1zGeuem
BafztjSs26wZyjikjXlqHTVPYTAeBDFIAnq/7yX6FXYFHl9b3hUSSQUnjwsLCaiqMhBx4wXmHYFp
0M810GbbdDLxotS8/JobRvcFqFX/6ONs7FDTa6O6JerBQDwVsTylSdi2SG+p0tpDYn26x5XaRoqV
/rllEJvDyzW9ycPQ3pSNNvauCIo2Guw+Q3QRZFuTdjXCgEJErCnJpkLyM6Ky/R0y2UYFjvjeQJ5p
AxEMsCzozthMTdOcETBPkQFEUtSa2FGUeENkd9q6C9HHcJuVHfv8wUzpnNwjfxv8LWsG/L/NlHZ6
8L2JhNMJeGffvp3qK3nSteThrIKAL6M7Gbx1b79f9bT3AZmZTkLea37I7Cs1hivfdxdFxgGSmaHF
8H3yUKSxvgZzfpeCx/QQ1J1Arob+oncNKjoIccfpdDoNdYFM4dExtyO/hnVbG8NrI4sCZu+V3uAr
GMmzODeia2R71z6/WAIC0FivBT4fIOVYn1v68vEtROYCDxDt1gySfrvEY9COfo7s06nsv5165/uH
v442BjR5gTE0nNsa33497QZh/B9p57UjN7Js0S8iQG9ey7aR1GypW+6F0Iwkeu/59XdRB/eoKoso
ovpgMBoMBDAqXWRkxI69q86UXcgjv6ukh8iA3VpdpId3TuNTZKGWjJVzE0hM93FRF4bryekTJSDy
6qP2+/owFjYSNsAkUF/hLSL2mFJBcDTQgoYLxbZSu1VGpuLlugmTn3lWkZiHodFiCqcYqCp7/vuT
oker5zoir7nhttyRsDR9MpKOHH3y3aK3daXmfgmqmglB5rYPmhlJvgluYyTRWE5FZnBBDndx2j1M
XvtMx+iLWvv/ymNLOvJWAdu503oGRkKIjU16Z86HJxfSYEd6abi5H22Sh8D/eX365mMgTh/lcc44
MCHgCsIuSNSYeCbzLFfNfk7I94XjhlzqZuDgywpZoDWKGLGDAtzCrC4PnetclZ/Jf84HZBSOk2SB
bLpZZyn7UvXo4zarB8MjPZwH+zjsSNlmL4Mm7fus8LbXh7vgFYAS8XpnUsF/iEV7srqNZHKeXSAa
27F/iMwb5VD+M74TC4Jf6LjTgz5STdcHtZSyJa03bHh4yObqFDKooCfOJzAnWLbJJrEjEHamxtLr
VHAg5/fbG8Xr5mIfbR9M1x/hFWrm55ZGhbi/t1rNrUmhBeNGIo97fTmWEAj0EFLCBo1s0bEo7Aba
Oyu5KSvVnSiZ+e0xzdys6jc0FU5FeTDS+ovUpF9lTz/WTnYMyOfpw6/rv+FiS1Dqxo2DvgPiqhli
LBDLpcEz1hldOmm2cZC+m7R6pZy4aAL5Grrt6YQHS3g+kQVvMXIJ2uj2dfFbrrwHK7WP10dx4Qbn
UZyYEMrZII0iP6nU0Y2bH0oGa1H2NGTJJjAO1+2sDUW4tXl/2HbuYYf2cZ7OIYH3ipNdskD4PKtK
KlSpRGqfAOADRA8hFuZUoE+PPZ3dq90KC4VsOIs5RjOTG/es6FfHUi/LVO3dqrb8DKwZWtblUNm8
+J263mRBUN4lUZ48joMavuZmaB+0Pvvn+mQulLWhJpuJJOgnU2FCOd8XqeRnEV3rQB3IgVh0edoq
ga8ebTSl3nbxjeon83nWNazMPYt/+rrOzdE2rlqtqfWuAf8wVOdDi1QbOfy6/aKv8ZBd3CuzLcBj
tEnYbEzxYFsV0ghKPvTuMMifVcM/VKZZbQwKVYQZY7Qx+mwXmsm/yrQm37Zomd54MFlErxew4F7X
iooGzd5tEQjvWwtRT2VrZvcebEfdc91nW08q99cX8iIwYLQ0UcyAIiSwLtoJgs4wKSvZvatDDbXL
xvSDCUt5kENQaDf0vODMkI9Wb2R7/7OgBjRReGnYt9lG5wuq13UL04UDnyZ3QGoeA9XfRJLKu1bZ
8b/5jfpuf+zNwJy58ZvwR4y1EmfgJW1p7Fe6z1KygmuYuot4kXkE5U+xbYY3UlE/HxAFKyNru5yz
z6PadiC+aEgcNzdHAbMZ6mzc/+B/Ics7N8MRAG6h1oM76dZumIwnSObvr++IBS+GCfwXoPG5qVbw
x8EoUeOousGNi7x9Hm0yybxH/E/XrSztO0iXqW3Cvg8aR7CSOl5lGFI+uGxJSqB3RjXX0x6Ktt22
xt3QfbtubuGS0U/NCc6/acduDL1ycJUACMfwy1ZfRsc8TNG/1+3M838WlLI+UCQCPCXGVi6a11q5
cALfyAaX1NZHwytwwuO3qNA/W7WC3lm4dTrrQwqmenvd7mVwOhvWYcnmWqCBWzxQedIlCYrAoxui
LKl4Epmgcm8YNZm6n6XzmhOb+to/+lqf0NK2pxOAUIt2gEscpCQ5RlOHCpDE6VXh1WJUv4s1xpel
UAtZALYiSEu2vIiINeWQ+mU/Da4vPxl4YLUOt1Ly1HrmNrTqjTI9m9mdJr8P1N9Sf397LxSuGK/M
nzqPZejnzs+c3udVooWy6pYZDK0kff0wuLu+fAtn7szEPM0nT0G7Kee89aS6dlrTc3iU1OfrBhbu
6zMDQhxX6VrSGgFjUCJKR9ohaO97+qKj6FurroQGi2PRFHi5ucZ4ngkuCgY9VYuoDLqW+a/p/VjD
Ja58XhUSSEPsTPaYJXx+U6jRZkrW0i8LW5omV94Os//jGSEE9mGnU8aif9x1KqDD5dgqryUooYe4
V4yVBgtl/pbgLiyUnInh4e+AI0ywNeZ1Nim5PAHpdzZK+E3X3k1SeAjyz3rw057mmll5ZwNs01dS
KAvu98ywer7hIiPW/MFoJ7eK/E/AiveB9sXr3UatEZe7a5OVZ8SSe8Ie7QtsDBDhYideIUEOVSb1
5Baq/48Zy/8UiGFQyaL0EPibMMqONGv/O3nlO60D73J98y9smVkhhYwRnURo9Qg7snUKw05bMJgq
3TLQn63cLSufF+nCuiwOx0Dl82QNSEnvG/v3G34/IT/vTRC5PDbPF8uvwzqy+3Z0Ux/N2EEm4vbt
NSKZ+SPiVqRh4v+NaMK5ajo5kp2+BKjqYQAg88csNl7J2v8cAsodsvxNcqZok9nD8frols4bhDHk
8UzW6ILBo6ooHiheBJS+/moSYzdHiqnXTSzc/jMnzX9NzCt44l712jSHrk4nN7R2+o9KgWf9rjZW
9vjiNqARH8cB4RNR5rmRWklVrZ4wok07Y0RUfGWelgfx9/vCkfVGSS4MeIvcvjh0ztFXDj2M7mtZ
u+XV+GtFE0bR2GObdVjRyr2sbcKv2to4Fi38CWBn6Z2LzGpujvSKB3/e+8DXEzv4nqj1B6Uy9tcX
fcWOyItlB0GtT+U4ugbvuAHyPp869sYIavctdnizAbW2LolVvKwG39cCxzfy9xnA6doFoHLdxOLW
sv+aEKJXx68saEUx4YN0quN8Y6xJsy1uLsJGGupVhwhW2LwSwIe8jkySMISPWa+C2TF3qGz3avWG
seCISaWqKBji0M43WExP9DhKOsUT0qdA71Y+v7Tqp58X3hUJj1YnBdYK3t7aqb86ALn6G7zJTHLF
LBHeUIQ4HwE0tFo4RrnsBuUuLLb+PRAUc+1dvrTkc2mARCYC1fS/nhuxOmmK8po6mT2BUZKbYhPZ
xuv1bbW06GTe6LwkHUu6QZgrO/G80Fd82bWtfu9E1V3k5ZvQUfZ2dLhuaWk03PxE8eStHJ5H56MB
PUsCQhopaVV2d1TQrNr55BtX6GSXrMC2Qjuvhbzshd6ajBS1KYVEU319kPYAkK4PYmm6WAvFoKOa
2qtIb2amgCO8yZjcUQM46pfbxLL2bX5nNith4dIeJimDkCjPSJtK0/lsqXVm6KjmDC4l/U0X/8hA
+GTpypNjxYjoHsEf11pbzEZy+JLLL51OUmQtXbFohGfT3I2FfK24w4jVs45QZWBFqm0q/cbWplxr
W1tcdgI8Eq+kXi/arlTydRGdeoNrAxJ+qKdCPXp++/v64s9nQQyPWI3/GhF2sFdaXluZPHTTmNRj
+S0DdFBo31gZJ3+LKeqnEFhSP7t4gPR6lzqTBew/GkZUz+Tq0ZGU5y6f3iNx+lqBgb4+tMX5c+gY
g+EHHjLR1RRJpVdxqdMZZRQbW+FhqK045cWT89eCyAwckwWsacYfXcc6RtJugsoHYOBaAKYs7jZy
ezNpK7G2yM7tIfNdNDoTlwUjvMr2+94cN0lSf/GrpHn02hIkDQUTMsep/VVqkaFPgUBs0mGwj63T
0l7T7SIrbVcCt6W3FhRbMx6B3AyMDOfHuUM9L5ZaygJFWv2TKuF7o2iDrWQ14bahHLZxEL44lll6
+zscWry/ZoUdO/pFD8omGN3K6LfAEverXXt/uHbFQ2HMbZbsG0p6f159J3G15YStE9Bnw8i8nown
QLVstNMDwbb5KI9K/YhYhPMB5DutFiH4mCGT0n2UxjTHo+h49NW83EqtHn27vqOXNsLcJUtVfX7H
i4UYY4LgEjECTlD/GHxty50c7N9gAWYHSErg1CbTd76mYUBLWwirjKsAQo3tCqDva16voVmWzg3C
oQZ5L5r56HU+t1LaIMk7Bx+dDMoum5oHkr11Q7/FjaIUc3qcXMdfQ8Je8e0sa7oIQ94IcEPOd2Cj
noZ0gFDG0b9cn7ql4zATHZOjJD0Erf/5oPrQn/DXlBQzSXqv9qgfOdIRbrjnUqFulPTRF1kOv1+3
uTSR8zrRxkpnwkXa3C+7wLMrWiIT7ynX4SeVN7CSo6N+3cxS8zFhy3/tiJeq7IyRWo1EbTGipTmN
SDWINActZTn+bCWPWk6GhQMfPXSJfF80a5zDS1N7al6I4tOx9DxAdJMLarUet9X0Ja8fFGOXqhvZ
Wokflm4N7kMmk7ud3lZhb4bxUIZmq/JQrOAeKfRmw8sxXJnQxQFRiYO1HqAPeKXzvWJHoZU7PuvG
26s7apI0vdNK39t6WkP6KE6sfaT38ac6DdZYQxYtE7gQ6jn8IQb5WkKXnW4wlVV9V6nNtqJuMKkv
oaKjtOsq1krouhBeEOlb1Dcph83PivOBVjNRVOuB+TKkZx736Xgoqkfm1byZfMOehYiJxOhHnol1
hNOnN+ZQw5cgu3Q9bKfqJ20QTfD5+jFY2Bq0WbMtoBIAMyAqcNWyMsYjSGQ3n1686WD092/4Pv3v
c6jPS1JkcS5yP1W6oVTcGimQcVPam//t+7M3ObnW5Grys1ZLFFd1om2sDBs0E95gAcZG3CBhPjeU
YIH8R5qMmuzKQbxBPP5WeZnZodvww8GMgRTfXDQ5N1DYdZ+mmqW49vsx0jYSnU/XRzB/QLj62arz
p7n7ZynbcwON3CW1p3eqqyextWud9N6LDLp120dtMO4qo4m3Ve9M9ELGX69bXvDl8B6BKpsrbJSs
haGhQixn0gyPnGhF6LfmZ8nZd9nHtxgBV4aqMhUnsQiqxZ4SWUMgu4ncorMyjvetJ3vbwJleTS1d
CRAXRwTpM/ocHMuLV5LeO6okgyxz29r8CJX7p7mTcCOl0dNorzEtLPg1iuB/bc1/f7K3pZrOVnWI
efN335Pku1I9I5wDTgTGihSus+uzuBCHITVIwhpWIu5dkSlHszLbqiyQpl0J5EZVN3CUb7rgRvGp
P5ud0hxoVgjjZgn58zGp9IZY3kRxIdOarePQWH57apekAgK+wEFmfyZs9srX6YWHCNydewWMx2hY
U6dZ8pinBgSPo5kTsIJGm1y9PJj9Q/Pr9nXgYYenYYos+MLOJ2ioeqsZPUpa0bdRfrA111vTflkc
AKyACnuYErSY/HasPkDXjHqSnf4sso2RrOllXV6QkLmgaD0TFvNf0ecrqpdEUApZT0ZIq4D/4Dtf
Q1q5tWDYDTdz2wEywhjMvTp8OxfeOc/olVTC0XzKlYfwMfRu3k3nnxeOYNjDsjFlfD57Z9PKvRYz
LZTLZ6Z6smwg0Ci2iZeLU4wmXd+N8UR7T1DBHzE9tb5PZ/W9YtwXqrwzm5/K3DstPSo0lirDy627
7dy+MD5nHHPa53rjSXJeS3qbq/ChTZWbXQtGQNzMdT3wSyKguXP6rJxiBqmEH8uW9sx0E1vP1wfy
B+p1fsnNqEp6s8BjEWmIULB8AmwREQI/kZsvD1WXmj24Ps34FLRh9IVZpv01Tz86Y918bgtVIxAt
wmAjJYq3nZKCRvzGqR8H1ao+AKyl+jh5UfillVr72OhD+6iHge82WZveT5GfHg2/io+FBsRNHkEc
0CiuNneEIvW4M7JxeBiIHe98XvybGjzEPUKxyY+uDP1nKk8DtXxb+QKfuvTFHw0YE8egcLsAysy2
mpKNZyY0K/hTvMnQ/EYzabR2fdwq2ZGLp6O9bSo+RPQ6AmXWtdchcj41efM77CV1IwVyQsfcFDbT
gTxYcF+No/8thxH6sRrt9h411BCsU1eavwewZL8SdZR211fi8iKZcwwyTp4MH/y/wp1vZXRbyanB
apdPCV2jNHPfTAjJoT8xIT7dtNqrsqDAhHNoY9qlDtdHsOS/yEfMYmfIbV8EFHnOTA6tbz7Jcn8I
pbup/FWkzUb3Hny6EK/bunTG81D+2hIO4FA2euJX2Bo7++hD22SqK++yBQsgJKBeI89GECiWi5Tc
z7SSm/9J6Q7F3lgj0roMiIiK8fKzCcIHkRXS8gvShb6CbMrwqeUJVBozyudOX8viLA0D/lUiWCgo
Z2bF83uxjkK/lJTOfgrl791jZn+9vg5Lw2AcdB8TKV9KfZLel4rAd8wnBb7X58GeoO+Asv1lSrT+
g9HJyQrXlKrye8/9FXpHXI5AOUHXg7c4H4/Xtn43JVUGSqosn/tivFdsOqT3VRhPsBfZMuxN2Tdb
LuJ9P8X1B6uBQynKsmDjNdCUySHpgtqunU85Lsre22ZSHsZKz5h829pqhRr/QHFBfZ6pD7a5lLcv
1yfs8pjPHh2aLFAIc5VF+P1+ojSdlE7pE6QB8swtX2ub6ubiCiJ8OHXyCUSLQA7O5ygg1tZp6Iye
LLncTgDlanOATWJ3fSSXO2u2Qi6GeGghXMmqIFej1oqepO5RcYJtP93uErFASErhjhaEi46ewPfH
QZez+ElL5Y1h0fgvt5t++H37ODQDqkWwrfObUowc89GgeJcnT2O4zZ/HNd7leUGFDcsB+fv5eRpP
XiOR0vRBb/B5z/g2hXupeQeZxnPZHKPmqJQ3u0Ud+VgiOrwWiStx5ammWKM8sLvULHlv0dwNEdut
swWHrUW+mbItRPViYxpUm1ZkN3n9VKgofh3z/O7692d/dD5dfJ8niAMUEYiueD5CXQ5CR4vqJ0Wt
o/edbAcvstQFD7FhVu90r+vvNUm2NkPQr/WPXe7n2fJcrjcRELjgHAz0Qq2Tpqyfmp9dsoler49r
7euCH5bHGHaOqKqfyijcms1994Z8CKUQ+kwIHxDh5M/zjebECRwWuLynAb6CcRNpa/Ho0hBwWawK
2UJmSjgomq/omaKz9GP1QfLeydrqCsyvWGHx0X4yyA+g6Ms2FoagtCqcC7avPjXY2vtZb2y9Cjam
rZyklnPnT234wjsv39K/q28LiVfG1mm6kle3h/IpvsGQfuSeg2ai7FVbTvYrO0ZBRNbvZNpGzPYg
UUd9jjvV3gV5YB9KJ5EggxiTHRWHaDto6ie/b4wPtmdId1GQgdyDq316HRxzNDdKrvp3NX0hBUxy
FlSKeTQ99mrZv6YNd3hvhj3QklqypG1dyeMuqwrr5pfV7HRNvDq3oHVBkKpyFtAMCdSnQN2VGtzx
N3uQ8+/P9++Juwqroq9rc16C8VOqf9GNH9fPwWWQeP59YRM1nRJlqS4pT30Sym5fNfV7BcQEpIty
p9GsHqjhB4jFy5vdFhsKwTZuEVR4Lvpp5TJQ27EZS7ed7q3oxS5XrtzLs3H+fWHaSrtqvaLl+x3t
ugruY1jxiwvwUixwrIlh5myTmB2oA3/oBxi4gTd/TEBnGAPEedA4JDC+Se/LIEEB8tuYpbvr6/UH
bHxyJkkQILuHYRShHYjwxTNZxH7qK5CEPHtKAP9AihB1MUIKmIfmKG0Gb+w/KHFu78tW/hZ1cbrV
PfNZDiJ+j9YBxIbz4L5EpWKXZvYn3qDxTmt9WM/SqXns/PbVSuAtu/6bxRrVxW+eo9aTTaxAI2Eo
qZE9F3oBg5b0xWmCR69UviBVfKi0bpuh4Orow52dGu9ABG3bSb2//huEDXHxE4QYbHS8GKEKpk2e
vknSgwYx3/9mQLhQjC4Y5GAeY/sZJq0yXvm8EKf+5/cTRPIgnTeAWJflEkibApaW57zMYG16X6Qf
W+y8YQwnRuZJPFmnKkJFMZQxAo/gaNLFurJ51wYh3CchTHd1Mg9iZvWbdiNshWtCzYI/u5gnYavB
xGnbUS9nz2n/PWrvdaXct+U7PcgPqrSGKxTTXhfGhE1lA6NQnUpjPOP3Wnr0jAJyhs8Zudq0ec2d
JyhgD7X+u5OtQ5h/jfzD9eWax3LhCk6WS9hyg5rriexhvjc2lkYH5kMS76Z+xZUuWpmTkjQLwGUs
Rph9kntl0tvZ85RsUWlTimPcEv3vr49lcWsAaOUGJWd80QJmepJPsoLjU6d7VTk45SFf40VedAEn
JoTpmqYcjjrbzJ6h54y7b4618hZemih7Bn1zo83RvvCUhHKoLgOlzpE7fNKHI8if4VhFKxfn0v6G
ikWjusFjHkWm8yMKmZFPBYlBFPZTNz16Kh01+efEfxmg6bm+JPN8iNuLGgrlIXtOuoiPF71VtUyP
nfzZgmrRz32utxe/f6jHf/PmLjVW8BJ/fvmFOZN+CaodENCJ/PrlRMbA19nNidd0G7MvYFaNMqO6
47cVm2SAczAw2ng7kTyAvsyudwAZ+2Paw4TjSVJy50DzAuchV4rdp8GDqbXJITbsZAveLdlKQQHZ
XCuXxUtdGP0nBZHVPYzC1ofaKLOPcl2+GFEZ7/W6+ccYk/YFgS3rJTPNaJep9nA/KKEFw2qdlZsy
t+FOg7L33yqMGpTbSu84mh5tVA1ZhKqYsheapeu1esTl/rVn5ANbDHpOitBCqKZB/emPFTXubPjs
pd/Ahq64/8szeG5AcP+AR+xiCjFgj0fYZnYwNMrNmnjZshEuMnC5pBBMITKDCS2dzMaR3VHPduXU
bCfpo16vXDSXRxE8AzisWSKN/luxCojEk9moUls+sypbzXw/Zq+18+rp+coRuVwSVSEjCf8YsABA
gPNgTy5MWW2CTmITPOf2NjW3Y7fy/cvJOv/+PM6T70+F1QRDxvfnRL59cIa9k63AQBaHwAMGx4Xq
PJWHcxODgQqh5Hjhc9BYu5qesCBf8YtLg0D6Yy6bcLYvoHGpWciBXmbhc2k/htExy3ZxuvIKWzMh
uPbOl2KopdLwuWu3ag6HIY/VlcOxNE+noxC8+2hlcqMFjMKsD00Kodfuurdd+b4tVJRz9AW13ETU
T09++2kKx+5KBLwyR+I9PlijWcFYG5JS+2IWv7uq2sprSfo1G8LhtsvCUK0EG225lUc41x70tRhS
WTjb3K0cuf+QrYhnboQbtpBKKXi2ctjflWKLEi6COxHyj95rqqnbRruHz70NfrXmT8n5lYV3QXuI
q/pwfcGWx/r3dwhn09G62oPCM3ie1F2rHuxgZ3ZvMEFDK+88+AMuIZ8SyZKxaKLwGcZyzTx23qdq
rQtnaRSnJoTjb1VdZ8VxEPKu2MpQEzZ3qzqdSwt2amL+CSdOzAv0upKgbHwOra9KupeyO6vcmsbx
+nIsnZ9TK8JycBsovpT6zJVHA/pduabmsThRID2ocqCBcnH7hsY0RqjBBs+5fA/tawG/o7J/wxBO
TAhroZHI7epEZWc38Ctu7ezuDd9HnkonbgRDrAsBRC0pcdmEZvDsmxtJhmF75bZaXOiT7wu/39GK
NicdFjy3zgeK41H2wYaeKnzLoTixImwnBEGMsPKM4NlIDmr0GOPx7bUqPDvyPBQl2j0xIeylfoRk
q0otFuIr2m22vQU+m/UrRuYL45oR4fHY2wnw6ozZ6oPsUDYyvFSQuxo/Wn3fWs+w2SX5x/9t/YVb
0hgCJQDvEjwP4wEO8WjNNS8ewZNpE67ITqMx0Rzm76NQrrnmjcp9PLfPlkWsl0th5tihxfehzax/
JWuMPys/3xCeVloTWVUVsSCTuim/mv/8T5NvCFejGjeaja8NnpvmwSgPq3Qci4cPzixa3ijXAOs7
97JNX9vWiELjM3VXo4Sb7kMIrbL25Q2jOLEibKGhD6xerfCCsb01Upi2d9e/v+hlT74vbKEaLrfc
t+TguZ7uOzdK74d+xcmuzJMYZ7W56ul1zwh6YGmUlNHU6X8V3tebx0FZgH4QUrXKnHM4X42yiYGW
D77/3OSbctgWxXFoVvgUFrYr4tca+UByATwLhaUAihPqRdBKdM97G8f6WcrDiqddmCrVRuuDf7Bz
IVEr654c8z7x3KHXdmP86ESfrP4uhZz2+mTNv1TwhGd25pGeBAiKJtkdRQjPTaTvlDkR0XhWnXxn
oucylN/VfGXi5pNwzZxwgai2PyDdgDlZ+5pGrhccx/RbrL9D33TlQrzczTOGkxIafVhwHIsQew/S
tGmMPdk1zDtEFazsAyT21+fuchfMJkibkRNYSDqZPq8GCJoUN1O3lq/vm2AtQlyxIML3JzuJ6vSP
hfDbLMGxlpZbmiSQKoBWELkiwygsh9Kg/pJlg+KOvgkOyvhYpOOdlHfH6xN1ueo0muszZpcMI3hk
4UQWEZ0VoPcUN4e5B7Gmo1QVPxWv3PfAIsu6XTk7i6OC/cGhWwvyNrFMMxXDmI41o0ql7sEIvY2d
yehj/Ht9UJcnh4yNDJyI5gokAMW3ENz6AIgDYoUqGB6jsv9YW1VChmz6t/eMx2yaPtnB7WlObFKU
n9eKh4nYhRMEnVNFfUIjQQqV+hSnP0a8D3pTd5UWhyuuYWnzgYX8b7ZICFljTauMKA8U16nvm+mJ
COn6BC5+H8Q98HToVS96UwyzA3ZL4suN9U9h+G9CYeK6gaV9AIOqytmkC+yCagRqlRIklkHnfoi4
hO0F5hEdWajuOs1c2XKLY5lzw3CBAPsQI4Cy7wulk5gr3ax3FOC3hvaW2TqxIFw5aH+r/lTabDe5
+BRE+SdKq2tZTrHDk8uG/YXEFIQmlNUvOhA1ue9jqbGYMROdbz3iBgjkd/Csv0qBtrGUSd/6Vf0r
n2iRCYIQScD8ziuUTR1JG7Ms9tfX7/IOpOdKAcCh0gxGJ5/gNtSw7eR2oOnE0LblZ4kGIMUtpzes
nDGzd9IopUNfJexyeRytrvUMxY20IL2zB5TxysJaa41Y2h8GkPyZq4AMitizEDsIa8t0SrkhOmP+
C1fuG7bHqQFhruzC6zrcleJa0btweLwRY/pnY5x+Xj0PEyrd8ONqnBR38sAl7PKbQ1tW+mR6hEUo
p87o4MVSXMm664r7XF75/uJOAmWIxCEk35oYDLTFkMVpqytI622b8lg7T47yDmGc6/t1cZFPrAiT
5JUpLbCZhsMso53Shrvf17+/UMuHIoImRQI/GFAvq1ySERFzgBUJ0y+G8ikzY2RP3ED9oIb5uwrZ
W6Pxdl0yIFf01PUred6l0cH8B10pAD4waUKskDcT+tH0KLu2DSOqn+3uro9uKUiwcDq0WVqA/MUc
KRKZeZEoNH/GQ+6FG0O2q60hxe3ngQDl0Klydm+gL7USkC7tDNw1/dYOwOMLDGoWKW3dAqty+wwU
Wpsn03ujpvqVN0b7QLGvXakhLtmbezKpH0K/esH2EI5xoFV+LePLzGPa2Hc16mXmIfJWZnNptU7t
CHtxHMHP52M5j8v7OsXVHeovn29fsLl1hsVCBuoiACrRlZwcBZYXb8yPRhC9hy8FHdRueJ+oxiN6
ZLfnuJiyE4Pz3J68VZJAiQJbxmBWfzW6h9wsd8X40un9G3wp7epgm+HKoa1S9Eaq5JW9JcsQyBXb
1tnKU767PnVLqwOYl+iKyj7g0fnvT0aiTWNBwW8kzxQiQVOgLXR79YrABgFi3qboi0EYfm4BrdLQ
N6Z5X/cF/dNuYSqIPv5zfRgLAdapEfFWG5OmsqIAI3lP2ywxMsq2FgAFVT28xdDc8TeDbS/asyMU
aON0Lr86zV0t/fSax6p/uW5iYUm4mcn1gyeDrkoW4qs4TsPQkmLNTfWvvvMLKNn17y8cfB5ZkGTy
2KLFSLyCcqWZKkmigT7K31f11648xoGBDvXH62YWloRwCWrJmW2Z607Yu11ZKvlI47wboo2DVNRX
dDPeYIFOYJX+P3UOnM53FopDxkiuCCaAodiHaf++Gbx9Wa31/S4NZAa7w2MKxpNL4dxMoVS6Pdrc
dZP0Xp7Q75yibVWslEcXFp3GYoBdlChAiYvv33zIJq2ZuNO8/IM8fkh+3T5VGhRY1CzQwKL7+3wM
puSgR2vTfZ+gkYdMipsWzuvkySu+fnGquL7gLYCcBWPnZkY0iO2h7dlanXocpe4QF83XMIhXqtVL
4QfEC4atqHTjo4gjxJhAU+PKzHz8r+N4s4LmuNWS8B7UxiFGpXTTRMFd5iNUVEzvsir/F6aIetPC
OHp9VhcCBX4GO5AZ5eUowuIHM0Dw3Ilg9+iGQ58geWykn9vI/KJ5Aen78et1cyJr6xz7gvXh7FK7
gQBGbLDs6Lvwkq6BrIGuvsNUKNHPtnI6tM8deReUQ7cfHfBZgyklX6vWMne5p/fVJkf5+A0+hCzK
TKlGO8tFg6Jf2RUNAPwSPxg2tOVtRs/Z+in9fWs9sSLE9j+D1jQNriYMXZDTj0YalDW6zK5q5u37
wI+/xNLgI68Yt8ExMfP8QyJp5oNc6fW28Ux710rWG568HHye1MC6gPKLvsz0EmR3W/qYhzrYa3bx
3GjWzQA71vbEhHARZz3tULVGJzYpgY05vNcdaVf5CA76a4DFJVczPz/g+KJLCBjx+SENJgdpZSWZ
XHRB/WGT3Mh6+2fBCI5YLQ4GLE3C4Yz7iUTVBP9lv+38D5a8EifP19954hYl4ZnTDWY3Wg3FZ7IT
8UbuVDiWlKQAFfY9TOR9qXxKfZ8W2Y/oFVw/dEu3Jd5snif6AkHVnc8W0nKBk3nV6D6q1pcD1D1f
bv8+3bwGDoSaLE1o599vS536X9yMLh23zc4MPkzqh3CtCXRhydldKjcMHmRO2p0b4RE3WGU3Gi6E
Od5LVL1eH8Py52fSCq564jBxjnS/NSV6olE4+Z4Z9yEp++sGFtac3//XwPz3J1FqptVSlWQYwBUc
K7ViFN3OsV9Uo9sPECJ2qr+7bnFxSHSz00Rnz+U09dxiENv9KIeJQU51H/rHdOW6X7goyaAZiEfN
p5535vnnm76rsrpqLDSq0BPfds9Z9IYBnFoQpizuis6sjdpys+lnTLEm1KyVRVkbg3DZt6EPYWRd
WW7r7RVlL1e7euVsLFsAfQqlO/9Y8yKdLLvmaUZOVt1yg/qB1Gwev1PXiCIXjjcL8dfE/BNOTEhZ
KY81mTfglM4mlWZvqMffs9fbd9OplflXnFgxEludqomBhPKdlRzVNTTEvF0En4hwIgoBCkTnoFOE
7ztmnoE6TSzXCH6Y+QNU2UX4Q/9WTbfj06hmUE0gUTGXG8QGBCWDcMfOcsudkm+19Mspbk9KnH1f
WPGibBUTf2u5nt1te3lfA6b09J/FuHLbLk/Y33EIy97USBR1HePolWOn33kBsskH7x+n3V9f+MXt
xd2haDRl6hewebROpJGEj+lKxj8J/Wf2U6xvb+xinC9cJu2vEcFXlV6rZrrtma7c2F+CVL2DMvTH
9XHM83G5wf6aEB5z0ajKodZLJsxU1reyiw9+1o30Ga01VC25XW5DuKBnxQ3Exc4PypD7qCvBHuBK
+WYsd/4a5ejCOOD7JOcFsTERpfhAKScUcYexg0jNORrpffvTWqMQWBgB5bCZip3CGC3GwlWr6nXX
9NABui2C4v+G4cqGWhoAnMmKzb8qiALh4jBL2UEh1uAmLADGR+U2qFAueLm+2pdjcLDAzYcvmaks
hTGY8ELJSAGrbj1sR23jdPfXv385iJmBcZZmnLkfL3ARE4rwyIORnq7p7gRasM/V+OgH5s2HHDPI
gcz0uUS6Yo3SBqefV4qkuuMA/kI6mNZzqrxr4qMqv14f0OUxP7c0T+iJfw8aU47zCkvS8MkpH1KA
2gpgSnR+r9u5jIPO7cwTe2KnMCMpzRMHNRUIYXTtqS2TTdG4g5btqupdcztKhv4S6uWE2Rq7WTwt
tlPpPixrqmtZPrsAyWz/PRKUG3X6eH1cSxvuxJCYYsnHIrHl2ZCHSvLQfq8Awl23cOnwgcfAqkRP
0YzIEbd0T38uJLmlAWNsuZv0GDGfqP+naOJD2MX/qFP/9bq9hRGB+yF1O79SLsXcJMgiu1YZBtfq
rZ+JiauxopvLILOPQbmCEikJfJEcTNFyHVI1fXAj42Nw0IOVNVk4pAqBkTk/fAhSNWGvNQjdqoHP
560vcfuuCt4n8cqaLM7RiQUhajGsNh1SD/5sL443bfNpXAvulgygxTz7ef6DPzs/LnJgW6GmZtDx
onBfNOam82/UoeLuJSlwYkIIglP//0j7siW3cabZJ2IEwJ23pLbuVrfYttvbDcPLDFdw38CnP4n+
5sxIEEMI+b/xxdjDErZCoSor07VnNGNCgwWRY79sJuQHi0mRbVlJ/MAKhLFt5AfBoyYvdVxxQx8H
7Kaxe4BAfGn4ZbO3432sBTiOFt9CNMFWFTlWZg/1NUiNAvaFR6MuXTXx2LK87XukuvUpcLsBrcP3
3wOwgEQ6yt4Al8n4uMjkHR0MCBqU8U83KYHz2oz5/vZBXMkfQbgLyVsIy4n8p6tfboKiMKJiGFGr
qetnbvFdjhYtUto+KR7i4TmuHouRPdTV3YEsrKLegfS9YJaR87lI9LrJrCPJ3uUQgl3GX1Njbklp
fgcRzd1pcJhCTxgiclSIkA2/HKCeWoySoULS1TuU418TfdHuJFYVu/zChHRSs7xGb83QIN/aa5t8
4s9dlyv2wtpuAwsAfj9ubDy4pZij0Rhtci1FbjMbY9CC9S86UfG3rlyfCCzBjIO6DeIbuRSVlJOx
CD3qUJu8HfOKE2vcwGYgpGyiTUShgp12jcKNro4LxQOkRdCucnV0cy3DM7/E6hh97FvIUP6+vb9X
3DQ2ExJHgngCTwnJx1W2O6Z2HfGwSp9Jk0OGOvPH9P6rBrwf+DjCWkAYZUcKSQg372Kk9ArQCWXt
EjDVQ2llmi4sSH6Ud4uWjRQWsCLut0HVxSr+98v3i+A+89C3gZQOZM+kDVyjvUZvLa0PE6t5rFhq
+hmtQBzPX5pMf3HjxvZzakKDRJXoWRsXug+RC0WnEohIJSfazElbJUM5IISagi6Jgul+bBKGhgcF
wLOIA+AELo+/EdncHHgyhFo/+VZ35Np+nnzD297eZ2t3kOD0FSzmqBPD11zaqYgGUIQGOwYoAIdq
Rzr7mWiHtn+03eVA+2STl+U+dhc0KCq6glfCa0OkHHDRYh6vMsqoVy1abOQDdEnetCUPiuGRD0C2
FfeDozCXZ4aku4IbvUiYF0O42AYYmCs/K0Age3si13aEAa4xNIwSvEzkBnGUh1Inq4spZMUXLQeU
TXFW1yYLISc4nxDyAOQqOdJCH+a4zlHia5i76+FL6WA/GLEL9QuFaxM7Sz5U4uqGBgNKcVesUCAL
tkD2XI7h1H1Y4mmb1z9iDcWLKN6l9bfbs7bm5vAIAb4Vr1+BI7jcfabJbLPssfv0xDnYM9iGWFb9
1ghRhAsrVwRKF//ZkXbA0o10gi7EEKZ/23H33P4yvvdT9dz8+oNdgESdg2ubAndhS267rzJWGPXc
h/m4ARujSsVpbboEHxEqJRBJNeT+hilP2Vh23RAOvAhn9MNFTfvBcVXQ9rW9DFQHthmB70He5nJV
bAAV9InZOC95svkrpqo28TW3jaQmuLOwmVFglVe9Sgs6pdEQkjKssr/N8QsCeDoca/RjZd+dcnd7
k60dHWxl1MmR3hQyupfDcTWjLYsCfibqIDiYfGvrX2xB4ViVLlihDHlnyfzXkJjXs3e8N6G2rXfC
EHsxumxjlvNxWaKDYddvjTH4JO5PZl7tGLhqArP4ncX2Bous2IMrZXT8DBt5dTxURZu8dHV0pHaX
nuByKvXm2er75yktUcUlQWvZaPrvNz1jEMXIj91Yej5go4fUNT79wZzDV6EYghDm6mFeT9RrqwEH
Th9MnxUHd3x1nK9VpJJifPcQsrdyPYFLAHQL+VhpL412Yc1aBA9iTVCwjsunis+f6mlEB2Q7+YTb
G5aZm7T84vbxz3mARJzFoIS+lEFL3F86gapbNb8MLkqaVLDlFieH0W1HVGwCa0cXuB+0C5iQJ8cL
4nJvDGWMknuKCSnsQ9Ucc3SBu/n9wDJBPSoSByC9RApOWnlkcT0LoE0emuS5pHv64/airvgFpI1Q
tgGoDNTZcrxYQVV9AHPfDFHozq+/WPx+kDEejHBvuEQB0bQdMYlnB2gBI1lklfj9VZ4GDfJhSuK+
FddjQkcYAc97ikVuqmAkj2vSTHOoFUbguAzp6Nee/zKsTwn5GfEnt/n4B3N2ZlA4p7MhxXXl5W6E
N36jHbVO91329U8MIKkLD4d1l70bapygV4zJHFrmtvU28x9sXLxCgWpGpAsEkyMNoGgsc148ewzr
OfJfXP2tiRRV05WAAxawcx0dIHk8dqQp0nu3choyQvol+6ot3q5f+tT3AIzMqy7xR0slj71yIZwb
fM8tnK2JaaZ5n7Z0DB0I9xTzDqTXQZ1+JP39T/gLO5Jvmqvc6Vpwp4e56z0T7j62yfAp8drd7R2g
Go4U3LR00styWsYwnpBw01/s9lM5fptVLE5rp9+CmAzuFSG3KWcOdRsESEOHCBTa74t1jDrFlbHi
IdFDAz5Q1FlQy5HBbNUyZXWTDHNo8tHvdEBYAP3ovt2eq7VBCPkdUB8hjiIyFbRt8n+OY7mkkD79
UFWK6sSaAaT0kI9GfIPmIMkFe0ndkmJqp3BIEF52yf7+33/+eSnAbF1jyKqlm8Jm3ixOkKsizLWz
eP596SySFDi7ZcL3XRN6wH5U7il9rOvtpCo5Kwx5ElxpaiubZmjWDY1u0xbQ0Hv1eFBYyIAqXpnr
htB74+Fxe10iKN3e0tykmkIbDNCemQYxVPxy5wMBi/08KLbX2h6G5gpeTiC6umbUnSoN/z2dsfrL
tzr/6JJjbSqcilgBKeDB++JfE/LEoWuhmz13nMKlS/egOpt7NAYGbfVU1EfbTv1JtSXW3Mu5QcmL
taVJu3yBQXv8wYqnKT1WzbeCKi6B9ZkT2jioIV4zAmvcMYGVJVOoebiU0b5kJuDSRsvJH5wfXDb/
34x0flDjjgpggbHtqs1iIURKh4fbFlbXB30eyEehNxxN3Je3GRQb6NzGcABNS6YnwBGaZ6R5iyDS
2/LJmR2KLBsZD07HvUOSc+tw2/zaPCL4R2oS6OxrClGL58jvz2hLrqKPlDwa82ZU9VWqTIgNc3Z9
dhU6cAHQJSGtvvE83lDvo4dWidvjWPOj72hGABr1a5y5PTelzTodRQTnW7cZiCKUXasfANmLVlcx
S9fMh2408aheBvRWA6FnNT4kN8rhyItf3Mr8yv5hgibXSe8HV3lof0SxB90sIF2W84aVkUBMRV9I
2INhLsBtVLzMtjmellpTEbrL7P0iuy9aLSFcCRoBUMKIZTxfJg2QYzKjDOOOfNd1ECV4Rbp/h9Ry
YLWbni5BAcdrTJ3fIrmsQeKDPNpQkpi2JYt8k/6sp2Nf/iIDuofyh6ZRKWTQtZOCJhhRHkA0fpV6
dGuPl62BVqXF3Ee9E1QRPRmDHeDZDNLYo5nu0euKyBQMgD8s8yFvXnF4A3NGWGC8juMDApJNXahS
1ro4oLKDBdk6shMG0Ay4yKV5c8ooh6IjEa94kx291PV7ciDa9Mqqn1qZvdrDtrEqnznHuXlOq59L
wgDtHf16afeR4T0OQ+1rbQzZ69M0ZK9uR4O4mxT+cn15MX0CBoHWVTl11uUlBGoplrfJPntu4vPl
hfQflqbZQQ0oqCEFxKJtaz5E3S+zPDLjsS7DZE7wGC83Om23bWEHlgOdlyrykaV/tbPX2yd4xU2I
lgeRlxfiqe+9wGf7L2rdaY4Yeh/GruMfOOi8j0LmY2uXXIVoEF5bWjLkO9D2I0JTYOmlJcviUbPa
DktWa119zDvoHc7ZyB8tPnaBu9TdJzcf6g+t5mkKb79q+Z1CE8lLRBdij58N0tJzi2aosYSTC6Yw
m2wof+n4S9nGuwlkF0t7r1tEnhzZP4CdgNN3rgqQJc0zs85YH6buk86f/r69ZFdXPb4OkQmx71ER
wtG6HA1fNHMiOUU9pbK8oBzyxAc+dwiggJsewBcaKzo+rraIZE++SaZG6yZv6sMJdJRzkeh+SYBI
QHZOMW1XQaAwJCpFyEYJxQPpUhZAzbyf5iGkzWgH4Fx3n9D9YPiulr7pY8L3mG8VTml1MgWPHVpa
UMG58vVeMTDDNvuQzsfOhABf9rRUb93dDw4xtDMzUkSDiKIf9RlmjNLaEDP3k/nb7V2xskoo4uF0
ibQMNoe0xzvbKGpKlzZ0luTzsDTFh7JeaGB4Ef1629LKlKElCyq+6IwU2BfpHLvMBtYxLWEpsn+A
b+qkMe8hmortWAwqzseVUZkA/gNth3AFIHRpVGW6UCdurAb9eK/V8FoUD8T5dHs4ChNyngH9pE7G
Kpig2mMHybSGvkyqft9VGzoYfGwcXJH/uTyyDPXNJG2iOuxSZ0KuhI3bmhbFC4sWR3GIVlYHLsFx
hUgvGovlfaDHDff6qm5RzN0u7oO1HLrxMBc/b0/aylEFWADdywIajkBW2gMsqpGgs7M29EZmMb/q
6XwYNMhOUKRSnqo+KQ72sKQKYMd10vz9jhKUsqgkI08qeYiIsyE1YgyuGB/RtlFHT7VzcijO68lE
vaX/mqenqHlgruJwmfLVJeyCfBvlEDwDrrIey1BMXNOrNrT7PH+Aiu4SuI6rCtmvw13wXOAIo54s
OhER1Vxuk8aBKv1kL1UYD/2ngupfRp0GoxFvItCKA+6Sb5Kh3tDG4oEH5dDbS3q9R3WAtcAJjKSR
heeddNRoBBrKmUwsjLNxk5MYHB/Ev58tCd3IZ1bk02YarGpisrDQK8nbhDxYtLjb2wMRP/QizpBM
SIctsWxw+U2UhTb7m1cfBlSqwfeyN4fnIf5eJ6FzN0JHMiil9pLa0DU8GFiYGIFHHV+7V8UIdxNm
DccN2wIttxCFv9wYi1c3ndvDQvV3+1QoTtX15r78uPTzs94t3Zzj47n+xOlmjD7cXo9rj3T5fenQ
giB/hvID1kNzH5tP3D6w7GDWh9tGVnevjQQSpLvxJ5Uu2Nj2tNjqDBZmzmPcHnnyZFuK4v7KPIm8
KnovhMKX5YpxnkWRXemVuZ0lLCRgbvTHTLFt1z+Pei6gPsD6yIjpNqtM29ByFs5Q79Qdf0lUaZVr
pw2/Ilg1/7EgfsHZAJg+jkD8MRYWur2bC7gWlhzqzNlTOzpyzhTrvjYggH5RjAL8GwGx5M2SdLCr
DuWnsK9cfzJyqGoHtxf9upYLJ4k0rniXgrrsKmIkUeVO2TxjRHn0NHvp13hhx8gawG9NnrReC3q7
2Jt0eEyotqXLHMxN9ZzaveIRJTaX5HEufoY0sZA87rwqJyxcrDEP0nQ+ATW67ap+74BJD5D7v9J2
UVxJ1yzM72NHqydiClCJXFEJgNTX1bqRhdbohLNXHJIuPUIoYNeCk5UvbAtBlOc54T716o3RLUE+
Z6ghZ6cEzLOkzbcN+pX92wuycgopBCKh4WgBuH51hwyD19mLToqQ8hbAihBE/JuiVhUgVxw8rHio
pVlU8KZLG6t3Ksh5OU4BSNKRu1BgOCXZh6S0g7rN/X760Oafbw9r1SBeJGBuEn3IMhQC7TfawsaM
hVBZdMbOT/iucTw/TZ5b0/G7miCTkN/v0EBsD7FzqM2sdMtoWrWMWQ93YDSHodhyGqPPW5GeWF2u
/2zI0P+4wuOntzGuBOk0N4GF9Hu6qAS0VqwICkYgP9EDIBI2l27HXZCFtZlThnH5ZW6+5Owt199u
L9CKq7kwIR3AdDGdnE5WGQ7k8Jfu7W9/XTUA8fdnfrPHYYpIiwEk+tEG0BcSYFo2KHzZyi15MQTp
dqlGPaNGAyM9/dITtjdYDo4tHsQqDl+VIen0NG3bzrjjytAa/MTYxIAR5g/MUG1fsaqST7wYj3Qh
m6ltLHkJM/YyBHn+2ymgVmlBdDTZIf29dYqfToPcIVTr3KnZl3bh22xfTtBQrk7eoAUFol9yJGzx
be3YLJCjq77hcRNMo+N7Xn7g+bR19cafwUNcPuhsp6f9p4Xy3eJtISfie/pfIA7xy/xLASnlUi+R
0to0Dt3EnGwyaHa51m8yfs7L2M+zD5z8nJHY6CsdiIY3L3kmVHX7ruxRHDVkNkQJ/VquLB1nyJmz
shYYA1uvtp2VKeZ83YJg19RFs7ycbKwsXta2ldehTudgctEjqAKirpwEjOE/C1KoGKPfm1dOWocV
/TRG+3T+Ymnb24dNNQjJWwz96HhuW9QhdX/q+rEtN7e/v7L9L4Yg7J8d5rFvSU1yfH8iz8UEzOwD
X3ZxrzjNYndLu//CiuQyiG0Ns6ljKRzDfkJiy4+jPWIh3653mjZtveHn7VGt2gM7InT8kCm5Uq+n
OSk0ousVEPwsqOPCd6qQ2Lt6ija69hTf3aFvAVKN2wmtPaC0AXrschItZEzMfoqqcF6MJ7P7VrC7
S+jCAmr/IO2E2jQggZcWuG7gGRrXNR71x8zxexUkbXWbnX1fGkHPSY8u2Aqn0fpqFj+rXBH8rm4z
QVkpOFrwnpbcuVEMy9y0OjYABHaq4UOqfy4aFBtU4HqVHcmbmxMC4DSisAMPlzrDvhmeIvdlUale
rW4wGyQWWG6EdjICXcu6HAQ4dh3mto/qT7ccSurX2RetChZVG++qlzmzJR1RylLDiyvMXcTdXc2W
zTDmD2Pn3h+sCrbJf4ckndFyqZmb6hiSFu3d2vLnctNnKkp7aX1QM7MANQbeD2gWdPTKwK8y4008
9p55soyRb3qjMV50M+V7yPiWx2Qemjvpcv5nEOQyGBiumStyYDRZa0uDgtRJLzY20dFbf6eHfrcg
JLsF9RAe2nL9IacujUFCa57qxHilHOUsrVS4T7nh4X82EN7DAkJgIBkvj/8Igaqo6S3jlNTWAmII
c/5VsdLag6lnCOjYW09WPkFWJml0EIcDAG1FcHWxazWKXyIXGvFLXCjJgdwbtTGUc2SeKVQZuVF4
bRemKNFXeokiYuk3UbZN5i9t9LTEexp9He3vUZ0BOnyYXHRVZx/d8W3pE586LCgA/JjMv+difmAg
hKqbZ3NUpO7EIT+7bcRs6QLJ5EF1ABpPcq9wkptOUccWPfEKQr+J33rDpoq3nbcxyX3X8z+mBC7L
gWeG4cuF6VoTT0nDRA3YBmPlK1WBY98TNdJYAIhG0zOOpgdolmQAVbMqqcuWnlqSs0eSmc3OGsbx
NbJ7ugWQ2OD+0LG09SH3SpDbnuzHjLt011Wx7psat47W4vW7FtH0y8x4u62sJP4U2066qxuE8vc5
EXl7yECfzq3G3h76Lqy7ba1tKufQ54opFyO+nJGLHSgTCCWFwWpUrjuwGnypUrwHM79ToeJVNqTz
5vDWTFoDw4D+o159Z0bvjyqEv3SF/DNVIElHFIzigSX+/izy0jjPxqHJOtCWJ9MLZ0Q7ZUjn+4M3
QddyqYzNPGpvnBXt4XZwdD045AhEkzYaD98bki8NRx3vjDYyjJNp7Zb6EfGeUhJHCifEQRDvW5T4
USQQVDCXJpYUhdoCNbhTNu6rZMNVb2i58iEMoFdAgG9FHRtR16UB6H/ytqbOeILWRAfF3qh5gxxh
UvheVecfjDzRPy21/YvzqNqNbKZ7cFT0L5nNwKtTeZGKRWLNQaOFCq2VYKLBoGXcCukdbeoabTpl
Zj5s6oEU29Id3RYwldl9aDm0viHMmmzcxBs+oqlI86e+sxAGO/2dNUIxNRc/RQq1LOgx6w3J59PS
PmjeLjaOhqqksLK88K2I5cD8AXSt3DeW8S7hUwsTvHwxeOpr48/bW3QlTDg3IIe7+ZLFlJQwYH0E
qWJvHlBh8ibFOVCMwpFiXt0atGnOYUTz/KwFEezdvlDcQP/OkiM5EZtjifW8nE8u+c7S0E72pUpA
ScrEva+1sABOOHES5FxSEvUgG55If2oLPpkQbGJs8gHVK383thf/srs0hvyntwSzU+mLj0hLJaV9
7UzwKBHgZCjgoQggl8kMtD8kaW8Mp3nSh8CL4xNtHVSxouru2bwwJFfK+LIsVh7pw0mjG1pveLGb
bUVwcx03IAJEPQCpAgzoqt5omWzGAwIEsRP3kbguGTpkd735OqhyHyvu4tKS5PvraemrxUj7k6d/
psvWSp66+U0vdxbyMHm3aex92j8WaLe5fayud/ylWclrgv9pgPA5zGaGtTywxLYeUUJWgUlXrECh
Fwx5QMWLUpfYMmcXG6FJao60GU6QN/WX7AtTPbevvQN4Rs4MSB6Oxe28tEU3nHiuNUFea2OQQjzg
TWP5BE4FQ6V6eH3KEN5TvL1x0MCzLEscuy506vK8x4DeojfKAqjR5gD8BUa5b+8klMeJFugOQPlE
dzvYTqTJS2eIzyxOrp8qPPSbfaLSs1qZO9S8UH/CYwJXqFxWq6ecVY5Z66epO2bZznMC2u34z9v7
bMUpoCsbhVmwgaF7TL4ftIrGS4l78sTJocmemL5RcrEqTMg3RBcTFNNsgC/zAu+MIAXUwlScFpUJ
6X7gHetLjwl85/yUfx+zh1bVU7piAZ1pOnDxJv644nKF4J5WGU25nHLSmZuyyB9KHfBW21KxYq4a
ghoKaK4Ek5lcIsr1QvOynC8nt60fFl1/GmOW+hm3VcHHigsVtM7IUQF/gVNjXJ79wepiMJR2GFE6
b93lrSNRoKfls5nU6vSr8JKXLwE8uoQcGOQfENBevfOipJsqw6tCO8v82Pjbil7n/qs9PKRVFDjN
nQkSHM0Lc3J5aBzSpWINzA3Ld7t4qKD2CoL3e0/OpQ1pzy28nAtL16qw1J6L8mBOH5M7FfOuhqFf
LtEMPcQySZCs1KwHkRXvZsXpv/b/l2OQ9kBm06bXaVKHfMz2oMGOIFJxe5aunRg8mEg+CPAHsE/y
80If7cxkePw580R8jl67ODYmP66dXWSisHLb2sp4LqxJl7XZR3M3tk0apva0ddzsJbGULZ4rWxl9
PkhSiRcZsLLSzTwOI6QJUicJOdtULtDHr1YWDMRvulcev90ez7UzAPQSUbsggkSvsIzxHEQzfpM4
KYAbxHfsx7aOfUfl2tYmTbgAkESBogORwOUuM8dk6Mx2TEOIH3+0VEIeq0M4+7q0hwmae7qM4uug
73nlLn+hlfYSkehOkjtxVgAdBcYFnQgmMG9S2r1MeVfNE01Dmuzn7CkuHrIy83PtqeWb1lEAi9f2
wLkxacqSZjQGpyN4KZjfJutEFs3XizTIY/DAWn9FXaIId9cn8b/BSZOIJl+0ftkYXD7amyiK/Qzp
uVQFl17fCIiqUewG0F3ebQy8ijFCnhQ95G3+VmdN++hoA1Xs6TUrgAWgeQTIDzxLxVjPYs60HvTE
tKI0tOaPwxx4ztfbZ0b1fSnkXIyoZ2WaZiHTyavOvvWF/vm2hbXVOB+B5NNIZcyGQzGCmD2Q7FCT
fVopEFvXlzP4N4QyJ4IO+Bq5aOGMaTOzEQve9p/68klQ3TFT923IrZjdnfw170fn3JiY0bMVcS0N
L/gUu5nY04ZXbsB/3Z6wteNybkBaclDsOVOc6mkYaR9naxNnMwrhpc9qyEwlqZ9qCnTI2hYARQEw
ywikQN4k2dMjTku8P5MweuTflHSaqq9LG0wnfZXmxZiEhmb6L3WjCmbX1v7810vbq18Yn6iHX58O
iJWGLbKaOfkxxqf7sx4o8JxNk1i2s3VfzJKhSQqGTpP2y91pxY/by66aKOmmzLTSSTMT3wfzYDMG
9vb259eOIVJ4UFaARtB1AOtUpcUNt0jQqeps0Pm2KTtgDw2VhunacuARizwDuiwQykibaeJx7MZj
koSZu/e8R0o+GHTaa7oRzNnv2yNaOSeoG6ClCTsXtI1yaFFl0EiODB6HJYp6STTteK8/krl7ozWE
7w3yAGrFTBEyrcwiJNFAAYiEqKhYScOjUUmaxvPiUIs32k+321uqoujKNhCqI6ggomiJIEO6LHPm
9mDoawGts+I3BiYesiiqSCsWgKgXjX5AuAEkKp1Iw9AmLTWrOIzSx/jRmxXO+HqKEBe9E/xgr4E8
WTqQ+py6mm1qQ1hT29fiuQlcd/wU6yrWN/EzLx9JsGMLqI1oH/bkF5nJmD3pDhgQqtw1Xthcjhvk
sRs/mitn3+qjqsfvPRF3bVAw+VDBlySTXFoLGUk7x2OYOq4fGZWf0K3b/0qdY1+f2njeav0S9HR3
e5dfrxYegARbDdUyVPxkCEYx4AI1rWlE6+0CWbfylCRse9vEStZO2IBQFV4eANfKvSSuzp2Up/MY
FuXoxxoYGquA1oeqqkTHWTCUlZ/Grj+jA9dkmiJae6+ZyPOKx67gA3OgqC6jLiGl1Ddom+lDt7ef
5xQcd627oXYJ1uDs0U6Gygd7kd8YxpaXZPbjFmlLm2lbExq4Tl3/Vacm/jnZoClW4WHWtjK6xdBo
JUqVeItfunyt46xarKYPY2JoAbMy6ylJXNfvotZTzMLabhalZ2TI8O5HOHlpKnONogMNTwdh0k2V
gDlk2RXA6KvkjdZ2EzwXqKBExf2KoClxhyLVMr0LmT0/VAX9QLVCEe2vTZqtv5fT0RALrNLlSBJn
bImdoClSs7ZoufLHLveLSrFl18ZxbkTyktBabpHDKvrQK46j/qwCaV4nRkUZEevgIFMJ6lx54UlP
UZzWwR1muf6Q/IVuSH9Jf1Sms2/IKy3C1o0VN8vqiM5MSuEFWxyP14QK6kcKPjD6iRkqpWyVCSnC
AMg4AtkbRkWWZ2o9lneKHiEyvpg1W1r5OhrMyM7w/bj8ixm/apUu4OrvR9YVpxE9++gLu9xZPQ5p
Z5IcnDfuFGRolSpVXfCrFrDeSO8iHgYlwKWFoiBWY3NnCLP21Qui6j5ZpfcJAts/WhwFph0Y6cvP
0651zKQxBuT10gMz0XbVogk2GY+siN4SI/uRU2Oj8O1i0mXvKpq9BPkF+ulkx5LGpp10zIPNfO/N
XyGghhYOP49Nf0rjbdp/y5v2YLb722bXJlJwfIJ2ET0byMVcjnSynYSSjIAIrjglP2b++n/7vDB/
FosnHH3eg7fgfAIv3P/IO0Wr1JoPQ2xkguET+d6rdv5e0HEaCw6j3n5O0ew6WLOv1EdZDSjOrUh5
CmAKB8opJilyefGj0EzzgUWx9alpWu2lWmgZ2JDC9IHU/5Z6XXLSDc7uI0h635GCVhRXHKLoK3U9
s4R6X7+AXDI3R7/YWZoK57M+k/8akHEz7uhUTlygabOyN5m+0d39H+21szHIuBnNiVMyzzhVZp9u
9U7b1H/dv9vODUjrhGQf5BUbjKF3flo/I+NPPo+GP9yWyO9c8Sa3Wdpri4V2+PhAddz8rirPuxZb
iOjFoA5YrMFUcHlaHCtPqeZxHMbkW8zjLXPzva0/GK2C3Gnt0LuQGwFc+J2vQ7pf7AnKfs0A70mi
l/SR1H/gPc8+L+vPGpCJ+5/3JC57HKZi3+neyc71Lan5S2yhOwgkdX+w8gbgaWi2F3yl0o3mFSUQ
aiWcp3dIO4agTHXri6mXvDOYZ6CvCZ4HtP3J70loDUeg/vAAt3UIWh5es/ZhaJoHMoAGpPwTDBt5
L5XhvYThSPugq5dJG6OuCb3KBIfYuCf6fCxrVUZmza8hC/8fAEzaB3rtaZbdp13osCxoTDSBvnhl
v00K3c/M0IF+aB0uyde7lwoNggjawCD0znJyucmTomlLasGoWQIY+UTr37e/v3KIwLbgCI00Fy8C
S7pyphFXjj4ArJwVXZA23zvD9mdtN6b/RzvCoZ5dbX1M3SmmRh2a5o7YPrOPqQdiLEXOb8Uto7UO
Si0Cb4boQIqfa8OKWNNMddgOQV8/FMs2UjGVXadnXGQYADoBOSkadmVor6abRttF2NoFKN4s+sGt
TuBhntvPSfWQqjCHK67nwpgUb0QZKcjiwpjJ/ZoGua5wBGvn9Hww0uqbPM3jdMD3af3qsW+8OcTd
705PUMBQPJ/W9hnQC6CqxENQhImX6w85oFqPPNKFRvLDSbugRL0sszZG++v2fl6bMdz5ImQHuvtq
P+v1PIMSqOvCqNd8f8jvpGAXkQUKI9hgIHlG8U8mHEJjrrlUXsbD8atOn9Lq4e6fjywcANviLXCt
OJJj402lXUEt4ZjY3x3zyx98/j0lDpj1tdpm2iOurTNvDuP0S5Nm4HP6EwO4JtExApzEFcPFjEyM
Sxew945go9O07dwp3bBws9LdAk0EEIaDihatNYbkhl1a2DPrwBVbDR7dpWb7sYm6L0bSvMyjEzgp
eD2H9hhxzUfB8YmU7m+OxJY742VQLYcMmip6YT+mrP1dmzaowVWqrys78Pz3mdLlmsSEamNijKGJ
XBqpa18FCVozgKqzuFjh45CzuzxKZu/Y81zzMXQ0x8+BWe1zxSquuAVUt9/jZ8CartIpWVOxaWi1
Ec2P4ODhVvPRHdihaXrfSXJg+bp5c3tfrngHGAT5L/VEQ7QcA3W6XhbemE5h1EKOqBuWn5PbOEGK
1s65m/6+bWxt/t5zqyAAgojCO2Xc2VUU63WSQ3QWuhqQnz56lcLTrdxBGIdQZwA3HhiThfmzzxuR
VYNz1AWxfb0ts92kbUxVxmNtukSPJJKLgrxGvuYMo+5dBs2ZkHN6chL2OmRTMEOkYa5USdRVU+A9
AzSc6NeNU1mnueiJZ2OYmdnXZknRY1R8cmf30A+qntvVdcG9DQwaZNauuNxipCUjTkAx3NWFv63x
x+11XwvgBPMO0sEC9I2sweXKeCYcQDRMU5hXoMoiw/Q8k+aZGvGhSfTlAR0Zu5HmL1Zm7HnB7n/b
QwwLexuxHEE2WkqE5VUxodormIf1V9v6kClu8rVdhzoAKnmIgA2Qv1+OrXAy0rKJTyHkjv0q+UHM
U3Snatz73Sc0luB3cA0CqnFpY2y7kuMNDw7o3t781JDOvr1Aa3vt/PvSg7RekLvyoA2P9ET2sPQM
tJn5jykfP3moFd82tbbX0M5P3ynaRdPR5VCqeijiZcmm0NJ+jPlBV/V/ri4HEtGiYoTGDfmSQkvj
TNzOwwkdjnr7ZKSnofuDDSVy3f+YkO8ZLWlbj+cwUXoZiGxB9a/YUmvLIeQ5wMONFwj2lDRHXKPa
3Ns8tKKdy164DmKxAzncXoi1iUJHJmokQIMYwG1dGolzG9p0/cDDQX/Vm1fQDbcq8NHaWsPLU0Hg
gNP/7hbOHDJteVNBz5OH4OHTgmH+eHsEa2UmPJ/gj//XaienP2ewi45L0YBi1GnY1wkQ1E1hOlDY
SxvDJ/1SbpH35o/9ktubaSzrDSvb5rWdPao4PysDBQsrAFyekKyD6snlXJa1wdGUrC+gL0GOzet9
1m5vj3Ul9rqwIDmxeegmiBbCQtPuujaItY8RPeYIcQaf5ceJKAa00k0HpO3ZiKQtmGjAw0WZBXrP
uAt6/oUwY+dYL24e+Vayi5IkqPiHuOc7SF8EjbFNkw7U25FPrH08zvuyCCuiQhysHAu8YhA/uyiW
omVKmmUHGtZmSmrciHp1ZE516O2vTVQCl1l8vj3ba+uJKF1QcaL5Hbz1l+uJfUUsZkLCpm/HwGJb
M/1/pF3XjiO5svwiAuXNaxlJbaXumdkxL8RYFlnem6+/wQHOrkQVVOi+OGsOMItKkUySyczIiH7j
GFzZfX9VhMC1DzWmK4RR4oN1kbmIVRjxwBzxlJFnrSk3VnFlGOCfk6wOeNGAGEoZxmi2CJZa1Dcm
8T0LyuHLm2fp4vOKT4qpcIWb8QG4Iha2+zLbulrXfj+CLRsFDoTcV9iPZhomm5d+d2rnUOz0Nwoh
yVsV9Gj/fV7629nx5IrZ5HWFzzOQHWlHCDRvLPLW71fmP6ugGlZlFHSuixfMXxexVSBb8SIUuiWT
sQfMoK4usGYhRTVOCcjbk3DyAlE8dNNGQn/VBNi/kM0HZRJerpeTNE9mOc4pHn1NxfcFzlUwSJfv
yFijWo/4EGq/DnD3ystthiQVtzmDjIodJkGx1RW+tg7nn1fCJ9ZZ2bz4ZDzpLCqL8D3bDLVjAwIq
KOqjIeVyirLB7bXRSBFgdiBZxN8b8cbaEiDRDi16yfF41dnsJuUCoJg9nYohhB5lm4fL25v/UbFB
Vs010JAgi66XQxiSiabuuCA9YetB7CNIf/NR4eDhDOU0eRQBZ6N832NWPzjddDKmsCeBSDa8VB41
SmoCTW+oN0EqGswCrvSAs62MJ6EjpgwrTNnTYnZBZTahyZ+88kGgqSqdNsp5KzfRhTllupAvhiQp
pSM2dvhD+96CHdx5z4yBCA2XMDLsV61U2dAMGoiZx1OX7ZZ8n3y6vSAr8QQ63LDbJFEK3kWKz3ZD
gcbXosaCTzp5QOLQPaSJ1/42lsoKQd5AkoDMOXtgS+nES1onG6Cu6y2JNBveM5KmRZLEKwuW+sSk
k8zVjPy3pgcTOPpvD3DLgLJEed91NiUGkkEvs/GQTHfv+DwkyWT2HpeTWiMsdB3RZ4pnjDuismJ9
NuwNj5a/79KjMUFnBoxLj+5BjztSD4kZq9lNQ9yI42Ts3zMGBxG6xAdqKihl5EntdY0HAaP6mZGj
Hd3+/NoIkKbHOwnc7cDVKYc6sexuzIdyAAUzf5wGtLYjXOfIm01vzvsgpyBdGdpfkBtVX8dNA4Aq
COL7U66VsZvzvYa/p3krIbPiUWAntLHiIDGR8nuXK+LPLS+sBPTp3dEBQZahbSWXtgwo4UInDGhN
ZyYMQOxu9ChY1jac6u+jTvEqxAlIcCPwgSywGjAMrEua3ocJUSbxbL9U9ses/WOPX/L5oFl9wLo6
mLs0rNos6OcmmmkTZ2+H3SBiAVpFR7ZWoiGUywAJqILMXuUdST0GnleHjr1R2V1xPbxobcm8KM83
NWgx3L6d+r5zj0ZlBmbfxEVpvNqQRrjt4SsLhrQWsM+IW9CXqA5EG3vfqrLaPea2Hep5HWZT9/Zj
DE9nE4rkaHpCmkkJXSzqQX/YF94xd6qgzM0w0zYqd2uDQGIOxxganEA5pVgwuT9qROe+7OWWbSHD
2096hO7/fV85yFxSUtsfhH+05rDLovbz29fg/POKM3HNHca5w+fHKpzyIuTeVpV7dYJccFtLtW5J
kna572vWjVUGbphjk+dhngO/t9ULumVBuauaZi7H2oCFpHhZ/sEz+/YUXQdHuGOh5wg+JJTP8ExQ
BmBUbeHRBJ9vxNNsQb+45v4AekTnJ/f6QwPZDN16z5jOjSqzBowx+o6b1D9OtQjBMRcWW50Ba5v8
3IIya11qNLNvw8KS7ZgIeXvH3x62ogYj2wxBng0crbo3pkSkbYsS/nE2tcDWABx+c6IB64LDGJRx
uo37Xr1TzBLRUU/d4xiW08eOfbi98tdx6uXnlRulssfFNgZ8vgD3iJgOiQ0uo7t0q993xX/RHIeW
f8muAWo/ZYtzZprZaOX0CF1Vgz/bxffbw9j6vuLA5VIAx4rs3nEBT3q9M9/+PsSLBghjpHqQ2LlC
50GaDDfR0tCjO72KIBdvfr9dfl6ZHsGQxSgGfB4MLX0feEtkvj0avRiAMkHZYGfW0sMCeiP6OHt7
ywAGgLABuQY4K/rFLg+QAZkyUbgdxT2nBXdWqm1ccituKqkBEZPgX6AqUq4gjxONFlNDcP4VTVAw
O8rL4tR2ZoDq0EawuGoLGAJ5m6IWqT7WdYdnYCIbEe76P9r+q21+GIyvZAsOs+axuLT/Z0VNaBhQ
ehjbHFYWL4+cwUc5+h1LjvsImw5nOx4Kyvk6oW+Cm/1Ij5GT96HXbRGRro/gv+8rp+tcJbaWeAMF
A0oSsAdzeccFYUmqUzQmARAHxMKlU6GdiKQDuiSOBfnuJd95dPvMWLkdzj+viqlbrdXSMcXRrU8P
mf2D2T8MshFNr02RlE4EEhJc9cBeXI6gzbqqNYeKHrOkhCyX9sTAbnt7FPKAVuJ1VC7B2QAEOabK
kT/hLK9hZG5tFInvH+sUXUGLy8Lc0WO79PeuwXZgF3wjLShyopI7D6Un3M+omqp5gcnubTboGJNO
rLCF4qwH/n2zONXJRti5OrL/DKm1oSWfsn6YYIjwV2N8Sco2Mjsoq43+kdCtA35t00slwL+MHugg
U3zNcEg5Wzqc2exiJx4O2fIwu79uL9WaN0hNSKDg5LGiPndrynoQxiGIWzKBjA304tj+toWVKUNj
PcIRmSa9blfoqSk0kpXO0fQ+ifpQg6EtSb4IwgO73DC1MhiYgpiWpKRzwV9/6Xdln3qsKQbn2D95
xgd7S0h1ZT1QPcVUAZbmXOuctbVHmGiEC3JTPeL5z7wo770RmkDVxs3y142UDeTI40Uymv7tRbsc
iOF2ZuZVo3OchnIOikU8pElx3ztOlKTTj2kctTvM6yfDHqPRKeLbC7Y2TDR1IocHQpRr+n9WZDPI
xRP3OEzFfWIdkme/3LHcf/s5BM0mpJ9l+HWdHwZG2mr6EmZ6fc/ivt/whdU5PP++4gz2OCHDQrFa
DaiC02lvt3ejdtLm+7KuApZXwdAf6BZzycr5fTEouRnOTr6ldUpBGwyKHB3/H8DIxn9uL87Kbrow
oAQ1yIdNZDBhYOrnUEsBW0VyKql4AHgj/v/H29ZWNhRkeACbk1pkaMRVQhzhNDTRHWwowo8O+Vbz
rXzn2nDAHWGhUGCCPUJNeRTF5JXopyQgSnOCin6y2RjY9rTTs2KXpvXu9nDWVufcmuISqaBeh0cl
OTJD7yHljfZylj6APnZj2tbsICIEpBRsX1KW7NIL8iKhWkZtcqya5a6v2keORvM026qur00e0KVo
z8Mdix4dJVVZ++a4sAbDMXgWUPSNHpEGgUA2GkA2DqQVPwDaGykuBAx4j6tIKOKMadZaBPQ1Vo1s
W5j6X9+8MmBEA2UNGrKBlbbkjJ7tm97PXF5auX9kWWT7QTHH+ry/bWJtDOcmlMV3i9qweVUgo/OS
OGBW3vCtlc+DsEZ24KNOdM2Doi01sfrS845g/rtryirO82QjPyjve+VWQLkOhS6EVlK3THkvLQg9
pyHBg8a3SOhbnyrnpXR2po/2r2+0fW432zLWxnRuUP752arwcpl8y4TB7kvLshB3wIZfrWwUCB3j
aEJNGwT76vZneOhXWleAJgEUJeTgpwExN5IJa2NAkRCyyqizAeemBFHDKMZiNE20+d8vLnAfh9te
tbIHwYCHOBcRB7rT1Q4/vPryhXU6O01NYYZ95wV1Mh2q4RcxK9kwt3y8bW9tODKLL5uLQFygHi21
PrUTIEMJtF0foJNr3L3j8yBDkJ0+OClVzlQUhflk9Q1U49zfUycCf+Pnry04vvvv941Lj5ppnrOB
QpUurYY5dOYq4nSItc5qw9sD2TKk7JWyAH9EnWMgKAx2WZhnYTtsmFghKUb7kBRlBqxWqlIprmUs
jsfdFiQf5cR2rVs95inEiyYzyj3jMSvcLEA5LEIrUh0UKF4kuo9M7Iwm/ttD/ZsJVc+Fs9+hPkoE
Y725DJSdLJe0x9ZM7TKGSN8L9NDBVZzZaYyiQ/VgTQjCvc7+kjGne1jAXhtUzWz80iCdefsXrR1U
5z9Iuf/qlC2pW2JicHnttDoJuuwjuJMZOxmS7ApQ/3HZeJipwt3yCQgkK0rmutS2veKMKxFNFq6D
jeFj5cF+8Q3wosDV6w8Tmv0DqxravTuWVah7Ndv1qV8FRsndcOn7IaibfIq0tqojznoe4UFrRULw
7AGFpWbnW1tNWtcrBgZnkOiBQ0WiU9CFdrkNGuozkzQzPdKuaoCL0PUXmri/rZIU+3Zu/B1vsiag
OisjzW3+DKT4ioY1dljc2T5CsH36dHvB5N135UF4rkucMeRu1Fx7JwS67sH0e4LA3Iudja/Zwo/M
TiPfrzYyWasb88yUPODO7hR9YE5KOpGcatdE+PU9AUKPphtbc+2UlEUDYAQAzwGI8dKIOy8aG9uF
HtvCCO3sUBZbN9eWBSWaIHSyKbQa6HHoT8McC++f2yuy9X1575xNU9ekIskcfF/7nYvIHjaura3P
K8+IWXNAftrg8wVF/j60qo3H3ZpDnS+A4uBOKzQt93R6HJ2HNpv3nUXDVLxk1hbNxtr9i5Z+ZHcB
YkXRQw70bJ4KKqrc8Cg92vSJ+HejLiKv14M6BTvxFh3Gqi14FBpdkPcF0vTSFjcnDQlxi2BQyZOf
oHGoeqm6GZz0emy4GwXI1RmUpIQSNwqqZWUGqzrTfJzd5AiCpxjq6nFl0c9JSX6NrN7f9rVVU3je
gfoY9MRXGUE+1H3BLQ2J8paHJns02jk22GPGt/BaW4bkn58t1miDBNNcYMjI7jm0RbLurrQ7kJdv
XAZrZ4wPCCzA9EBgXj1bK4g1Wf6ALPNCkrsqF09stg/tzDaWaAXJDSDsmR3FIcYebybq97IC439M
Uv595Giv6g0/NvPliXAjLN12V7bmrtO0fWfmX24v3JpDYt2gEIYbD7Vq5Z5lNskKlD7wIEiHoKjG
gFRQ0SOfMuQKiw+3bf1NPat3xLkxZbClM0EubnbokRVOv8ssiyG2cH9VwuvvTTrwfV11TmjWXAuJ
qaOPrQAZ1MFv5PEFjwqMoSuDEZib2J2N8hdP3M9Ezx886iBEWNpH6hh54M+Z8WjrqLhDwULsuozY
waCBt7JEx1FIELgE9tL5UY6ABnT4BXt10pTeVW3jP+QzNDH9HNxNkOTwwyJt6aHRaI8ozKLPSSFA
ZTLr/oPP8u9VOjUPC9BWEXgfxH6cLA+Coel4VxdW+Tw7QxvTojNCqL/TpybN/kw93/W87/PAHvMm
1IQzPJOurcImnaGJaaBINhdtd2f0qJoAa27NU5BnD2LxhzDxZzMsKcqYzBEsLi2WH9KBf5lJl0RQ
UMcPdpYfiN2aIOczOVLwKu6WxfKDoR2TvbXk6OU1p/GPzb0xur2sVxcBMBoaDlBUlRDuXzGgVkZi
Mz/PU0iMB6b9Ulint38ffWdQDsCrHtexchODOCopltRPTxakuo5LugESuDpR8PNl7tpx0QiIsEw9
Jduk9idmgInI/m6V4bjzjZ1DP94ew/U+l1ZkMwiazdBqppKqZ+lIjXqGFZn+aD5MInLEQ8YQMkaE
6MHYLcEM8V1QFN82vLY4IALDMwwvWAl6vDwvAXzVofu0wC62x8exuXv754E8A5BOvmOu4LM0KyDu
1IzZSeD5Knac/3jz93E6orMEC4/fquanZmZ3i2dyMHj2r9bXut5Ih6zMzsXnldlJ07kYhY/Pg3tc
WDyCvFh0ewBX9whqoWcDUM9XSHB1+pgh7eVQ675ttA/TCCZyuyk3wtVVO9ACABAbqTxPxegZ6Kpo
CwsaIlrbRK33uxse+VbldcuGvEvO7t5cDG6xZCUImydoFQ8Q9uJVmA4bN+/qmgCih4GA8V5TyQGr
xuGjrgt+qusFN9FHrdwIXK82PHzVxzkC2itk2a7Ir2ponwhBPMTdQ2AtL7twML69edEl/BOcjXg5
XOOOTIprpO9wDHvkNA7fwKyX9xt36cosXZiQf362FsQDCKjVF3LMsrBcgmpLTHnr+8qha80ornMb
3wdz7kP59hMdYbasfwN6d33kdgKqY6ZPyVHjSR8smftEvGZjglS1bywtKobohHRQ0UXeTm1NW2hr
oE6Nc8maoHhTu0mxQ1WW3nu9hTIlG1F598YsAICgCstczLtCM5p9qgkR2nrFf2pVp0cmzyGOu+Cg
CEjtbzWbXQVfyk9UnlDmAJHdps3YafDrn9D56uK6n19coj8tdRPyot94OK8u6tmUKFedo0100VPO
Ti5PYstLQj7+vO35qyOSnBuoO6JFSr3mjEoQp0oISlfO59nXwi5/sNF7slSvYEy7bWp1MC4iAqQ2
pIyMMhg2WjxfwPByomL+lOXWB2hr7W6bWDnwNID1/2dCrWwLgAXs3kFm1k4e/eIf4oQZf8+EnZlQ
biBO60aMpQYX8EC13f7qkz5yQR/Kv3AIpb9jOLgeUKbHc/cq+e9Cdo9qXcugRQzJxeLemP909M9t
G6sOcGZDOZcqtCXaZtkz3BEkymfoX4w/yqYK2uFhMrfazFbXR7bVI3OKg0QNbgz04CFmwBaHiGHE
jG9jbuxqjb5j2iCGA+4dyV+JYOTyqIV6mQeeL7zZPZ3s2XRng/PLdPe3521tKOdGzEsjC+OJJc9F
YG1ZCI7ZHy2fvmtTshGvbZlRlofwYam0WpYVvU9zeiqX5/wdUYLcjVB0kBofV2TSA7JzRjWhHjtU
gwhn0h/0aRBQMt9a/bUDAGqtGsqKsndORSFZJuCFrgXwnLOf7H8KfeMSvwoTpE6Ag9w8erh1EGVK
Tz+7YauRgHmrx1E2zP6z6esHxs17PieRNlrhOxYfIHTc6K4PiIuy+DhMoVZJHdyH+lcn+UXdQ/Jm
Lmk5GvQO46GGKsNVR2wCHFCXGA1uw3RPeWQZMavid4wCxTwdbbdoHVZJYupatyZIYpJjW4nkboYE
194ZJrov2norOSsvxotEAmJqsJfivkaQhSy8MmGZBym5rgQTid7PH1I/t4O+ZF+Wgn/Aif27WZBY
mzx9i/1v1SoqZ+jhkI0Jaj6tQD8+BOY6/Vj1Scy0vSimwK7/ETSul4cFVMO353PlKIUOl5QnB2kM
vENxQNujjAylrx1p+YcVYI7hNBjR9m66DzXILG8bk7fl1YyCeUd2dMgtpdymVJuh/CYKiGUVI31w
TaTxZj5ku0aHeKpFBBijXTu2cocHlnC35NpWjiVAeGRCFPN6DYsCKXAzpkzox0HvQs340jSvNCEb
Q7yG88iXGPia/9YorqnamKgSn7e6fvSMl2Qxgn68N0otYMNOuBGjMYJoP/1xe17/er0yscB6InUh
a8fIAMihnx0jHUVSLctq+2iVaR1DZBFU7iZJYl532iHXWjPqc/1TuuTNELjN0u6HrivCZena317j
TZHDS/3Zr5Im8Cu3D1LN6fZGkzRfB7PtPhRNswRmPadPY40OWdxSxqtRL8VOZ4istTmHo9YTf2lm
5+s01/lhcicj1LR+2CEdlocuSJ2yqMx4GTuNluzIkk5xW6M/PAA7EgsnHCVHuhDnQ9+4oCDUqy2g
58oxezE/8s/P5od1ppa0VmcfIT8ctfouKUMHZIfIvt1eiBUXw2NSkg4il4SXpbKbst7yy6nRvaPt
HUr9ocRrINndNrEylAsTSjhfISTOsxImkNAxAQya7pP5jvx6hxFsEoDSgXfA9F/Ol1iqFDreg3f0
0g+WfhB1WKZwjWRjs6ycB8DA/mdGCRS6Oll6LYOZzM4jZEt183cyRlN9rKo5yOuv4CC8Pa7rUjgK
mucWlY2SGYSUbdl5R5r54dJ5oSsA+KU87vwyoPmDMe9M5KgN/ceUx73z9sAIlBf4n4fHIkBkintM
tcsqg2Teseb2w1Q7D5S3H0dvC5y9dgZZUIoEizTgF9dtbUkzW6lL0AKY1mXoTyCLbAOS4B4hZeAk
3430vrDsYFMPc837z80al16TQy63ScfGO7rlx6HZiyT0txqbt0wojskXTni/1GjYY+VPc05/DBOP
p3zrEbO2yc5Hojgm1ElLV2eYQHP6XGaHWibLtf1oxrfdcW00aE7CwxIoKTCvKPehy9E7Vs2GewQL
T1AZrwP/mHlbxIJrYzGB+9HAQQAZbHUvazjG3WQCEtMazLiY/dBcjLDKv7d8YzTWqiUwHoFMFsEk
CO8u198uzb4QGkO7FSQrd5Pw3LBaluGTmftoh3V488W1ONlRXZuDbuLjzoba10EUtb+HyGXCAgwA
7DeEmPcjL+q7glVV2JuuiCs7Se9FkxX3DgdMYySWES7g1/5qO+UUOnWlBUACj1E/tc5O1J4NHQNt
LFhQ2qJ57YbF+S2ysn6Y7Mzb4YmY7trKQobCBVVn21PvMeFkjmyPNztRutOzvgh+N/sCd1Pb8+du
RjsAuqTKoGod8iSa/s0UYTKDC7SUXCS0Dqs9OsxNLJZREw2i9oIo4U/a1TsL8m4o3Nx2uZU1ghcA
CCZjWwmjuFwjo3GxSJD8PZn6jyK7L/nPZojcbgvWtPJs+hvl6TJKhwarsk+1vmG5tUDiazTmiPoJ
mmu34ESrI4HatOy6BHmHWuVe9KzRnHSGkhTKa4GjVQdPFJ9MlxxItdWkurJRMZz/bCnDMeaap00O
W9lg+IFfMxpWM6GRYdNlYxetxP9/acP+t4mUBbKWhiyEYLvW4ydwr1vtY+OYQd/eV8vLmO/e7A0S
zyylBsCeihLspTeU6TQ6iPCc4yCgGZMf8vI7XD0Y9dfbdlbcAb1nQAfAF1DnVnMogPA1QrSWc1zs
Mkz0b6jkbYQSaxZkT43EN4JHQPWG3O6FmHvmHZOw6ZPA33worbgAEo5giwPE4a/6zeVU5bQHNqRM
cHcDpZVGIj1o3jtW49yE9PizKNX0ISFtSROt/pJCC1MLqXhkX96+FJCNQyMmuN2uExp2JmZrERra
DexXQk9iw33X1gGt3BLpgr+uIuDR4LjshhbuC5ZYJwXzxbyx0vIWUd46F5g05ZYZms4VQNjQI3Sq
wmoYfuFAvStbLzATPCiaqttYlS17yobshlyDhChAGiTrn83G2hesPzADxXjq35ddt1GZWvMzF4Eb
rk9EBfDoSycQmmhtMAcCKISme/J76EHusYEH2TIh1/DMzxLSDm6uSbi0/2Tqr1n3WnobuKo1N5Bg
D5k3x9ms5rUswYFxrjk98qn+JgiqkZ7LD7c9ea34YkGXBXyxAFSCWUlJa4NUq10Kx0eNzVt0SF1B
4euAUqGTgKpLHEhT3rcZXIOLPdVBujH7dw7p4t6ln7PM2t/+MasDRk3ib/72Wt1uLExtMMsMoIhE
B8eWyD637Vaf3dq6SVpcaH/hBMLVerlupGtqZhUGPNGWZKhVvat7awoWom8ECauG0HuJXDHAOnjL
XhpKuqnyOEirjp2bP/W6udPT7NlZtp6yhiFPNHUvQ7DpX0PqClqazv7iH/3B5A91JZyd4fFsn430
M/K7y04DokSQxnyaTFLvltmkd10/VPFCbWdXJG0Te3bdRos+1EFfpXgSW/ZPE6CZfTbX7L5Y3D7q
KAA7xKB5jK45KCnkU7l3meeNAbigYaty/K/2WLqQU/PzKGlLIG4QUO8zV+NxNfdN0HRZE9UG6N2z
Woe0ZwYUT+EPw0PGJ37nd/5UBo0HzIVLoZsCVGcTDny2d0VVFvcdM/2dxZd5N9VTBr4UuwjIhC7y
Fvwq+7TEAclEOx60RLgBKsrLJ292EbkOY7qfGm4fhK7T0NEA3xnbTnu1XGS8F5QSwT0YuJU2P2uU
QR7EXj7l+K+e28Ev4sVdln2bW19dJ/uxpJa7MybiQDhYPFpavs/wyI1JbeZHXnj1fhynLDTrsQim
yoTM0cJQ2J8FAT9VNocZ6MUCr2fzK8QUk6DKWBM2laCR4y74A6S1Ywh59xGkb8tPdpE0Ua+XWtQ7
ZbZH55wVQlx+CtFZ1T2jqdrZQ2zQiXtPYwcwE08Rb9BI4wzVRz/1Rj1Y4Pgxkii5EY5d74QoXgFB
1VbI8DPOnty04lHNpyWY0K0VZObyu57dBZe+rsVjadTo0Gq6oEjxfgAWs38eilKLrWnOotlMstjI
reGhHbmOVt9+wI+k3/rGMT5RMej3fuOOfjinZPjeFUy3o4KY6POB2pPfpUWgI3jfQZvpTz4MUwAq
5vwP68l3Y2yKpyXD+6XzC/7az0SAqn0cQ8A93bC0Oi1Ez0f6xfN3iX4/0g9T4fmnhOTOfrE7it86
uw9VYfcRYzW6VyCU1EVlv9iPacHzpzzRlnDoKz+Y26qLjCKvPiWGW58WL4MzwpWKO/DT80AbJw05
DI5Xio4+FZc0BgBbg6vvNK4B39+kX62s++M2Tf7s9b0Zoihh/LFq5u2snLE9WDTGR1+YXtRD1WA3
WWUVZV0xB2B9bY9ZjTYLYrBqV9TtcM+LLIXK39IWsdP2JHJxEz+09ujco2CGgU45jzIt+z02tN8P
Y8JfiOA8hOY3+2Q4o94FvhhQu2Vs0O7cMp33edXUgcn05F4XxD8YWmeH7pIkEFnSvX3Z6lNU6uMQ
11VjAaPb0nApxuSOm221H5Y/Q2+ECfy2RYktMkEctBF2rBzwYO5D5xcajWRqXjkT3cWljbG04tRY
MSAjVnz7/lg5ci8+r5yEWg9ufY02Ag8mCiS/eBaedmeY2sa9vHLgXphRrhCaDG03sk6c2iXw6LeK
75JqR+lGjLllRYlh+IzV8mktTgu5t6s7Yn0s29jR3n5LXYxFCWN0K3GrzseKcNDmVjWABtZj629E
f2sZQ1iRwDAI1yJ7p6x72QJPqlm6OM2VnmEHQHfB4MiggbNofupLpGCxYVKwBeRWHoo+1yJr8kWU
s3QLfbXugf/9EsVFoKpJWJngl7g0MueYaBtD3fq+4htdkgCw5GriZMyxE4Ge7LaHr8TR6AgEEEfD
MxBJcmW5xjElhhixXFP7kqdPRv9K05PJ7yChs+EYqwM5syT32ll8C8IZvV3qQZws8hvggOXNhDkS
i3r2fen+Z99vcuKgnxWbyG9AqEItKw1THJi3p2slNw4jKFdJTV48OpXVngcCwoMBq51nuL6mMCE/
lp7GsmmgZUPQ57/ardbQlRWSCEhbyrpq10yr2ji4o1OW9Fg6pRQw7+ugLZId/uM/Je0enWZLsFVO
lBr+yWYISVOJraUmDCfWmw2D6tCxnvyDWaMRrZzaQ9lQBD7GVr5oxSskY53siUBMciXhUs6mV4Je
iR4TFuHiqbYahla/jwoqMMSGZJ1Wkrl9I4xCcLSS5BZkzRv9pZ2LrSzHyi0hidLwLERxCUV2xbPd
ArIofsudY5rtNRAGi5iMb69RXJhQnBs9FimxZ5joy51XGIEBgeHizW09SHa6eLnhRQDeELwALndQ
hjhZNxOOHQRq1/tGbLyhV5YCCyz7UWT3MVz58vODgbfenNrYO17oRM6be6rw64GOQbMueueBSFYO
SqLpS5V7Cy6evA1GF0XT+ePtzb82ADy80BMGcAjGoMxPrpPESWakT1sWNglYpzYOl63vK3406VXX
4uDhJ/ezsHYT2fChlYME+GCkseGoILVWs78Va0DZwYHhrWz/nvv/gAtELFPYuag+dz/fMVVntpSp
QjxvF/7S8tO0m60PmvZ6+/OrQ0HxBJc/Un9X+J/JI57nzKU4DZn7ghYQ/NPi5Q7ZrajYOvK3bClu
ywvTqUY80U4mevLDiYkvy6ABsNc5WWikhR1AgOfz7eGtHCguSqIIbGQ+4QoURLSZmd0sxCkpQOxK
H2de3nP69baRNW+TPaTQ2sGxBae43I7UNWdtQFB0svxnOw+yrTYqOS/KNQKCdjSH4OoCIlrNAxk+
NwXyUAIqS24w4Q3ZaT91OsbUfzta68KQsvG9gXteVmHjm/ovz/tSECugzUd7S2lpxQ8uzCjhM2Q0
9IIXCMT48q1EE0/VugGKD4HNXlrj++21WXGAC1vK9iEeRKNS3RCnvjqZdD9UJz7u32ECSNC/3Yiy
2e1y+a0k6SyjwvKn/EtnxQLRpbbhxqseAJSWLytoAGkqwZI9506B1wB2aZrN4LXLRfIRAs3Ja91y
KM2blbaRQl17FoBaV9LGInhxQFx8OSiSCdbZyQCmEYT/PqIkkFD89lpybxRlZCfJH6PV4gmlkIC6
fjxQ7Xdq0Y0fsbJ2F79BOS8K6NCC6RdVqUEfnLApvBgcyi94wb/j7XthSDrsWcC7tIvwaKmhv8Rz
HrMO0dPSeiS+7SYrpwR64tFBhAIL8qhqb3fRZnm3dFZygsYlRFG2VH+2Pq84uuvME2PUQbnQi3Rc
qT/e8esRyQCOCj+EIuTlFOl+32gGA49DDmE3dNbxx5H5ZONhs+LmkmjrXyPKGHro6+jj2CcnrT6Z
5vfEMfeGkYe68eH2YFYdC68AWSOSSS3FTpnMud1KO757N3d7pFaQrdnCWKwtCFCVWGng8ZACVoy4
3IPKbJ2i0cf8g9I90zZa7tYGgQSJ5FNBxGypiOoR8p9tJjwseBGXWeSXMWRTb8/T6hDOTCiLnhT5
knUZTPh1zFjkRrc/vz4CRLKypw6YAGXbIRNnVGxGlFw54E2FdMTcxXm5kauRzxLl8vQBPvnXiHI6
l1oGkT0HEQCe5XZ70vg9IY+kOqTZ977+0Q0bCKytMcmfc3aUdGndMsFgrtQ+0oSD+WJvb/Gwry/L
v0NS442inPJUQ8EZUrZ3qbsnG8uyMWMqViMnS+GVA5ZlsvVoJtNh5tOh1vrYy/qn1spfm9HaIV2+
sfnlQtxYKLX6U9XAOrdTCrPkGzP7QNCTb5xEMe6ntg6A4P1/OZ+h+LY/zr2j5ZhENpN9SZYE3CQG
RQNjv/FY2/AIQ67mmUeMPZ1wf8KQU/6iyYsDZv5iOtwezNrBeebkKorfZYbeNHqC5C2LOT/U1ZNf
B/VW/X7V74Cjl7VvaJCrWsCCce64E94KBAoJNBVR946eNilZ8q8F5cbXiYnsP0BWJ7esgvEr2jiC
2xO1NQTlyHHmJvU8Aifr0mNxGLYYs1fXWpJSQpwA94qqS9K4BXLPDgEsyLICPr3U8+eCbvSfyZ94
tU/ObMjfcOZPLMvzbvLAta/7ZVgMvxf7Y9vvtAWN0H9uT9aWJWU1TLdlo10yxOlj3C1NUIEEwPg/
0r5sN26d6faJBGgebiX15LYT2c7k3AgZNUuURFHD0/+LAc5ON83ThPPtYOcmgKo5FYtVq9YyWFSi
TDPm2/62NfnS/J07YWmCkrpWNmLuNO/oQtOlUPgX/mtvzZtwEQDd69SG5uMhbdyX6Xe//NSBypxV
P24PQ2oG2hHIaXIqV1fwK/00+b23LcgyN0Ey5925K8yw17aorGzF20a6PqB/5+3n4OwT8zQda9aa
TkGRDHOzof5v0ntGUSy3q4mc2ZChZIbWLsU0Spfpj9QTquev04BVR+1SR/k88fMNSoWrNod2q3rx
So3gLQ2wIJqLoSt7vceXGv3wSHAVid1/L6HR1zJFOCs9qBcGhM2AtuPOLQezSIrMO3K2wCpwn508
293eDPJxoI0LZI388SZshqKuB9CdwN2U815HgVNFc6r6Pv/3C18wFJvdrSnuluoTtM88FU+M9PNQ
LwCpGteIE3P0Y+7RAiTRqA1Vn216QHj2D9Nz8X0h37Cg6FhRDc/aaosy9ohx/G/fF6bfXEbi+nlf
Jv4cB81O9eSSHnVwNXPOIyDeRTmczWFeB8YeZHm3n6azRksLfJb7ud10xTxJdysCfTwmbMjE6fyH
XCxzMFoZQQCNa9FwQ8A70KluRM6s4iCRjQcIEfSCAYCGDLwQu5JpmdOqmZGVhfA6ckwNOGI2J55G
U3ELG7IBWeBv0pH6RQuGKFFrlYSY2cI9V84Oedp+0Eb0SjGtbEC2BuxDB9WPKmdxmx/meounYA37
xnuo0uUAgrmDpyKCk210G6LCgCYjJw2/cD3BWYa8ZOujorbOxxc6K6Iz1deFbW61/cBYiiuBfrHW
2FK1ZMkm8/LHC7vcXjUyZNWKrF2+b8d4bcFT/nL7IMl2BqfzQ1EGKU7QPVzPz+avzTz3iDmCyg7J
B+88NdEyqJCP3OmKNzTnJoeSPDDcrzglqk5fKPVwntKsCifnHUULZ3WcuycSBCA4UBWbpMtyYU64
AwZ3WFawu5WJUXzEA9SgT7cnTfaOQuYZWAqoj0Kfha/b5anNXbcqUj9LNt16b03zGufpuoajNd8R
ascBMpJZOr1MTLXfZHEBGMTgmHCIkeMQDM+arpWBAWo/3K77Zl5iqzP3i+kdTZM+D3Owuz1OlTnB
O21ms/ikhbkc0GoyL/vK1WJUfSB9u74Hzi6+bU62F8E7AqQySJBRfuHLejGtFSOgKt0KMK+a5Utv
VcCPVqhXaKEzqRS6ZCcLZSpIGgRAer6SMyi0YXYoG8GS6sasP4CgCkig26NRmBA5Q3US2C71OD9q
+2J0n8bsxxL8vG2CT4h4rDhfEmfjB5RUdLa0chonyFCtWvtzNX7JVSpEsiGgIIwUDmdpQd/F9YIs
Rd5kvlNUSdvjfWAvZ9t4Ir4KHCobBYosYGmFLVDaCE4UuwxZIr+qoGr+vc2+LG+mpeah5sX3BS/a
Eq3EfgUBFxQTAR6qBkUyW7ZtL7/Px3exbWuwVaeWg++PwTOwhXr+W9d/uJXicaiaJb5WF1bQnelD
pK+tknl8v947VDEImYe+HIRw1LOpKhsU7zAIej9DOaIvf9UQRsimM1pTiKZ6ravmTNhZ2kqYZ1KY
W6YIYiJd+uSsB2VaQ2VFuAcge7YaKeU7yx7DcnzJbT/cAKGtPr39HF5OnnCJut6UD8WI0fjk9wBB
nFlF3v5an/F6D4vOpNU5drCrq6TygiNl5yo4a+lJSz92xc9SXyLWPtHhhxWcJmNvGdodUx0ixVT+
IXC72H6GV2y0LvEDUhKtS5zlx2xDF/XpHybS5/LqKIgC8CzUW/PaM7XZ7ICucg424CiKz8vuM/Bv
/vd5IRhsxmDoTUA2E3QLlc6++jVUu9Q4FPnLW4cBtB14cYFH4ixUYndkvgZ1wzaUdfGmDm1kOJki
zH69GmjFRWEYAnFg4MQr9NoZwN8sXu7TOkEfZjgXX0CNNOh3S61SmXx9AUDnHmRgMATU2KvosFtL
1Ok80OMR8sLWp8G6Mx2F45GZgOI9eCqQ6kDuUfCeNpCQsz6wImk1is4AiFkq0sGvHSee6BcGBMc5
22trdS0MdA0NgUegyh47iQUkTMBeAMyLA5o/YTVKw2d0y5smOa/k4zB/uL2ZJBMECAcqJoCk4JUo
8oYgNzsHvaZhresxpFoLyso6DFpVpfT1BYANBVYaF2kZUHiIJRs3692tcvIahejHJt0BjP1YF48L
AvVmvLPpm9/v19YEz6y17uAMPqxVR+ddoerOlyyIBaEIjg0BEBxNnNfHYzGDZumzgiRa6YfLk09n
xflTGRB+PjocgDekMOCXMQgFl2l3e80l5/tqAMKF0mqLp28E32/Jl8W5m5uILnel8/x2K9AfQh8l
0INo3RRORlEutA+6sk8Qt5Ajs05DdqzI8bYR2VTh2Q1niL8Q4AlrQQYjNYLCI4nzow8+2ebH25+X
nA78/L+fF1Zimgu9WwyXJKRmUTdGzRT76Rb9gxEXUTZENABrE29fz9O2gtglSbzpbsiDcEKfZrEq
AjzpSMDaYwI7iwfenx71ixu284pCyzuzS7xhXY5VUbMXuyinj/bcB/Ht8cjWBMRNJpSxdcBKxebZ
hvSOUxYVSbrqnJjam8tigJdcfJ1v7ouBNO5Wu06Fr1PnbihIaOkkHOY3twPACAg9obsL/BSYya+N
VAa09RqCJemyBUjM07omHTpYVKqQkplCgR9zBO8LDJioFuhoa+p54FRIbP2RtEn19oW4+rwQkGi4
eLWxxudTnA+SqNyUZEsBQYDcIhoaTa7mfj1JoKzxvH6xuoRp6MbpAVd3UE2Mg82gishKaskBkS4y
ptyUcAU6etk4Vrl1CfZcWIHW3GBFNIO04/bG5at6/eDlOJu/ZvhyXWytFFEoSy2YqcinfliANAxC
03mf6mdNSyyNRvP647ZF6cACXq3AA9tG2/G1xX5sW5ptNpZ+aUIIj6zde61R+GHpJruwIUwe9MX0
ruE2iuEn2Ntj6v+6PQjJdcKzYQD4QIAQqGVhH/ia21Y1lKwSk9xv25PWTodi6o76PCrWRzaSS0PC
0fea0teA1QSNWlRU6GVbVIGvZDmgbcOpsFx0giOGuF4O5tUEXaacOtZ80b09tU62Cg8lmSwHRx6h
O8q8r5kFwEy+4GnKoPkVPNslWNXd79Trw23e3V4UyVxd2RHmCv2YQTONsGO7c9jVL72KcO71awcR
NRcvQxczp7QUrsY2K1ZAoSAJE5g9ToofkcwMx9GIAPQLreHt/BzX5gSPjOphWrUErLVV9XlwHoJ0
N+aH1o5vz5qEIYi/E1Cz4mgC0CUIO4B2o633Zg4GTQNM/APaS5u9ASEKSj4u3hcPnOFV+yEly9t3
NswimOQMWUBPCme0AvIH6V2SJWjsbF6W8n/8PN8sF45tM6cm6IMKPKfVGBUm71VVeGi+2oLrvBqA
4ANGR6+CYADDIfrZ6tjtDlrxWc/RerxLo9tLJD2jDroY0G+ImoIIakYUU5V1Aa7OutGfDC3IT+Aj
HE9G+w9FUuyFC0uCc7a8Dj2kXC7EH0B+FdVEEclIjygcjQO2CVBniG8iCySJkzODQHX4oS+Hgij2
smyi8GREAhrqgq9JJ9d56HK7ApX3krEXSrtdZQVn7HxFYCkbxaUZwQ/QZrbpxjhjuGa+sMJ+Xqd/
OR1AKem4JRG8gsrvevumnjMOU0uLJOvO63BcDrd3lMyTQYbdBzEdyIYwV9efHyer7DrLyZPW42yL
ZjyUQVx2d11enAxLcRtLV+WvMZFT39Y7ErSdB6jqVu3yzPkMIY6Qzfav22OSrQpS6lAeNhAse6J3
BnmA0dUezDB696vUFadd/nXMF1C3wCyJFSo/IxbajgFJXt14ZA/a23n7ObXs3+8Ll5e50BbvLuCq
bfoUeMMBpBkRGAUUXlG2FJdWhLcjpP/83tYxCqf7sNfyz66nMCDbWOCmhfwq6k5A4Asbq9ALxsYO
R8Mz0Yo9gI07bZ6ovpzKQNvlWqlKssiWBdwyDjI5SKshUrreyHMbEMtLcU4QroXvJjwlb28q2Xig
xYUvg1EI+szCePRGr+0CnQPJQu9c9uCDoR2NHkFc/LxtR7YwcIo8EOeXiojicaattiezhx2/KUN3
yo+mRh58R0VkK50vaD1DKpnnKETtKQ3EOMPSY77IfcX8sJhcxYTJDUAhDhQBcF0iiWwXAGlFjAXs
ZUO+8yEBXqrIi2XhJBIUnOuLPyJEoNBW+KW3+gt816DF5ZyGk/04zXkMfgDFWOSWEOtBqQXBsYjp
yUbDH326It6Dlo3XhCysQKawuIrrXWXGvN7Dm11Xme/BTDaj7gDsUw98dzeOB3/5dHuX8d0qhiyQ
/ESNljOyvULhEMj7mctGeQAbUuvozHvbuEeTmTvhxR+lg+K2l4jQIJi4sCfcYl0KEmiQRWTJikC5
BVDFGvZoWG3DYl+DxywugPXr/iHDcGVUPLJun5c58JiJVUekjjWV0rnsqHqgs+eEOC4yvILLMUDM
ZRkddACC4KFga9z259xXiUyrjPA9cxG+Mn11yxr0DMnWf2DeACmmk7eqHv+ys4o0IiDKaC/3EQlc
G7ECc5krD4/Lzn2h7Gm1j7e3m3QQgYemT+QYoLwhbOwpsMwugGBUMlnF+2lZT1M7JwzqJLfNSBqw
kMKAgjHnZcfzzBUmS1vN3ocoJewQbYTWc3qX9ene0qpkc5ZoXXk1z446NoUQ2oimdI7d+u1kZ9e/
QbhZXbNwys7p80QL9r5+XpmqwCu7iS4HKZyl3HaKYLAwSDafy+5Fs9u9t7kx9ENCW1c4PtnG8A0d
jw3sb4SIwpNwWohH5tRDmE6PW3XyTrcXTLYvQNMIkUvQyryGtPHb1kduK0tao3mcF/dBM+fHER0T
t81IR4GXAPixdGS5xL68fkNYbgB0CGmIddxXpeb9NgenUL00ZU4VDGZcdNrlgAth5SE3soDXALH0
YCNk64xDS05BnYcZyMdyZ46d7nlyVHGW7M64NCrsBo2aDTWpkSc+Z7Vqc8D/Xvo8jXJdtRdki4VM
Fx8g3AQAxtdOYmzSFlQjAPbMfveQayiZBV0RFcH04+2rdWEnECrV6LPfJouh0QxCK3G2GHGuYmWQ
Xkdcqx2pdANUZq9XSltSc9zyZNHdM9nIc9r479tJC3WWJWje/wDBWmBF3aSqplgr+93tEUpnEplv
BC84VADtXc+k7rM11auUr1n+DrXHBPrHh9S3/uWCAo2mx1GIKLCI7hCNyQswsDOkjMmKMtfvhf7y
iCoxKRkMdjX4CID5QslcvDu6MmO2OdRorTAhLupop22cDxB7V7gKyT6HGRda1Qj3wOcpHK4M5FSN
ZWLOisVDMXsBsY8bZdpjNv188+KA6ATsPVCug1a5iDBgJJ+LjkLPzBzKU8asAzWcyBxdRZVF4pMQ
dAMDAG4QaC04wh5oDBt0C6C7SDT/mOUHVWleuip/Py+y9Zn5UlJzxfOLaCCEWymoFn8w01BcDyor
wvXQAt+aFRVU7EZnRGQShBoSYGurioFkmUlw54NBFHoUgEqIrdzaAKqzBVnXpJw+B1q971ka1TaJ
S2cLGWgPjerZMPvQLh5v7wXJVXtlV4hbsi6YHYdikRx00+VdDmq4j2l3ajcwzeWq60O2IywMDqQI
2OmvXpgrWzatZ7P2HuWer3XTRmMxf3z7eABwRZsV/kY3tXCIJurOpmtDW82gX4Zp2OkAvAXfgSuP
tVrRaSs5rx560viLGXk4TzyvvTd0wIb3GfQZEeX7EONKd9uENrvtH0rI3Im6AH2iyR9Ndtfe1M5s
5OI7pDKaddxVm3GcAKYJemd3e+7+5KGFN9OVHeGmbV06kS6zgDpdtYdUcyIor+8XfTwU/RO4Xw6W
UUd2OkUMXV4oOx1Hn0RLp2oD4H7h1q8Q/AYtoXMFnj7cjtQKbdpFTYWK+XKuts9BOoeVDiqo7en2
0PnIbtgUsWPlaDSAXCGw8dwRmYJ3mV9Gy0QfpsE8ON2cuFSRKJQcBQ9RBriA4Bxfy/TNbdnTlqCH
GjssrsgYj6oHsMKCOKSpLy1m0QDBTPEAEHPo0l//MGeANQCmBnpWvHyud+VaWWRGlidLjBY0ifEK
ORQjDqoP/XyY/wHohWLAX1t8sBdvRDIH0A60IOWWrrvMOnv1s70oMt0STwgTSKdC+AjBhFgbWkyU
HvLAwTN0Phvlvq4ewK1uv/dURSjpulzYEaZNm4zMTnmZ0woeNwJJgu+3l0U1DmGqIAvege4M3x+K
nWceBzcCIy/7Fbyd7Yj3fOB/Di1DUUu4GXtt0CAM1eBl43rZ0V/TT2SxPxbMpuG8UvtUgrZPcRnL
hoYnDlQWcUVisQSTs976xFsQwAZOm73z1yCLc/gszkfbRyXbgn0wV93v2/MpiQA83CcBhHhB6/Qq
WhpG2xyh2AKjEJAjw3eUFr+nmeIukRpBAgmpfMTs+Ot6f48G1FnA1pol+vidBlpYLh9BhKSYPtnO
A1sQ70tD8gvX1rURp12oO6543qTlGC4OCVXvJ+n64EHLWaMQJotBTOt7owaAYZ50obeci+Bs96i0
fH57XIksC8CG4JsGWER8W3gd2jK6ssXbQn8ph7u8f3vDEZIBfw2InKdwNva86Q3SD+7PwttlTWRV
ILsJzTpanPj27pKuCZwnCu0YEUg7rtdkquoxmGiGF7V2p+18X/GmkO0rNIXDv6P+9br4RaE/MbW9
r73vXdDjrAT9MCAMup/mVNU2JYuGLiyJlS8IiVs061DB5y172/jIGhpBijasnbejPz10N4OHDpUv
KKqJ4cGqpy5bcRX4GdSZQLTvn/PNaBVxsSwguLAi3p6NUwdTw/M2nl+/mBZ7103O0bSd56zyj4g9
o6D6eXsnyJbKRTGJJ6F8PJmE09mbtB9Wl8uz0EOT0zAzI8tWzJ1skdBFh8yhharIK0lxd+sqAL2A
fzCnLTT0d42BeMobQ9/Y3R6MzBCqCKiL/FEsFGMDptVzuXQwlDrkLu2yNMxt7QBK2Tjrtn8ojOHa
5qkObAroegjOMwtcBvoDtI12hhlBqM17O7MqL7P+NcBHexF9BGhfcJiO5vbZAXUzCJnZP7gBWACv
lg20OQQEhIzQRrJU6zIbna8luK31NlRsLsl6ACYANB/XKUIrrzCCzNko9RnHsedrHVIc0c70Ii9j
v4bx2+2llz1lAarkLyNsZ1SQhQPabGU1pS7qiClL7/2h++X0U5SDgh7Njscs2xI2lHcBsXe0Y6rn
Ov+2EMdf2ha9kFsvhZ11sL2h3GIt9w1wfrN+ptq8a52Xfigia1Z4CokHh0mkkHmrG8/AXm+OGjmQ
IKuReu0L0Nevh0Uvo9szKvEMoGLE3kDaHXMqHqaxnYMlSAd06nlOhKAntGcnrgNVvVRqBs0aXBIT
0Y6YQ0ZNcCn0akOay3LvjMmIfD895nagiLNl84XqBTLuXBETMrbX8wWAhttpnITT8o5jBsZ3RZQj
8dy464CB/pN4evUsaXpGRuxKFESqJnL6Q8qOIAtjrh92YI9pHBXzhSTo8ZEUxPsc7zk0QgtH12r6
UR9bq8JztYvWskJFGwQs5tHLs+Pg7W5vBenhQq8I70hHWe4Vc2VH06Evg75K9C4LNQiF5XUQ5syA
W5pDEyT4wQR9k1+No3oe/Wl2F48WSsM82RGgpioeayQlvXw00UMIrJl3BuipDvNhsM+0XpYQ6Z4m
di3ioxzVdVGK/CIUJqYqZM683vluA/Y5t71Pi6EcQpp75RN4SUY0O7vBru/8X7m3krtptpcdQfyq
CBhlG5tDvTnlGrysGDG0pj85/kgq3HrVh85egWWycU10KiCTLH+CBrH/DIlBg1t1ZAXVV5X0brCE
nV6cxr649/CS7CDcy47IiN4PcxsvkMswsm6vOfVphMba7T0iO2BAUSEpzvnl0K92fcDcts8YOHka
sBbQw5xrx/wfCoAg6f1rwby24C1k2iYPFuouHPXzpFKVkS0YIiCEkz7+w6vo+vvW0Fs1jluTTM12
N9QffNBBZOaPf5gmPB9soMrBnSGSYxHDrBrLT5vEYZyJJ65VOBeZIwLf9n8GhDu36G0rJxUMAIWy
n+ppN69Qx8Bp+Y26zd086E24Nloe3x6WrEKM7AKaILmYEop0gj9agEHu/TKoQQvbRVYZRJkL0qnq
l1O0IfXuoKgcsPeuW++9/mcBqM9t87Klu7QubL6pZq3jpB4azsh9OgS7xsr2/qgCW/BYWPRFYKFG
FQNJXoir8V9xEZAB9+hDlSBrkEMZQ3tqj1AYPaV5D56Q2jzNyAtUvPJt+3ebyT63q3n2l/Khm7Jf
t0crC6t8n2OkeWMoXOP176AQG56aqsVG7dEkbAcD2WkZJTsQok1hnlmd4mhLZhck/JzqFdAp3G/C
G0FrG4uOQdeizNtGwO5FhfdksA9vHhTcOzIeXFoZjls43YHeNsu64AIdSwCOgNMLqQu1WChYh1CB
vG1L4quubAkDgiKy06SpXyVGs7eDsDKj29+XnEEMAywbPMcKIT4hFrUmNNo5C1oFS+upMJxdSu5p
/buvH6bmK2QwFdYMSfh5aU6MBdJpAEg6hTnffDSgY9mfDDC65vWDo0NeenkoVoicfCP+FK7rM82e
1mWJW4juzt9Y+rt191rw+/b4pfP7d/xiks6arI2h1bdOFrbfHg12uv15xfT+8UWX59CCGM+gVTUo
RbQo2B6pD7GkR9Y9ZemnWv9625iEHggR48VghM3itcbI3KCAtQJ95NuXITuT9auu/SL+eUxpqKXn
uhvDlJpRV76v6QnlmbC1FfG+7Axe/go+5Rdj7g2EL7ja60QbnycS1lm4qagzJG4FA+UpIZeXnD0+
7RcmVs+FgOyIVaucaeds2t7R62MVmO+B3jvenlT5aP6aEg7IBPUpR29gSq/PTTlCmP5EVTRBkggZ
yQbAJFG/QsFZTG4CQkaK1oG3Jj6ExtyvwezH630djdnL7cHIdjvicHzQRsMdWsmu561aPFxoPq6+
utwT6Fbtbn9etiyXnxccY25TOpgWxtGXx6KOdR+0pwAdHG5bka0I4EK4vnXedSVWMLEpAmpRs0pI
Huv1aR6gw6y4P1UmhP1VB+NGug4musKO6+yh47H8P2iTIseEBgUgyNERpYvdb3rvrvZseHgwhIV3
n9X/cHVwTBVuXjyGkPq5XmzNLye0oa4ItskULu9AZ6N4SEpnCW8GYB/xinzVAGlPY+n0+oxnQ9ZA
6kiPanZvuwpvIgvXECOiLRHPblQCxXZa3TDZ2maYJUL8+8koTp0O7LUD4kaw+iOPFpm9BjnczAjL
vn0e3DYyIf14e8vJNjboAaByBIZDF+fneip7e+7IPDc15BAmfQ/tMmcHcYHmWDUQKKMua5//wR6i
bgAx8TwBVce1PWYHrT2QukkKzOiKzMyB5V9QqLptxZDdTgAa/GeGD/vCjfI2DStYQK1Qzt793Lih
nzXv6irftbZ3zkHnoudV3CI9lHvbnUXME2vBWW+zbw4tX6hZv5sKsiOW++D2/gfFb+OuSIhg0bmD
bm00ooGnU8z28hSZqa9pnSDr+8PtKUXkis7XCfIhd1kFzg9W2VXY6yvkbozy3h37A0ixmWL3SRf+
4lcId5mhp5sJSUM4zBXCu582vYOs5hiO9sd/Gi62N2+ExaoLhzXH9Uys3qkTay0fNK096LVxsHJc
2mVLoHuZv3MX+2nw1vdV0350V1WgIh/of/ZFxF2dr+BuyWA/WJ6t5SmzQn2AuIhix8k8BgpruOU8
fpZE1110Td9Tu2oxyj6y6LsW/cx6sb89lyojgvMebagl6nXRJsz53tKjxn5spsK1yi5szuGKOjFg
La/qrP24Bl6WuU1iotyu9/erFkS6uxy1+q4fXMV4ZFBFQEn/WhOuVTCpLXbfek3i5V9R2kG7VB4h
SR4yC93mZR5lAziGmzvbfkBzrWLFZC7i0rZ17SJIbxO9MWG7nJywsZ9ZkEcgmA1dHL6x/IjanOJS
kSXwrkYrHDkPOQA9H/wmgTjvfhlB2qk/G0u7m6ZHn7eI9zvDhtDipFKdlW0bxzUDTi2koz1ZyKmw
ocu8eqPI2aCpw7fu1vqbMamgurKNg4Q/9gwyN5yx43o6Z+KNZM3gcftteN6c4Ny0xh3VXVSzFu9U
pCoshXTvXBrko75w8SOom7sZ7ODJNOyLPgRh7GbFo38oKpChhsx8rN0jVeFB+ShE382val7uRD+8
WIC23G2awSMAsLUWVYfO3N0+4NLPA2vAryfDfNWKE9R2Npou2oo6sIE15KEfj7cNyLYCR2b+SU0h
2S+sUu3SgG4FMI3MeWLdSRuf0lIRUcjG8McLgtDRQIKE++OLdaEdXUrfgsqF2Z4b9tkrFBGs7Nwi
UOF3yR+RSiHST5fC7HKGIbQgE+t8JyaT9ogEDbodtsQa2K7Zmqfbs/anhUNc9kubgp8qa7DO9QVg
s2Bz39dtFYGF55Bxyd+x2lWg4M2Q5Z6aOkaH077r833qFjFSwkgE463jt0lfbxGYt/c+7e4bmt+D
guTUOiTGaKKc5j9Lu9oV5nSmoEnTmj72JwqF9+Bspd6pt92d3mzx7TFJd4IFb+DiZY2+GGGZgNLe
wLfLWwrZaep2Xndo3s5FDeYIZFfxbIFHAGLoeicggi0dvyDo7p1iZHg0V3FapC7gwoBYOjXReZUx
QHQT1/FDxzqtIKB1aL13tcfa243jI9V+DCA3033V7Ek34d+hidk/y1x7NBEAgTxpIMLvw8H7kC0J
GZO0o1GtYh2VHqkLa8L2a9LZNTMTKPSGsmearzGrKtWTR5piuZxM4T50FwATgwbFzNStju3ohmxw
wsodwqKwTy449fp2+wL4w0fb7Pdl4z/WDjqNHCvKF3AHzu6n2/tTNWb+7xduhFWoF/m8tuoVYK2k
qCttivtYegIuZpX/+4WFbkkZujFwqA3oF63pcaNPlgrcrdonwilzqVaY3oSVKzsWpfaHFUR1WX1a
K7avuh9GoIhpVJMm3PRjRR3ipTgQ2nS2IJVR9opEnKwUiDONVzf4YP5Uva8nLStB67tB9DvJIDHP
hi9p+QHJBD19txiPLXvnO0/aNoZ99ZGRz03dh3W3syFcbVs0rNmhq78Y3Xe6QFFbUVo2+Ey+ctEX
P0xwNsXqNVm/4odV7jvWlbEPyHw2JPp6Msc1JhZA7V0ymd838lNvv7F+n6e/y/HUspfb+/b/c47+
3wyB0PF6htD53xpFDa9Xb0bUa+67BfC+sDDavYO4ZKN6OIKrJ7OHWFvoYaNjZOPngnf6aKT6HXid
ft7+QdKJgaqVA3Aeqvviy4St0DIjKxqJx3UKLXpCq8Fx1tJ4dBQXv/Q8XRjiZ+HiPG3zZG/GgoYc
21zvWtSlx3Y4T0qJANmRAlYSHeQgIQM4Rzi2S6mleV7j/l8dJ0Jn3ejOEXGyEIpOoLTMDnWqapCW
7q1Lk8Ip3tY8G7YB3r4eWVRM+8D/uiAPTYPHqtCjRUefRpXHy/hlKfboFopMbdm587uxQ7gdqCQY
pM8IKHw5oFYGzuoVisIINKsmvCep3T6v5ACZybCZjxN577AiZOSbTb8sVXJ7E8kcy6VNYQZcM68N
xh2LExRHEuZbfrxtQLqqF4MSPFfbjamxVRiUM5Md2r2ilrwErhZuI40N+3nKDrftyZ4rCCFBLm+h
mPiKoZSOU7l4K3bRQIoD65d4Th0UaOYHl7eNVKZiePL5+8+cGKlYJisn28QOAtcYAbacKYYjO3se
iN1xvoEWAj/I9dlrKzD+ezqcjgl8r8MODrqAi3Z/e87k5+DCihAiYC/b0wRcQ0IYqh/rk+2e26Y6
gIFmGZ5b9mSX71PzHsqkoUc+EHDYpuPTQvdNc7r9Q6Sb5eJ38Nm+8DTgwjC1lOJ3sO2++RSUERtD
3doN/r3rqcasmlnB3YyTbs5lCVt5/k2rH5nzE/6zKL5UK4FE4KfeSeh6cMuvfn9gHgl5462tYkaU
BrqQ18IKI9kN0L0w8RttN60DOVJitY86/aivY1TSY1k6IaiEoyCFqpxnh677WKrOpQzYgkc9b3QC
oMRC/fl6rv2NbAWI7NCAVM/9jtqG/0TZ+rV0SBOitf6X6/b1Ts+NdO+4tARQuvxdrObwPBXt97kc
VUkU6dJjl6OqwMWJRYSLNy+gVeRNa4M97PpMT3KoW2p4hRVDta+HKp6Y6vUnIdE2MAV/bQqHC154
CIiHBj3AN98B6LRjlbmr22Hn6+teoyy2m/L92IzfljI96l0Rw1XGhBb3zDLjf9j5Fz9FWA3XZ2Y7
85eAvXohyLWjggv+DaFb1LvZP+rk82170t1/YU84aYbGWo2ZcJP6CL+P/nKo5/xevfrbbTOqVRUO
mc/yWS8nHrcOx9YK4nr6RCg8WNpHmY5CG/babYM8GhSjxcslFe4zp+0pmP3hj4usfU779mezLKc8
7cJ2BemvTexoatkOhRPFPSC1iyS4bqHbF+GLkLzwNWuuIWiC/FE+PRj1eN/q5AUCB7umrs661p6K
aos99g/9igGe+KaF3BJkQERUVecBd2m06C82g+pYbN2pB2aPAitDHEcxs9Idc2GKL/WFb+5yo0vt
HIfFqtcdM7QnY5tiVjYKsBFfoFcLiG4Wz9HR6fmqjtQstLB7HWaqloZjcTYBpWh2gwrlI723L8wI
+6RdJ5NoAcyYKf1WafbvsvMUI5Fvib8j4ZHK5YRZWdrMGzwaqBYfciu/N8lUh9rqMADs0CBYD5+3
at11K7RDbx8C2eAwNjQ3mWCxAuru2nIGdk82j5AJcoYqgmhHmPaKsERmIbB56gfgWEjfCu5qJlNp
MBuAX6890Xek/B8/L3inYNBKJCfwea35uhbfUhWoR/rzOdkmcBh4bIjFUTpr+PkbIOVoBH9XZMMj
jpAivpAdF9T6/zMhDAF9bbU1GQB4235cOFHDolw1S7INdmni1TJ3tJicCVEbTc8BWL08wqDRvb5v
1iky7OoXrtH3WjZEt3eX7IRC75IXYUG1CIq/693VZVs2tPmGfFKBrNxGd5Y1fbLr7B3AzYpJfG0K
uXJg4tA9AUgZ/lybaqHVAeJoqNJhCwL3WHztEYmMqffYdb4b3x6WJBbjiXmE2ZYFHllTrNprRbMF
JddSAt92tG0/AX8It7UMte4wzp91g+AYIdfjFrtSU71EpQMFX6KLQDDg6j3XA/Umupl2SiCs5M7o
HwWOOdJnYh0QoQ1G6ILPRmXx9f7EaFGsh54dAIGmWDtaZuCliYlHfT9rH0EKDTncCokeRepAOi7O
ke57gK6ik+d6XOm8pT0kI0B2tkLCdHKGXW3Yd/UU3Juriljt9XHAiC5sCSfOdbUtcAbchZVXghtf
O1eNGbM12JMhjYum2em0fxwapmjzlA4Rdy/fMdAsErfNVrnEBdMDGiQnOx7aBf2q2RwGBb2reuj3
3d6kslWDXprrAAaM7LuY89nShThdC94ck/wMVqA4cdI9TRHLvPaOoExC+uEPCaL+qjfFHFKjz0ck
lpx1W5DU6lF461V8UDIjJofVcykL7EHhdvTMaZ1tioCp85/RaRE6jYpzQDZXlxaEgGWenSr1OFfJ
BlqctkP1HtFfkVq7ty8JJMoA3nXBP/xKgu3/SPuy3ch1ZdkvEqB5eJVUVXbZlqe23e4XwT1pogZS
Iinq60+o97l3V8lCCd0Hq4H1YEBZnJLJzMiIzEzRDsFROZzSI9WuGzcc5YbHXXVNpzbmPXgSSoCc
K9PZgKhWtWU4BpCYeK2Zit3ykHIZSvMxHRI19qFhf7k8uHmOzqMxRBAng1usEmgdDTJZeJaUFtt1
tR3m+nuOhtNuqlDGFCAg2NoX66v23+lcrJo2GBkTDix2hfOF1+xABYlLUKRtnKSVnMf50BbXWO71
wHkrGKrrA82+6GUTBe2VYf7O8++MVDElN9J+RQNhaFvHGpTcNheRxa+9/PnyHK85kJM5XuJYWkjC
QQYN5QpPZ3moS+fJbPixYmTPqXl92dbGegaLe6agmR+gto4sf5AY6hbp/UCvwhQ5T3d697baX7f2
bWCe79uiF5ndOnj+TcF9VfzSTYaGImzY7geHgljagAOkmbH9Pwz5eHmgm6YXN08BeRPTlPOs0lhv
34CVLrpfMngQPm709N2a7qC8EbqS/N/cwRIuYaBVqMo1DDkYdrV47IzrkW+MbT50Fw7lstuOFv/v
UCIqeq1s8zpj+VWZQ0ibk5h72sZJWffU//9EBgvnMwWjldo+ZlIYv8HbHSrx9fJarV3cpwdg4WT8
XHPKgMGDapYb5hqYkQYQ1YpiAA1FftNrfsLt4UHyf8Bpzi4AD2ik4DC+JWBvZG2p1QTRieXnh8rI
w8moD70QkWzaaOr2lXkkWREP9b60bny5UdlaXUYwBJhgoEC2f4lsngyjd8YaDijQkzGN3bSKWvXs
al8UgKGXZ3jd1Fzec+YeyiVUr8nKTogOLwUJ4jgzGtq4zQ65GztbNYxV/wIGy/81tPRltlfoYzkj
A1IQuhivXSvCGYBYZ7em/dtrny4Pa6ViggU8MbdwZ9Spy8ppZr3L4Jk0wLXVLSTKX9zuqFs/e++u
Lq8k3XjWr7rrE5sLn5a16PdvkTUDCa13oP6tSZ2wH+6cYCOuXD12J3YWDkxZuZ5DTxhVbAcZwFc6
/rw8eVtLNds/iSnsEm9jamIcbGQ73pmhRb2dJ4JYgVaGmW2cM9S0L9tcvdxPxjT//cRmpgK/aaA0
/uC4Vzl00klUW/FlE5t7YuGuGmpzvagxb8403Td+EWeN89hbxREkgnGNt2Sn6weUwK+MUW3YXnVk
oE5CBX0G3izfVA3aZHVwL8KRNX3kNbcZcEEQismf01Ls/fR7+/cSUdj/KN+BCxklYDTOnc8n8M9m
DvRSAd4MY9/WwYesyxh5ul+X53TeCp8uHNQK5jZYKCwti1Ag5bOF38BTkbKLZPDReRvQry0Di3F0
RismN8OlOWj12yihfO5m3y+PYXW7n4xh/gknW8/XStnXDUw4jgqt4smf/EMmaNgOj0b5ao9b8eWq
mzixt9jqZeVNWd9izqiJ7NKXXGqhDPbbAuurU4dUHKicXdSClpmDPBVD0Y1ggSh5BHml1D9cnrfV
I3vy/YW70/ShVNCrBCDKjzL5BFWqrYh/bQTIuswBxsyHsGSA6nMwZAbKwwgKd9eiwKL38d+P4dTC
YgxcaTyvlI9bCawVAQZiW90BZc3LVtYuWbSt6uiN8YMZMX6+wybeeeXQaLhkwfVhMr5T8l3L+nCy
rajqNwL59Un7r7H5x5xs5xav9tLsYQxt+HtW3Gv+luTgqgWkAdCKi8zNJ8D4QLuAEd9F2FcGYc2B
8mPh5QnbsrBYlq4gQ01Hp3j4Ekwvpfd6+etrBxAYAJC7ongegOTgfIZSD5yoGTCxD33YaldKRiio
jls9CGteBTSRJjIyqL98yoNPtnAhLQ/eqqL+1dVwjkURgW4xrHDimyy0yg24xuoe81FiQqYB7WTL
0x7QTBaehD2FjZXSb51hR6X/tTXsg3LfL0/g6vIgPT7LHM7VmEVw1QIQ7YwN0kDU+DoA7/Pz8udX
1wdt1ki/Q8MFwhHn60NTSyOkwudd6ey0YYwn2wO5eRFRuWFpbZHAmoAY35xpeJdhPkXV2uQ6IgJT
OFEvy6jU7pr2pmNyLkImeV79w8aGNBTauXUbOhVLWg2ufEFBeIncVhOLkOjR5ZkzVweE9NwfYYdZ
Zud86oKWpGndltVDqbiO9gKCqnU2IU9sOahtjnKKuwJMcyi9vhkAtX8TDXgJcielOzJBXLvOxBRB
7t44yL6UOw3kayH6cDtwjyh5X7idDKcMPbBpYPy0W9WiUa7rYpAjo4tIC0aUii09Jhr330WXThs7
fHHf2EjBIwuO/yEF7wHAvPCiVFpDqtVcJpwWUaMnzP5mT3RjBheB2h8jyNUi+z1rkEKf6HwCfYAc
OClblZRM63CzQTBbMZ0RoC1MecyHVnurbDt7stya3tigZNkKhNfOFqq/7qxkMcO0F9FBVw7ccUFC
/KDlkErRob+GU7BVBlxMpQU2Nf3UyGIq25FodCLYJvB/tCpDHwljaf3DRXRqZHERKY8V4MOAES1s
/P241Tm7OlF4TwIQiDflp8KI1QRg889ZBdoQtz/q1IGAyaSVG/Hnmi+yfVBpzfJkHrLR5/vBVszO
AJ9E36leHnWihbVodmiUCqfO3vANq4sCwi40YaE2Cx6pc1Oe32fSyZ3yQbc7dTW6pAUTb+qFutcV
V5f9xJ9c0zJuB7wRZwn80y6Yk89tWcRzK6LZ6AEd0IbkTDjn9ehZ947dQFMi96Uf+lYzAmWY8l0/
pUggj73/FVP9rquhiXRht3EP9qVrTxM29o6YQt3pLGSBA5bgzmWxpWug/BmY/EoKiMcWjKkjerlZ
iMJ3tbcbPPECv80PqdJFCpIrZt9TMrzrQuU3wSjqGCkee+eTAp2bNvfvfJSkoin3vYca8U3kqvYr
mDPGJ6Y308Gx+Fekoj6UrqonI0PXZwlY1Y3y3Wo3oBEJRFB45qnqu65odhimcqbnAaKtURNSfeb4
LHJWQteYm7ej56ThoBdOCOWiBITg7pVsPSccZAsvQOoiHAR51wP1LQflSwQ0ybTPq9d6/OJPjy3Q
kuBdOYB8Te0rxiEC00xhnpYylkBrQfC0FyBwUlGbOVHaQi3MM/xDF9R1THt0fVqthR5tG+nP1iJt
1JuDf/QBe4soKnL7smvpv7gCoAEAIkQX+mf2Hd6SiVcCj98JjB8mq6PJfmvFhuteC05OjczX1mlM
yonZkywvASHXI6gmv5ok2E01JGZktseKb5ykFUD2rP4GLVsTeE/0VS3skQFjHchQPpTmIMKmSOVD
kGvtdesG6U2L7R0ZuRp3nmYGNwbX8+eeoqoWdfoo79CZ6+4tWpLjiGTBYciItZEnWjvoKFq7eJMh
x/fpoLsWunBUQMuHMZgiordxoaO1qHrZOOOY0+URD5BBRNsaBBY/8TCQJu1Km+FpU9gumVvL5BcE
iT+IP7UhG2z3Pqu5OBi4a25dt3E27tHFGOd7FErbiEMBfAKxzLIRCIev91OZDQl3myvuqWcWeJEE
AdPGUq/dAkB1zeNEshbPwfOd1RG/sofBJQ+GekN/XroxiWvx1MnnlyBeYqAAM+X4vCqOdDwCMOw5
e9HtrOJHU/zDtvAB13fQiItVWz5L+rHVQaiEvnzipg+Zl925INnmZAuttXajoRYOXBgg0Dj1i2uZ
l21m8GBAc/aMoG/QVWzHeevsNb5xyfwp1C534KmlxSl0ofSMCiiHJTe7L7nUQ66Z1ymUWB1VRMBG
x1VPwqCXV5Y37WQwJLlpvbn5GFmquxpIHWvSjKXcutMXe/NP9AP+hbmZELEkovHzPZObep/KVJIH
5v2w7W8B/+VsKTetObxTE4sAq7EMRbtSEXD4fwz9cxbcm90+rZ4y8PddPuZbg1lMMgGNaG5SDMax
VRjU18M49zFvnOb1PYMJm2MgNAItwoV+KsDj2vTgjUECPR1F5CHXU3jXqFBuWFrE3/+7Nv+1tIi/
NVdnRdrCElpL9AjUJSwqi8k6mmlZ7FML91PRQvM263A76gp118uzubJuAD0j/AajDFKny4GCnaoD
KXgNNiwHqB5TuLdTWl6njXNFS/etsbXdZXsrHFKg+EJeGHRVYKiApzzfi6kFutlAZCOwZhCSq8Yb
N3/TPGNf9glgMVpa7/r8Kw1Y6NHf0pZRoR879sO3nvF2CDGNaHwu7g1/i9zws99DTAhpGjyK53fx
sgIFgT0tz7JUJY3xJqpu59KvqrAAIfs19faxC54uT8Pnacd0zy87DzfizPZ8PgsjdStNs3WVdMWT
rL/T+p2Agbs2qlg3Pi6b+rzBzkw5ixcyqLNZ66pJJVWdAouzD8pdBayx773w7IGqGOx9lw1+vqFw
16NzHLkmsH+g8Ho+NoNoZg6tiSmprX0p4nzj1lj9PAJdcMWigvcpz9QRZSnlkClhGYlb47eVPl/+
/Sv1cgzAnxmdUIxE4mKxOATib8jOairh4709QH3HvNbUG/OTatj39kNt/yLyUTnDhmNbHdh/zf6p
5pzEjN0EfEBXlVMCxJsbPOX/gKwDNTbAWcAqAtYHGb/zhRGFQ/KuBI6/Glhk05uimJsWDxp73ZjA
Pzf3+UV4bmnho11Xcbx5SrTKNGhXtoAE2DtS/25lzH+poQUKJoPW/cp8r7yuSWdfV7bbxRx0g9+a
dGLfPY+i3djBz9NHr98PaHtDB4ql9rXev+LN6CRAbYELoajcHQDu3kuWZj8r7jk8KiYn/TEFugIl
89jvfUL5V6vwvpS8NaOud5tD5tjiS22M5bjLyqC4Z61p/i5kJvorF8+BG7Sh0BdNMBp13IUCoEz9
26Luxida1wx5IW14zH3tNfeq4BGqGvUuIK1+IGpEmihrqjyRmcsOqP06VQh1BWvn1eA+ikThi2vR
V6CldnMNj00OHCMxsywUAOUeLFGhy4FrEJbIbGvf9Sm/qfOxuy4Nh4UZFdPRdmV2bbe4B8ppyA8a
Ngzo59E434MMYS8INeNsMNMHA1E9CizoSDJthah36PvItIosCLmj+19lU2v3eckUDR3piO/Sl+So
T3uf8d9pwD5sYLBloV1NpRV74Hx5ykuX3fS6eMy1wT40I+XXpduOu7wFCAptKjpeclRForOHyAO5
0n0qOpZwlAXfHbPQfrZoaNkXYyme7UDTbqaATpGyBu8bdedCTTHU9w5T7FC5qsQKG5OKDOXk3xg3
/McW9yPIr4qfE3g39/2EDKLv2sW+7mi/M4Pc20+F00aBl8oj6j/Q6LPq9ErmQYdHLNQNAHwBArE1
x8gwqvIarTsuviJFxEbzO2/9BvQDaoonx89jBGZDpDXAjUQvemFElTZWT/rg1S9Ty/ynymzLuxxs
VmGL2tNN42XGvUgJ2DhSVgMRAjmmzsi6N1pzflA+8SICRvqDR1LnzrAy9LGgIQK09MgyKLOHeiVE
tNFH7w2h4RDvSJzG+tCVpf02BsRRQQk6BBftrtesrvhOtHpzKLiOyZY1BDR8We6QrIOmgmqHvacZ
Ijadnl+7aWscNYuzg5eBvrZI8RrXlEEj2qciMsvSPLg2RVBR+86G3/8cM50f+oXbtFOt8xiryns0
eO3N4CstDgHY5NPgx2X34q3caEj3g3cD/aH2TPp+7seQZsvGqhmL+9HK3Q/qeGUNASWnP6aWy3EG
kLDidurvPH2YrnCRuOEkzSDuXMqOnlEF4VhXGqS/vyHbGDnQI7kbWVlHJn/vbB3itt6w4wVa8eU0
TA95rcvvfo8dY7rFvh+kGUEyxYyoLu37Bi+lA3SFx10p0aJb8rqPKSPt3ZAO1hMqRvSgmVO6Fymk
QkZzkg8F17S468mbCnp2VTjIjGh26cWCCzC6gjD6UNYd/84H0uxrN/ihGuj9ZRRZV28qgqgNUutO
UaSnWODvTYf3T7qa5M4PfApUZ+WKZ2pV5MrCS3XHquF33VvQKWGgMLCUzg/CrRmiAI3lUU2wIUYQ
wADxoOMlkloi9Ppi+D0Uhh3qpZCHtIdGUF5BYZWSvrivDd5FTZ/TR9morUz+Yvf85/0MfW5Eobh3
gRg4X1QN4/cCxYeEBnkX8ra9QSy4b0zIn+jM22CAWuygP8ZmGRfkHWdq5GXUG5RVUE+o5Sde7cSj
o92BtvoBSpV1lPp+haYzcw8xnp9mq22E2yt3PM6sjtw5mgZQfllcwUbREs0RRn4PL9eCoA29dQ24
yTYOCKZqefuiDRe+wYQw4adykplmQM2rKb83ZWwJsGzupjJGqb/k8WVDq6M5MTT//SRiSYtSm+A9
YUjcp3YRNvVG7LoWiiFHB6AFCjxo719yaza5oaBYquX31JqSXOUvhEsBxm/5eyrkY5o7yN2ad2ju
uO1z+auj48vGCOfoeDGXSLJgJu3Z5aC2eT5EyDGVNogY08SbWlWEuVsHhx40BC+OWVshhQZI7A49
uRKlo+Kee/SW1aTfyU5CFHSk5Tsa+Y07iFCnOwI5x2hyu+ylNbw6DgR2AIPk7D5N9eCKpf60xwXx
G3009I4GpL/OhqxjwOwYZF85VDw1ZHIfc3S4REZP1K3M0YJqogUvdgtvjJHcRqp2CqrxXWFVHlMl
vEdQkma/U+a3XzIdkdTlyVnii/5zjPB+saGDgafjMhdVGakzKDPoEzt41rUrRGxhwZo41SpoSMa5
9sZkBpezkVtdPNX+Y9UGJyYAP+jY/VRSrCjxMl/vIe/SxQg6BB7HICRoNKR3iBMcWq/OD2O6hU1e
ebK5c2oVOPqZXWrZgNPXfi+ApSruieXdtWkOIZPUfFUePQYNOWR5+rgxu/NLeLH1XBDBzWI2aE1B
fvF861UjrZtG9+ArOq+9dYthvKXIcO2kw83d1DjlEbOgC/hKM7i3Bje44VOuHVFgTrekteZdfumn
mIufwtHbZAg3v58pIdq6PwZW9zRZ41/XniCe6aEgBDCHh5fd0jtyp/RE5eT3nmFEuKnC3n2hCiVY
ufH8XnNcp4YW7xNaUU1BwDW/58FbCWojAtDp5dVbs+DMAuYQ3IMi0bKMpmjQua3PkaowxlBzdAgE
bXj5xTFA4ihAixQOng3OaDinxWQFU9D2pY79OGmIIP0J/H5NyDQtRBUsBgF+ZG5pZKxZBJsmQLPo
uUFn78IX1gpZ6aLvsDzE927w8PduJ0efdkZDgyTvXNycOunz52kwtwSE1i4C8DXqSJWA123OVJ3v
QKJEpfvpZCWmQdWhlJb5UoP568kzp/o6oMB6uai3QCrL7fZZiSs1p0WwNycj+/3XC4viKzBFSCj/
4Y88/yGGryyZcWUlHSHHom6PW1nklZ0zyzzNLWmgSEa69tyASZuqylTmJc2t4dw3W23SW59fLqLU
xqK3QNkziCMhV6h+Xp6fFVdx9vPnOO8kJmiFTQzg/bwE+d9G/ATle7+lvm2uXMpAKmDX44DB4y1R
/wDh2YaqCzfpPFKlIAbQPPAxFZCCA1eA9OjOgzbB45x/VAdaAOKNymx31FJgHHuWPUHUM0Tbo7Wv
hNc+lpqh7wQKYR8VbdQ7LRBYhQg7kbA3nC0o5GL2/3N34fQEgNrr6BhdzH4VlJPUKO4uoViYV+4z
QBnfLy/AwsTsF84mZ7EAoBgtSYVWvMTznqprxv4Oi40R6AD2wQvoyF+iprcYgd8AHpDa3Eh4BaWw
sr/FA/7t8ggWW2g24aCTGrAh5N6sTyAlZbWGClTtJX5u8jAYtPxVz1OJB5jgG6YWkzWbAqATgcQs
fzYLVJ/vVjAJaBJhlUCKIQvqkOQ2/15oSKz89YjgvdCg7ID4Hg/Wha8WJgreeBsKIHmAOWqLiIu3
3Pj7J9SfJ8UcE83k6svNVVAkHZxGySQdrR0BiR3Pd65+O/Ct1st5C52EA39mDRU7Gw/wuU14Ce80
2JBKfRpkYhi8ue4gp7zLGRj1ej9/N3D04r+fvVNzi9mjrYeWYBfmKC1DZATiccp2tvPzspXPb0LM
GR5nSIyiIvmpC9PkjcdN3ZeJkLMQuXvwVWLbMizLjx6Yz8BmQMpV+8tGV7Y6Qju8QGdtdEgiLAIR
D+wqY8NGGB1ZOJoPLqNhYW0EzGub3AN6FURiKMCjNn2+yXHMBqsHlC2xCy+cXtP+L9tL/+yHUwOL
U+Qqym3scZnor5CtD+29bWyJIM5rvNxypybmMZ5cK5DcUYRMMJFd6eAC035GU4pE3IbvXNvYACmC
RhjVJEiQLVJYjT74acthZRKhFhxGSMPs3X+arTl3BSwx4KTWYs0zz+O9zCuR5H2wRy0jVHhL2O6v
yztr5XEGPAgU6Pw5zQCO2sWpcQef0cpAj3fT42DuCzQbCiRGc0B6bioHlGqvaotwbG2jnZpcjKzQ
gPu1slYk6s5qd7K5ujykrc8vVkfiIU5NHxPXZ4/DdA/Z9L//PtDqM/cxfDTQAud7rPNb00AjLE86
fwjzuSCxRa28dtxnySwb+FuszLIQz8BtlAHlzZO8fDEzNybiW02+/sMo5vLbDEXEPl4cxqnylO04
FU/6EGF6ZHdbOazVQbgokKEChyLZ8poZZNqDU1wXSW0i5X5dBfuhOfzDGE5MLGIYzlzPKLkhkqE/
CnU1/F2MCn81V/WQscB/M3p8MUWd0Cu/ZC5PgqE9dkN/5/ZPwNT97RgMCGpDXgbBPCqhyzt/RPuD
0QzjmHTDEaV8ZHcuf/+zR8T3//CQIwK2QR1wvlsNqSrOgV5MbDBxCfc3R40kn46pLXbEJhtF11Vj
Hq7HAM1VSEfMfz9xvz7kbQs9q8ckMJrrWt0FADMqvQj1wQn1/h9mbtbNwH2IQBnNyefGOsBcA7h6
lWQfnXXl+xsTt+IZgTIG3HmW7MEx8RffNyerIRXTxgT1sAfL5CBX8rsIBCFP6NEGoSwLXuyqetZE
dhws+XJ52T6fHiRkjVmlFgUw1McXTmwULLO5xXnCDfOVdPoXtMr8svp0Y5CffeWZmSWOy3bZhE4f
yRNZe791BX4lZIouj2Q+hOdXMkxA+Aj5bPSPIyF3vkyVQcUACRmeZNO3wfL3yHmAY6SPQacS/4Ml
pDsQqyOn8kl4Pev9XjP8jieVpW48KrJIODTKGUJBMvYbvchLFNfsHWasoosavx7gLphX8GSvp0Ha
Ucsb+6RrZbuHJRnpNWWP0si8m0Ca4467emRX90ADlyHzm+xYuk6HaiurnhUkeXe5WQRh17nTruWu
HaZCDNeXZ2TlPJ79xnltTn6jPbUGaYToE0b0XZWD+ZfI5jiBNcc2mjdVd7vL9tbWGj11SPCAEWgm
Ez23h/SfL1Ck7ZOMmm1oZtqVScUO7Yl3A9lkH5o913JjgecI+fZZQBcUsOfGGHcanbZdnxjmr0n+
KrSvnvUi1IMBqt0G+eSjXmnXDkP2nP4crY337drMnhqfD9bJzDJT04Kc0z7pmx5FM1N+UE++jJUe
RFPjXlliq6N0KZH0Z795kD1ErheZJQgHn1scq1llzur7hOhNP5cfjStqFZBANpEjqEde3nTEKu+5
CZ6IgjlZFDBApxxm8Ah3j7Ox0mv+CakVxNq6PacWF6d6oKQmIp+GhEn0SPSddl8J8mvMt3Bvazvq
1M4iVoQWM1JfOgqPDb0zeBlrRItKkkdD85fM8v+ZX8TzCFXmItKyhuRnpPPTlAGZm2vZd9DG9GFV
lfnPyydkdd5QGQDG0sVTfwkgc0U/ja4yhmQI6INq1JXXjbuizzdYpJZI7z+j8VENmC99YOiW/To9
G6ycmBZqLpOYdoFspl1qAIuUDpoVNoj64wxgiCizOvJFNKTeKdubYuBZDPQSdE5ITQMcRg2Ckprr
fwmbnH8cKIwAwEBOAAJ1yysB4OFxUEXVJw0IRVAjCa3sqJlH4bxdnuyV2w1IJrxsQA9t6chDnR+Z
3kEJvBCwI/S3sf5lsGbjbluLEc4sLGIEhRbpUpIaoMRx36ELzIOQtyhqgHefmYGOEfmKt3vomlN0
eWQr7ufM7sL31TUq9LULu333Su0s8nuwYVz11VOZvv69JRBgzHS3iOs+u/S0aYJ+dnRO9QGVj3xM
RPOrxxt+erpsaG2xTgwtW/S4mdrgyeS4q0woZN9uCUZtfX6xFwK9z0s7xThGwEDsQAALsZXvWt0N
p0NY7AYUPera0uZLoUsU7navTdE1WO3r4XUymxg7JaqMcq+8jalbcSpoKMBxCuC5PjOAmk6qQds7
78HIW6sdb+1hN/NU3GYWNFQur9KaKdC+ODMkApJDy/ImGudJ0BrITAdBdevl9lWe3jJn43LdMrKY
x6aWJuS7ZZ+kwwQ9mbfe+yjQIHV5JGtH6HQkiyPkej2a9H3ERrl/nc0oC/fKNl8c64sdxP83S/PW
PIkVKPhLh45gOFMeF16El3bvRFl/Vw4bXn9tj58OaZ7XE0PCmoCp1SeUvFN1o2fOk1dZ3y+PZeU+
BpHef9d//vuJiZFAqdjSMGsu3kJZ872wjMgEKG+Lp2N1KJ6H/AdS/DC4iC/MgXo5JThKVamcY+Y6
ejxqU7u7PJq1PYD0HVoYgUSey0Hno6krNN64xRyvkjp4EgzVHFbpLdBYlh8PRUOPg5jY22Wja1N4
anSxu3NZ5mPa4AgZ5BYIldwC6OJWa14uW1kZGvqMPGSpgUmBwOQiFGd55WdQeuRJodrp0ZzoeKWT
1r/2wRwVC18Nj2XAt7qb1oJUD3ENEBBoPsWcLg6V0HGSlIHtMWmPbv/BPPeGFXIHPagIHWcH6orY
ye/SvLxL0zFm08Z7Z8VxgJgd5QbwSuOyWu6algcABpcDS3qrCWVmQ3Dt1dzq312ZWRjBP9yKNtqr
FmOEOoNOa1qzJDeCY5EBItexWz5Cqo8cO7EZYsx7cPHMAaXAH5A5+gBQbzzfo3Yhh7rKSpawunx0
SKqHZskgFVp9OP0Mba+qIsyE/VILFjI3j8aalvvLe2nlMM45CPQgoPZlf2rMEyRPmaoDimJ2+S2g
74XkW+2Wcxz/aZT/NbFsP8ADBTRRvUeTyrhCXvWuVC4ke57NqQw7d3iy7X/YKdDOmJcQLD2Qtz2f
VYugozSzbZoUTffh8vFF8P5ZGxG+XZ66lcOOs4fvIwyfgRiL1eOjY7JpcGlilDZeaXc1/8KHR7d4
v2xmbYWQXUGYC9QDMsYLtywCdAd5GaNJ+jg4d/6WyvDaKPDGm8M/QEg+bXnVcImVoJgtbSfpjRAf
vQdY+IY3Xjm9ADIAPIdXJToklxkVdK53ugIsLqmJc+y1Ppo4VIGqccPMylab2U1miBYAMdAbPl96
QKmrhpJMRzFt/NXl9ns6BD8H7t/WtZaGCnmd0MCfossr9NnqXKZG0QhAOO8zTKvwhkCNndITBwzJ
8cQnP6amFrqZDaWIKotUilZoQ21l3z5vjNksEvDIyRhAQc8YiZP7moyTpFpD9KQzYvtFGIfLo/oz
Wefn9vz7ixsUD0vc3x2+D2JQEoJQGJr0ELSN+UgSqALuqto+cDn8MIv2K140H4xN+05DksaYmkgj
fRpPhrMflZ9MXAuD3ATxmP1QptZV6Y+PnQhwVsz+jkxUxLrFX8Dx/GXMssjMukPri51h0ueq6QCc
EmiLy8ZdijzcABy/xd1XBoZ6vLUL1NKH14a5V5V0IlezImMwbiohDrg5NzLgS9AJ3rZoKplZvpEa
hKdc1lWCxvVLt5KY8C6v7qfK50fZ9uZdMxriKstN4wkCoIUI0VjQ3ge2/kPTBvassipwQ5cfUvdu
+iZz3pFYK/zqLkjdJnY7/wfrGHKmA1cbp+HzBvnzM2fOew+VmmVaSbN56wES6t4pH502X7P48gYB
e/snz+6iBARoInKy6KX35uv0ZAd6tFK5anvnrvHdOqKFv3NK9bXnU2QZcgcxlyI0aBbTFDXUxtqj
y/DoMAsckrS5BqPlB1odwn4cAE1m6aPm+dejXV41DbvG5+IWsiN61UagQ0DopgYwNYIZqfErHqsR
D3DmZ/f6MFRHtBNCIYbYv0zl32StiQq3yR54l93WJHikLctuxpbd8bxF1rigO7dF30hZHEpL8d+Z
RYFoT8s+ZpCmDjsPlMVNKg9j57815VACTjQm+djIsDL6nWaQG3MOPgqLWqHMIaLLg6m/pgVUx2pp
m6HwidyNEBePi6qKTU/77XdlNKI9xy8atO20EMLUaOgJkNCA06gIK1UM+xT5YhqmOXkfffdWNMNb
4QSxbPxru6P3jtHfOWUZW1b+NAz59Zjq1/YQ3KSg0i/K/gjK4jf0WF/ntnuF/iGQ9fJ46qe4kmRv
uOZdPfZXZUu/eCm7npzsdsrJvkVuahre29aIZe/shKfdQWMGflkGO0d2kABVV63yvhhu+kRygbpx
wPS4mtzbjOnIQlL5AT6Lt9aSMfKliVubOyoDNLiQpKlkfl1rAshzf9yZOXaCb+7ywvkO8aujng08
aoIyi5opyMJRkXzfGlmBloQimawSGUdZPhVjH1uD/V1rHG9vQ4UoBlYfhC2y+WZlHjvSojy4HPJu
yGe5Hbp/LBVXnNgHJ6uvba9GcweoNiO0aQGM7KcfZZGzI2GBEXtUB4LEk7EPvHeItrM84ln3bRxA
HeamzgaedeUIggANQGXwoCFZt2wkrJvWkH0lnDtbC74ZbfuWi41D/qdcdO6m3VMTfzIXJ4cQLxky
9CN37vSg15PUNjOQH0rzTWlto/6HtC/tcRtntv5FArRRor5K3rrbbrU7SaeTL0QmixZqoTaK0q+/
R3nvfR9bFiz0PAMEM4MAKnMrFqtOnROgRw2+iVgbQ98xJLCHTShr80FPUn1b538sne4L8ORq4D1W
v6tq02JTncquQVXUqpznXK/Rv+NsCmuQW6h/jxtwxo9vPDWaI4e2zMqdcxuMILFJAFCx4Gvx2Jil
hBMW64BGGOrkOCJo1HMDnalafKJRvDJrt57r2tDsCQW8NHFba0TQNh5K7TcqY/HHMx2XJgCTunaO
Hemlhie0OiUQUEg/i2pXtR9OplybmN3QokDPoZimi+fbEbqT2nd9LTykM6QlLj1sL6TMdTzYp6aV
2UyhXUUwQILJyandAjjpsd6btPtUANNpxFbgoSXJ8jq+GfWx33lGYu5MMbabWtd+ms2wFVa3YTzO
txH0x0cpwSfjOdPl+CA1/qo5xXun6g2a1PqHUWUZPGwUH9MWOteDaqutaNDdyMfqi4IK9oOjpUHN
tG96Jc69pqMJvH/NR+usDQU44Oxj0vf8pEyZQ5lteHW8Yis7e2/iAuiE/c549t3L469ZlBMfPVZG
YNQ1ggZP/ShS+Z0Y7dHUxWmwjU0ixcnNxEPUjwGPPcun4LYZ2uQ7ijcIZQg5Jiju7YYoKtHBaR5b
8E3zxv6sDwR3WRXY0gr0ut7ZsUSiC9ixWBpPOJqHJB0/GZlF/D71jkjMfrp/Jd++X7FYAAJAOw0o
0Jvse5xRtDEl0jmRVka4zCrhi2547czktdQ1nznOyhvoNvSdoOeo0RGU6dA0P0t48IGXueSjcfLG
AowrcUzZ41Co9lPPPSiTor8YJyse2lPRDOXu/mCd6ePXng8+2kEXPRI8C5hKaqJ84XasP8UgbTtW
Vl19cfM2f+jaygokskt79NTFX1DT1CZhD+efDMCrRwB8QEIa6dYj5A/qSYqUvqF/lxzrpOWQrhaZ
7RM3RpOPqhLhoyMv+TQUmdryiPxT1mb0qRtKwQNTNNGLSnX5ihc+2ZIsAkkDSjD6myks/WfDwIBo
yxbXMM4BeItHIDLB//eN6aTdeaXrfaHMhAMatAJptqo/umPDjnYj5FNF4+SkaUm1QYq5PQwGyIhl
x1pwEhjJU9co8H6Z3H1pJBs+M+b0X2Qh4LERB/82zAb90tiZQYJ+WeZXsaPlIPN3oiBlsganqLL2
4Iley7lOfmC2GHAQyAvBd4PgZ1415Knd45VM5clq2vfajLcVkQGtrE0BL5GTajf27DVZZThe2IAg
e50erjpoTW4elrRxNZqYSX8qAeLpkj9l8iVuH7IYZUQ0QZTkx8qeux0lnsjYb8go4kE7ryTivUIl
7YYB98a260KZP4AM3V7z67dRA0rBUwcMGlzheecgscqVlYhoMZzS6jwU4cfhh4C8EMhV2ZBEx+mZ
JS56iIm3lY5rI/f6HCrGtuYbXfRVdyB88/HpwhWFNgYUtQGvnl1QYGXNXRVZ6mSoT9TcYdMp96lf
g6MtRA2A0/3HyswJYVcYop/OkmslPlQS95n1rZ3S/uTL/eEsRA1XhmYTp1Ugzi11GNLLP3hAgDZT
17/+dyamrXERzSmTKsJNmOBeEKlTYwdav9L6entJYPmnJ+wEer/tQG25zYw2n6argXuDlmT8o2qD
BkiD5OPhHJqTCOwgVW3e0DsJQ3VjWxryxIkrfyW5Pu45JKPCJLXMLWhYgLe/P3sLO2HqhkIFGm8n
3ITT0C9mLyvL2u6EI09g7ER7Nz/YGFYB5AJTayLkC7MI8Bhw2yZS0sSg00+5MKWT0R5y3HQn2Tjm
w9gl474QovqVx576ZLV6GriqR7/o/QEueAb0jkzZOkCU4GRnA7SY4l2lZfJE7Lra1oOu76Q7aCvr
trDPCbCXUEKdWjpv2I6JVXfg6hTyZPT18FKpgSOfExnbobPWoBl/cUOzewMVx0lIHAk7oMlm8SXX
jQhNOlye4lGmzzK3S98ANU7YOVXzEovR+smHdjy5Lome63HUfqQxTyAt7PSAm+XFt3akySPDrb0V
LB6DxkQjX97Q6NWTHp7jpcGQSIKsi1WMo+/kxOyCqM2zbQYlDF9lMTgyVAsu8qqsdkpmdNPXY3TE
hd8Fwmt1Hxdnf4hV87MVtgTaUcOZ6cpqO6hyr3SF16YUoDq2CtA/4p72B0dt6xhcfz3lCaIQFfnA
+wUiJdHOVgS1i8z1HhKrhecdY3NjVhp56AqI3TipnX1FT/FvQ7Xkt6dGJ2hE225b2+geTaNn2yRu
q31aVDzUiw68ch1qJb+BgtdOGW3NzLeMFDwjTt305zZlfbGS51zaFtgSoHZ2gAG9ySeJPDJHHd0l
J7vV2akvy+Y7B73L0WjLYSXXthBNIK2OFBuA6y7yuLN9PtZMWLHk/anRumI3OoSGnEkWVhpEIsHU
ZG1ZW2ZH18zYbzxD438x0omMFty7wEag2nR9uHnDNSBv6/5EjeFn3aHP20mhMhVla4DzBS9y9eCd
jbMzstgC15A6xcxHzy6NNlSehzSUa6rWC57RAejcwJx6qHDNwzOwtVSellny1I9nlO1A2PlU2F8N
7dd9/7QUjiE4AtU4BfUA0tPXEzekWkaVy+TJKd2ARXbu50P+7ir+Uwdp4cRJ8zaCmWPFKy4NjqKE
RR0oMgCSOpvFOOvRxZXK8dTGQGVE4Ui+RwYPxnyNy/rGEEC7eOS42BioL+CBdT08gMU9p+qrNLS9
I6RVWPteAALifrs/iUtWHPSYA24JJRw4x2srBkPnG3dIEkoJjfse7BcGpAxcALeSlX2+aMnGOxGj
ARh5vlwpFzaqJCwJU2I9Yi/ubVn6XVY+Zg493B/Uzc2FqaMEBZKpbRB9D7M16iQZewd8P+GQP7k7
Ma4ENTe+CZ/3wBmCUBPNFTeJtsEUJsuB2wxrrdhVLv88ICPpNOMKDONvUe/quprsQAEeJT/XBEJ9
tjbK05GSUNAY8Kx8YwmQ+iKF/CnhJ9a9omMsbT8JsPugLOOn6hWkQys7/cZf/DUPzP8EhL4FxtK2
5Hmrt0lY9e6Uu/4klPa9g0ZEysTjiEa1+4u2OKt4tf2fuVk0CoIUkcUExC/cJCAq4oFB3uMPt0nM
xjSbUt1WfU4GmYRF3/iu9eg1K+dpYRTYdZYLknjIm2Plrs9TFAO3YPcYBTp7Ay83gtx+y8uH+1O1
sL9hBNTFAD+6t6hZjbsx6Mso2v2zb8x5W8MKLCw8cFk2qjhoGgMifXZ8sO/0CmFLGgodyQANtcin
IrLlD5AMOJs0c9NXDzxlm/tjWpw4yATo6PiYGnJnK9PnNBp7A+4B/daBSatg8B7iOPu4E3J1wEUn
oD0upjnuzCGVJlQ0Yv2t2O/sc6He0mbijFtZoZu7CZcfrEzAVPwBDez1NrDzGJLyxOVh+xepR5W+
awWEgkHj9AUC0pXfo4MysFNB9vencU5dAHQqLKPbm5rI1E8/4dqyVlXAdKIpO7SqeGto9h417B2U
Br4rs3mQpfhdE3Lizrixq+Jodn/um79dRaQSIPkBECF4/4Dsu7YOQrGMQgWqDPVzo4Ks9aMPg0gA
y7mwMK9EF6ae28KBBRR1yWtbVcUPxU25tlEWB/I34QcXjxTxbCB1GjErNqIyVGpX/FLdb4ee70/V
7SFGs9Z0O+FJBz2EOaRDdl5WjXUhQjv1miDt7Xqji36tlWJhP8DMpAMMCksTeZF5WkSZKa+NWoR6
lj0z3QQxWLwtvTcr/VKk9pGOxiY2HDDooAbY5iuH+maMgJEATYJ/8LhbAHz0Dh2r1BjDppHeQ5Nq
zQ6V7eajAfzMyvQrLp7H2kS5nNNJdIztkwH4BxBQ5QPdVvlDme3tsfVxed5fvJtgBiaRZQKOBRlp
tKnNtkcFiSno5hZ66ErFjgUefGGuWLoxgc/ceFadrmyWRXsmUluIZ8CEME+jeV7RjGnNxlDVeRL0
gmzdIj96Iv3ZgVPs/thutv40tgtbs+n0ysKymBdDwVyMIbWavazVqzMa239jBlckpDLQKj7P12ki
QnkejijMoBPjj3UbZIoWflX3K4HFwtyBbAHEayBSAV5n3isBhTHQn7FBCy3zOIqvvH622h9NGq9M
2y1oET22Ou4VEMIjKwQg9fU2tKqWV8CoaKFemq+upfyRo2VifCoItBFzEC1Lo9jUtSLHWGPNQaJ0
vqUSopv35/Xm6pl+Bm4egGshOXnDHKWpoQQQA6ybY2f4erSNyq1MGOijPhVcQk96d9/cwm6BOYQK
xnTpoAvjetScOBo4ADDqJHtMKYikv3RrVLUrJubdhV6VaMRmnYZ45Fnj76azb9ZwfNOevgq1/07a
/x+FNfOSGfqwkeXqtTDLdn2x43wl7lgbgnk9SzQpcWZrzJLkpQ/ELHhGMt/s3+6vxdLSI6gBuBL5
DGSaZqOw9TLXco2ysLV+xjQLDO+lbx8M7ckbRrz316julyYNebtJRdwD7dT8KVyksWlFnsnCfvyW
gC+7qtf4wuda0eiCgCzdhYlpxBeufdCk6MwUJgTSokcnt944Og97ED6HWibyQzMoz+dtWdc+scYX
04s4xHiHH5YiGxCEBoxZr2XiQAuOdmLlwC+tKXKx1DSpqyPGm5332kqFHTHGwmx8KkFOpVAK9taS
NtNH5hsT/n66Y4DLvBFTgxi1PTSDTsMBqYaHz+zJWqPYQQ3zvg1vhh6QcZnYDdAZoamoEQ4ZUrCF
BKex6AGaaSiSfbkSP0XqejtJrf69dKpy2yjLfZDAToA2ln5D/zzYkNPoV4OwcGM0YJvRgcQNSOWl
G5kT+VjCxKOJUvih0s3uISqkhoylRC6yNV251/Sm3Bs5TngE7q3Op3rn+DZIth5AzJxuUHBN/GHC
JnPHMCBeIKrAtBPdZyT57krH2KpOFsiKEmfTAHWTQe0aBIlU29iJjQ7SoDLQIaa/9qhK00GWQVSr
GGLqXpDrGSh/00jzh6h0/baGJBTYSM1nK7Edn5tG4wvDEhDiU/WxT438aPZuf9DRUrhPPac8Jq2X
B4CMayetSN6rwgWmtaQqf2+kQk5XJVm5QUJ7QN/3UGv7ahTtVlop2bY8Fi9pZFgH9F+6X/MotvYo
e1uboUvax75myWNROhn6FbX2UYOOpq/nyfDUuHoTxrELSIEUAHyCxm4PSqq3OIGSCutdth1Mt3i0
xyY9cI/U+y7XxdaL0QQRI7uzgSKrA9ROk4XoLWJBwkgWIIrGfOZOuyk0XMSMS2tbO1ax69Ecu2td
DSJxFAzBSkX9sWxj+zGxgJqJOoMflMnEFqUCFCZiKPCA/8cDzbYyIWdrx8EglNooNNn6sXKHoxjq
DgvU9UdGee4ru3f2+qh3n6k2JbtTl4W1m7Jdj7xU2Lhu4pOkT/wM1Q6w5AAtYesa3dmEPVuszbYN
40CrA6cHwRld/3Lfm948gwE1mCofKIIAeY344dr3ZI5XNQmtHdAQkiBmdMPZsNdcdpQMpcyMr7YS
LTgUGMQZB1csLtI55tMw2ki1Y+uEKUSZMm38bGv6SXnkz/1xLZqZEljI0KLyMn8R6GJI8S5hTmja
leZrhvnemVa7L00iDvctLTovxAUWSKImzPfsPspA7i1b5tAQEqqBGwOe3Bv5Bqjot7Qzv963tXT3
gQgbb15kzG47fRJKBCK9iIWeKqgPV/pkZ/ykmQrgP1qis4hvjMxb6d5f9JwobyPXCGD+TWgpsgTi
TlnLQvM7hdrV9v6Q1r4+CxpqyxtLrcTXnRJ9LwBlkm4lk7mwxTFfIFdEQwZGMN/iwBJm3kgUC408
e4yseJ9V6abwyAu4bktfS5yVDbE0IrxFkX5BpQONPbPkBHX7dJQoJ4XemP8GJf22TpN/MSRUgdHM
PxUG0CJ8fWoHpKs6afUshCxV0Nr60S2hqWD8qki7jbU1rfCFswQdGvCzAhWCt+C8RooGLJbmpeGB
hRxtz+hj5yTdZeMaunrNzCwMStNegpNy9MLRDROz8rX+AUHTysNhaTNcjmUWybe51QNuAiNGHpb9
Qy58Sx0FMLfNClB16aheGPoLA7wI6kSXjkpSGLK6fe+e+/LVycGuFVtQ/fvTkJU0+srczd3d6LRa
nTQDrEnvi6Wl+9YZnhgus/uHddEMhEfBUuQBtTNP56CHCnFMprxwGIMyfQH4SNMe7ptYcqcTMx0Y
BEFJe1MTBb+KsOk40e9GLJA684HDomUaoBngvqFppedBJ6o0YOAAsA8yNdNYLxaIgf65EC5UlTTA
Dfs/CeIsyLjXbOsliAXRjQHA339ncRr6hUWTVWnHYlj0mmonSvDjiLMi3yGk5fflITYFmlrW6huL
2/BilNN5uLDp9Ihl6wE2KzsPeJEjvHpzPKDsRb5rsirolb3yClxcQCTDAOZCTg5Q+WuLA6ruehTH
DFKvuxHqOxEBzJx9S5Of92dz0Q5QxVMdAptlDm0eZBtxFKigitU4oC8EDYP4HnnNjrUrJ3nJn0+3
B3YjaufA3lwPyNAkBwiReaGo0U9It0m3Jhh7m7/ECxB9VoD74TZCfWC2F1Gwz6xaKicE/05YVPY+
p87nqldYJvLapMMW0J7Mn3QCwMka773U+nV/MhcONgoeiAOpg2rcjVaTxvuIGEnuhMYA3tdcRmUw
jBCcpJU2bu+bWvDAMIVuQuCgAYGeF144b/SuRE4sdLSvozpEPV4S3Dkk0A5ZpX5YHBYcFeCTaMeE
KtT10vV6xZtyMJ2wSVvfZdYOSvC7vlrLRi2ZAQXdBNSEpDDq5ddmAJtqREljwLC7Jmx0U/oWGiZ3
0o7X6ADBiIxvzdwWNorlTtQFID6db5UJGg5d0Z6ENXgVz4PmdmClZoafRDU6eJ6JlAGEdTTUCuKq
3lZOgtoWJJ19rRa/c12WX9FGoyrfbGvjALYKEO6TvAYK3LDPFY/6JwSVaqdVZbJx0hwS1lkvRh+x
YRsQiClt8Kt+D9wAjsSo5adIlmqDnqXioa868ZDEmeM3Xu1AECXyjnHFkBQksgkAVwJzSaIV1XOk
edaLyWL0rET5EDiJy5G2G8memW0csrLlULZvo60JXV7EgqXcRvkoIaVNyCuENpyHCqBcv9ZtuRGQ
CvAdUhbQG+3GU5T2/xQ5fgFN3OixB6Y7aHAlAqytQ77GVvwRbcqgFDAmHZKo9vai0q1TKxuIEVXy
c9Traq9K3GkRSekTBYJoH0esDNCkoZ6ijLcIfiP0gaTRYbR3KWAEpVE9EWRnEriFrtgmaPbH45S6
jwIFsQMQG3KfAt/zZIhRDwfXHs553XufUXExn5qI6FtN0ws/Nbnu28rSH3NHub8LhgHx2hofYwCT
NhmUTR4hUPO388T7zGuoZ6HHp9lP4pw7CsRWAC164wH/NfoW76KgE0m3yay2AILeinw85iAVTxv0
SEUWGoXbSVjIbs1NBi3bjcvGLsDhKQKjTNuNgd7BP51ytX3BEifQrYQ+5uC4OcmK2I/QYemfHQV0
UAQ6r2NVQyOA2al24LI33nist9hYllJ+IqnxpchqtuKKF24zVBzR+gFgG1Dm84pjT6iw88aBHlI8
bovsi9b9lkqgHwL8O/0/olkrEt+ylOB5fGlwdmVbMUTLNEoIenzCOv+mrH8K9pzEB2Kdke70G30M
5BpUa8mbXNqcXdmI2iLaabCJVppIbmr04jm7+z544UoDIS9O3VTZAURwZiJJOzATEOYi9mk3Eg9k
Jvb3LSwNAl2SYKWAHvO0WtcukUcmmoGwnUNp/TIYFLvGHEi+tY7xv8ztc28I9W7U/KZ+yRviTGV2
uFSBOQt5QbQdVLLKQy1AsqV15T+q6+wniPtYXzPbSYMBvOcBJNPqTVangMBxV2wwguac5i39eDgO
4mP0u1FsU3jp2YVAem5C/wDzS6hf6jKo4KXbKPj4FIMVCkBwUB1YdJ7R1LpMS6NGkjCq/sgIIk0b
r/p938TSPrk0MXtnCpG1lvJgghwbmkERag3/NW2D+fqhMga+UKShbrsN+pR1kErOCAq35TenZyME
rdXgs0R/I3WDiDxda7Jd3JhgSTORb0a9eF7zFpxkheLTjqncP8DARUfTctKtxUEhvjJ5S95q0mxE
YIX0wy1MBrlkHo8jDSOaVpu4Rz9XJ6uvUOg1Az1xf6GDJ98wIPq3tOot9HakfN8W6cSKBUbA0bOj
Z6cjuY8qB1RukjLZ1caoHRMEiqh5gTRRDmCKzXOuP2g0tSDvWSNJDyE5pDA9FZRJbjyUAj3zyFY6
T5HTOHsvUdEWPTbFWwLqsq2jad3OBv9z3hKwByHLu+mKEv+PFxfSolwB9gpELpKpCklJZW9xqwAg
rYP+zEYrKK4Bibu4AdE2rcEicn/+VqZvTnPhKNMaMmbQ0O0J+KDY115Wm8QxIx+AoX09yMAooJ1y
3+ji9gDVnOVABecW1llapdOiHxlG5XAcRPkGiN1niBq6K3aWTtZEmPp/dqbBX7zLvEivVAGJvLBH
VmBIEt8e11R9Fx5IIHv9j4lZqsP0MnRIIwkagvfMzJ4agl1uf4oRjv1XU/a3y/9iKC56owq7xlCi
6q1zDEQnX1bF3/+G0HNHcTGYeX27gjpFhtiThqJEijApPmeO5pt289w1yS9eOJ8w2gosKPaBW8kp
TXWflO1mIGIlAlneH7gXgB+wAE6b/v5isFpTQGjQaWgotSzQ0PKYo9MdJCPb+3O6GHhMTVHw7tDu
Qar32g5RccEzraehztmGgVwJEqq+NOyDPVjfamL/alP0k4/9AzTsVjIwS0NEVIDoYIJl3tDptnph
SSixTOsZaGBlxd58vT+6ZQvA+4JHCqiIefhh1uWYl56goVM8632OOXwtmu/3bSwdMMQe4GpAEIKW
rFkAorNWlwhu3RDifLHctdHKLN2yRiI0vDQwO8FE80QNnULkKqvnVPuW0w7UCwfiHnX+TNm2Q6av
9w59BzUpcurESfHW7/pf90e5uE8uf8XskFc5uhrViGHq+TMEUv00plA/3PISRD00KOLfBgP/0Z/7
Vlfm1p7VUrkyAbbCLRC6eRn2mfPWZHTFqSwPDIBthG94794gx6o8hv5BnLphqnhYVcMTFQAs2KWA
sil7J0n2A8/uT23NfqYmXZnVv3iOubeZKkfglJ4y+PNTHrs6a4hRIj7urEoPWmjiBO7Imgfa2d3B
qUQSODQqvmTJwMImxpsVfVkFlEHAbwGtQOiYCe1nIyOsAJdyk0QsPhjSdEFZrvpNNrj5Vnjmj2Go
HdSRPW/beU4KfSVdf5MOAZwFsP8dHyDJzQrolfu9CfD1/TW0Fg8hCiMAGgLIA/Kzaw9T0AaYpdh1
Q5PDUXZ/nEYrjrJ3zINrCmNXpjkPuhJsDtVYInZva7oTuVnirT142M9afoawmLbP406eezCSoIA5
umgl5wnZpk0HSqKB5Z6PQgU7RAiP4Egc/VEpVu8NZBsCACu1AHiG6hGPdPvoQXwIGqzEe2GsK7dC
q6xjRVBIzZyhevPqFffw98KYLzE45AFLdNB9cwPpidoWhP5Zg2RsgXxE5f1TD8b7SABkbstXt+Wo
T7KzTtsQqY+zodUApVmgah8j38xGpEGs91znD62VSr+yq2NM/8QyAVDdWjsJi4cN6VTE4ROlmTlb
J9B0NGONACRMQOlnkW7rWIf7W2F5J/zHwvQLLu60pLWLgRh4rehdssl5s9FysAoUHy8jeg5INzHp
YKG+AXmQOAbhODXdkIrqswmVr9E1V0wsO43/2Jg/iURvmHXRETcsO+0x6xzkTJ3xN4Uega+4DG0j
3SqlPRaQsx3jNV6xpXjrYoDe7LFkt7aXpzjkoQLjfWS9u865RGYNXOb3l2vNziypOVbA+RkZBllB
AhvaI+1zWW3MNUr/pZfZ3wYQyJpjWW6qpk0M+uiqoGH3Vo7Av6C2XfkWATPrSjCwuL+nTpP/NTQN
92L3AR0ODSog48PRDiysE11xdGvfnwUCce00oEbC999BMzDhX1aeKUvfnxhe8crHi/JG+BYao+hu
4iUNjZqBs8gDXbXG/0XUibYl4GKAwEINdra1DFvFVsRxQotmo+ev0Xtb/ItVwKt4YnqbCsrO5CMu
VkETcRQ70nKRKTd9pwTjhybNDzfbImSaqHvAQw7vftO9DkhMg8vegBFZHEYLrA1rRPeLiwEa64nC
GrWMOUmpyePEzLmHZ0JU7qzmB4voynIvnYspnpxgM9PTfhZw6ZUOgqAy9sJIP3jmP4ijtyl/tOvx
wKMVd7bkly9M/fV2F2sSg82Lo8qFamt0MtzCbzq/tT7ddyaLE4YqHVDeEw5xXrqoPB2C7SX3Qlcf
XlByfRla9/wvTLjgkkBhy0K2cbZ5vcYZIoNIGsY6EnO1PyZrhdXFQVxYMK83L09HN6sjPJZEHjSJ
/y/Qv96UyUT1D+XGm677eOx6njPkcZBoUfJ3nUCpYX9/jhZ3FeSF0PaB3qAbjAoTRm84OYOJCo3u
PPNwb/SZvjHyUg/qujP3rgm2z/tGF/cXdeF7p/I3sK3X0yZJGxVWNnUCg0pRkqdSPim68lS4uaws
tEyjFGzgrfy3QnZtI1OpbcVays+Rrhk+GbtXA6UM6Kn/sKHH8MHx/LWFMt+EgLx9VtIidjtdK/gZ
MiQnd7A/J3a+ca3i130zN2s1MzN7+HFFh9xpSn4mDp6WkYnaFLj6Im3LeQH/v7tv7WaRZtZm/sbQ
C00RG4MSDppYQNkmUAROnJVw+L6VW24tyD/nWZnzsyafaLTT67BcE4hfMzFzAxDA/V8Tbn0w+33z
y1wjq5gm/iqkv5oqtNdd7zVR53WLFyk/Z1Z3VLGBN3kFejVytgwWulH/qTHNlXlb3t4TNnxiWEMQ
c23SiSGEkXqKn2uo08R7Xu5iVECdFe9w49+mgUERHMJakM9EEHBtxbKcXqOVzs+e9s5faPn1/hZb
HAR8Dwg+Jjc3R5Phqdt5ZSz4WQqT+wYEyFBtPahu2NO6WEmbrNmarZEqWpo7Q8PProW69QFikD3Z
VuPKzbl4RC9GNJuwKqZiyHKMyGVeCsYmtWlr+yhH+gBH/iSHcViJChaHBSVlxGcmuc025WC5GvQ6
ys4xJID5ORdDULsapJRWYv/FnTD1+AAustDJDiHQ1jGrPDtT9WAkhw83BE4bDSEsuJjw1ERm4Hqj
oUl+rLKYTtv5h669WuKnTN/+xWZDVRCUObZ5m9dhQjQo+WAEbR6M5CHNfJkfwG9738riPKE3Gcgn
vDWRQL0eSBlZmYym9Wjz6Dfu0G2pkZ/3TSwuOTrGESzTScN+tpM1lngJd9PszIeghEYByFAM4L9X
NtaCT5sYA1HrBvACrGyzgWSFyXStY+nZ6KoHjNZEJqat/aoHLkjRk1tob0OKpMT9sU2XysyTXlmd
xn4ReZZlljluFPEz0BvPJTD6cB6BTbpPTTH+MZX2QxPdroz7jz5zoNcKHUFQTeM5hd6u2WALQQAB
pZyfKX2qBfeb6Mnp10qO00duxuYQRPBgA5uYV67HFikEHjk1+bmy9uP4DLRsskbTtLD7wP6AHjls
D5Q256k10XZZIaDee86yoAFA4OOb++rzs1NKi0Jwk+HzI9pFosfK/biTAdIX84/SNRAx+uRdL1a/
lfGQFTYY9FsLPMFBsQJeXpqdy8/P4qdOgK5cOfh8lG+z9ItyxcruXTiZtg00AHgWQNuI5uPr3x9R
k5leaidndGX6tER7jxkfBigNqWr8N6YQr6NLFj7tpmU1Qc9QZaIEc3bt2K8KcGSZf3QwFCngl+8f
ySVHgG7cqd0dWIcbbSHG01ov4i45d6Q8W5lz0FtQaQ5e49tC+3/0y32z4quXjgpONoamT/56Ht2M
oLcBzZRIzmaavSjPfOqb+ksPed37Q1vaEHj3w1XDEDJos9vaMEtB7SRNzmN1jsZn6+PHBQQSEPeA
shUSvXNstBwTUxSdqc5mvaPfknZ7/9ffgjfRG3j5ffN6u+W0r1zAJNUZvFOckJ2wn5UJ+jfqG/mj
9D5H9fuIfmZrTcJxIchBxgavajDBebisZ9OWQwKgT7nVn3OQwJL+Z2Y95doDJILFWq1rYe+B3BAd
l6DPQU5lnn5yc2kVehT157E8a93TkAJuNX4HJ3g1fNXLNTTswq6DNSTm4aERTc2bba0cVRWpWfKc
e/FJS52XpiBfknaN53lh12FPI6mGt+nUSTFbNlWRkWiylXDSEnrRb163EoSuGZitj+e15lBJVEcg
q9iVO/vDYHxwDlwOYLJ/4aYb0FQTe/o+zf+JtI3St2706/7eXlj4KxMzT5oymkfu2E9D+Kz3yQZ4
ILiaZ0fPtrR4EoW+uW9vYUtf2ZvFHS1r4544SuKhA+I3s0BJafDxC3a8fanpirFpfmaBALhAUV5H
zIFWhnnHdeJ1fVYaQp7T+hPZG/Lz/bEszd3l52fv3a7TbZa7+PyAdgIOIqONBwFpEjTxvsrf79ta
ODIYCmhlcOfhX3NHHXkEDH1VKc9W/wwqyk01voFabsWPLlyrFJBtD0EN1EAgcnO930Ckh47s2uzO
oC8Hx0qAOxiEeVABof3+/nCWVgaPEAehB9zbDYWhRnkK4uioO8eQcU/sn+PKvbby/fnKi0KTtoqy
7ty+NMaGl5v7P39pNS5+/rzPvoeyHI9a/HyLPCTp06gem2olRFtYC2BDpsolmhJAPzIL0ZpG6a2L
bpxzYjzibsksYEGe8zVkz18Su9kRgRmU7VALR8fPPEM48Cw3jBwFUGpLP0U/AqveC/YPM9/67Au6
Ut/ig3R89yX+rdEgdnaNEZDocH82b4eKdxw4EgEPNMH387d7/sLNicaDdtQYt2cbvyGzH9IYOgs/
yvLDUSl6+8FsgYQ7RI5wmq53N35DmWnoH8FxBTFciRzbGsPD7a67tjA7P8oUpVdNFmIBFLYv+Mq2
W/w+iGgQEkDT+SZNrRVuVeqp2ZyTNzDwq/LH/XW43dX4+Zibv3vhNggwq6yWQk9bBIMHOwnQrZnL
j557PDoN5In1SUccz6bZrpZpOzACOtYXABUllGhQ3bw/hpspmgx4eGCicAM02dxPChbpemZz9pId
oV2C++X+52+maPb5aStfbFU0mOeDJPg8tMaMrvFT7VdEVhJoa0P4H9KuZDluHUh+ESO4L1c2e9Fq
tmTZsi8MW7YJ7uAGLl8/CU/Mczca0QhpDs/voAhWYysUqrIyhTnqxwwM5kmexMloQbG4ADZE4edl
FgCZxqFH0vGSzjiw+lSz0jGIm+VH4m8rUn5gmk4N8JvzZJrcJvAqMxiA9Ogafdf1KMmibGjfU/Ch
K2ZLtiLwkh6azVF7wuKfm6otbc4hrx3EtvFgQL+kNcrNtCjSFrIJ4z1o2FDggEI55dzIAhZTO22p
FmfeSLajwZq7stZqxeGQDQXpWSDmHIzEEH0xq4pinND8ffTH+WgH6Z03WXujL6P372HO9wyeGxgD
X/H5YDKg2qopM5MYycA4YNNjrk9hUKvUDy+8Oo4KDDgOACGcZ5SP9mQPUJN6GvRfk9iaO8SS08YZ
skcAxKHsUSsuENnyAMSFdikD7J9wjOemSrCLJKwI0mNd1/pzqaf2i5ME74bpYECnVnhK7WRA1mos
1cQIOUZ2/2b1b9dXRTqGv94XwlDAEwhft6d2gVRBlx7zBQCJgHlutKZ1sr1uRbYoAVJw6AGEmCgi
r/MxQGxkKQbwQh8D80+//Fjod6p/n+uf77aCpCk6NnAkQbktPvfLxRnzwS/J0fdATY3+9cFEl1gT
DbkqO8NX9ix84dnEE0t8Vk/WBBTixazrOTn2UN71uurIzCUPoTD7s3ayXW56zxU1f31gdCDLASOi
iW5Asb1xynLXXBLstgWELBnS24Wz15eHzFO1F1xScfHRnVgS9jUFq11vdl56HMANGFmBW25yEJZs
e1tznjPNnMJ+gVRWZtTrJteBhG7oSsKybK0tMvCdyqtLNg+Gixo/4KgS2oMgR3cx0fv02ATOpq2f
tLUOLfubFfy5PsESP4gmSwu0guhCB5u0cAEaw2IaM0rXRyhppRsLTQ57M0DbW02h+3XdFD9VF/vn
xJQww0PpuwGjS3pcFxZry1JvmrWEBOGQhGW3gg45CNcVeE6moiuSblywjYFZE+4Rj9PzjVvldDEn
dJ7FhYP2gDWjf5A15+lMNL45X/Rl/O4nnf3+a9nArALWgkIjSPgEHzO3OcSkbZoeocW2r0DSqFdt
lACqen1SpfskQMIMLwokMETibNpYld26JD2W84IS0NIbjwUEWbZjuyybosp8xb0pW0Re2ERNAT0/
gFCdz2VjWCxxodIGdxP0txWenTs3XZpHNj5o8zZvt7VBUSNsZ3a4PlDZRsWVw3V8AGpCZHBuuGZr
bZLSSI8WKBvJkhVh665b204VEyq3g1f/XzPAsp7bAcfQhLAZHsd0dijXdOPPQTUU2ZohMP/PBP/7
iSPlOjWuXaTk2AKM3KZvvfcQOPdF8Pn6jEluOczXPzPC0R6QddBmqmGpiAYkYFn8AGP95roN6WwB
HPJ3RQB8EiLC0tcni/k+vKY/bFfvoVudbTUShRXpSE6smOcT1oL2cFwMrInVQPChWLvypvZtlctV
jUXY2lBXXilbEowlBaXDAigaa/BIHlAduD5p8uGgmZGTPlqIdM+HYzOWIl3K138OjpOObBnp3yu9
BscDyg+0cZpovboIb1uUUkHmNSWxj9gwNPq62pJp+eTNpv6BtQHVHGrofCwXJMyuR6EG5dV4BKbk
ubJdKJ2ZCp8jWxgTpP06iNO5rLiwMGSEv9GGJomrbgmi3l5+TdaS3gUAP7w3EYRpw3MAzdBAPQIZ
IhyZImntGq3ySdxzNg/L7Jw9xB83iEXpxi19FSpYNjBEEpCDASQYF70wsG4umTV2cN7dvBuqNnTd
A0M14PpuUxnhu/HE26y2NlhLy28I0B66j0X3UDDFzS4zwYm0UNPgNSHxErJmUE4sRgafmWzdH0mx
c36/fwynBoTQYcHbCpIfaXoci9rcVAnU/ezZnUNnrFUAZ9VYhMMJtZrCSRqMRYez9MAF7PzWVWTs
Uhs4l6DaBsXsBT6xmmrHbFoEJAS3NSRb+2P/gcQGj3f+MyHcMZRZTrVSV4sTcKPnIzJMKjyt7BY7
tSCcFTftDDOdMYi12M2TsclWuq2TemPNCncpCzlODQmLv4Km2TRbLH4VbJrilrLHoLwF1Ybth+AW
ylSoHZl3BmEAQkDOpwfdn/PzUls+ys0axlWFTQuA/qzKCcgMAJ6PtzP3aRBKODdgJlqHroMeBppf
Bn1T1X9lmwteP0AFAxmni4hwGh0G/LSDXADVomQ1H8vhpclURK580sVgHkqonMgVMtsXxCkjVnzI
shoxdU0rFial7u5Tz0Kb0gLG7nkiy77M2NSBScKvFHwA0gnkUAQofoIfRgSEOIVeDoZbarENHc7V
aEInV2w56Rzi5Q5afJDDXASbRY6bbuoKLaaeWx3nRk9uy7yxDlWflArfKTtGnNkMkXLACXwEf+MO
Ga0ZXbXYAf/spL/aLjrcim84v4p7QDprPnI2QFYEQPQL264fmhU98dh2Ftl6LCIqvLDq+8K56dlK
uiodtDhI78F65LUv1+8A1fcFf2NRBzGAx4/NFAUsDyv/23UDhnRPn8yQ4Gi6pA+GnlvI/I1RhUYW
5l+0N+i3vhl//2NapNlh98ei6DEPIRSfPF//BdJtB9Ze9KbhlYpkzrlngOz6YkGSFE573ELHAqJw
hkpoSWIC6U6IB8A9AG13UXZcjRkkY8SPl9EE++CySVYL1H2/rg+Er4XgHc6sCAH7VKOittiaF4Oh
70sVVLtmTuMMxEmbtJp+2xB4+oA9xB1AWYKDAvv7fOJa3UuGzm38OHGSXTA2B4cVYY1c1QZ9hjfm
gNrqdYOSzYgHMHgp0X0D0juRxNGBxFdNSOfHXj79WIIq0pf263UTspUCRATIPQTWnFhGGBP8+OCv
jRd7yYNJnq3lE2sVRSjZMuEm4kE159QQ488+mdYlr/MgdrUmD+vSeNRID5o0u/rqQCULCaf85vqg
Ltm50RdzapJP7Ek02ptWm7RZBpbxcdprIF5KnWZLKv9xAuzSIOlOy/09yYcvI+s/6eu8nWj55C4Q
XTbLG4d0NwtVvS4v+xz5bwL9AISzoL9zQWLSz2S1ghTvC2tKn6mWHaeq2Oasuh0S8Bcz+ttI8ePa
eoosoqKKk/gckLZxpjhIBOPCFnYutIWKBJiKILbGctjbbjJsIJVH96RL6Xas2uaekvxnXgZMsYMv
gVZ81PgyOtRgHa125yuRlwWkghItiI16tO9XJDEPc1/pDxkU/+5BUJXvG3BT3Y/dTJ+qudO3A7Bt
N0Y1/FZsCekuhAwA9iGgQ7gDz3/I7HrZkHWo87mZ5Wy6orfDdKXTPRSSjQMIzdj3qi2LEHw246eu
J919jQbeqG47+3PSm02UNnm9Sejc7sH/ls4h6bT2oW7T4vX6D5Uu1cnvFA7kaFDLmrIkiIHnIBtC
6RKil9N9GZYp2dDBJfup150oII1qrWSuwDmxLBwao52QMRizJB4WK/IJ5M+WSFMVvCWBiHlqhP+I
k5M5kylxyxlGeLuyuSX+rmGb1XsvjIvvOmwsDg3gOQph1xWeM2oTWDvjzrJ3Aet2c6ZKicpn6z8T
Ih5lAtSlRuzrx9NafKkA6UZD6XGalCGwzI4LaB1qPOhWgQrk+YTVk6+57kCCmKVPaY+k52zv0vH3
9U0nu2jg/y1whyDYvkBz5qDkKlcD/rLOUQCA6u4cPF23IFv3UwvC5nLXXjeTAhaa9UD9Q+v+rN4s
FVGw7Oy4oA/h/KJgoRBRo15Q105XBn6sQ3ixawDZCL4b46/VrEAz32y8bHt9UNK1QaoIbUsQxAOj
2fnagK08SfJJD+ISbYJbt2QUwU4HeTC0GGyum/pbPhCDHSDg/7Ml+K8K2SnaGVMQz7b/2yGQeu/d
BztYHpqKAl/jHKHt9sNNTNDS6ge07EYLM+PZM3fXf4d0HV0kE3zw/KIZhP/95Pwy0muQfViwUyCD
20EIwXLeig5N2uhFqt5WaK8q7nKVQe7XTwzmeQeWJWfFxnlZrTJs7B+ZHraH66P6G+ZczC403jjD
KfaOLiCJatBoFXlWBHE/etMN+ja+rNQ0wIYxlw+sKJut3hdL1LWu8+ImpXVTVivaFNeSbhh6E+KM
QONhzXx2IGs17m3adrveGtnGqYNpEwDzuZsKkkQNa817XC4NBDkCohiE7IbjMD8X2XgwSInRYj5o
IPxYvSQurHxvuQfHOTg69JHRjVGy6PqEyVbl1BY/iSerYkxZi56AAKiZxqNPvlEmh3FJyS+fNMOG
slYlbipzUB6SzJBLQhkKEJdze1rDjBxd4kk8TzvjO1X16ks/j0wMXvqAHIAB/vzzjkbLuukB0PGL
Ozc2ivj6bMnKviZAaujTQvSCSr3gKPx+Nhit7CTWsnR5dkGYer94fo4+Og8ECh35wdbEfdAWx4t9
r/Z/LpqupyC0NtjRq3JPEZRJRwsFPhNIdCgausJmH9KkhvgZ0vYWiXRnU2iKzSFzwwj20ZNmczY2
MZO+gohucFqCxKPWfG+T6UtN6+3QzGGPhuiwq+ifLFEB66U2UVuGWDEqThcAdI+Z9UAHbMhJuwcJ
7Wh/pW210RjehT9anSgy+DLH7/HGDkTzIAsU37cUVY7US3DUrDVezbcciQJ0JymmUbpMJ0YEj683
rpb1jp/EOuhjG1KFqpy9zIAPaJIbICvEwVbnu77Op8EaM8Riy9awbvxGMUmqz/O/n/iI0RgpYiIc
KjJbf8Dv+wkVtej6wZKtw+kI+N9PTLQTyCirFCYW41Pg3KbT3h4VZ1c1CuHC+0sHCfphFGsedfbc
EcXnVSMQrrd0tLLc81I4Nl2/Tfvk+1rrjx4kj/5/EyX4a5LUvbOkMJPV+8SKknED3rEPmIBHQYXG
APJPLM8EPcQGU+YF8eJHvnZgPmpoilhAuhYnJoRR1OiiHPoeJgheQRZQMoohyG41lJZwwUAeHPzY
gpuuCjefZ8bgRPR9kiL7v+vW722pQC1LrYB2Bv2SwN0gkjrftFZeBbWnt7gMxg35VNlh/1wNqnCR
/1QxoAF68j8jwo02whcy4AKTuKvrR2LTsC2sBzbPz4idh7D1EeOPXOpknaN07DclVUk1yKKRkx8g
XjIzT6QOHX5AVSPpk7Z3c+3cT7X1XKYzlLmcD9TVQVoBvRhOEItxC64gL/q54LLH8ZCF6ILX1o2l
KbaHdPtZULCDIWT/Av73E29TBGjYaFI8zTvi7UoHHUjQb7t+iGTXGLoFkSDC9QIYkbADVzMDmAIv
tLgDwy4yErn1grquudO9wbhNx2I4IFsI4bIWDbfXLfMNcbFhwCMAQgQoriOvej44C+rJFfHh52qW
v6LqdrRzK6Iz+sWKZhtASHyjeSvkDHKFZ5KeBqjuQK+c68GKsrn9YK2WN66o7IPR5FBqkKfsEVfv
Z8g3bpAs73bXxym1h9Y7cP8DEI9a8vk4jQGxWJ4hDZdZn9PsDwkey/RzR1+uW5HtfijLogqCCAGd
4MLx8xCuluVk+jFQb1sDoc8E0sXmJW+R8DcUUGaFLTETwZB+z7XcQlp6/FmmL5MZUmSKCBQ82m/X
RyU7ACejEnenmeqTyyZYYmZk+JtO4bRUnzfPl6aYOlcb8KyPc//H1L6+u6cUSaHgbxsBbihEiILf
1cDQY6IFGxmbIkyLkE3bj8wOb1P43+8La84GzVpNDd836tcEqi1Zrip+yYKFfyNAOuh8glLDT6eJ
+n7sNo+Wu3eSrZ7cXB+ENGF7akPwA93sWXhH8hyKnt40hRGZ0PzDs+mlb7QnP5juDLt6MgrmRs1g
vuq1ijyBz5Loh07tC5ug6y2UXXFzxgzaDaX/Uq37oPNCxh5pS0IyHafl1/UhX9JK8o2BjDwXOAH8
Rxfi4ATeIBvq0o81vc3YnkKxAuneNXsau8T+FeDZ+cnIGZLDNEvIw+At677vkhz1kmIMU0pe2TIV
B7QAtJ9c5LG3jOZQXSbJHJGSfG3SytlrjdshUzPN748lUGN1QMoLWmPcGMKeBoGt7S6JjWfjhIRX
9bht8I+nwt9JDiYKx7wng7csX+TV9CW3DEYML54gnvnql9+vL4BkWyMrj1pkgKHg9Agx8Nq5C6hY
UC2kKX12suzH4ug9dBqqw3U7kmGcrTP/+8n93fUNevDW3I+d8Xai4ZgorhapI0azOm+3BOBfxHWx
Nuja1Ev599sdapP7KYFyWLO3qyYCrZUiVJCO5sSasPR4QgPiwQo/LqrbvLgBj9UHZgt8GFx/j5Oc
8VU7mS3SWK3BytqP28C6Sbr+hVn+23UTsrsYD8//TPC/n5jozaXrWi/zYzuhoV6+IbG1sZO7Yf58
3Y5kg5kB8i5otHO5KpTgmdMxb4gDXswYxeJ8U7qOtoecxAw+X61U+E/pHkAjQcAFEvB/YdZyC9cA
Ckd+bNL+gY7VDsmQW1aSp3Upb9j8bpYp7rp8nee8XbR7ik/4VNOskkBLE5nemy4/KJ8R3PVdeGOk
Bzj1I4h/RCobR+t0Jxs6xKPjUvxeUK7dNF4VlOGsT9reGALzdkUZZAXAGBuwRX/roS6AMwnb3FhC
0lMNrKqlroh4pOsJNDAaSx38NEc4yKXW9C5zUVFeTRvaYfMOYr+d9nR900jPV8CFSNBNwGnszzen
5qV5n/dlEHtgCX8cqEoHRfJ93OAcJIO0FdpkhU1Z2QNr9Q7BlP49B+ZHxTQgu8hBbOWjuI+iARed
PP/9tKnN3lgDXA3G/MnJyS8LzHpumUd+pn0mJYDNXtVvTY89tbV136wqKgVZwRvQLYfDTNDsjA70
8x9gMmhW0cYFPMP1Q896sKCI0Q/PRcVhz2wH3csNqb2N7h2vL5zEq5zZFSKIFcqqVCt92PWWn0Gz
vFLDP4DfdwUTZ67qTpUaQ93AQNMS55MRQjL0PszN4gGDMtiDe0PyBVyZZE0i25u+BHPuKtyLyb26
cCCB5gMZK8R4AYcXW5XS1hy90avgytBf/dlxSPqpNEfjyass40+2BmAsANni16G1jGhtTLMLdUQ3
DyiKY9pZb3Q3dMz8Bz+DDHUOza2blujjhmr9FNLOHqEOos/h0BXehvTddE+c1TjOdpeC8WvoN16Q
BFCSxtMXuekSV3RmbK8vnuRoQ5NXR+qY6+pdsCIE1ppC7Rm3WsaiEfpXerMtvPdfB7CBnnFA1wFO
Ek9Gg1gwaX1cB/7obdJg3lXtJ6f3Ffen5Cbg6sLojODAiwvi3E5PxqltEW1YaxdOxD4kqf2IFs4d
KTItNDxNEd1IDzzv0APeH+mPi07s1c/s3kxHXv3UvrPMenYzejcX1XFZzT4sK4L7KAn1Tttmuf1U
Bu/miELkfGpfCEiKOvmrcoe7aBhvWZHeDY6K5Up22tB+iFAXWCLvguN/Soe1gxQcupD72rzVArN7
npvR37du4d9YZLYVcyrz0Yh/UBPnnaIXkPPMZMw2CJJKhv7oAAaap6qStcqCMGklZbbW4o6PrXln
ulvVTSn9PJcJB4AMJIHiTUlmqArVpAF6APBZbRnDP9ePq6wsjZWAJhkIDJAaE9Nui6Z1zeTPQFrV
eze9Hf94NV6IW+iEd8t2+pksW9psSi/Svl03zG9H0Q+aXKoLnS04YWJgYkJudmhaPBNL/bFKvpjO
Z5s14IAAW3jzOq0/R9XW4wtxYRDqjZxZg9cIhesUCs2NPleIOeq82qHkcG9q1W1TQe7BgqxROBSJ
s9WAq7o+TNn6Acn2n1X+95MIOehqUvWguIjnyvhcLePrSFE8vm5DOpXgKYeePGpAF1nvGmqAWYVO
ldiGrGCRTGFW5aG2fquG42g/jX0eLfPbdZMyLw+REFDToMH7sjdp8jLmtcSBB67v7GLvdjdl+YGL
5MSEmBVrh35Co7Dux2me/wxG47nTgzUkiaco4MjcPKIb1I5xwCBpy/9+skJOldm0ALo7njL6Zjn0
pmbQWvQs97eRA06XUFvfX5886U6E6ALCKrgmpE3PLVIkMbD9GfJ9XjKjr3xYoiDxs61F8mqjD4O+
TRF4RYudtIo5lY0V1VWkTrm2hSP24SVlmyzmbJNjst505mYm0eDsu+LGKxUBvmzbo9UcqVOM77JD
amWDDl3AjhxNfzNZd7bzfnwYAgxOjobmC6ipCIe59p2+K5eMHO3mTiujwFUcKck9BWI8CDCAcomn
lITQF/QLVsqQC4gZm/cp08PZcLY1lNlU3LJSQ3DsyDhYHrLZwl7gj02jZZMbJxRC5UZ+o8/rDYCW
parSKlkRNCkgXEK7GvCr4oxlTmvrjT448Zi7IR3CYFE1/vOfKjhYlA09PFhMwPbA+3e+rTtAdKc1
N53Ydqa4tYrPk9Z9Hsp3cwaBiwEeFSUcLj95kdaY7WIcVpBcxPl0x1Hb1fs9Ng9MQI9hcnC6iDPN
WqMCLj1zYmZBZXffDM/vPv1n3xe2bp4W1HRWfF+fts33qi+2fZdvfb8DjfkY+v37T6IH+mpgYriS
9oVSxmC6xQq2bDu2URHF217hyy4VubAcqKWhzwaYvctYXINOEaXpZMfGWumPc7IG3/y67MPBbtlt
2sDFeJPb3fs1ngRWVeso+hrBvkF2du+PPm58aBju28Cd74NJSW0n25LI5KA5B21AnCjkfEsC1Nfq
qzfYMXQKnhGmHZy0aSJPS1TMKhLHinIz76GFS0Kfs3CMq1LPaeLWdmwVLISR0EFjaIcnkJFBRCCP
rm8hmdMAly6OMgpugPEJ3mktg4VWS2XHphZDeyeyQLfq2y+r+YGt6qAeArgWCooXquG+X/d2Slon
NoNn4lWhqT+s+kth3zfa3agKCGVrhWQQ9ioIZC97xCkpGrcNSid20olBAw88CE42upHbeh9oRkY+
7J8pIcHgJyB5A+8+XMj8bNOnwFVFZNLtABq9v1Xgy5gCyT7mTx0O3QSBxK3tLxkkpfXlJvcghsQY
9Op4V4jiKEqNQlwLD1awtl10brlVOfozUkkxUo5RUqbbAmG87d9Dtobkb9d3oCSEQb4SgTsYK3Cp
2HyHngZNSI7WRe87cW3Wf2xCN7VX37DO+GL7w49lqj8nLZhYrtuUbRC8i0G4CA5OWOfjP7EJ1eRl
CirsRnBgb9oqNsyD5dWKoyW7JrmGMLY7nkXAkpwbqZMKcuOtY4P/9JGCDs2lClCVdBQ2mFaB7EAA
JmLrRrQJWXPq2TE1I73ZtWaYqdQrJO8B1PP+mRC8Xm5knQdRNTseNbSgVVqoZV7E+j/Me2Q1kIrp
Pphfr6/NX71R8fLnJ4qX4BAEiFxJUD/vxyrANQBkzvBpnRm5zUjh7m2jtSOHooDuumi6WPNV36zM
7e86f+wfu2YxN6TIf1OPznEBJmeX7BoAv/FQT7w9nXrwd1QmVJDBHgEG9us/WnZgcBSR3wxwN1yU
e2yHWZ038d88bzW8AK0DFGcJSpUqbKN0UyEz9LeuZFyELDbLa6CH4a/TFmKRFSpJtuuqwIDS0XDB
CpR78NgTAzxTb0zNa0c7XvWviwmv4wUha3+aHVD0xgdIAz20IiFghfAb15g5PyZmiRymPq12rK+f
fO8G6vPXl0Y2YwAK4JWCfjMQlQlnvS9JlWomgiSNZi9dMT2WuqpbRnaJnpoQwlVCwOap9YkdF525
hgHToCICZ4kQdpuyKro+HlkuHR0NYNcHabmFnhZhwixLKyGLBXhw2qfuplnKyNKGO5LX22m0vmul
9ZBV7dassy/jWr8foQMOER13Apg8gesTRkrXSjOmToftZuiirpv7LWAa8KO2Me2ccmkVl4PMxSFd
CtUUtLvAWQuLRx17GEq6eijHG+GYWvtpMdHJMe+vz6lsj+BQBX8z9+CS5n8/uQ+ypraM3u292G3j
RHsojx/4PFpgeaIeUl1io8TcWh4pwUAY28u+jWoVvbesYwEQsX/fF2bJWHuvsHN8v6yc0gntLq/i
dl3cT35uQD4cUAVr32r62Gwc3X7tEz3HM7dKwskj2qbVq3JfmhXZeQXQAgXadSNbn9ir23X5cRln
lGaapLhtliY4pC1yhxakf781JVHhTfjPFB0/SmAGTz5hl4lVsBTaPymM+vEYVJtitcKuPFKwV85+
emujAe/6osgOLZctxGMG4K9L6KWZ66CuXIA0aA528GW5y8qjaR2uG5HsXxSE8BxHcgv3mZgRAhmj
YVAT5YWqfC7rKTQZlkcFm1MZEQ6lnhYjK3M8ikxS7e11vzCUMQLFSCRHBOhqbF5EhShQiii2yq19
s6coIQY6e4FsQeSURCVborAh5umSFL3i3Ypq3Vwnz+mw3PvF+nJ9QSSrjmEAAMCx7iBCEubKzZx0
tDvMVUlezPrLAAni+kumeOxIxwEGaS5ggchMzMppbjfmIPrAOFhoQidJQbUk+zzeoXgtAygDfKZw
AaSoy60+69x4mcN6iRpXEVdKgj5QEf37vvCmaY1moshcuDGjza72qjvWT09zXUXMQmOKv/5Af8M3
tKQqzPKpF48/thbevnhMg62E/6wTJ2ymvRlkpPXjftpWdaTfVK9aG079JkkU4b9kEyDS+M+SuM+A
kPSJUfZ+HLTakSTuc+LQQwpagtxUAcpUpoS18qxEI0VF0bZfNeBudKLVp2G2IrG+/Ly+syW74mxQ
wqoZNXR9mhzec3GijELIWBFHSUeC1zTiQbyrL6qxS81adNLDlY25c9uC+lP3tuPgPMyp9pGNcGKJ
/5KTjTCjK1ufudPshx91bYQsePPtOQKDWWj1v3JVdUA6cSfmhNvTT0iT1TYgf6VrhqXHHwwK3ylx
0JDO/Dd1gtNx9KRaggVOpykOi7szp6+lKgZQDUI4PGm+5B2eOLhoJqhf/7RtRYSkGIIIzcaNwDxC
MEk0eJmd73pmh16pgrHJeuNOJ0qEiVRt53f9AlYNq5/xeKMvtr2+5n53zxrjGWLez7bf/qaJtrec
bGuDxbAxVbIi8oHymgY4ES8Z0sophcSdOXsAIAaPeevt0yD9RiddcZpUZvh6nuzxtCCWjfZZYEWg
W1IE5pttBCj6moqjJDVjI+/GgQfWBe+wEczU9LXRi7P0a5N9p+mfMlNkhaV+ATgSDjUwAhRQzkeS
E692CQPSkWgPDnj3XQcNcPlns/x83b/JMA3IOv8zJJyigo7DBK0kL06WLmr7eeP7yaZnn1otC83l
a1odh9EL+6a+Wd6tz4G7FvGCjuwUal4ot52P0SVGMdIM4MQ6eVirm8ze5Cr2VukBPjEhbAiow7pZ
M8BE34UO25P2/UEDhoB0Msc8YmMLF5FVgpg7TRGTZIn3jebsq2mp6KflK4SYhFvh0inCNDk9oYZV
mm6c6t/SFFp6Gm2HTV+DNM3NetB5QG/VWz5VjXbD1mE3gy3h+h6R7kUE3BgfDyNEEYjSzPC8cHIv
HtuwdSL3tQTgoFFED5LwCI+Tf0aEmUyoXnuaDSMTRE7QNcvoz0Gz66/N4E1PWqCPP+o1nbb50g/A
/Ser4gkuLZPAP3GiASggXABRSgCyzLyiXmzM7i1pij06TKIBbXyG2X1GW/N+IcsbTfNf1tzfgOrk
mJfs1q8Y2LPZbTWqFIJlrzY0r6FLDrgY3m97fjamKV1H1iRuvGpjGuZkYPdpk1WxnvfLU08Ce5+a
VJXUkRoFFoerfcAzilgWDWy8+qwXADSWt5l1B51YFNpt+7CWiqtbttjwaZwzEeCwi/5lkGLXJX6E
G5sIr6DbS9HsZY9hXrOnla36djGbXWqMBzJ/oGkOCQm0lqGBH+3ZYoE9DfxM79YUN0T9fbDfACF2
ASV3g8OiCrxlrufUkhA55mvSuu2iuUCP760EDCzR9VMpo2DCUABsxQWBtn0xsteTcl3L0XBjr6QV
DSvQjkXG0oGPIOvpj5W0X3DnF6HZ6v12Inp5SyFacT85PT2OE2M3Q06WQ5tZdLNoi7ttS/d4/RfK
rsmTHyg+CFySa645YpUXK78dGuRJ6j6k7gdc8KkVwXGQwig0UJWgQF+hFhxZqrStdBS45OHh0fYI
0Z3zk1j2tp4QC5c9dL++93Zym7jNawI5qeuTJTt78PDAtQeQebnQkSqBlHQ1FxFSANL/qqcgJloe
Ozd5M+rp1eqoqg9Suj1P7Anb0xsCZ9BmdJykqx4lVfOYtB+A0XgYDJLD0LS4JMjEK3swUY9wgUHa
5EnUt7vJ3RZNaHZ3luodJV2lE1vC64aBcG9xavhLWvih2/xwjXZjqsJ12UUIDQgcNWTUkV4Xtppd
+OiFz5DQ1OhNk5BwrrtDm2uhxVRNDtLhAFWIuUM27YJ1vlqHaamcCQhra36jCyrIq/eMaHR/fdMp
zIg3O1SN8rntYMawl7i1swNy/VvLVQWZ0r0GQrC/UEIQffK/n4TlWV3MXQZ+8dhI5t9p2dybpa1o
05IenxMTfKQnJtqhRptoy00gOeRs/GKraffdvKGqkrtkD2DxUXEHmAL3VyDA0aECO08ojbmxm0Nn
Fmvf71Aybu2X6ysjGQ/McFS/i+vxAoWeGeCw7ilkHqtJv0H2wA7B8fZgLOPOIsPBWqkCZCe7Tfim
hnYmOJAgcyJOICn0UfMb7kbNJ9v8Sslbeu+Wa9R6LnlK9JTcDiVBt1Uwgoi4MuKqKnaJm4P1zy71
H2OhVzfoclIlLyU7FDVe7BkkkzHhYke42Y0thWA2IgX3Tku+zRrELVAB/MBko7uHw3c5WYfg4klu
QfVkAOe5gd443k6zX/XyZa29L1iFWwd1x+v2JOEPJJb/z94FFxJt/WbNKRxjWiCEjPyR655tcm+z
gLEmY5tuvbluUHIA8b4CsztaeoC8EpFfFZLo2eDNiEW8yOrD+un/93lh/uah8Gpdx+ed8XW+1b2P
fB6FC8iaAHyC4v/52fbrhnW6hs9X3l3QPH6kzw95y3/f52fxxHdMCJeWPsH3yxvT2LXZ7vrsyFYb
3fcAfPDiLyjazj+/tI6WI6h14r6shrB3/Shb+29octzWE9vWUKUz/MIBk44qMpK5qlPDgtsNJoiW
zeYCDAgEb6Zi3DAH+pTm2+Qn0fUhyvYXgCtAkgKWZ15cV0U92S7ALQ5u+i+5fgwU15Ti8+I1NbVV
PZktPp/rBUBbbqi/H62KtxZP9MLxwbULS+T25sCWcbJi2+v8TQ9k6d6B6JPCimw94F95FzQnmRPz
HQNJ8fKgmhWb1b5cd1N7MPvDkise0lIrgO0Dms2lo8WxGP44GSVrzJgiMTBb3o1fmZDe1voIxSyV
e+bZIaG6gMQ12lJwE1r8fj/f2zkA0TOa2c24X6wUjQETpGS8r+3YfINSvRWWbpCGHR7O17eb7ESh
MgvmYxAFc5Xac6tVYadAmc4WkOf0rgVM06foGLDyH1BInjZj1rxaATL1YxmoKHhkOxFgO96M5gEC
It6SaDwrQEmSWrE+jp9JFdwVa6W4iWU3HhJyEP7m8uJAT58Prs7mtiQ+seK6P0BdKUy0aCTfrk+g
bNk41BSl8wA4LfHpCN4awAKCBhinFFmF0JiqtyoApZxZu/UfE8pZhxLknlHSQDzlumXp6HCVY7/g
3rso3YIDzrGojjNg9DP7Tv3/Ie3KeiTFme0vQgJjtlcgt9o6s7qqu2teUG8DGAwGzGJ+/T2U7jeT
SaJE1SPNw2hKQ6TtsB2OOHFOPXxxhZ2HgvRryryLpt5xVqhHg3l5divlo62Io1X0GGXlY+ryfWYk
d1HJVjK1iy7xr5l5Dh8F/KEWSQ0zfFcVQSZWgpPlYcAP0IvjAY4222IGc5pysPH9sX6s1F0bfXeN
1z9YFGi54p2GpgOAhS9dztWKtClRWz12Zf3Fov3eS6NfVev+NzPvEJyze3ZEnSvqa9vEPW5WYUkS
b6tw4yNpkdgrz4HFSft3RO851TNTia23Y1K45lEAZ2ElSDGlvmOvnLTTzM8PP6Dl/jdt73WXMyMN
0teprmIgq1O7Ij5eoNqeOyXdqKbNAp0DxtObq8irpaEhR4dnIVqzIdUyOx9GSBdM8HR61PlGo/sk
fmTZSkpl0QSgSLCACx2YqEt/EK1K6cB1wJfH/FsfVU9mzjcWRME+7nYAvv9jZrrJzubPNmKeWKVJ
j0rj1UuW0jS0ONfe+tFo10xNT/P5WqGfFxkcHKnoT5g93QdD56aZxNYRUqLU71LabRuWNkHlWHnr
pzErH/io1LYsqjJ0m8gOhNCGoIFGJja2At45k9leQp5zM8SG1fo9NHN3TTuUASn15s6FWJvPbNn7
o9Omd3ZZnRhasz/prM6gCWRF+xjdRlsdzKGhKlton6OdRNkGjvfa/mmnbh+jeC31Z8Qiue/1fRv0
CYl/a5wAgFrqf1marn3DY5FstEQ1D40aEAejfoj2fIoeYeTODYgq6uZnK4oNn6VJGtKik4faKtOt
3kVr+aqFYw+4fcwo6hIAFs3f9FpG4ix2AAAUxkaFIDm/7RsLUQw+j64FUHFRHH2zI6kGXTywd4N1
rJoHPTmV5X1T71O+1kK8OAoELpD1RTrn6pmdiQqsXLFpHXMzgA6R0FdeetNOmbkdtIInJDFifwBv
Zy7eVQ3Lqr6xjlw8OfJ1RId8uhIcL5pA6gePYMAHrpqSVSw4GSJuHWXyo+qtAFzWoTGuGFlYDpx0
6DIASBFjmcc9ZZUODZXAy3u6F5omOLa0Gt2u4J7IvD+4785NzaYsiRNaeX1iHWMPRCKPNRIMaxTL
Swc3cq1ADoI3AV3HM+fKmTey3MGVWnbyYUodizKKoRJnfSo6l24La40ccsHNJmk1FPB0cPtccZa0
VMZNq1HzCEzbd8dRW6C8Trc3zIIbXJiYTZuXxlHX5SbCRsMIlWE9e4Oxr4vhcNvMUuQ4UaW7IHOC
huPV7VNmg1a0jgmaYP5FGuJurMedzSmA+IkIJQj0/Dxbg+QvTh/ONiRDqTdRDF5eFKMWk6xLEe/b
/BmKLVa7MncL3/dQZXsngceTYl5sg/aulbW2MI/KRjekm/p1lK549cIGwqthqt9Cy8nDrXc5hHKI
Wq0cEJBAof5nTKT+uTW52HCh0Q3tDXvlqbk4IlQyAVLA4+xKaq+XTTe0HfqqHJNtImKFVbfyTFkc
0JmF6RecXd69lo9en8NCm0TPheXtWy25r9sxcNpiLQReHA1UNcAVgzct2sMvbXla2Y5TaHx0Or9y
tE1kGdvbbr2we3Dv/2NhHsRD9g45EoJniWLR99gG3HfoxVd3wCn3B4bQlg3gNaLtq75YqHD1dR5F
5rGX4rcWGYnvjmbic1KvWZomZX714Kj+x9JsgQR6TUei4HHaN8k29MukbOAELQtBFT2qjyNiwGE0
6RqgXI3K6nTinnkDNKvRNzMiFKaN/EJZtnF5AVS5u3KdOkueMAndAG0BYfkryg9Kxlqmdk+OctBz
X+kcAGPKLXRnNu0xlZYVFmWr+14zms9m2rQvlj4o30RALn27ZoMf2U6FJLbU3AeNZemepZMkCcSa
tsSSw7fcHWwQ9zbugynq5mC7WvkCosssMOJIfMbiZfd8xAFLwRsdKLNK9rKLwNMSKc63JKLFfZSh
iOc7Arw7TkLtPa9l/QksT/m9F0dJqLL9KNtDjQZMNw7dPAQdwC6GNt0A5T0tGOIoLGz3nsUVfUTU
hiw0F3Wog/vmOYEEZVBqen1vuJ11sho3/huBqruxPNZsa9aP21q56bboygZ9lHofiB7haWtXaYAA
yPlblU7qeyUjPhGtFlLaDBszcvMtoM3ps5Np8T43ZL6RnT6uLNzSaWE5E64ACULdptO1cuYftBpZ
hfYitDQAeP5cxWHBNuHtnbVoAr0GroFUK5irpr+fmWiiOqFQ3bKOdrRxIMKZ4qbg7Gcnvt+2s7Sv
QPfxj52ZqzuijhP0TljHhL0mYpM0GwgmZqwP0gEKrUIinb+WZVs6nc5NzmYPIAmzLEFTcPT6LSCC
9riN16Q/l2fP1dG1CgpC5J0uZ6+ykHcavA5RpI6HSVohOZ2Y+7Fnbxpdo2de2sQT4Rdqw7jPAaO7
tKWJUnVdw3DYkjtS/44LsfIwXzMwu2zznpsyEzCg92F0Z6vtbQ9Y/DwS+ch6osvhqlO/s6ngMSlN
IGmrv1uz+9SWa2QACxHqJCoJJXd4Mjx68ogzZx4rbgyeMAieq9EedN9Cd/Zl8arqk6avgSaXWp9g
DJoJYAWd2lNn01V2ChIrOUeyhMgNQuMX8PxsQf62A+xib7TdJwZ1bmrzOAA26uX2XL4HjPNrCqgr
24aEKjJcc9aXQTYZIHqIW80qq4OmpvcycXcEFyOD2PrYZJZvZAJtkq72RgbL9hMv3uG9Pvg8Bu3D
yq+ZXO/q16DrB30lYGREwHE57yRp22TEDXG0s7sa+KrIqnwR//BMGUYQESNGFibiMdV/3La7tMHp
1Bc4xbhTDu7SrFZyy6gMRY7cvSfjIZZ3TbdyQy857bmJ2fEoOkOMVj8QcFe9ysc8XQkH1z4/m7gR
QV9leriYk/ab6Xz7eI4Vlct/52d2AFqVMDp05ZIj+WINMrRjM7y9AGs/f3b8mbTNlZIwwIe9rVc+
XhwrZ9LSAUvxRkeYBL1Vd94cbZSZRzVg4YEbaG2/TzndSWVAv0bXwOXoyj9ga58Ao2CVxZPJADfA
pUtV3BnrYiQEZQQrTEaF7aIHXba5PW9LowKeY1LpQCYIJDyXVniMK1egrnZMjcKvjWfXfeTFX1n2
8t/MzJYnUtU4mApmOgM4XvJsOk8DXppGnKwcAEvnLvgaJhEZNM1fXYMgXC6cJBXkyCC6qyogyloD
alpg7StHnASRtbs9sCW/Q7MRHoToZUP352xgWVxywxPwu4EEfcp8iuPuP1l47ws/u0l4rTmtUjo5
Wt3nQb4CRv4n30d5G5RxHkhMZn7mWjRF8GBi5xQyHKz0qWFsJZm/hM3F5UTQXUbBjXRFgQb+0Ua2
VWMcVWpbL9HgxRunLPXXfKj7sBR29sWwHDvUBRUvnabiQyGIChhpo5BzJEfrJK1fi0r3HsHumL7e
noAll0FiD11peJkidppNQD12Ztyz0TgmZrZLPe6GOmkfSVQPPhP8XtarRdclp8FliQsKXUP0qtqO
lHCmgC2F06BlaCvb/e0BLX5+UqsBPyTk6uZ9di4HM4JWJ7gDCwD/nR9JtnYWLk0ZmFPx+22k/6+U
ELjjSZo6ETlqw5GVfxmxGwjAukd61/Z/wKyNnsF/bZHLE0pxpxG2HmM0SQCNln3Os5X5Wo6fzkzM
KjJ1XwwK4HVyrN2RIytalo9aRSLMnUXAHqb0rSWLYl8yJQD/QBe5YZZ/wCUNivJ/4vc5RAIgZqZQ
GLCOmW5AIi3d9MXKGTz58Tw0wg6E+Ble3kBKTYt6dpAQA/u8NEc8QiCiSsvnCdkMaeXbvvce7l1Z
Ad4dNXbwRyHReGmlGZwq5y54C4y+sD/Jwun9AUQAlk+0sRW+1bc/404U+zHSR58rOw7Snt1l1mNv
UnCB9zmNArvi1lPsaeDkJF1EA6Sq6sovlcFwCHLzU4Ma9AaslqjxpKrZZGCZkH5kIHuBw8L+qXQn
OYxJhztTqSzdqsG2vwkd3Lox91RgUVVuOrMiz6JjnR8TUfe+U0ZPHs5u0Yogjnea3OWO3v5OlGAn
Mqa/iFXHX5LCKDZWNxRBKczSd3OV3+O4y/x+LPstGcbO97At9nrE8h+353VpT6PNeGJ6A74Pgf7l
tJp568hSZPaRyTvXu0M25Pb3l5wD3RNkqlCj4DH/PuuMfigo3vcRHit1owFEah8YZORvm1kcxpmZ
6e9nPpgbpSlTCz6oV0FLw06svOzWhjE7y0dSZ3FB8H2LPEAPwSKndo3wdHLgSwc3gHtAYweuMfTC
zTuGDG2QfZ6DaiQ3Y+fgtcCpJEB1qhHMAbl0h/t06NuwFr21uT1312ODYRCBgGBi6gWeE5nn1uAa
IFO2QD+CZw204222waF728j1Al0amS3QmHMgiHMYYfWO8yB2VxZo7fuzBXJTwc1o+r7+d1d/zprP
t3/+Qq/V9PuRZkauHvnMeRrEsvMKE8gslPS7XanToK80P6odhOiNfOC9uSMD1X3wsUPTvSt+aONa
beo6ooZlNLkjcetMJarZMQvSDq1lvU2Pei0OJp4M0Kjn27rgn6NKrrjE9WyiaQ1xO1IwSH6joHO5
nYgO5NYoHHq06VZUn6O1lvfrsVx+n1x+3yn7IaMOGFwS9YB/kF8syNZLw9uLtjaK2dmW0JGachoF
t4PiuV0DB1/vm2kQuFyRDQCC1pkNYgCwFeBNDGKUPtIfsnhNqpVds2jCmlitEOQC0jbzas5ar6/g
WEc1xpafkyFHi5sKdTPZ3Z6qxQUBMyrAZUBr4n14uSCawDPGAnbu6IE19dnMrXTb9RH7PsZx/FLV
4x+QdSEuBjIUkuzwsXlUAhGBQXJV4zyNXqxHs3+7PZzFlT/7/Mx/TUvqnTvg84bhG/dkrRK9+HnE
IQA5TGk+dxaL0FF5pUVL6wgIPq33bK2zaPn76N+CIq4LZtGZ4xK7EKgQ4dJUd6UGnGT8+w+mB4zR
//v+ZP/stmyIKnRN4vsWusofvXKlxrjotWefnzmT1CXp6+nO7766yrf0Xb5GILRkAeSGOJyQlkb4
MjsLEZw10Thi6wn3IIydKbJdK8TKnlhahXMjs1VmkbJiy4QRu7ivgmxYSV0tjmEimJ6Ev8G1O/s8
6kBR4trCOpruJ1I+NCRQdPPxdZ4QLCBHRgkbti7XWW8E+FB718L744CYtvyTEUxaAdB5R9Z+DsWJ
QIQE0Kuwj3oRqvQ1LZ/G4Q/iuomiAKfs1Ag+r45DOsFSBkV4ChWobkulW2/6vi73t+dp6fRD4DMB
lkEDeoVdwBue4+L1wFkWQzBAo8kjWPB2etw+AG8b/oEtYOeQHEN2G/m+yzUxBwV1P6Drjlrn1gG4
hfldakT1bsw7YMSImZin2wav3RhQaMgDIE1KIPNHZ3ulTzOof4zSPMrmkLr7tUv22o0npPXkXxjS
NYsUKPoTypOSHgezD6DsELLY2HrjWuVmynfNo+MzM/PuqpTrIK0cBSIGLZfOrrIifjR7o/gyJAU5
xinJgJrLZXoYS6HAhD8kr38wjSjN65DiAUR5LsDXcC0BzxeAABHyOMUQFI1a8YzFhTqzMIsnOq1L
kDFyzGPyotJ9Tg7/bQCzSyWS/xsAG5k/iCAv1mikJ0+6WqOzAUwDPLtWSgFIsj7agACRJMirrdHg
Mb2n36EQ/eFjAU6HoMideOqmKPXSklBllhQd3kqW98M9JMZft6dqIa+I7yMJg6w86GavC3kcRel3
RtuIvLTyC5hL0VcP+k3fjnnAlUI/1uinKOczlHY7Y9vaif/EPp6hxa94x3eDAmhi4rgcJVeWquoE
pdfxZ0ERXD7fHuWSv6HtCHV3MImgDXc2ibFXpTxqC+s46EeNfTU+Ds5BdWFqWACwDZfc/PbJ+sZh
DS6PY4+8K4hCVvx5uh9n3gbSGOCdLXeKkeZchWVlQTjVgXppisxObv4Y99pf6K7xcwpJrG4t/79w
zIGIGj3JeHkhTzK/iLS6sHKSVR6IQKNQRLvCFds+0j7u15gq1Bem+xShzexy0JWgIPyCOIMJAlCU
FfqPZwPBqQJoI45rUKvgIXnpUlVimKItNX7i1Zefqnq57VELkzQhQSe8DyEgzZyFNBJQQzMrVHEy
0THShYX5l9etmFhw2gsT0z1xfsZwzmKrhwlrq+EGqFfYPhaOMIDnJyghPBevk9kCuLIAJ7rb8pOb
dgcoVgTUOIKoEOn9QB+3t2drzdbsvM+HFPKXesdPWrJJCYYTaN8diFyan2/bWcpdXAxqdvIbIMrV
DCn5qS1/Ykv5DXpZzeoxVfGdje6XOAfOrFNigjf5TeetUWovLBm61bFppiQjOqPmx9igAOOPG35y
rE/Cd9qVJVse3tn3Z143UMZLIWt+0qutFb0S98GqQI20n7TyZHIQdGOljzReeeQsjgo9Hu81VEQF
M0fE4wSIMHQlnJL+TmycauXzi84xwWgJMG14ZE5b7czPPSM1W8IKfmLaY2ePqFC8sBZt+JDbG+IP
IwDQaYFHODCGICQFh/ulrbo0KhHnIHTiQ6C3um8l7cq5tnAw4BZFPgnhJyD7c1x1XQP6mg4uNhJY
igz5WCNlotG3236+ZATP4qk8MMkh0dkwcr3uemhv5aekC5gRZGk4rl1payYmpzhbFZFatWIgfT2B
ATRk/Ss0H2qUIG6P4/o1Ar2Hs3HMlj6r9IJXHOOI8tByfQAzrWaL4Pq2lSUHO7cy/YqzoVQuH7JI
0Ryivm1QZr+awUPJ4mfKdra7sjCLO/Tc1uwE0JVXCS2FLXes0O6ibzQgJaHR4qtO/E5atZVu+53E
VRh76qjlaFP5b2OdnRAO+G08yuz8pJo0yJCuqeWDqHdxtads5VBfXDxKXced9B1Qp7qc1jxFjybp
sXgDBZDTfKqdoDe2lr1iZun0ARf1/8zMYzeOgoeBCgEcMSG+xypfkpXa+qKrWwiCQd/6Xie9HEhK
tIQnFcGcDX9JcOco9wdZ665enKwzG9Pfz3zQ5J7MJFCypyIJUydgKKmBVmvtglgYiaNDdQbPNgAY
r/pmzaYqQQue56cOeEIHKrTF+OIlH86FIIQ+MzI7GcDYoutoj83RkPSUpb8GcleuAesXysmXNmYH
Q4GMJoAMCEeE3NnOg+75iLMaY5sAxuvdu85bs0Z1vLRzMSxA8CD7DZaFOStWnZtFnVUCfoZKKEgc
yuhOxvcFipSt/cN23qS+1/RQTza3N+y0S2ax/YXZWWjEco05UQyzDeBPIzwcpdAhIMrv240kaGxb
C+8XPBFPCUSu0/MVN8js7sgsLzOQZ89OJA9xRgB6zcbAXlPYXHiyXFiZOYl0RdpEys5OyN8TdXDo
oem/154IU3AFNeOP25O46Pco6+rgUwM9xryI0zl2XZVMy04F+dvQX43yqS9XIoc1E7N1KvrSyK0S
Jsp626Y/Gd/oa3p1i65wNorZygCr0/DcwcbCk2NvFH9R9sWDOIboflnF15zdFdFK5LU2ptkiDcrt
0KDJ8pNeOhshvjfNodD7lRtp0QjktoCimUo7c8YHzeg6FbkDTlfrvoh2HUqHhfMnAzmzMRsIz5sm
k+2I0zUP0HkjyxAaTh93MTxV8boAtwcGMrvtCiNLXYAwstOQPOcFuGo+9x/HnyMhi+QEOqOQCL4C
3oLuikDXq81OngYChwOp9mX3KRrWkPTTZMxPHCCOkAxBmnRqPL68irQs7oBx6bKT1QVVt+f68x/M
1Nn3Z1dd5omplWz6/vC1S9608rcrV5C2Sz51PoRZlJUS3ls9UxleqyFrn3ga/gG/PhbjbBSzQMpu
IA9R8j47jc0m9gzfzA4yXTuLF8aBVP+kFISk+3Vt0LSVwYEmqU6FCwotpYfCva/IGiBhyQrKLu5E
2AFw+fxm43Zrx5HVVCdD3lXGnlYHlaxswIVLBQHaO7LCtJGjmh1dnRYJyBE0NVy3C026z9BCU6e/
ErW77VuLdjxUUgHTn2BYs4VPtL4aygItANSrfak8301byF4ov9G+3ba0NGlQiwMQAvxjLlQWL3cJ
6qqcRa1en6oiCwX7ngJ2LwuycjguBTpgfP3XzGziqqEgbiJ7DMgQYcIYWpdLENV0QWxuMtXueeL6
fWX6qvr638Y3OzJVrfWj0sb6lI9Z0NtPnBK/WEvEL04iiOLAToZb+Upwyams2C5HLFfdDXdd2u/G
4TWqPx6P4p2N2twk4Qkul9nJTKUULrVlfSq/6DqyLqcInU+3J2vhyISyA/K6U9oA4cXM7YAbMb3B
gXv3mTp4Vh6i7W0lvlgzMTtvEC2ZberBhMFB2R0Pvwiwd7dHsbAaqPp5KIXjCgPodOZrY0pa7oqk
OimW7+uGPxFVbam7li56T0fPLpgLOzPXynMCtCFeVKc8z9QdgOa/6s4B6VrJzYfMSY0DwCokAIrN
2Sirj/wsctxHSZ3fZqdbpyrWrb1I+u51jEGUybQCuoEVZZvedn5rgrVQiYEQQa2L7p6OPD/UNP7N
WiT1Rqq92FVFg8ZkRdAM7pe063CmOvTzqDNzp1WOtxeeFr2MpU4e3TjJv1CjSAO78YjfWwoNLoqk
gdmCw8aposg3aj1FgqX1gsIby31iF/W2Sooe9Fgu3Stejeg0tIYAgUG8J7YwQxQZSsgKpMlLybLm
MHKiB0lv0C8ezeUGHB/OC3CIDR41evu1q4o2iGy73cRJ7eGvnv4pAbP1vWsIEJC7RvzV02MbXYqq
z3yKNiuAq6d/jRnNN2W6Sco7SI5ld+inscAx5bWf6pIWd1legV0D8kb+4DAkuQai7VrdajZmrbWB
KggI/vIKpDMtdTe3fWzhgMYO9FyUrFA6AJXi5bFpVHIoRZWUJ6d867JPzTj4FV5Na6HympnZ6TwI
8CVnPC6n25lzP8keE4Ddy+3twbzn0eaejGcMYiUgFScN6cvRqCSONXhJeeJ0dPYRzaDph7J1UFQF
8y1z0HajlWohqQqAc7sq9V0ycH9IbeNO2rU8McnTvSnb9IFDWSVoE328H2yZbUZIXjxLbrJgECYN
UqUD72i2dUhimQel2wyvg7S8XZH2o0+qCitZie9Cpr+7tmC7fvDajaaDNzGu3DioPasKdQuqdUKh
GowqkevnnBSBgSeTb5D+RCOp/KKoXb/hXbKSlp5mYT5L5+fKdO6c5TbsuGAj9N+rU8V+F/GGgbxF
B/Ws6A+JtxYxLbwrkVh9l6zEaXwFToydxtArFokTAYrEVqdK+2qiyAvShwPzHoyPE1uBAhyAAlCK
mAvcbsKjY4qCX3liNSJNI31ico0BaOHghwlAMkAGhojzCvg25hAddDJx6quxQ2sr07ayYG644soL
a4THy0S84WBvzm8wVqdlCiB4eaoPLH7AVP23z89uL9UksRhSDZ+3vj94xY/bX1/a7SiroBQJVPX0
aLl0sCQ1tFZvwdkdNxISNE7JfZDd1n4ZaQ/IQa5M1ZI7Q9AP7fXgRkHkMHNniism1foE1kqGjMw+
q2Nf6ogqWKDJtYrRsjHQ3KGu6wAmOLuTaVqYTV7n4lRUUKd/tRD8xx4aKKrab9xVFZSpzj3fqcDU
/mNtdjNr7hC7mg1rPfrhk2j0Yy2U7ptbnWL7c8XfYr3xO/799uotbVl0303vj2nx5skZI+nBPNB7
5YkWUPjpDnXL/YhqgRz26bDjdh3ctrcU5pxdQfN4UEXEGQ0VFadmjDeaehgioDTWmpNXjMxhGTKu
ZasNMJI0+j2N2aHXjMcqGlebQeYrBjAE1AkhI48XHEK3mesDsmHpDfUEWEXrsPNkUEi5q5E+vj1n
V244mYHcAV68oOS4iqGRBopcmqXQKLSFn7WfXIjWe3e1QlXYeblt6mozwxSwsKj7QwEYZ9EsXHds
FM4jKE8fwcsRAwWWHYpE81nnHZJ8jRDoyvUmWyZUF5GURpw5v7/x3xORVgWGhQ5qEfZ8E3PUg7cd
BEHTlVtw2jsXe+vdFpwc7X4Qs5vnuZTNqo7GWXV05ateFQgP/mCNQFv8j4HZ5h0TkLOMEauOQ6OF
bndvsDeKtirIFpm720u05A3nlmYnICLfUo90TJv1OetDgcdouY3awzisuMKiHcBZIG6LFxwOiMtz
vYo6xWOVVMfYrFHA7vV9mkfobC6OIyX33pis2Ft0PQcsEojmwHA7v0c0O8n1ssO4EvNnof809NKX
7Q8j/nl7+q68Du/dCWJJAEREIm9+o1cSPQ1o186Po+E+OJAZA5UIGAs/91G7S3LtnpnuypEH2Mzc
+2DTmbiVUYqDhO8cRw3pBDUKjO9I2GBsjdo2grJBIqa0HVBydrG90fIiDpI2Kg6RchBjqrr86vKo
u+9Zz0IN7EJ3YFdJt5THY9jRFI0EGW0C08vZFm9RGdR6h796HUjiCiekTf41i3uQJSS2BmEztwPh
nmYCsM/I50448aYZG+m7Ud1vOtpXd7mNOsMgwU3fDsrYKbuz/VEmxYMaNW1D0rR9kow7b7meaxsG
HjIlJXSX4egi2zZGjveQhG7n53J4MPrsuS6dw9dkMyb2wXWqIH/WDlren2yNHNKO5BswpI8bMXYg
CDSmrECPVpyWWDxIdYFCC7Y2hF3we4chZmHap1Hg5uAkHBo0TzChdJ+Q3AgSXja+o7nmjimugm7s
X01Nk6FWmXbIvUZsm25sMSL0yqeytoIKeJsdYfFLVoz2NtVGNyhlA/KKNuoD3Yh/OzKH4Jwq8o1W
SuSRuakFHPxRIMWL6q3WAbBCBvzBajUWNokqfWXWpi8EIoIB8un7Uvd+l6ld+BVXdGsOAoUxlyaH
nkFCpo4jCvkPk/hV1ILTMTcUBKrzeqtTlfgJSUkwWCii6R1Qv1qVWr5bQNlGtGPkmxZGyOySBJmd
52GBn/zNcqzkruXQGK9br92mkAj+hPRIEvuRO37V9ZQlEO62h13jyRoVEbu796DVhK1lmz5jI90z
VTcb1N1AglzmLD02lflTDZb+5kpLHioG0pikR85+MMw1ivl3vO/FkQyxSQPHPpqJsDOADr88X8Yo
F1GHFqVj0tQP1lD5oFs9ie6tsewHCJD4rNROwjbvHfYkHNBR852M5LOqdroOnos+3/DU9LnN4AHR
I6+9kDV4AIJKtUjAcSlSf1RZ2LPYz2zdd4e3lv/qDd3v6RCMOF6KO9HFmxbC4IgN4uwp7i0ccLlP
o5e46jZR9YkkEG1tdileTIJaz8bQ7G8fRVcn7DQDqFkgBWcjMavP3smFytN6ZENxbMQvU8qAd8Um
Gn/EyZO22n57FRLNbM3uJ0dCPdRw+uIIMDkBtgaq6an6cKv9zMjsako0isbQEkYa66uTf26ct9sT
Nv3IK5c5m7DpCjl7y+rSSHHM4fvIX/lt+t1bu/PWDEwrdmbATngTETSKHhMcSiOaZcPbA7i642YT
NPN5i4IY3OkwgKFGkPBcQqusfmmsFb9aW+tZEJcXYGNuFXZW60SBkMKH9kHYaCvvvhUr78nzs7kS
xdjbXMNYsipoqueu+hLRlahtZbreUQFnJkxpIa04wkT1t+H6WfmgtSFZ69hcMzLbha6TlVAwx5rn
kZ+aWyP9lNeB/WECncuVv0rv8gKaaH1bHJHjs1hASx9E8Led6xotPrMxW/fK462VML1Ab6tONxnV
kGfFKYsb0zU3rt1AeMYhoCVydOhsD5oF1jZcvmWR55uiab5XGf9pJO43JNPXDobJ8tXGhVYQ8BsE
euXGzO8LQ3k5tRssJHde4xoso/1moG+IL0B0HHgsCcx+JWW/6J4eKg7AUSCjPg9fVTsK0sRZMbGt
tWSLbtn898p8m9ejQpkWWBgC7DfghLPTAshoV5LBzo6Oqg6uvCfxto8fkMsJCiAky2Lb1N+s+rVn
D7y9t4d2hQR76bACw5eOdump4WWeNSpd0Dp0DeHHyDm2Zup3EL+5PcI1C7Nla7MBaYgOAgK5GdZj
ID9cuYHDno9g5rCI80BIiMZyiAZ24ThqvlHubo9gaXOfWZiTywxuKXNp6vwYk7sEdYQqAdW6boZo
01852pf87dzS7LnUKLMbTNS+0Rg0bkpib6gFEUqyBthYHhBSDg5iB8eYdxsw3a2szjb5sW22VXeK
rT1DW/4acfyiFeRVgVSDuNMVGazecgmyRSc/MtDSk/J7PTyX+q9WPd9enUX/AhIbImuQNYI41uV1
q5yilxng0cfxm8aCbvgT98UBgNcexFMoncyfXR80iptmBOjy2MafWfEEZ1wxsLTm5yHs7ADQaW/U
XiQRLni73gWr/kavVxx40QQ4udAIAGrKq4QMst8kKhKjOPZJ4JaBNvil/geeC4kN1EmnsuNVHoZT
4QrHQ7gQR08jPwnzrSYrVeClhT43MTtIBqkrLeumWD8NM9S31oC1i7MET0X2GQDHq/QOL8ekpV5c
HEG15PeR8KkncZh8GJwzXbDAhOCwBfXLFTWGrGibORorjkAbbcRwMO1i5Q5/51u/uinPTMy2RNPG
uD3btDgi92aHTW2rg9tQ6tdEtiHqrsnOVMVrX2C/yFH0jyBz5XtL9U1IWA2uXsVcfzSSv5ys8PzR
QnqoahKUnvI4D8bUgJRmNaQb5CPsjdOjdDq4kQqdHtqmkNrDw9FwPtxEPpu06RY924UD+jJTWC+O
ZY21aT61zUcRwu8GkNWjeLiiiX92izhdlg+Z4/Ijs75LBbLc8qCTfGVhFj0YHd7/b2Qe7XaoEKLV
G0ZGIzN8W0MfTky7PzICmeZJgQkbcXaeFHWLeKJMCmREO/+Tjj7c2+ft9P9fO9e/359tQxZFkokG
MRFex3GxG9xtFPbtnfF228zyXP1rZrYguhn1ZRtjGC3/EbEHy/v79vev9eLfV/wfA+6sY7DIyr5S
Dfqusqi8R/NgmNFxM5rsmVdGaA35BtRdd1mkOwEZh01iIw9Gy83tH7F45AB38v9rNY8vHbOVbSTQ
/ZtXnyAk66vo/zj7kuzIcTTNq9SLPbM5D/Uqc8HBZjPNkrs2fHJ3CSRBAiABkARXfYPe9zV60XWM
6Bv1Z1GZHQoLPVdnLjKfe5gbYSQx/MM3PEzBZz2hD58kUO/oLaDRALmVP66dkgADZELGIE+B6h4K
EV7wmQr3h/fxbohzKPBuefotdbE1D+zaRnFrnnVaRjvscZ/MvM9GuZjZUVONSoy4EeiIZNCKyeDw
BFXp1c/fyWeP62J+u8QEpVsJPK4lR+Ay/dPOZed59+5ZXUzsBNre0LPm7JrNTzRpUTrdJfyefmZ+
9VH09W6YS1ESFnfY2SHQfU1RCpq5my4Ewovut9n7FzKI9wNdxKzoMlj95ON+Bq/E26gP/WJ9//kr
+eTFBxfnWV0CiiIF7mVwRDFShKtDnXdN/EmL++Nhfk8wLw6ZDsN07oQE0+HHBfzo1r136puf38rH
r+X3Mc6z791KCemkvHLp2fXohmmjjpYVZaQ1cEf4DEfx8Tz+faTz3b4bqVYhEabC3ZTL18a2ntSC
mu7Pb+azIS6WPYmSwVgaQ3CzTKk1iFvFo83Px/j4pfyegl+8e2IvtTQOFr2EJ9GPalipz2Q5Pnol
LurHQPhFoF9fqmGVbCacupjA1FmXUG5361PCCgJ3hJ/fycfjnIWCoAeO1tHF9iWSiSQhi3En6Jpo
3WUqHKHXdxD/tEoxdhgXvOV/DHSxg/W+pXQgQuxg9mGIZMYM+RdijPcjXOxhs0EhYuIYIQl2cB5o
PzP2+Oilv7v+ZcZdDvbkMigHXavou+0+ef1+GD+ZV+eHcBnGvB/iYttya6cTaEZhefDV2KGq1ScH
if1eW1+RZWa9/vHzt//RWnGhIYDm5NlrLL5YKwt6F2OE3tz1OD4F0Eb22fPPB/goLkNkCZEFWDxB
SuJieiWjsuou6TiscYCbCdZj9VKNNNfJNwY0zc/H+vDhoacL+B+UWUGp+uPeMk3wcm0CJJRutG9k
HtSp9ULW3ovrfkID+PCpvRvo/Pm7TcyrGzE1LgaKhxTx0bwU/8KNhNCeP4MI/gzNQnemXxIedtcQ
K81Lj2StuGbsm4mmzJo2VvX48+E+vJ2z3Rz8USFMFl3syehZU4ezBPUd9PvIQ9T++Pn1P5wD765/
McloF8Ibgp3jSXSurAwh0pysaH8lPlPE/nCBvhvoYrL5GqzQOsCN8NqknNzaFkv5Z6jDzwa52Mfc
Ooa/aYRBBjM8wEvhBAujzIGa+M8f2nmz+tNOAIortOJQ5f2TXFwJZzun9zrU7k2zomiz8h/20q36
iEOFv8tkwApDy08G/fAweDfoxZuqwmYY3PFcWU6gG9jlhuTCY3ngyfznd/fhQwRvA/6xcFnA//9x
BQ1JMpbjeYYr5xRINAXXtf5kkX54L6BsoMYHQeU/IQ9nX3ElbKe7ZmgMlMlh6FVad1dxfP/zW/lw
9bwb52I+JGGDSImb7lpY2RMVnzyoj68OwkkAiSwwJy/Wpk1MqWOicfXeOcy+ubdi80mo/OG7gMbC
P4a4eOlTDdhaXynk/1/c6i5Qhyb85FV8NsLFurRH0weLwAiU3MAsb9SHuPykDPfxELgLgK4g6nKJ
Q9FRU/vcGrvrMflmN48TEOvq6V950b8PcX5V73Z9OJsA9wm73uvJ2dHuRYyfFHs+WvFgkvh2CHMW
4BUvYkqrstswJohbYUW5DeWUmiXJE+fRBG98gjbRKdD/Stb3fsiLZYgSsqUaFxlyTfrDqGgeLhC/
iJ3dMDcPP396H70gRLOACmE9/tkRmHBHgYyxIDirAS3pXzzppeh5/nyQj1YLCFo2MEnA3f3ZTNeT
cIjmeIQxEMe2CLckZp9FGR+Oga4Y8HZnI+rLiCYkWtO27NtrmrrL+lO03UeXh3fE2dgbzYk/2ZGo
bnSRJFUddLfuA33lfrLYP7r8ueICIXEHQqSXGLGxi0cg+bFOZJt2cwqf8H/+Dby//sVmYs2ibVqC
3TBoVzFLARf6564P/j+MNtFoTWCvDuPNi0WCKNKRVTipI0Tq0ij+xsfPiPGX58blCBdrwmsg5+iI
WR3ptLHFKUwehgP9zHvCuXwPGAXJFlD3eAkugNEXgf5sJSbxplod+8m5cgVZmZLcOx5bt/SlI3dx
1Vy3ybly7ews6zHwvgLuVaW6o5+c+H8qOJ5/iI/4Hz8GbST30qukhfu0M0exPpZ9ctPZyYtipU5p
Xfqpps3adsPt7PsbaEKto97+5lW0SoMl/MwG8nLz++1noJUNtR/8Hmzhf9xcY5n0gPDgZziw10qi
ZD1Kv8qVmR5mUQG6RNH2j4OuSr0F3m0/n1O/yaS9j7WwGM4k8QQgVx8m35dEVQJZa7A+9XBcgFVe
l6PudpFkkNCJTRbV5doKrUfI98ZHYeSubILnwRtffTL8cGb9MBIgmuqkvLPjGgBzt7NPpaOG1YD+
bFGa6baFl1TeQlMfSL0lH2prWwVLWs3zikfLzkuWE46zLJJl3uoafYqZrXWozn9QqW+Sfb9wnsLp
5RXE1EMwOk0Owl6TxaReLSJY1wBajhStJ9mTld3Y28TFUWHru86NqsyK2m/E0fSTR/bn6YtgBJEV
ILTwrgJn/I+vK9Hl4sVLOxzlY0d2HvkvhMN/+z7/O3nl1//17OXf/gN//w6xyKEmlbr469+O9feB
S/6m/uP8tf/3z/74pb89v7KhZpf/5A/fwIX/PnD+ol7+8JeCqVqZG/06mNtXqVv129XxE8//8v/3
w397/e0q90a8/vWX71wzdb4aqTn75e8fbX/89Rcoa76blefr//3D00uH7/36P3/9z//z33/9X7/+
56//G3/6H3/66uuLVH/9Jbb/Ak7rmZMCnRX4kJ8bv9Pr+ZMw+YuLOewDcA5eN9TS8EoYH1T11198
Dx9BMO6szfKPjyTX54+85C9oXkbnnRT6fqg3Ob/84xH84S39/tb+jSHY5DVTEt9GtIUX//tSOi9e
LwZzDRYD6CTCbvBifzYWo0KEfrWRAwxw06helqIuW2tdaohLeAJ5Sxq2vnWa1aI31BumbQQnawBv
e2sD0Tmxn4ax/dEK17pqiayvnZLehZWzDBmE+/pCNb2zVQAfQL4v1OrYNHR46+cFPpB0cMo8YK3/
CjNe2aXwm7BWqGj5wMSaCNprshpJ1s095PFn77GPjbBTLsr6OpoZa1MZ1I1Kk5L5X4iflN+dPrF2
DSRkRVpLn/a4oFVesc5x4CQSLBB0s4e042RjOzJe6bY9RbwyU8pV4D6JuvFfnbomazlVbGW7Hd+6
czJv+zka2iys7AYGa1F401WRB+sJdykG2KU8VfUot0Ftx1/icHobEzEATTu2YmODK6hy6hEoAWtt
V/dBxNqdzb0zmHzqv8uuC/MhAtLLm6srAye1LPHBKs3JwjbgKn+rB7cB/VIsOfDRFVh/IHNE3AMO
NGxWiJ8PtmcMjDHGoqpReWpI+KSs77I/p0wzNPjh1f5stYkF4QMSprHoVKYn8iwtGpzq5Qi7OjKE
r5NSdtY3zq0pxbOImi9CQeLPcrFzh52EUbEL8o+unRRmTyAhxmGxsJ6kLJhnuLcP36ZEACwepn0S
QZyx4e3XupZRugyxtY6r+hgIbyiChWeUdfsh5Oouor159OHrSZOgYBCwKcmyCTsPT3EqfNts2pCi
pRnXuyok/o4x8mOaVD42CYSqdBlkXf/sNE1RGbqWbWwd+kaRzDKTSCu+sKyNX5HdAT833GhX8o2K
gxctYEHQ+3EKBm+Q2l3nZ55XJjifzYZO1RdQ7h6rIKzbtLcwDdOqizel7RVhVTpZ03TTFpAxbNlY
X3pjV/DsmEITpfMQLSajS+N+FxC/A8S5TGAeBpBvPd5YCnh3CheExpV6m0DKH2RrCXauqnPeDjrv
jDOcSZCYEH5nqnUZdPG9tNsarE83SkOf3i5u1UEzdsQD66fme1vZYRpMQmXgNlr7ZHD1ygrKCGfP
UHv7KdC3dQiyjG28uACVYlw1lhJuSrtqLJgH45fBv4MjrPmC2uK8nqd5WyeAkBsuV2UQ9lv09hTA
KVhii+zKR0287kkFt0FlynU0qGZN2jC5G1tA2aHuEJm8i+vhWuCTQtCphwcD9fzU6mKKNzIODwt8
4hscz7lvM7BMO6ddqVDo3dA4zltUjmTb2GWm7UhvwGUlV3ZlzzlXlcgcVUuZKtrcCLsXO9fnSxZP
ifdiRQ3LLTHvZ9cBfDhgGyq724kA+A/attmWsg+PiV0SCB+KTcuwhUTzAPHDFsjyRtkPaG2DRtT1
8iVAL6tpg6ylgJMhgIU4iM4WnZwGmD1sgjHaWGWZ9wk5UWMRrBLGi5iKJJ3bq5Z1b9KqeOqRHuKq
mFXBCN4BnGQfGjMD5dDn2HLMFr90PoLU9lQr+NbWcXPVNv1X4uF2umHcyam+czQeJBndvAFEAojZ
XWXiLdOsaNvDEpU389SgZjXvwDgoPFI9mpYHAPVP5ck4cwZk/XM9w/99qmKedq14rIFg88IWzGL2
alU9XMyqOqTHZF6WTQvQeg2LnywZKX61/TUMe7IHkbGBBXDmj5OD5R4pK3OGJle2dQSb0TmMCXP3
Fk7/XIEI3lK+Lhft5R2ACLCdp5jxIDOPpDsCB1Jwq86Na0FXDFnR2vKdfIpplNtLCy3vmG26NmDZ
Ge1pL3O1se17S8ka1pn2gt2g3nnDAgMhq8+ZonrddwN0ck3wxa71U8joGpQUkcMzt8MLa7H72VVu
gZC2t1gIjyMtv9JefjWWAhAYe0veBuTUxIC+efDtzbzal5tpIrceBIs32h/6qyUie05pUVUDywi8
3O8hSPXUNVQcomC4me0vFj9viKDkSLSNUzs2u9mO0OIZC/COj1bTZWDL45hJwqtmFEFGqctSPyA5
iCBmJULdnPxRq13XYwkl9Nltpxprri8GMRpYGgv1bNwOIXPsvHmt8Z5nywlTmwfbsA9oZsvxS+KU
LGto8Bx3VRFbpQ06ErO/iHA/+NK6At3DYAJX4jZw1lPCdqF6k8ksH7E6sBHWoTnNkctz2B6zNW3k
NpIBWQcSZsp2AgsolCp8D54dpsmh9Vo+8MR7iBLabKUI5twNqMyb0YueSnvan/XtU6cmT9VkAUgK
loDvTZBK7ce87PW4o1pMKyl6N5O8Dh66AQYanvJRrBqcdQy3mLS0Sln4yqwgY0SzgaovvV1SN8WZ
56+hL7sdw7CooIJwfnlHUkY048lkMrdeJj+DGn2dcio3sN11NjWt4B4lYyhbsiSv6pLCW6GBYB7p
KOSVo3UsxFObuNOBNe0t8rcmHYy3D12p1tLwb1T0z/ATgeO7IQCtCgoDLbqsKjKcWASIg+tdGctr
ckJbKDKW1bqJpJ/xwHlTNN56/MyVQXu0iMLRx1hQeg81CGpl5+QldW76nncZcyw4sTf9A7TANw5R
OmWyj45cRO5dOLjuis8EJNuh1TkfRvvgYLfNQqh1WtB8uSWgCB7KaQZKRikQfcoQfl6zLR57r1/W
VaWLUJhUgWCVllW0cTt0bWBlXogRiCohG6hk+gVSoboIde3nIlySKxqSHJJFKyaScYdudZHYkqeJ
RZcNd7q1a1lh0U7BCpwptGM1T9sJWNWwd6aUjr5ZS1Ku54Gt4MgIxzG6yNxX9pNAuSt33H7tcgDk
jees5hAnkxuLk+/X96VefGDCxNFKRjxCovsMxZQYDCOL5DZKv8UYJtjCZxjbLqXaMHQeVBzGwL+r
m7pqnVQJxnGKt7lPoU8Qs3ZV+SXkLZyrMia00A3iB1gAb1skw5l3ZoFBuwJgGOjW+NK+G6z5EAY0
AsnGObkEiDyHoVsnSIkwi9pPSKvblM3RDG9Ou91MALcVBPHIkYSImnR0qiHrFNfJJobU1jaaECxM
2sSpiMZ74CJF1k3d84hofyutMUghn3ALznkRLdrfk6AGTcSKVAdqEbG3oiqHDMW3JGetdJ4I6Yds
5sMj1swGwMgc2oxu7gxT89rYgVrVVR1tAr8B59GgqlDV7jcNU8fbBVoKEkDNDIITUSERYaGt1+D8
PYs6Rmls3SEgnbKh1DJdAMuGa8SakeqNW9q5gTUiTrKRHVXbbxfGQEcq67QU8rewp81sZZmV3YET
5szxuALCewv9y9dw0arQVbJxF/3cKTfel0E5FDPyhRXEb6qXCaoMKz2Gzoq1fIDqtQjHTYj2CEmF
vTxLF67cQTWXMCb21L5WNsyOFgRsasK0WmLmPCR9+N0rXbnuYVoDCCH0X4IF8ivgEsyYIhZRd/ZQ
QqHZS5i56sfha9B3MwiotHWegXWO0qAuIQbjUwGv1XjeNOGyRgC2VU5/F0XmUNfGKvyx6e+62h8L
YJuDH7qpeDbwgB0smizZSJC3U/T0CylIn/atXIBtdBaWqt59BQERyE6TDHIXhHxnRudNxt53Z+E6
h3DwXrYUHsj9c1Dz8pqLVhQBl9G6Szy+aYM3b8KpUfnedRybJ0XsOIOJtb8JOH/szrlJyCCeTyWD
zaNW46oF4KaS3SYh83JEkLiOEFNHDYXTqqmBkqLhnlm2U0i00oq+7RuQK+wRuKZTODFsN533Wg0h
gnYlN7NfD1s7tnywP4IUPNAx8aqjJTpRqKhtbhqq/MytMP8DcxvX3r3G4z4C6Yr/iefYfklqVDki
/cOBktd1q6Fi01PzuDTy2xA3t5J4J6cnDHPdmcEGAL8ZvpY4vASwNmHEEHT4KKyUhkCtZ6LuvDdO
MO3Qoa2ul1gvV4SNS+EoUu0DknibBmyxTES8z4cYhRoN4dh+6t/KBD1Whx27pRZpDGd5QgdEajjP
iV6m3B8g14wxPOAvKn6cwKn84pWxlbWVNYLkhBlo8zpBrSjQbzX66fclJ85tMLLpBzx62wzCNdPJ
FbarsRmEqMgMpXuooLwkChbqsjB9rRF5jeIL/Oj6dVO63vc6GId968EBoWoQvowCnMFWudulpis+
tMmK6CbVnngLBZQtfWjh0gCvgLrtY2Vb9ZpCDQi7hvjqO1CAseCgHZTwjOTDzNIOvPt8THRgpTAu
2XokXpvKW1IHqUneCQOah2hWQJy2m1i744E2YqtHqIRh1enTaBOx8ifoZJN+zssGuydqhs4mquV3
5UMVhTkgMyW4ng41JCWaB8Bzp0x5ngC3TU72cRmdU8vrraGTXAurC3cBISJ1S5K5iURokowFiXqV
B0MljyLRR7ddVvHkZiiamqIny1e2SAktHCvsr5KSJjs/nAoBI8qneGru4L/VbYFo9pD3Tc526sy3
rsI6TNFe+UHL4S7o51XUezismygl+GpCIE5kWdQ/1c0NEoNtozcWjGw53YZWe6yZ2BpINL5MsJEo
gsp5qoZ441XjCSnqkqES9jp0yWqW2CkVpJyoRiGALQ5ghxEklx1TTE5EoEJVhnvOiZsjBe0h2jRA
04dK6CnpKqv6JdjD6GXOJNxP4J9px6sAgJzWiCtQdlctnuadCFFA6dxwo2MfXpZLt2Vht7cDRDHT
Esy7srKCbLDs8gkdJisdp5nLLIKlfcG9gKajgksN9Dc9OOiReOcpwDMROCfHRiPTpNzrQUU1NzLy
ph+SNWHeRwHPZ5E4dwkLERhM5xwBPRBTryaXDwURDuTGp668SxIB8cuyjdoC1avxMPeuuO+UVgfb
DNWQwam3XtEuqm7dsg8LulTTCtkkX08JZdu49acN5UuZ69GJyzRu4DYqK1CpB99d24K+tBYcaXJJ
fKxd0D3HtFTjnUCNdk+ccNgGtkKQ4rUrt6p4QXTQ7uEg+uQF47USvclabZxj54zDXR+Jw+hVCHqx
htNkcJBwQGAzLqxoSvbB2O9GTaZMQNhoS2cu1nCVHTPU05qVPcd9SianfiwNMm6Xcwhchfb4w28Q
0xSijdNo9p6Jh1O1b/G8EQQgc3Uq9wnUZoSbfYgOsWgTG2JN7HkuyTpBoR1OFyA/UL2DnixBQg7b
5GXUNvTBLL7Sji4zoKfIrpvnJCd+666tpYsfTW+eqhmBWtuGfDMhEkOjHosbvpbPM8rVRSfce27U
XrkUJeUBhRkz+GloSn50UcGHWFK4QyPKytncNEj5AY1FkmqtjAjrB4lNLR56F8cqa4+a/AA1B4cR
AZGX65ht7aYHOCBClcSh7oOthZ9jXrcpiYM5RQnTbG0nOU4SB0EF9/jMEi74egDt+KlqkrVTSorw
zWcH7vAvkPEZVwYEP2Qd2k4jIB/WixEHF8eN2yRjyoCBxG6SnHgIhp+su29za3crhpJuYRMEUk1E
d5ZMvLTWmoEdUB/FZH0nEEopLfmqW7qyKbmPRFM9DklAc6cHzj0IuymFdop7Y8/kuoVhyGM8hjju
p3Y6V8G61FhukPO5sn5wx2rWsEl5iKLZSXkXeQW3oxVp4r3XhavFOEmOiN7kxqf7rgVEI6kbxDqE
3Dmje9Xx+Vi3VVVo6dwiTq1S4QT2XoTxYw/jo9VcIy32yKFsgCElfp3XIr6OovBLL+fbZjZbnPwn
rWD3I0Nob/BcuP5GAm0HyWaORpib+QvdROF0X7YDyPFROMMdyLVvI2gh4oZQAQsZzCdGHBRY4hXy
WQ8hGpnJIelJ9VL6M0qHSszNqm5r8pVAMz6foAOQorRCVtKTiMlUh8giBK6qXW4dSayXsm2q42JY
XuEPu36yo7wqrUcH9dFXwXHuKLRSAoVvDKJiWe951aqkP7qZbZEGOjmRBhnYuAobWK4Oun2ETs8G
BRn26lfQIphK0mccavWrlvkrpix2Xw9khItGHJ2Dz7qoEwjWGtdTpzmYgY+rPWfdRfO96FCjZHIY
n3CLfMs9/wtqvPh1jKDOEAUtgFScrUtI0qzcIa5eGRo1DEUIsEdxgEWjBQXsuc17FAxS6aKgoJbx
fhIoVNkD0gGqozHnep5QmUNpU9R4RpVhVx7eNypU5tb1QhQGKzmuAbteUzb8QCWmKpzWQJAwUGOR
ILXJAuagDDzR8bnHdphit7kPBh/Nf3bbROKmhWXIZjFRfwPXcWRUxn/qzHxtlajVjLW2wJoBunmY
7SnXk9/d6q52b+vpvH2yeu1P5VcuyFFj/kKozLrVZeXuI7lUN9GidgqYwNRqzHZa2JidjXYSwwco
aswpNPwt1Lw6VlTOuBtGVQRY1g+QpIu+iSmQKFK1qPN5KLb6OjmE9jRcTQxR+8KGjbDEN8g6ZIzr
tcN1tIIcwrF2k93ULuCdd/Uz6scPzJvfsMXTFBlWf+JszMFWTifhQzAhgrpugBYsVLXbJIXjTQ+p
hqjH6SWsPqtRRymGJpk3UPtVGwu14DoZFDJMM4GEy/ejbBQcPKYOmcSktkkn+Haadh2td0EF9glw
IibVid2mTrQgKsJmn5ISxSZawozOo3kEFnNgSaiROP2zBRmfogvmLUJaK/PRHdjhDscT+CYwjUC1
enDLcyo0QS+1XQgyFX7bKphvzGAyIULvpweI1Op9wpcdGUu653FHTggUJcrL9KGaUEasAlj5JCAn
34MVFaQWtQ6UooUoF5jJjcnzMrUErKlgXfbBqU9AzrH6ZW+o+1JF6to15i1BlDvXS1Kwrtz16NCk
FUMZI0T5+Y2Vzo0cnL1CSTOxRZUFqlz1HfFST775Okry0sJzRb4uc0/at8p3r/gy2SuTqHplh05b
NBSx2AiNMFsO5d63+/YqCizouPce+9HF6GK45lYRAhXZyeRJ4yBiN0rIVAQVzWvbP4ZTaa8Ncfti
UdiefMrigvcDkMDCXwdUYYObQOruJYeWSeluCLGzqOTLFWV47DhU6xWf7ExBDz/i4sD6qYTu4pSV
aKO2EWrnIeLQuzC2xDWBvErRl0hguq7SoLzXe9sX50IXMpmGnateMIgnnb5r3ehUItScOYrkiKM0
ejDtRlPO16KUOxbNHc5zVO4odiZb30ThVeWEpHCkTVYsgn1Uwps59Yl3DeG0bp/oZFmFNSogPYuK
GnGxa8m5cCd32fkOAjF0NcKVhevnapAr39NHmVhb5KhnbKx5ZV7z6g0hRBRdeoPzst12gqwFH/K6
jfpNPKps8h7jyrXfUFejSBtiWiD5q19jAIRLhEHp0Dv+dqhCG/x4R2dyRMRA6/XUWjdWQMTaa/qt
oo5JIVHTrqGXs52bqyaKNp7mBxDpwzxAjV0p20nBkkUC4dRsLaqG5FCoQEe8ZVfYxQm6bXa1cYOx
PAQo/kE1ntT2OoHmCopOX1jjkp1GEQfTcPYeBDL4tPKafchhs9NCvLSJe/QhlOoPSC++h613R2o0
1PBY78YwzhGkOfCroKQRKTrH6rYCeChDM60uBiPyMh6GrKoqmU8IbCo+IaTSTfnSKRMWRoxz0aMH
XriOqzZOUmOXm+bhUc9ti7rY5Pd3ttH6Hi3UAyT3rlzowb4ivbztu8U5ajXV3SnooZ2TQoMG+stu
sOUIneZzN9NwcmAkLG+N4GGBSFOiHhQs2KRm5qVLbYZ1eW4V9F1r3Y6kv46k/d2H13wxN12HYv+4
QacAQq29fycgSIzy5ILtU6+DRGFD5VHwYvn2CRwvaPYcYmbnfhdb27lvkZ0MDA2gkdoJ8qT5m6jM
UpQzMHsLM2t4M92iOIu9QKOGW4+ohcHMznE9uRJdd520fONR1EonL8piFdsFFd4moQ9AMueojN1i
T7Qy2ZsRCrPknrlYO3MztxmFin7hxupHHZcKuZ5HH4PQR8I6NqsRqAL40BKcj90N0r6sHJwZLV7Y
KPdWcw0ots6FNd6N1O9TT5MClLLVPPKNJZwks5MRSkt9jtTXzXgLhdOlgVpaQJbvMcK2HWm/A0VB
VtgHAzgpzhOaJ4DjGEmttWV11smoAHpq9bFnc7LxJzQTfIsTiE+MgU4bPcZbOkBnKSyXE6RVhjWf
ffz3SkEKo0yStEUQlXbY5bqgP5WxfLJtFO4cEwSZJeN7zdF/NH4IkFFTm5tahnQNOt6UymQIdhVc
WAdgSR5trydFhQMto94IPMe10MNu5O6NQsc3xZHjFvKspO8sY5wZHTnI/7sjLZOTiN0rqlHXrsYm
X5AQQbMn96UGbdGDFwcUWzfOBCp/LByWjkMpswXOpelSLagkWJ6VonXi3ZXA5+SzgoQWMVjsEWzf
fRtEZN85IrtPh5KHmxA5DPYbyDLFxDgHj3lvnXRRspgRobQMPZEwgcwaBAvyJF6qLWRpW4RAupcw
qNbVmiNI9NM6mtzVEFN/kwyzs2UlAh20n0qTGgT1JHe6ll6DgwmJuL5xH9CA3RPqrsLZyWBSeI0j
cyNBZsck6eYDOJSGolwSgdgC8Wksf2PZa+QiuF2fFR2zxVc30O5dQLovo1gmkEbmWuSdH8uC8qEh
mSIOsC/JOMGJUMRNERunTJvEj2+spr6qIAeCpMFVeTP77nU5CfM8hMjfpSjtfWx1j6jYivz/Unce
y3Era55/oYMeuITZojyLpugpbRAiKcF7kwk8x2wnYh6pH2l+pdN9j1QtknG5m7vQjeNAMJH55Wf+
hhRVW8Sam+ytJMZQ05Hxcpzjm8xW6VI54TdTsy8NkhNZPvFlkfMgRxFlvErlCFMmOopQDfcpV5s0
05XuIjs0FGJLpnk+N8eRwHCmOYI5UFEFYQdtmRHpVR3mN1On6ptm0GlogMIze7WpMpoQuQBwMAep
nn5xuJf0fDzks7rypyzLFkOvmsUko5fB+jY4DWPlJBujwAILZPQvwr5UpFOjcNfNNF97Nd2BNLXO
kI+at77RJUHcjBceXJI6OUsydx1b3YVI670ailUxuf0yocN1k1Tmq2c08kJTabb8+crZ9OrPOdJs
3TJvqU/nqiUiDfIQhnlMKB8XNS5goxa/1LJ6jJxtOY0bIwq5/alcC8P8EvpNvIRptJunqiLlM6S/
RiKL/CEsqfMMOoD+yIACx+wF2i47P6uaTWkRxiLMDpegDr4gx3PTNvVKa+zLXKmvhW3Tx+76b22d
nSV9uZJzdZPK0Duzw8EP7Nk6EzXrIafQ2rcWQ44KwsHMqPFnq7WoPbqVvjjYjWDcNGCrUupCW7oY
ei99vSG0+kcNrsQbHqZS+ktH+jZ/HZYPUk/6RSi0eAGZap+I/kIN5dZz8hcpLHyDUJtLm1LblxiL
hVrmUdl3LT9sVNNCOskZjLeBjkzbBjkiMbHnUrzCzVhoabRlwNCvvLai4G4q98JFk32l6whyB26Z
0KxD3/y1zOIW9nzUri1ACnezjAsgNW3l73BhstLAB7+4S9rGerRNBZJicsZoExkmJnc/pxG5QBFv
0bro9gWDlxZfUsRTH9UAtTCKK+eytQF5bBKjYSMV2oOdJ+71FLrlRdrRUlwjm3FRK8ti11Zmf1mK
Pj6PBkc7+KPZfclTHAjbSvmv4Yg2TzArmZ3TbNDXMMwZWUzNkB1NTCreq4mLHcPHcCXc2Np3SehZ
zEtC+64bRbUxRuUy+3WzlTvVwHZEPjMkmZzNpIvs1XZmubBCly5OY3blpkLbkLLUj+VmSEZ5OVgY
outsu7VhJc5VXpfWU2Qe57a6rC9dYZPZuK14UTBDlWWMLzRts8UUxuuc8VCh19tGwUyomvSc1arP
+7Kyvuo4ZRzmsR/WPcQcdNBH0po8omTCWDIczWiRZNm8mRAQDEQziRvLG4zXAiXVlVGi6VtPIZIH
ZbfxnIJuP8XteZg7j77oH0AMmIxRw7WdyGbd2KP9XNvVztUvdF9dTHbIPMM10q+pmMgi3INQxW2p
4XNSmGaAsp67UTVJv2/XxwGrcxMiwLdK+V8W9GOu/ygjGV2VacMvOarw3G/H7HLSvZWbg4pcMAZx
m3WYDyTW+n1Xe5FcdkqDNd0k6QLQVreQ2tgtJqRGmZLETB0aA95u4VCJ5IXap8a0Rx4pWjAZ8g9V
BPmq4uqyjrablTweq46ZL9itV9ts8gW1P/gYE6ABF8EyZVb5NTEpZ0c1Suq4rl+ZWWpdexP9BnTk
0E7s0y3YyJHuHMZEDA2dHe16bwXUwSD191zjLq7yMZjampcmHjMNMJMuZRrnJd/jpuuvps4w+q2s
K7rcZZvSuPk7rRbLLo/tL6jpj6BCamYHwn4ZC3eBL3qx9Y6tlngesfF0tXLJcI16WPfyM9kzCHNb
erpFjz0l0DRtN2aT99i047AqRcOY2p20syxzcc0EK9kv7EKbLlvFCWcaUB57xlMwd2TM0exMSNZR
4wRD35ZT4Axm+RJldbEatGbcu7Kb17WZ5Ju8tOy9UY/Jyusm/XGexSvX0lfX8ndNIsU53Qeu+cbS
nG9TEnn7Ni9LLrQJLKuWOsw38+RcU5G4GMZG3Va0o/m8eD1d57Zxr0kT412as+P5ONTVazpN3Rah
0cKiHkBooCjbfTQPRBskOqqL2nKLYAzD4TXt4+xWOMPwpExUCpd2jQjHguYm/XpTzuG4jOrQvVOm
I7fJ0CZb2lXp0o36mzLHgeQoG75vOPg7ZUzVrics70tXtud+YgM2EiLM1lZXqItML7XXuAOr1WZD
9KwnHsKtZi2Z6enK4vrtE0z0ZKhuythsEEici3GVdyq8iu3SXBdaxmgiQxZR7zuuMeAiFFr5lZHw
5fv6wiR5Rk1hdB9GIzpmgW6ykxkNmsJB972tGxAsDngX222MWwx04p3oi54RFfUNEplzfVXSONkO
+TSDCxulhchw9A30Lz0LowQtl8l6J3BQeAR/1yzsHusF3RWvnZa0C1E39YVuGO3e0Kz43s4H6S69
SEtIxOIrgFn6MfebKmadbjTuyqiXz+5Q1ncGMMuLqpokYrkXgNb43oauLcDnoj3kJ+OXqGqrH3rd
G8DtRF5srcYcLizAOzQa9Hh8SjqkOBeO5mew2GJayuXwIxbTcBnms46Cpq9WaQtgTiBIeQP5Zgys
vAAkosb0eswFpSRCR+k2HfDhoTeehdemJBR1OkdbT0vjnPPVLWdPd4Nspuc1YXiyQ2LCqhdJlPPF
OuXxG/jRF613p4vSd4GF0SMJWqdNdnrczuukt9rFrMphjZr0sPdkq5EQxvEyHlE3jfIuXTaaq67r
JBwfUBctrnlStqeyc56FI1usKPDGRK2/LYx7UAIpXcfCFlex5xxit3u0U8wPYtC2y9yJ4ShWnr+N
B8O70emWtRtNN7OrePbHiyKd5q99MTDyzebiiz+mGaNCy790MnAUrjH3y64D5tM6qb62sra4rKsK
QduqjRaj7tD/c/vqHP1UJ6isIlolaRWClMvig+XB7Db8Ot7O6IjTRMAgOQw1tZFRka5To2SCMFfu
pZF3yT4Xvb+STdiv0s5aKK6HxTDgrdQZHvtKjWKRKi87M3JmbBj72dFVk9TyayQUXcGpacag7Xr/
eQxVeFtEJjpuEWarVdP4L1EixI8sz8drZU3hVYd6qcQtxUGrNar8OmC3+1t6/8dkyPPya6z1ED7y
yjp/LeYxedAY0K1i7Ygm9NvsUou7hxTnsYWW5e63dFDV4ljQrMIW/4hlaCCqaxlNQct7pkMq8vpq
sqps0RUtfw8Cz1pqxHrf0My7WYyJHqCxYLfo3jqGCQoXpBU1be1dJHOF5rBpyWVkjf2P0jbs9aRX
RJOKHh0hkFdAPbbeFmWSXA2jcpZlUnTL0MxpkBoA93JAt1cUr3Gy1ehCtQHQTPcmMoheXWH267SH
lbDCAkoESUVHcYyrsj4bnZ54bXcwHNk2/WvvjY0VIEBu7GubmedIF3w3a86w9CPgeSrS2gWThDmw
SiHOnLzuUQ5oo93kz8O5PYYpyNdBjAzrenulyVp/Cmt/WjE1Y/TWXVttRCOfElZj9yyjRF033q0x
WdGVyNL5bnJEd97FMo8XvbCPODzcjafcBrc5lsY+ZdKw6mvQeJhVzwSlXFtXkez2xijjQ4nI7tIP
SexGVF3pp5XNNsvbGrUpJaJ9IWjNM07WloDhomU5VPIxQSIwqKWvH4d7IJ4SvXy1Use7nia3eFE1
SPCFmx9DrU0jpSv011RIk4Zd4U0b0lx0h8vyxySHsgm6tOxH0im/ejFHR1sKxrNL27HAqIgxf+qQ
Uz9MYmieKf5BygAnjGpzpycvlXQWlQUmalJZ+sPoq2IJEXC6mBqn6YLKweXMBRp43FM42Bj56Fym
4aFLIkk/1qpv/SgEcsh0WL9PGSrzaXrNv2OqB7a21ovVJAHROE4o9ID7MvleWGZH7m6I+TYBsbnI
pkK91tbR9QTTm2d6v/ENox8awzPEkKivtMdkINjm4RQDLslHkKYduSZsjkusZBgHmFP7XZemeR8V
clhHTe6dT8VAUoGH1V6ALtjqHa4jWtWC5NEZ6gSyJIQwBk9oqKRVdq3xG56ByzADK9P6g4HD/U2k
ec56sJR+hHqNxIG2qJemFollBNdllU84vBhFqFYSxJrD4K1n447K5lrRWmqg9Fopa6lZenMzJSTB
wIRSfmWgdcs5aaxFa4MV38sIaS6Zu/UBTaIpaPvc6HClH+iKskNQLMZd8haRbbsIKtmJa09jcNa1
03Cvmb1zbyd9thnnmvmsiLGKmeCPzcFUqi1I9u7MrtvyZbBJPZ2pL6gZu2FTmnPGtdDAyyoG51UL
yYLDZtpoVWysch64jAbV7cnvgPdrnREFjkZbiCohvtEzoSHFT0MmdhMWy4fgXBaeeAK7FJ1TjFQ3
BnLMtD7TY8KpijnQPOVfR16mXVdtkqykCzwvyqv8Ru+br14H1HaaSevcSMtXHH5/UYWVYpTSJ+fp
bLi3lX0cbbboDi7yrsZ0Am8Ak1oqFWsrl+lT1DlnhqzaC+oUBKVqzfky1nW6HDNMdwB4KRtEWNTv
JuVOt2lraCCJe8Nk8k4H9JCWYJ4ACuBHkoc5jXKrS7dJ0leX1QiYJRA+TlBL6UTJGHS0w8iYO/OL
DcHwJQ5TViBxo2dtUrTresqoOE/CtecBMrI5au2ZbdLSpNUroyerARElEPC58Cqv3SVho3PkXCve
ijyyuq2v0Y1XlHsBiudUSE7sXDV4ly69MM+Aak26vZhjTwfSlnD7QSO5l7Oqv2r08W5cP273TgcY
uMjEBJrVRBQXIlrNHmy8O1ypJjotBuMC/ilEAd/Pr9Iw7xidtwxRPBrX2FtFGNjayLyNZ4MsSqxM
UbVZdlIVq3SyAew1EcpgVtLT1wSwwJAllUZ+P0TRF3emYF7PvlBfgMXS1qlSyu9ZMIBdlGbhLbNq
MraFm7XxonJicc5m9x9Ep4aDKmqDX55aM9CqgjrE6w261k7qgUgOB2/Vm619No5Odx/yq+8hxAyB
3eT9E83kDHTXANDYAqO5LBtF+xW+yq2VIMTmeYB01dAqmgVusmlkceuZ/ZUptHA/yMRaoW83710U
bx/rWYSLuK/4w6VR2KWmu5QRZSfFKiaCjFC+DWkzVIt+8o4zfDPdtkdbLkMl6boqQWdl9H3ucmHH
i0GgMBXiX7FUWiiuDPQ7diWg4f2U8Ogpnsz1MIPGjjsUmGc3pjacAbEWtJU0dReRSO9rQ9OCorPM
ewxEbAgUyJlFXhOeD7Vf3cIFL16rETZSUCB5fYFDDaPeDgTRyvZK5ziCssE8zZH+1QKidFW04QTE
gxsD3qm4Tg17WNDJ17+mnRzPbbvgEpwG/cqLRLRgjxdXlo9uZQOF+dFKo37dAa7BG6hIriS5xRnj
e7rOZptrgUXFxt3BVD3y9GRFg8BblZlwr3zpqmU6mdFdQ2L1WNd0sCfLCc9H1IvWaeN4rwhN4IMB
5vg7tMUxiEDgLJwZsQQztIu1n8M5CvKocC6tqXO/Om0+BZgfZ5BjJth74FuqeOulLq5ZUYE8bBvS
F0Zy2ryZRAdT0BTWjo5w+EX30/w6sjy1qbFfeZqdrFiWEAefo8aqADXY/T7VpLvtyiPYyp6jidby
qAeDRiNRT3hxTWjpSwFc9U54+XA+1kZ7NlVWfZaUM1mAxW2oKQ2OjWvYS3gcCqg8Nt6Uf/13Gat0
j4Ri+iLHPFqprAUEZAvhL0hYoDuSXcW4iuF7FwUDmLznorUE/4ZpwAvw6RjW3GnfjNxPXtskuyEB
VNtOij5AGrV6AZTe7bMhzXZh4jod0D7OKbesp+O27iMV4zXVuIl9ApnfedWaFl1/5tFOWhBOmVCH
EAo6aC9Hc5pxjV6ktZOwVL6SysfffVCN97BeMYLG4E6c6V7EBeU3TBqOnCQfQF8R3UWpZH7fG5q/
tVxlLyeXnwhJ32MwKNWGIr26UCZkG9XO2FW4gwOxxnEryiGx06asNbmt5n5FIeLeGkcjMguqWWRJ
41sH6/ShNpx+qwbDWkQO5nxGUlH+q07QpsxozjRVDOKsjkYWdLDV4Qj15sCPUwbcYVQowYu5CUp2
L95rk6R+CM8I9CZzdDO8SgA//tC8hi5Jb8CSNTUJ0ahpEva2oeZ+WkD3jl8TUdpbqxq9tQkUmnmM
X26NNKpR6+4kybbvqLOGA0oWBMF41x5rLBor05lom/El9M3wPooFVnNIjzbnyvWa1xZfurWIQaiZ
qmUx9Mm4mXNFr8Q89oNb1V79VY3MVyeUbDa9VaRX0h0tuYDLMi8buql37pDmOEPgxkTv/NWMDatY
uAQy+it4F1phGJdBqCc+XhvoOmxN1ML4DYGlgP9rwuaMC8i8tryYfyaMxL53miF/In/xFo3utcu/
mFn7baXH0XYI/XZb1Fb/I51B34BrJlAWGBYGjPSBmhhYnmMfBVALWutqwBt1QVdF25Rx1O06YNrL
ujMrelvz95bxPpTwErimLCTjnKF0yAY9w2Ksahf53cAcNF9lTCNgCZZMiIverhn8MvYxg5Bs6FwX
Q76dMs0+b+Wxjs4yeQZjvtymvZVQakcMXzxXJY+zWzO7ZBcysSItuiaTuPD6ZHhO/EytCxwWVpOm
xXdJDyh5VbtM2pUFnDG1mgHfP8D2HiCy5VhyQLo+Sm4LpT05OZlk3+bmGeIA8VmVtN29mmMFY6Ow
ryOoQmdla1dLV+/VOk2n+Povqx+pyW032XYohC6sRvPXtXC9tYWuD8RkML6pcc/9xDS+P9Ic+jAB
xNWKmWpDa/qXKAqTZY6RdRpYdYG9aFSyw1zXbL8SHcoVpcu8hiaMi+VUmHXwly0SD6Ki5UOLGeo1
d5dxbTGxPDdF7MH8D8dHUP/1fQRQZvlXAvhGVbp0NinZzyaNY8AgHYXxXz1SAV5s5fFWAck7pCH4
Y82ZspVhp3KTUMhsBphFf0sU/BeH+Dda7L9YyZ8jL1/V38vbvv3+vb/4Vv9/wWFGpuB//TdB+E8c
5v/zn//7P//v79xl/pO/ucswoP8DF1j0Dhyd68vXUV74m7uMZsuRhvzTihBeOWTlX7nLuk6oxqeJ
WI1mBY/jwv7JXXb/w4EI7fmoFmAux5//Dnf5d0a7hmcSQR2V5RP5HonxTX2Ewd34Ll0sUkRjE3uz
/m/Jbvzz9BPlG0zHGN+EjXZdpuJLwX4MJoDMvyzyf223X1nXb735UcjiFz2azhigX9MHuCGsXIFy
8padcMUnH36Uc/nl4RZtgqbAuBFn+/RrjXgwLUcoap978+Nv9OvDx45uS8ibd5IskG7wHoraR0ok
vwvO/LPkJ0oSvphtWhx5dEOTA38EqVXf8lIHBsOsZPe59z8huUt+gjbP/AhjGtS+ktnazfXwAzmg
tz7riTKIVxPdQZWG1xh00iKz7Qc0xr+9/+JvrQ2SBL8ufMdQbp6SxL92x4pEqyUd5e5Efj3WP9g3
v2vx/Wv1jyoEv/6EvlJqLh2m8JFbzxe5rOttKzqD1nPSc9cdwc7G8KzpbrZ5/1d6Y7lO/TdyrC1V
T0PpOh2GyxlcIo0W+yMH67cefnJ8hW+VZSkc9xo3ZMjvI/ZlrfhAVurnkvwjmfDPUp2c3wxhgcHt
hvG6a4yV2dBbmCt8y3Zm/+DN91ULDZgsPLvKmnQFHRXQ5TYfXsJw5/Zr/qz8F7BGf99dv+lu/BpL
TkTa/3mZk/NOpd7ZM1OL6yFsgGHK9RztNXjQ6YVDlSqsZxrK+MPPwWjuRu/Jpc4vObJ5QyKmnxc+
/KS//68ZxfHfKZgPxqPL0GXCcOzHkRz//vc2jsvzp2U7CR7kdmGh4nG8Zrq4s6zniZ63w4pYag+H
0JAQ5iFraq0HqmatDfUC3YTAzdVCL33Gcc0HAjo/FYf+9B4ncQaEd6q15sR0rzjyInzQyk3gFf3G
cFghGF8mxQjt22vwYPS5yWXPK+Rk8KFDZG8R2mGgevBpzi7L1vB9AlKm91fIfeOU/9To+CW8AubI
AAfXyXVTjHC3Wncn4R3jZQ5ICURdn+sL2aK9HNf1raHlQ5B3Izh5kT4gdnHe6c2PpPbPk7p48q3k
xpy0i8FPnlQX3WsdUirQ7yGBnEkSyTae8AzXLtwBXIiKu10fWvcMXJ6zQl9KugiwVdVXoCqrOG+W
fhzvB41RZxhuWy8FRTVfOr26JS84A321GQZ3r8WYBWr62XHFEvQ8aDhcduOwmW3jOtW6r0nZXJQ1
ZmeW2Wx9YF1xkl8nDlJJjQZdJocrnucPUpNrlPNXrcB/B3WMtZmrM5HUZ9CWN92I0Xk+XlpGeZPn
9TpC8BBsVnigY/zJKHgSww1ZRHAN8eQ0Ry44pH4UtAugVENuFhd6V9qMk6wuCGFwvf/N3wpUp4Fd
0asSE5U8E/C1mbT0KIrVpx596kGQSgiWPmn5wZZsiLl3YGDWXz737JPky66KzHNqqzk0kIWC2Akv
PS+5ef/Zb5wC/SR2j1oHy80VzQFVHKQf8P6Lr1O4EVe0b/x/TxTuX2HzmNL+et2BpZtcO5q6wyT9
68HOz1I9O7z//m980lOlNrftDB9idwO0WBuCOa9uBuBty/cf/tbinARRTShPS62og67pyYUmMhoG
XaZvMnCLn9w3J/FRCc+vG8doD/B+D1htAhhy8M5+//3fWhzz93UfMORCiWNuD3QVROCLqN3KNos/
l1Ocmh8zj06xtsy7Q67yY284wCn9++de/OSgFn48JXo8tAcDyD4tqPmAAnj9wZ3051VB0Oz3VXE9
Le9HSdjJQwPvMd4csV33U2fVPjW1TC2trI4NoEOm/Jc5pzVRJfoHudBbL35yVnOznVK7SvpD0Xmb
sgXQ3TEV/iAYv/Xw/3FGp67JPB5u+uGaTs4M2aWblp/5nrZ/PGC/3LWhUC00U48o07TxFo6cWKYh
Ak/vP/344f5njoG61+9PL0bGIRKU44Hm4IDsHqLgeXbbZOmeMdUPaSdnZQ9GVNB+/cCf8K3FOjm1
neNMs54dF6vOfrCfFlYJkPP93+atZ58cWr9yo0wCezmYbU2095EUqJAWfP/hb+Rj2Hv9vlawblHE
q+F/jL1bfisLoX2Z3bkL8jH0VnOj9HXGNkMQpzEvPTwCwqCBCbnIhHFDytBclaMI17PLZFLNjnWZ
66AuyxqlGc0xRACqR54ztnzNGFMxJzWcT26gk4AAdsZVStP7Q+153yMF72IYPzJw+3Mxho3f70sS
DkXY+mCUDqabadtCtC6EcfdBR6PAwZz3fIAfs8prvdu9/w3e+MDeyXU+97LwSzp+B8iZgdHqjNt7
lD4+9/CTGIHLV3iUWuKqnZxwobVuH3Tev+l7/98Xue2dBAnDglEFRbg/QM1MQOSJYm/Lvlh2g2F8
6kLHFe73rzGkggGnk7XY6FVUDMqx0XkBevW55Tl+k18DUWPVfaK87uD2k8k4qnt1JtiT7z/8py3p
HwKRdxIWEICbioQZ6cE3fHun9xV0Mpm8uNjfBVZTz6tUjRCZvDi7mJh7MIK0mlUeM2V5/wXe2lkn
oaNyc6Ks07aHuehuqrrdD+VH1ktvPfokblRaardt0feHyrVfat1+Zdj5+v5bO8fX+9OynRxuoIjW
EB4lzdJKDTujmXBXsUqfelWD0BPBZV3WEBSWWeo+OnFsL2VjNEFGsDrT0EdESgl+hj9D9YKaPty6
RaldgEkP1xJGAdXNpKEkFRYLxPi4jsOs3cymg+VprfubPBZ3zRgWS2OWzRINNXM1agyTYi8WwI+Q
WhiNvtj2tMqXYMattYeQFyIyTQPwVtS7GNpS0KPyc6n5jEqYfnbLwpy9p4xRP5UfWGkLCuJtNan+
KczkdGY0ol4yBphWk6e/DFOXLnTppssp6+pglgaW6K4DVcLxn9yxAHgCsQhlvxF9RTU+qwQSYlMk
n7xt3JMD0UktnyZVNQcwFNkSLQCwHH3xQaR742J2T84D43HPHrOxPqC1VCyY6LpH8NN3mKv0HJAS
ggRchzF6GlQecxVHHySmx1Dxh/3kngT0sY3tLtKd+kAoj3ewJ6A7+UWzU+b4wU944zS4JyHcRMYy
w3cWOE8bnmsFMIzKbD/yNDwG0z+9/kkIz0xZhSNczAOt+AHAZQtAznc1OgfatDPwUfzg67z1S5wE
czVnRa27Rnfo6uZqaMOvelndvX+k3/oCJ0FcJRnYtUY2B2gX1hevtYqbUp9R9XGyj8wr33r7k1g3
zU1WuslUH1AvPIe49Jpm3uPn3v4k1rX1ZKYyIkdq88Tc9wPw6gmk24WgOP7gmn5rgU5C3mCZmYvc
oXMwEx01LLSrGKy39aKeQPm+/1u8sUDOySkYtMGd2sl0Dg7TdVAV033qyw9ct9569sn+n12nScaa
Z2s5yqtD2l7U3ec6+7Zzuv0BOkYO069Dmi9asYk/Vwzbx+nZr1e/m3nahP+6c8jHflf48ltk+Z/L
WZyT7W4q5TRtpzsHN/FBl4VRFqQS5Y7PfcjjR/glZ2l9bQ4nDxZWExvQrmBoLiYj/sAt+60veRKi
LalGNGsL5yC0Kl22eX8ZTlr1wZsfP9kfItnPC//XN1dNbw7A+Q6g4OpLGTJIiXyYDYNvoHTj27AS
XXgv7y/TG0fqVJ4c9gh+WaMlDp5qgBamgLo9r9UuQWuW6/d/xFuLdXJqNd/PgNYb4iDrBJZa86CZ
/vdPPVqcnNYoASNVtxMfudEyBE07hPwEEKzPPf3kvHoO3BMUYXnxKRwDwytvx9j43DVy6vSQxRAB
QWW2hzKtkOoFgx3X9tP7720eV/YPO0icHFoHAEWcYsh1UOl52bsb3ctgOa/N8i6MkTmqL1SCi72x
UcV303rOrUfdnveWA0kMrDp/1Zwlc4a2xgdx7+e87E/vc3LS7VhVU5YWLtYZMnCUWnjInxhggiYf
mHV4zqDCHq7cJt1l42VZAmPHJmBo7A06M2lzHGI0/6bZw7+KMXHcpb+cLpmm1ew4eXUgOVhXubAg
dqXDB0f3ja0uTuJCafdJTSlZHUJPXKAEdyZN7aNI/MYYzT71hIzRzoMf6hUHDyGBF/QDhqOEwzea
88kaQAs90AZlJKjMz3E43tlG/YBolnejptla1ALVKHRrEHLLUDoYHeZW1WgkS6s25dVo2NF11fHv
db3nbquq/pJ0QHALZX5l2HBhNU3+yRU6yRIUw38xhG15gB/0wzShbeISN3/w8OP+/tM+O4k0c1E5
DTyn4tCo/AJ1KhARFHZo2xTfzEh+7uTaJzFHMkGCBSrzgxupbwNcMUc+vH9u39g99km8AeqKRhp4
tEOo/FXhp4CK6o/W/afnxh/Wxj5JEJI+nhukBfLDwMxyF6Nqf1tbVXphaujJ1MgyIWbT1fXC95p2
2UeaugT+nd8gW4TIqazztQQ0vkQAz3mOk2o896xSX0cJrcOeShAshHEnTGWuw15+V62F+oKEPbEs
4Fqsi+RzE3nbPolsUY7cKhYzLH6P3IEZY2nyyWbZqWkw2OnSytsoO3CKNsg/Pog+/yAgv/VhT2IO
zltUrnmfHTKv/O7X/pPxkX3kW08+CTi6VIarD1V6iFoRrezOaSFIdZvP7Ufz91Ap3Naz3VkmBwgj
xcqIcIlGQfKjw/rTjuZPO/IkFFilJuoZmPihcNcj6iBkNTTHrsthx8i9OFJiUmQKqm/W8WpPwNwi
v2XDTYPMTGsuM2aUwcQShiz9gwfPjtcCuYPIj2FtgaQ3bjmnsALuMvjNXv0IsIEcOcgs8zYcm1VH
d5Kf1HtPkr+Lbu3fP9aI3MXnFu8kFkldM4GT5/lBzfoz4oeL7ogx/dSzrZMQxDTaSK2syg7tWDEr
x+wlMT/3za2TGAT8M3K0rMwOYROdV2Z3VQ+fi5vWSQCCxZWiV10c4yYtHw/d5kjl959bkJOwkBNg
YoiExUE4u9A+NJ+8z62TxKUq8tKQjsoOFnhjCGxFtAO9664/99YnYSEL8Zmg4OTpVYN4+PBEX+7x
c48+iQtl1RRZ0SJlrs8ZGiFDhtIktIHl555+EhhiUXmOGs0MEjAA7a7KLu3Q9D/58JOwUFemg/Dq
kB6mPHo0nBjOyVF85HNvfnIqw1l6FtSg8jDVZbaOQFdbbvW5z3nqW5TZOvg3stqDkfrdapToMBY+
cmOfevNTLOlM1ylyjKRAVcRG8798RkX3o1Gg4RyP9x9isXlyOMOozrLBKZODbmobAvE5x144D8Ra
0Xg7PW+xt9x1OMwQowH/r+L+ETW2lTmZiyma0aWkxC606wipOGuwNi3ylrJ7tbI7npDTGLZycW7y
FAcepuUMW3q/AUYiO8s4h6OC9QybtHqsqD4dYruVIaDaIzg2HwjgdSm21bAb9fUxVHeuDGo93fB3
ZraFJvUd90djxYjVflVV5S7a/oJ/aGY2CQLyAt707IWvundvhEZg21cUu+dcBtbsvbZqh/HDkuiv
8bE82NRNGh+vhWo4ehTY/4+z89iRHLkW6BcRoAm6Lcn0WVnebojq7ir6oA26r38n522ExrQa0EqQ
MKpJx4hrz9nxb2/dAVJQG8y8kax5yKtDwfvR0q94afh+f/YKFBL/Hv6kQS2YvaZgzG/4xzysYrwO
G4atV1HCrf7/Y8SNp3fWbhDEL4D/WHGqRqjH2zz+UmOz5QPhNhv15hiXAhmXDlEyZhOtPQ761o8T
/uv2esct7AdUY3lbG0C55vY19pm0bF5N+1BMyVmR1hjVdevIeeU1JNRXEtbzTeOt61m/lfY7S5On
WAJeaCXUevYgEnYKhhvTObs0kFIATA4VVNWXYQLsbl7NK11/f/0IDYwhJGVK36rOYWd0OwzvkO8C
fVpOLHNFZcr4YBMVDUsLqHjUm1c4gPR9UMB61P6PRYV/kqT/SOPSiXavD0zxrs8TXDex/cGy41+u
7uuP/t8eht9O/QSyJvvhpBHuMD2BXJ7oQAGStwDuBlmXDvA0WIP/3x7r3+4Ar4ZEMDITclekyRk2
zbNInL/oS69/4t/exm93QFu0bOepvrhzVCoOLF7CNZ3RPP9vL/y3O6BRs+/AUiOP1uq3aoKgMVR/
qcH+Y+r9t1f+2xXQ0rS27cnK7iS//XROQ/QCRx6wVNmsq2+vEU9f3MNXG8Z0n67GxRhe/vu7+tNX
/9v9UM6DLOc8zu88q/ym56XdxX7fPFWOV3xb6J8vHmskf7mL/vQ2f59n7pZYOM3qZHee8NvThLn1
XvYxoCJ2XAKltPlGenkWJqxXsnsK/5Fn0vAPDb4IsA+GOrBga/zlevnDG/991BkhZll2JUpond3m
G/YhyguYwvItw+rNqbkkOCvK/n/77Ri/3TYsPMNYWnIJamj6ZCX9rVqSz//+Bf7hIvtnsvc/zoVy
sNaqY4jlzkhgEla+mwCpYAPuugB10IvO32t+uUTwG+u/VLf+8JgZv50WrHwusTcX5Z0p8zFkwIVu
Y/k/Nhr/UX3+x9vxXNuETrUghJ3qd8mubaWbH//9k/rT6/7teLDSrtc8ocq7qxPBcMYP6p1/+TH9
6U//djYsSiuGXJj53eDqL3GfAy6y/1YG+9Pf/u1sqPO+G3R2v2GC6a/A+bdlO/wlgDOvb/1fzh3j
t6ffiL1alb7I7jrXrI7zorNmbeP462FObNLczJJAY0t9hh3Wmlco8L2LghUsml3lUYp5blfXqYn2
QKsibWnHDYR8ONKJ30YUFYx9B307EGPibAveRDSZhiyAWrfxX97An1Lq3+dpu37BitX46Z2C1V7Y
LHpyksADQATgBbO8J55ZGKjgP3QkhsVIP4FQa3JebcgJuX13jahWFom41fv1zixgXR9zBH1lDklB
35JUD061KdwKTQ+WArG5hg6jF4fXaCuzPqriQfUYvQQ9+V7sh/GXrt5G9Zd74Q9fvX595v/jYXAq
V2/snHdH4JstO+NvD5mJjf7fv/nfB3o7v+4mqqP5XWk06eOSNWpL8XR9Fs7k7UcQFRsUmN2mMCp4
axCTd1IDd3Hl+lg7w9PZTgQSS4SDmMsHgWyGjFlUL4WZUq/QeoHPpDeqKOun7jJ1GUXv2nGC0c3Z
B1YpMjB/Gi9zbRcQaxgNaxsbqdBo1my+O4OxhQdWnKZB9mGXVOZR7xoiEaAm4zZl5pBvSGjPXu0/
6KUe2bNxmw4oG6wZpCfkCzsY1qWEldJ0gZs2V5aqdOtAyhE8a5ZZZy31LSL5hY1vVVnPYhLrdjEl
9N9Sy741NeWfHhSPr7Eem6+0yfvblV13AJF+sfHhe28Z4QbLqgz1itov2fCEuAEqSklxGXZ8ls/6
OWaIf+s0c3mwcs2LagsCm2H/yFNr2cSs9IdQgDq2VNP5yJyd20JGyFHf+MmuaNvPzOtGWDCjuPFE
9SUsM3lJ1/Tdx1bziozGPiErjHcT+PmtrTdVqFfoTgJpTeOt1MthNw2z2i+OcqKSAZXwauk5CrY4
I2YriFQnQJ1Vnb2w9dpccg1AhoaE+4WcyMV44DXOp4B8fJsP3T3XdThoqdgvrUg2/G0ZGDp+sGJR
Bv8AXWlgsRMKmbrYlK6b3MZFn91myCNIwgeNnev8Y5qBry0Fx8hSwc8cq8WMOs0YwwIUy6OWuzyn
jfhmcAhPl5nIW/4skx6d9qxKBqqLZGZKcAREcszGbDksaxazkp872g84QmZkSYU8pc+GvWW0WpCs
ltpmlWtGfZKO+6SQxiEXBt8Oy9WQ7IYlOeiydHeOVc3vOpzJyG8FjhI567vBZwYLzxswNhw0Gx2C
+J3mKfnjyrpn85eBoC1btPkxdvIkYL6bqMxdlqdSliCXdS2lvg8IBVAA+vk+6DhbGR+D3KMGnwkk
QFFAIQwW3wNQgVMZAoddzz536H03iORrcOKa7ffS+iES0VXkhTEeNIiaW18D1I6HT9/VselFi68B
evdmcIOrbr1Wdm+xe67Fw2deWu5BTk2y6ZdyCfNURxhgqrH/1oXNL7TWi6PHvt0nRO0xFAvZpbqS
GxZDK3aqhUgxOkkOyQAECxVc9p7tBpnfqOZhvwJdOXSw6D9jG3BvM7mQCuqymXkiBnGcXEhO3UjC
q0iprBYrmPlmQ7fxzfTQdeBgq9mZ9m3mrqzK+D40pVQepb9a772eWTfGqq7qwMXPjooHk9CzBOYE
0+Q+7Rt/k3Cb7PTJ69tNPrjVizFK62xrAhox8Eg6ZugAAt8trS+78ConzC1dbRkw6U+dolxD4TQz
LmnqF/F+NK7+lUafi9Nq2RAj2OUxDuCz5a3X6oW/MX2T2VHbrl4maee7io2a56G/Ulttq61ZJE+9
GetAhb+7bjM2aNaaBao1NcnNgJevjzConHBup/VXb69srLCCvTjRYM/6soWHwhKC51UGw6+exvVj
ihoeldMkijnwefiZa8CR+EO2elF+QVGr6KbvBuQMHEp1taCMpqXuvbV3NqNpVuum9Ms+UqKdQBm3
0LNn1JBIJ1dWB2PVXFqzGnfrUFsbu1FsVwm3r6I1MeUxR5ZLz4J3I1O0v11v4RXBCbnpcBidK+y2
p7Y3tE1VdxQxaw8xzArfGl3UnGx8Oal7nQJhNOeOvukHptqKcfLDTFrY/qAZwbtx6698GNbPntm4
wF7WGFB0Fqq2DeOalfdVnhvkNzXGHYbKJD/4GfeU5u7zXpmRq0HPXBwfYEBmTyKIR4RVgJf09Ic3
tmwyTbp9ZyWGswYcFSJit4BdumZAd2bDhYLuBy3cxMilbAUDzME3VBrpGiLsIX7tYSo26YCqEjJC
F4m8H5yL0dfmFeYwfAzToF4nnFXnhFHcfeuqGRFX7BWPoIni+3TIRqomHWB2G1lNpEw/BdUSs5UV
CKnPiKHo2WBZgA3ol5C/Msf4tBZ7+LGAIAsB1beXAZILoXpSHcWMx8NKZyoIhkS+UfMc9XbbAOuw
nFtnyfo5KJya8GahLy9joPBpN6KMNEex0f1KPkPNl/uUdf9LA1DxO08d1vTm+dbrY+KWrLdueVcW
sIZ5+orjZbkfGXIOBzyDP6pceNt1GbVXAb3jMKnGelcIYfl1AR6EpcnZBm0/SHL9w8jyn3rl3qY5
ot68N6z7shZrIJYRBYehJpQn8eNkcgFUAoqo10vcD76dR0iuG355s0K5bH+uYhGBCdgm9My5xElC
D8NLtRUNAvAWxuSG276a+qBfCSvH0QJ4aCEpzAzQ76VlwpthdSJo0hTXiUVs1xYaDJySEU2o5Hao
XLygRK3BUvG/J9ZnI3OQFFWISrYKMa8198QzP3WJsim3rwTdytdu2JzvDhXTsVHZ2B5B68ysi7n1
2/KwpF22q7rrO0qGZNulBsrMBCOYrnsSeebgXjpYClu/aPSHySmNDY27YlOI2GKqVy+sXQaajX9/
B2ZPwuR+wvBoWdu6N0riLKVB8rRcM40QdeqHeNUlg5xLt1XKmUK0Pc52sbz3blQ/a6xvcHHNeFMC
Hd05xO4bq8q0qASRy49/ro5w7XkieEbjjWnOw9YtFHT9uBbDpjZtfzvK5Av7IORGNysFNDM5ZmFW
gZ9lczLrnpzFg3JOJhClBhJS2IHFrvfrZcdhRA0PY+Ouk8g28+tuZgaC72gZIzzyZmJrtOkS/zCW
rXVmdu1BZHicRGa3wSo0fNosMDPp0H5dI9sLi7oqANAPdRT5RmKjBSSTqM0E9GPaIUvU8ehldmPv
NAukaSNTOLGgUDaVygGOcJMcq9oEBw7N/1Rq/lu65s5BZkI7V830nOgj7H+mfQ9ja1jvjo95IRfF
d7egDy6G+sVtEDILAjlKpwXzId1qa88C4OInFVA97BpbbiXhHKYY4E5258PXXbap7an3nhcY9sKQ
l0yzjb1Xt/GzowCtrlyf0XW/E//hI4fJFA3aPD63q57+9GAaoz6b14PZJu0WTmUf8cTWARyYmYej
97OdVfb+TgL4C1my14Ciz5Z5ltNYb1vpQg2yRjaF/W7A3mY8wr8iUPTZjW161zljUkpOTe4U1B+l
dcyJTXAidtKDW9TNXz7mSjec+gU1ciyBBgSaAIhicEAEjSgnl4jGJ4fSvCVUk11eWmw9Z6ediX4T
Y1RYAGfvqe46uLiJmVk/kWcYW2fskhPYuVtiRvMpH8cXpDFxODH2D84t0SO8T9VDXtREGsyLgHu3
/Nsu7tSXjhrzmPjZt+M3+sZqMhMpNbzBgNV2JFyJaexTULBM9ufuTVnDfsVEQuUdBtVyjltSilCW
aXu9s9ugVuMScFbGfDDQhfWp1TVQ0a58LyS+odAB+47lOys4C2HXprmPZz7rL0ubuCdY6tkHiMB8
x5KzE6xVVUZuli772au+qeGT36g+PRWcuyfFhsl2HmCbx7H8Km13AGOGu48PLL0sFrqH2CDia8yx
Y+rUWLZdbq/IyiyfBYiiCwTSwr1hWRyLIhV0bSe0tEqtQOTWBYSWl8/homV+tilwG3Fg+2a39Ttd
DGEq8NLQ8Ab5lDZvlR57Z6CwRIcEMazmFj/rdoRuvNQIOxDA8ovSIQYHo1jZLJc60UXnm6cpTaog
95CJJdfd3tpd5o2WFV8C7Mu9ZXXLRlGg3c5IWQYUg1r1BHmsYgWiorLO6/6lmmoEWpeg6jZzdzt3
jbODFFEd2tL1iXeV3IIpZcx9mJr31oH23WTYZC13xWlHdRxAVwapqGj7SBsntcO/0p8nyDN7gP3y
Rs1Gve+GEYZuvGDZYiY+zB3U32q0xHOHjvZsDx14N0YBAn/gJ5WwUIFqkuMNkGBJMoAbrK65bnJt
wcI01ljCoZhzz8deSNfBPThWI188HFTEDY5+1nkJcG4yh/FzImJngU03y7K7GGkykMHSO2sFKG0x
12kE0wcjnauKx3zhFVA5dw+s0KQZ353mAySGXRcgb32v+kFYG69OvJd2cIc8mBfY3h52vZsuntbb
kuAjLBtXfK/UFVaATPCHyWPj/mlc0Bl4+uz8SpAVQ2N1u7BwwP55swv5NknnbWY7b7WavHDU4U8I
X/sWlq5vAcJYgKRi4F9shUGoY2v6yU+49cCrV6dEKOe01LoRNbUPjqwE58/bW7ewca9NosE56tJg
rKWR5o8a7FsnWfnqyBhIb3Ljdlqx7AS2kKATs/7KG/20C3usYUWX6QZA1a8pTrNNhfE6KE1D7fue
G3to4EfqqtcvZMIrY/CsVBZda2+XghPKU/1yOypOt6UBajvlyfJAKuU/LKaGZSZP543SpiySOl8Q
Ww/wZiGD0oVasWjELhsYwqtv5DUnsU3lb7By6gdN95yNBQ76WHvuGqCNtB9Lj5SeU4gkb9FGGXr8
+h6avk43MQsOTPyMLk+CYz1KqwX7RsoJPKur2VgzKy30GMrbDgY03BFjYYiUs33J55m5DQ5yDNXZ
d5IsQzgOqKrTyTMitpTKreGbcpdLNe7q0TE2U85msDRnvMbj3FxGs8sAwvfNd1rH2Rt65OTERek+
1+1QHDTbvKbrrQC1iv1sTeIY3GxH9riq+gAebLnUfolQuVzFzsITeIn5q7tZH7FFF24bGR5jkPEV
XtYopGesGk339Gj58OtU2/ejuf5aWsuJQC7SvG389S5baP+MsvoJE0u7d8pR2zRd7Tx7axXvG8Lv
U0v1N/BWkom5AiXpzStRh+VlW5GzI8WyrP1UNZCA11LE92Mnu2i02X+oCE+I8ss0Q6JmWA8IhSD0
M990SNq1Yx3QHp/ZaSarINM4jGLsNk47vU3CYa0OoiFdRNejUen2+4ELCrFXpk4xLYUgW1wXmy4d
VtVK76bXlTwPMyqKwfEXnIdVMu4Xg5EDWYme34WUOwNnLObNMXszKz4m6drYZgpXwDZQH3EGM5Fr
oHpHENpvJTqgbhS35rj4u3lJoXAOWX7pWccL3Hoy73C03yEi0x3I2LM46nWqesCQOtKb2dXS7dB6
L07tGrAdszcPcqSp5wO2n/WLDOytTOP3oi+rbzDdWdgpN8rcWY/UrDDCOTDtMKnMH3qMc95jDXxT
wDwMLTiaOGBx+NGNRidFIWfbZ02xqdN5ZClozM6LrbGGpPEoJ87QbnjYPxczLQJqFjbPlP8VAw2j
VIad0RjIY5XVZ0cKXfcFU3hXQp/cYDbBpQVadg5KoqKNSkFZlKq0nzqzM4+15LQSctovc6sejHXW
tmX2A8zvypmH6rMQyx3pkbsn8R5D94onUmX9mqfJrahGfsldP5GdOfPr0OvuL5zKJk+FaryHgs7z
ycw18yEVGfuVlqpesKWIu3joMFqCTw1GCI4bXPBMuReoNymcGIjgSJBrHZZmr/tvvVovVipOsaCP
Dzi1Rhlt4kCqneUUp0UWTWBanivKDTc6oemvXOFvwj6R78dh8YMBWW5R5898ZgDXRPOrHIyWcpKv
NlOFAnqph5dl8B4JyO5gCZA2G+Zn5pdPQyXzA8O8bohnRaJWtbFprDFXzTxRhVisC7nKEPCw3KBK
DeMpl2gL1/IAR7xGTqK7+Y3KtP6ssdNDvUFCMiy95QNv2zXI6IxwwKKErK2L2trG2+KffZWLoJCa
i/EmVvx/wEauakFS4ICdB8NNsdtX6Yvhp2DkvfNQmtZmGJw3x7afhbDnF4uf6z4z6u7sVKnzRKk/
gyedDjtngO3bVbHH12lHsVK7uveqXypR+I87d4KDaun1MXVK+OJy0PeitpyQZAC36+IAB54k4yeB
XTGSPTXW/dW2pEvP21gygwYPIOWoWT3EAfL5qK4y9JRAHyM99cW+whOAIamyt8BMkQG3VbopiYMi
R9NcwJpiCY12rl7b1HeOyqTfq1IUFLnML6vZL4ELae/AGMlRb64qtT7lHjWmLYzW5QwoU7sHoZ8/
WzmfOt+0f/JM9ITKH4gCNPPW9QwyRdvm8fKg1vaSDJJo4Kc9QMXOatGHV8M55xZiXy7Pm3YVJxXX
Z9fIDFwZLcMVcuwwOgEmjK3lEw5lGlYNQYrtYgCv56rcaaIYiQDWn861CsW036PbKT9EfOMGrgei
mr5SBm6j+2l07ZuWXscS9ewyzoz60e5YqZIa93NZnUwrhk+QWC9r5YJtaXxULu65nVgWMnt17roO
TQ0/kwD49bmv4fejhUb/NBo/La62dm6gnFdoSPRRIzdQHyPVFIsY1Jjje2H7JO1rtez1qstesXdo
Vy1PetuQUBympTZPQOXscHA9J3R8/4pqT4/uah6dnp6uaexafIsGVU/XaJ/T1vTuMLfUHC26d8TS
AyzSJM+bcebSZRi5lj09KhxHIUz0D1laz5sUw0ngFleJgg27nQHT/KehcB01+jO/CK5ALcswCQ1u
YJj6fhqgZMGsIdbbO2N5XvXks7ewOZb1BUVXHlTaDD34vl8d6IzzLkuzlvbExLSHrSWRZzvdVghz
35oIU1zND9ZWXuO+N8aDIQpLPxoXTvqlehjX+Oh5GrrYFKJ/S5h5XxbrprX808AFNwzedmE2OJHr
CNpVYo6qutsc/GKnSbiRlXqmeXoHW+dkxPN93/PtS4HNyShsEVblOu3HcbpLGIWCo5ypaLEzeVcU
fr2d5nV89BKHini2viXSbLaZ9tk1+edqUdcX0A5CB5IuLwrYKh29bOu5HRKHaj3WyzjuU6jVQZbz
U0kJ0zC4+WXzolT+VNLz6gb3uRQyant4/rMm392i/Ur6kklqLotYlsZ1K/OccdGj/DJuNJk80GIJ
12q9Nzu9Opgm2oHBpJm2tuDsvSp9mTX1nY/W3nKYfm38mQSoe6BcUOxyZ/Iib5VpkMzjmZzuXE76
gE3P2KPTMcKiiNPQ7f3iJp117eKmvHxjWjci108tk8wcPVWBATb1H9dBT5kj4jMDt0whFG7HOogy
bFt7A9ro0VaLDFUWg43yq8jvqCRNabPPioTpWLPCdFvIMpClGl5bxDAbkcbQDfr0XLT6HjT8G1tV
+mYyCJOI8RQ0zN4PxzKm+rTMN03D8K4x/+jEsCeQ1EClV9hp8p9O54/HdUgVdbBu781yJ5vsPW+z
M/n5yV64++MhbZ5iwzq17i/bNl9rvTtaehJ18y2hQVRkFEMcv8hOeT4wFUxpnrxm0ieEI7LPXqUj
f/b4Kwl1i21nZW9TPLgnMXvj0Ruo+ZlJa91UZv1ALdcOGFl/KqiwB920HvuhG5hQZQ1aMyYtNN3p
PTM5XVpruCka2qH2cCeW+tjXyTu1zxrP3KcvawpgsKsZm28DkKxnvSWl7jLDOKSdebVr4ubrkmjM
WG4ZlXkLHRSab4efk7MpP7SKXQ1/fa18HTvA1OwWBlskXKtQ0UsLXdG0/M5McVwxwWJ+BmqCz+UO
vnsTzN4Hx/1NbH1NPSZsxqqJ9tQ63MwubGhRzl+J8BU6S46IRWjfhaXtDdNpD+yoHEh55IFJr5xW
iyp/THFdasfRWDx7x3pMTiF7TdwuYi6spKONeZxA3lIBafpzo/kL94pnJRyZ7uwzy+Z2H72J4F2j
NUWX07pPzfEZ8zRfNFhmmggu6ZvRCIIVbWSyp/Ep0I64DwoW2LVWXZaOFL1qiSBI94sn6vtfWqk1
e42t0ha+fVQWDU5t0l9cgkGRsaaZ6rq9sUbnndK4E5mN8d2X/oPD+KAhgcMlaTmEFDXbjRXX1a6N
f2TgjxdN1ZE2dz3lx+J1MTIvFGWFI+bM/Lge6sgpi55nFjlVErgYt5CoBWPZfCniP92EcebGRksk
K5mRW3Q6P7rYaoyso5pBWWc7pxLNep2QXOFRK1nRqU4jH9G4oGjTM9jUOvYl/lG2e1F3lvrj9Toz
2/mk9E7ezs78wKrMJrWGnSvUq+tnbiDdwf8F6XOnO1x4MYkQPfGfSWXAZJ+Wr7zoAx2Zxk/dQ3TS
9SysLaDQtPLO65IHvSXlbizp0pREq+XE29Gr880S53tYxUiVK5ne2JmZ73xzeJn6zg0XR97Q48S8
PtMmsUbAJjEBNdWZH3XJMJzibl2vaqkEH21m5O+UuqiNOWkBGY9Gm1Jt1Gu4H2rU7o6TLpw91aM2
F0+6bfH59BfLZkAibj4Gfp9h3w5PHvaCTSrVyrbp+tEa/g88Ph+m3/+gx7huNM9sQkPOMuKCcRDb
1Y9qNc+5/ssQnUuZ1M73gqnqs5qKMliTAdmS9MXzTLC+sfr0aEDHi6RHUyPXrPYBYrwdNUO9r7KB
1CnFCyhN6uIx9oNAM9ryVzZ3dtiU+mszakOk5RQd2qWqQntlOK21uKBcUzYPKiVxSoB/k0su3StZ
4EMMRWoHWpgRT3cuOJUWsfdirQszd2xCXRjF3lHji11r/UWPs3izegajqLbEPjgX82Mp2uIFhSeF
YZH2j55LKS5Nk+mGzp+z0WbPeXTV6N43tXpvU7EQf3j4AQgQ1ru5HuIbUhvxWGmZ/sRNYD24CZpg
H5cRqtUZ4k8HYdtUhChO6r7p69ju3KqXfNac5bE+WQ9tI6fNP6EqaHPk5mz6qHPDFXjG3Ms0Yb/U
T9ZSi41t5w+1h5FRA0gbkJXIaDWUfz85q3cyW8lJAokqyET2ySqr3FUEyRDtJ1AGBm0sJhDMHZ0F
9M4twt+1rZ5Qtw6c3NZ4X3Y2ovZZFoGv4PWlNcVvHMHaoPU3I6HByWncDAcQcshai4uoMBTeI2zz
+3Wqt6vBr3dJc23jdFbyxomN1VL1H4jJbVQRiG9YD9OgjNs1OkQnaU9G0YiDNpvmBk/SEgJiOJWV
2Yfwtf1LmfgmlcBYsXTC6txTagh5Ns01g08CldItlnvUPkwBFDoLd5aRQ2m0cy7KGGZemVu3DCbM
92mrXadv9G9r4PsqpG09CUuWka0NNB47tUZzpb22M72BaSg7sgma9JMfP7qOoGw3cnA2IY+H1fII
5ktEfUF7hppBYWlmx5kfEBpst7fxTZuq3RsjNQOqi44dZZ63nuaUD3Fc7O6QxAg1QsZkEjNCC3Y1
TInsSRb9cqxtrYnKyZ7uJvdachCTi/a5lARSWvYyKciY69L7CLmmJ6oLMLlpowvO81jtkTX5l3n1
krM5oFaJ55J5gmnqdmPWog/FWY0lwYaT1VhZfDMPc35w5sz6bDOxRitQ+HOG5blDQ0snCz8Cl4Kd
prshIxUp6LHt6PpafGdNJU6ZiDPKsLEXtJNT/Yp7ARporAwCROZITCbEVz3+gdCqODi+bR6Gtl8P
k6nEGZw06pzUyaufE4/VLf9wI8K01dcXZxygN5UD1jOn1x/ceig/RGFaR8TrZKdp3LwKb7J+0CRz
mIHBPZzTyQsZ7+KuoGIqomxd0hsqn0k4J4l5kV7nB7alV1SQHYqpGRuwZ1POOLgUytcmc1mfK/r+
0KmSct4yeju60NZrV+nG3ciXcjAHOZw6opungkj+wW/z7lcymgsyQdDjkV7pw7XZxjy+wYhLNjA6
Y0ytFq2aSu9mimbfQkurnbFSbsWfV09jiDGewncZ+zKq86IEF9NqVPIHPMEZ7qYbxqvRgynGEgID
Z/FxHYv8ggty/WWtcuAZ6aB5jo367PSW/KKW/r5YdE5GjB87wOzii189UogEaQXzi97DOg596KFd
BfcPH2qhHm3b7wmu65uu8+S2GFdSfKMGtxvQoRWsadXDnO4WN+U1TKnTR1jwuvNkzendIBPj7PaJ
FlWZW29ynK24bWnZUQz1di3vk9kcy2X+rZ29TyWcam/0FK4zpa64AYTcGgVq0/xwnBkRlSfr5Ssu
mQ2lW0izNJHJ56i500HXLffJbcu8BzEjpsg0+5l+DQcvDWlqfFQDHB0LlvApA9Ze+53zyzVy2V9y
ly+TsTjhfdr0Wu9pispPM3Om79ofvSDPYwpspmffDZ3LQd/OyffsiOIhGyo3cpVF2y+OpyPiUTfE
FUEnx7DybSUIcxOu+3MpejZwlulUOlZ3KB3B6MRcOO3rWnP5+OWPNHGT/lq5Kfea2U7h1HbgWX0R
7wvcpxNT7li+l5qqksbeQD15bLp76YW+2EvRcHOid+NXosePpZ83z2u3oC5MqGrUm6qvnJ8imSgt
afz1ZJrLo29yDuc4tbemURhn7K16iK5vYPSMMZ6YavenrvnJpXFH2kwFYkLavu6tsgSIk7ZD0de1
HYLNNeNMTFf7C+fByHobdZY8xw3qe9hisepUNwhHhyJo6Jrc1YzlbfEOpY993zAikGkMC6D3oEIn
Oeqvg9vbHtfS1hp5OZpK6kPDvmqUera50YqWVN2trZP04vQzL2hC6mn5mtRSCyQngRYCBbOzqDVk
++EmTv068ZlsXHvmdmC/GLAaI0DLyFhNkGmy2LVp/zkVGPl60X1knjvv2J3u74p26rFn++behFx5
KYVjvbjF0O9FtlR04SxKU3NDpN/bC/lNZ2z1GgOfO5ZMetjlFFZrw7QaWiZeCsFsWy8fpr1chbVT
vKWL45E6e+7GzREdyNwomManX7wieNj6nka/ePKHm34tHBom9IaSGASzMVlD0NK4+YUu/v84O5Pk
yJUtPW+lTHOUwQEH4BhIg2gYjIYR7IJJ5gRGMjPR9z1G2kHNtQiZJtJMWsN7O9KHyFf1MnmfLlVl
loObzWUgAIf7Of/5mw4omoCpFuLPIkzQtEzknGxMbwDo0v34xncsQqEb0/Q3hilZlGFmreyaoKJQ
8SZwPicvgVlVp3xQ73ajVwej99kU6jlnniTMM3t+tw5sMM/mUccE6kGOBVBBlZtbryXYQQZOvB/B
yA6ZwdS8yTqNQI/qR5raKUZUTXro+6ikvI3w5Oz75qGHn8lc3eqfrMGLGHDqzDewCEeQHAPUmFle
30xGPK6ER+IpfkbxlZ1gw2fgTHWyZPXC8ne2xIMNKzq29HpIa/0lVl63G4OecbIDd4loC/0cVRpM
zri4pxwrCMkmfN33Au3UWzWBuI5yVjDUBI1fEjNmhAwbek24wNCSvtqv+foRlE5CTb62fj9BCLJN
XosqWztBnq8bVdGvFYV7hPQfXTUO1bTGdHvp2cm3QBVq07mAVkGgk65JpNE1h3G9tzmGciZtvbHv
8p4oWoLI70NjJOY0H7yNqXnPntcYmyEgiWoIWuPVKyt+WzbjIXY6axsg096Q5h5sY6LyNkXe+ffx
AC6w6HpLO4Zl1y9lZ3bvDbGUOd9NPrgEsOI33E3wa4Kw2DjexBi/6t5JfINETLd/S7zIWDBZVuJg
+U60HC0mUqUp5E5C9iFivW6r1zj3Bh5hSx9BQPB73IpsT9qWfYtPJ8T8WHsmwD05NCVjSUMa6br0
AJw0p2uI2TH7DajfeJwirV35aZYtm6mZnk0/cFZB6phLU471A7nk1WPZp9VVX5lyiyUnOWWcDS9h
n13BeCPzPu+AToKlDGFZaHp7D5AODF6bckFCXXnyBhGvQ8M2/AUDbX52nlfLJg3YDoVBCDVzSOZ1
a9mF3VURlDCB0y2D8FWvxoCgpDrbkVvO3er17rFLxnKtdWP4GE6QxhzfaN8VGBWg21TtyrGw1s7o
8Vs/ZAJBDZEvrEE+8b/WO4szl9RX4z2ARcn9bLqN7YXJ64Qv3rmXcXPFxuAdqrYL9hn0TwwnTHdt
T8geRhE3rwJexVdN1srmzam9VdrpTy3fasPdlfce+a0Prq3KYFFUbbgu86lceQOpwYNWrkeybPai
w2rMaIzxAaHkiIecNFfOmGR3lSigQsUFnHijVNHJd5V1jR0atXcl2h3EheF+mhOOo2FsVp1Rujc1
Q6kvtMp0mAGRMO/aQCb40ivog4rIAdpujeYQiW480UGfHTMdN5ipEk0u/LY8+KI/FxN9rVFO5bIz
1WsXWsa+wg97TktejAweY0aRsCJRG97jofPVivJ35fkRUEAIvopZA7CFXfQ/dGNi9BMTtsqmmjUr
elWShwN6DNz69DfD8cxNmlvRVhZugbSNkaG3MHzfJG63NoYKG3j+mAhU7Xq0/PhambZDHmn2VetH
OKATHnXXthsSxxqO8KIUSkenID2vyoqM+atF4owd3govZ8LlhNXdWE/DY+hgUlcwrUNyx8Q8SON+
E0fa12RQ0RImlnVtFYxO4tk7coNror9PFInIDEXNlemzOWA62pVH+MvnUSPlvJJFss3wzVx2ZE8S
UG+9WFBX9mHamc+Wgo4SBV1w5Q7ek50MbyHmfas4TeUaQgRiwJwlVXmmd5/H6lq3jj0x04Edkqpn
p+GxVFV2b1U2ByWBSJBXxBRq6AaDCY96WO8+s4uFnWinKSnIQ5fmW8GGvOR0/xGRHdlYG7+80826
ORrEqB5t1IlTa/trj2SttfID90ZPxjdytbOVKDrA3jpSnF1txmkLbpekDi0OqZTq3S1xYiPBHDZV
MJFcOZp6fTWEJb584BTrxoIEWruw8VBaPXd1TkCf0WK6o3uOtoL0az8QcF+dyM0MbksYEC9RmE8/
jDHPHg0dIobTtOIeYkfMRtRm4O2aQ4ZjF32xtBrZJ7w/si4hOa4g3cPS1Ixrr9WKnebSARLWbSR3
TTLAJQKzLRn7eU755hroY6HrFOsCEta1YAQLTzvELJscJujBiVjCg+X46HO5GdGmMuLSitsAaG47
uEZ4PRIEyXBH1Ad8wSkpCSTw6j7dJ0lvEGHYeozdfb9/aCHebSB7cWL1iUcA9dg9lnqerKjqx+vC
i/ylAGs/BKHuL6FNgPh0NDg285TFxaTW04AlfDd2gWjNN9V4AG2O0IAR40lzT/1AId77kbtxIdt9
K5mx0o5PEJ2MLl7XXZg9lbbM4R9WYCHLlsC5lWWXxgYVga72gYoZ3yX0FjfxWBMAgeAyhG1jW3eh
03BW4vHQ0E38qIHxj62MQpJZ7U79cDIFRa2Ft+MxEd146WQfSU0E+gnD7KGfg+vRy4FKNtH45sJM
3eUacsIiBj7sLOQ4XtRF5w7iFIBU1++bqoAI4bm5fUWiYr8QhAPxRWAAa6Nb3dQwV4HiI+gGfuLc
O3oKpUTrjEU0wOajUtE3hVE+Az4S4JaTkDv5UMinoPuGp0j65upDc6QH984puNbGLad8l0/xwHkW
0pQULNAqtMdrOiJjKcy02rltFq5aGqOnKZyIb6i7hnOI9FM3sImLz+N611U9YgAngssxGFa3UeS9
HjMvc1+7DlSvsmtv7aRDdR3EVDN5lw+EVzDh2E19Z1wj2egoXm3qGZcWLRjhUA6xP0XAw6p8qSw5
rQf2woUdhcPBCREqUhHZBHJSPhCYwHTTFESWkt3WfG8MbQiXss7zZ+Dq9H6ooX3kIVmSJfZHa8dk
1jsJQsKarO0PQwuZElNRNDMpPcmcAMYMLLHvHRE8BHrpbfQsYh6XiheING20jDkMlVl51zBm803W
e2LbFA4MLumb0SL3bflgkjB3GGHMsfareFnyHoHtkCTYE+iHwsoGydfIE+6xEP7CSx4dPQn5lCY5
fWpcHAcWRm+P4DeqDtZua/Yn4ur9rz5/v4xUR1cccXjmhYeNxxi2O5GqaF1jEbwuXJ/k254+P7FA
NXyc2XC0Ys8Fr3+woLav8M9kjuiH5VtNZAb9QNRf+xC3l0Ib230nCLsrwz7eZq6qr8LJHX44lse7
4HKCbjh+iiX5oDHD1Z40Da3u0KTU0eSvkeOwL9dhAlTjj1/IMHSW4MPvk962686EWamb/hgs8W3X
rqVdfiW3nrElBKM1xB0iESCl9GhEyN8AJ0Xi4ZTDt96aCBiNGX+2Thesoj4MNiVv4FGPJtRGrd48
MzJO1nmMInSiWd3qo7J3SaEimARe9jWOk5dO6ACdAXuIdBB1ePn4omn5hDRGWnDDa21ZwOe9j1Ew
IKFPeJVHy7Fi2COE1dh+y+sgyR28yBz/Xclpj3nKr49haATY/FvW2n/ZfM+Pr+n3+uM/mj/n3/4V
iWx/+9w5p+y336wzUKjxjqiS8f573SbNr4lm/79/+U/fLz/lcSy+/+f/BIE5a+af5od59nv8GcK4
P0lM++9/+V9/+d9/+R9//Zd/+st/+8v/+et//cv//Ou//OH//3t8mmvoJJ4RWGESRs9P/nt8GrNq
qSTEbYDAOYWCSPlLRpr6Z5LQTVAz0zHhUMxa23+NTzP/2QAXASixTLRELjaa/3ofbn8KLX+G2vnf
87/9/tfgoA++cYyPuDSXq5OO6aJJ0D/oMi0YLT4pD/4tKS3jbWARsttZabWw2l47Ep2YM3Vkh6wU
MdNkbxfMzYsmuSYfqDnYdRKQdJVItUDP3d8UvAYrCmfCnDzXIb/TwHH6M0X3fEF/F5BeLph8NCkd
3dJtR/+YklMVAVF1TeXfIifR7iCTALkZcXuVVIa/tNv0uRwkmG/mon/SgBU2Ja47n8j+f1dyz9cA
d9/gjvGLx3cxB/xFLdlAlWqkgwGRFtny5E2O8Zp2otxC+WViWetxvZJlE3z5ZY39o2c1y51//+o8
IMMVfPP5P+aV9KtIMwiHmhDgOr8N6iy0Tw2iqBcrtY3jaOThBj8p5zAVhf+I2e0so+hyYSzcYlIK
yrsXh1fpkKk7o+k9gthjP1vD9BSfBOb9rg2f7wzW4UIZjm4TqgDq8vslpp5Zj22RJbeNO2aHXiJb
CdyaqE0bTlt5rZeO2CIZtI5mFwyfeTZdnv2HG+QqxzFsybvmSPeD7rrWq8h03Dq7DcLqGOlF8Eh0
L9UNxnU3GgPwHe6EAKSkCpAkKkW1rSFPrNwkjHbxGIjVJ89rfh6/XY6pO1LHEtJxbMNE9Pb7zZgi
hw6nycNbugVeqa4w+/cJDcBRd4c6vQoIdX+dqEbPuVsazLbQ6S0MqxgPvpZn/k1MhDX8gm5szvrn
T+qiuP796gRYmGvqBoe7Y6sPq4l0YSvEe0OdykLPGRLk01H1Rv0iRBduLqC6akHVkMI0+ySKtF0u
8viTW3RZsr9fBClRtk2G5PzUjI8eqUHUIIkFYrwdIGdsbKstzoISY9tDu7qrM0LuFpbboC2Lg6Zc
poEVg/91Acw8t8lvxyCg/taixMF80U+eRikfKEiGRWEFNRmuLfpVrW6sPf1R/+71wrkbJOlsJHYg
comHx3Joe8jjWMjDsYVh4UWYReiimFYtcuRw0ftZ+pR5Iy/SOD8oXZ8a9BXjtKeMaBZ+AxsxmNz8
BSIyl0ooMUZkRTSK1RSHxnWVh+PJ9bP+/c9X1u9Sat4y1EFs27aD0SjrSv/w6NKOOAI5NNGtDHv7
YGV6jBpr6J4DaQiYPDh9BnkgkFkVKZPEOvvEe+AffbxlsQHahmGblsXh9Os+5LvJBE7Zh7e1Fmg7
BhTxSuARtmeVVtdFn8PrghdQXmFx917gCnf759/+YgP5+6JxdehYnI+moXTzY17F2Hku0Jyf3Opj
xaroAmiNpWvNu5019e9CSbQA86LGZkAcoctnP0SlYL1nZeLijI7F813BPBKBK+yuVQM5vloUbS3o
JLC4WIxkp4GaegGcQkrvcquFgzg2pR5ufOiSyUKgAGnJOuadWViWWz142jB+mXAWRmyJklhA6yIx
aBVaAxelpZk4khvOR/fh4PcLgqeppNOqE0dczvVhmVGmnC2X32vC7d9RPFt7kK/0OdC78twwBdvZ
wB/74LKx25Xu3OEfV7ykYcHP//O7+48erjK4R7aBN676uId2Vm1mfWXFtxpHPJRm9rjbQpj+1rBC
gUvRNL5hfQruYI7BWht9+cni+sMJQsKsmk8QZXPC2RdHl1/OVp9KNpESE1l/8IyDJCidzJkQkj+V
rB4m9M4uEwEnk2pHQID5yck+L90PS0vYuoLzBLffNT4awdpNQp4IR8Vt1RPssEgCuzmrROlHB43o
0mkIJf5kC/zgiMHLDOvVNG38Rjgu2QvnG/LLFw5iDGFS1UZ3VphUyzbwpUkXksOoznOI0YK8PoqJ
AhsE0dwkTlMtE0Lqbqus1dZOkRYvU+ZCbqkcknJqF57iAE0pcKb8piGq546Nc9j38Kw9P5yeLkd+
nLf645+vmksKyq83TlrScaiFbEuwlf9hI3fgSEGpGdsT8vji4FZGubdkCbWxlg9jk7Ar+iJGNdah
pmBmFL+3cXmuxFS8jH7pQ2lmm97aoYxWzJkA6kGyg1XX24zN3PQmj7LnCIcZtehEPH3Vhzbf0ENX
yC1V+agCs/8eI7u4vbw+eWTnW9cOp/uBTfwbqgVsUvVZNxUP1vA1nQzjS0wPxljO42gIEQjpquIK
VWleG2MJfwtA6arsOzxWe2BtmFfuyYMNBtMJ39VmtNS6s7VCsDDddJP3WG8pdwxfkdbJClF/0qCe
gcy9CYeIT4j0/lY5sHemqXjSGtM5RA3Ne2e17UMq2bUm62TIKQJhndwFBBztNYUCc1cz3V3b6WTt
VdOIdhNXegCJNIDVZTTxj8DVsrMjzXzrN4XBHGno8jN8GX0fgdQemjaa3lVgiJcw9ZytklaJyxk7
XVZaRvjJKv743kiLzVxQ8YHGCrJkPrYRbp+NEQz8E4QUdrGh5aS15m1PWuna7aLhkxPw4+eZJnWL
oUxhuRyB5se2JUUkA3zt1SfmlSwhN5nP3XnLZwRdvMistj7ZGMRsfvPrAucT50KJPokQbPnT3uSX
17RxRNommtWf6II46nEZr3YJQVOIUnlDc5JeV1YYolHVnQ7djypXA4I8DUXRz277/5n1ejEm+nAl
lNmSJCLhGDqdyO8bhsfMnSwINZwCHWOzRtXkurdoSDvPD8xFxS55w0TdW/dxGh+ajDNngd0HfnK5
A08GzeM0Rd2zCj/LHvvjzk1DalvketOf8ng+bGQEyPgFrZF+cuw+3Iihq3bSMAMGd7n9InKI4tId
xcLPp/D6z3efixHUh1vCzmOiZ6OSFMbHWlZYra+QHEsU6IVzLrouAaPK8mxRETHxzoREHCXwzq0J
g3TpY/+3mAhP7MF8mP/HgV6sxqzvr4dgzK+V7zTDv/tQZclQrgjTtvX5XP39kZV6DdOgNORJN/vm
3LIFLLOybb+CfVaHYM5YdqY46BA3CQvaX2K/fXKD5r7rww2a743pCN5QE8Dh9wvQbcyc4WHSrOau
9qUeU6YtxGuuhOFjcVs14cYpRXjjV1oAizsa/afO9yL80qhHzjj4/PtCUuYK1vztej5YTUFxSru4
D+SJGfQzqpGdcKMfn3znP7TL82fwSUAFgqbw46JQoosq5SvkFdUY6ks1NS0BzEO+zRCFHlo/8Q9R
jFN9pmPKzrjNuvYh6m2dLou3AczOdimkaL7lKKTXwm3dTxbtP7o8lqpOF0Z/qH8894namtzOhrfG
S9Kcq74qNyM2BukirQYsoz65GX8s60xITS4HM78UDNHfF4BmNYORKbRliN/YK8Oi7p6A8YO9Suvh
PaXJwjMG0fjC1Bi60XR2a0l6xYE6+qyYX2Hk7HOA+JgsrCALkSUi/AqvAt2vN7OG+Vofgy775LW5
WMp9WLbgZlKYLn6qf+xRJ8u1esuoxalsi5nRyAB5WVG5HyAjcEmZa6NuLCqz2TvQoB8dKb+5c0nc
QmL70fR2vzOodfBPjbOFXWvJY0edcf7k1s6owseLNDj/AM9QnHC1v9/aSU0CeIWLrEu9wwsFnscx
c+LsSoqk3fhJ4W5H1/UeySEXR7ibPSzAcJXmeP5ZXfjdItfvM7utf3jjKMk4GC0KaXH5+19OKz4T
aWfJPL2eLGtf16I5Y2dOERjmzgMxDeGeEMVhmxjRhOgkyb92TceppkGOU3pkPmhNax6ivKEtYRby
LoPgP3TbLvCnKQ2qlI+WY/jTkAWNuAMcqxdHhu7JrRV5X9y+gKZd11D+oiK5xj4m3+uujnijYCef
bLWlPW9Omh98Yn32B1CPIpw9GnBNctTDxP39MfroQvC868XJLXprL7OweOm8ghozCaA9jo5RMQvh
Zn6yev6AZ84fq8hoASmyXfkR1HNb0SazQOfkZ67/ZrRo1q2WxHqOkXqtGVN/F8Gn3Vdu4dyZxoQW
99IE/geuQpmW7XIxUhLD+/uXd+N+8LUB0XUMCTzB3EDV8LPsYB3Zwl8wRnzTy8l7RSGIFcf851nb
fOaF/w8QKQBtITieAMVd8RFXII28dczBmE4gD8E+z2lhxKTkexxKcXS8PoeMkxynnrRwxHJgZwQz
bv78RlyKlN9fZq5B0sBIDmv6z3kf/eXFcXpRQCWU+mmgpEB3bOu02fOL6zOLTBYeXHa8wuLYvsrG
KTjKoBQPQ1bm3/M2DKaVLa3ihbglYAkM6ZpzDCF6q3XSuHNwnttbc2Hqh12+rYRdM7Ps4cwlI2NR
ZDlJeIUQUDcoXUI6HeVQzl5wWoICPm3zua3zM/3wVfmaPHHB0jPtjyh2knUwz9v+b3tEwijsKJ0i
3MAPdO4QOot9RY7AKvfL1wga2T2NibqTzCX2OKtT8vqW3IS6MR6qzHjwQ1uuBw0bnNzFfi2xrAlz
BNl/R3lrHhkYPldmB6oxTD2CGPJqkJ3WTxyMs10G47WfEOkwmOapnKD6rDoXtSpU1ZKZaCBxVDKG
8R7PixJ3LQMXi2jCd0bMaOoQWyDaWm5ae5qwGKF7xxhu0vZdE5W7tkYf6saNtY71PnsuUx88QwXZ
Gp12jp1yFd9ZcvBZ+IK1FcNzboQr4Odz9zUe1dZGc7bDwaZ8HN2i/TE1+FNCloGW1Rn+TcC5s3ET
Y4IKqWHz0mnaGxNYndChuS8w+T21KAI1EKbc6rD6yMxNhKDhxkvUsKEaY6lQb6m7rs/yrWKucFe6
GICkBXYeU+ztpO980RHIYxQhN77u45CiFW34ntvIay+9fzc1dFqiUDscw6IdqVPhxgJRHtIouIrh
WO2QYw84KxjlxvC6YT/1BvSVGQaL2q6H/lmO3zMniI9hBPabZh6tcpr0+9Isa1JvpPZFZf33bIrd
I6lQUcHo3sNnzcOCMDDT1zRu3R3VlnbVNjGuRZEITspFKJJC7oH804YjWl3rViRRt4LDcAhjDdu9
vhX5FvJ5c05Ls7vHw4oTiGnUkyOSEgJOLQbyKvFGWVz+kdQTDLyCynqoRIzHSIty0IkIL5I9TgbV
4CY/zyqsEA3EEqC+VYPMS4MJ+xJEpbVNwQVuiejRN6YF02dRWug1QJTbdOHOZWEYGDmWTGDGZVty
Gy4PDY6psfSY0L1FcSxv6LOcTVYz8G87N4OlAHpxPfYI7vt63xR+/tX0upukEw6ES4U0ysq8JQec
DRBiQanA6HeV6J6/seTYPBb4tcGKt6xDaNVqV8XJsGzwQFjERlnDW5FpvL+cRkh8Q+j65QSGqWXm
IwhZcSPGGKN2qbRdkeTJGmq8PIZGmC9HsOC3Pi/z2wwH6a1vad0qHKA9dJnAfzLsi5XT+c0Geq6D
EY+L8YKZ1u5Nmbn3HT5Lh8wth+sKDtwq1Ahg9ljJyLJ8qJOFDMQLDGu0nvqIqUqbQsZbNUg5l1Lq
Acwyh65hDLVgJWBlLI2ikl/qMmTyzvReI8EJp2AXeopdYMkAgWWJMutJ1I7BVuq9pn4S3zeD47z2
bfDs1b5Yq0ymGx8XxdsEJsOyqHABuOyKAa/ZmWPoijEKFxZm7QqqdLrkZXyd2JyPpc5eWtfdV7MK
oCEMWd69V6pGrDBjJlGDwhh5TIf0uenMV+QY9ZmytznLGV/9CeUPZcIi1KVEMjXmwWtcsftpEQwU
vifDms5RG1EiyZo8MKBxrPyDh3RsY4PknEs8n9cuvNurYfYgqFu9vo16XJ1G2fgnLW38LYwDjDms
LN1rglEnTHkN7wwloXQsHDmNaygrEVkKqvyiIt07eoUd0I45bC9hZA1rpxnviYcgDEu3ixfYkmyE
zcBYglSquEXrbzOAMy1OmbqKypeghAGzuPRAl7uXjLaNMS0qmGhK370yzKHfkX61QQ2MPy8Q1g3m
mck7+mTr2bTq/lvqD/nNoIXqZKe59oAEZtzVvWFdVUNtbnWn7rdCTjAxvaZeT2FaXGGjgZsbIaH4
1UUFliVVubSjpDk7agQKTyZK5imgA7tsZeNgNGcou6iXsfMyrgOS5e+MCGFd2Q7WjiPHeLJTdnXX
zB+NUL+ZBk7ZKSP2alFojbUwQuTCbY7bqyamXTqW+QYbi/hQKzyZQn/k08ZRFE9SQz83QN7r+Z45
Dp5tgyHB4D6njSy+F43HLM4p4COjNNZfcju8z3pjhOyN5gZu3175pn9tx4m8qpJJ3TSmMrdSGNa1
wpZwaXSQQmdH0TwsmofRQBXtVspaG7BbbtIgvbXtPtp3bWPdqbnadFuHJ3fBrjDdF8WSitDZIIrq
+7R7MHQTPHRy1xSl03eMVaebbkzyn2BCNBdHUahJ2LuRswx5VJukM2ndTV/rl1C/ken6iCVsLdAP
NLcJRBW3xnM4R35bRj5nmxY845h3sDUrwpzH7/d6D50z7XP9MWVOu1FNOb5n1H0rwGXfWUUTxmuL
STX1GZUgo+fWLcNV4YlvUh/qLzIvNLQbEbRf0xPGEgdRmu46GneGKwmQrZwUjVTFTM0r45sqxPNx
QjWKhWl8FENrosWNSUFgVLLBGwfmb9p/z8m2uxFQ4XYxI6m1WQIzJo4MH4xYtxGZt7OxbuddoTrx
7hNtaPaG0+SnJBtp3qVXzoZvvPUQgfUzMHNywnaE6IlgFN1XXLJqvMYAQS7lHjZS4V1pxun3yTMZ
58+peVkd+4tas+1VbklvoWJ6PNFzOQsjgrMqx9I5OcyfF5mEYdi4/fiUjJq2m4qsnpmK1ZEcoXBD
W5NvHT2TS1MvFWpHbiQGHpSaK8OsQa15wb94LY6WTE3dm+5yQpbRRD6ILHGnN7MKbNFA/l+3EW/5
1LqcZvmEFbBZ9Cjg5nfZoGjzy9y8b2f8P3PRdmP8tgYW7/xVnHCnWqUAvyJaQJPXTLkPo9nb+xZF
+YYySJx1DWu7GMISy85SAIehA/uji9Rd5udzVTyzB3rftr/qyaDx9eNA3Q2G4J1xE914KSgraCKq
irO7RA4V4ddQs/NgFsSf9H1JRznXkTgVFC9w8Pkr1PMRb4Ct2vuo5k8n6JB73xnrZ7/2WYGuQouN
1aDcAUIHuzAS9ruL4eCxcmOctRWEsS1srHoPG9mAzDXV5ZuUJR+XMJtlajShpYNi8+gXSjupPLSv
SnMacIAQU7bNLyNeQ3Pw9+1wvEFl1NmjvJVICrT1WGIncIw8yH5hGA/3fRaeYs8sp2XXzeTn0HK6
B6Dj+pveat1zw6TsgKcvTh52STWh9GFytheUB1M84xtBBNqzTtULUbY06zuzLcrveWUwicZNLMFC
uKAfRxnfIgmomxD3ICOEbWxcIQyZsC8qhxd2HnT0nW0BVWF2hCOIInCnKvSv8PB9E8Fx0O+HyTjX
qpD3EIVvx8g6O4ntnkdzUFv20Q6hQM/FC12j6sp4y3Jmox6zdYNCYz3akbZircOVpV7xtaWdkpFa
5AaiMLTsC9Mp7i1Pj7cgsuO6rBH6J5ptvQRO0R9ErORVYHb9lel49p4o7Z2MrIwiIsSXyAle4W9Q
uQX4O51GREJLA6I71HjIPHEzlhsZ4LCXkAXiID4zq/dBFbMBkG9PcIEzrXqD8V3CmU4a75gRZ5Gt
msGU31h7nrvFK6qNbvIgVtXSJub82kmRp2Z2YR1R+RQ/Mrew+yttDAMcrl0ZfUlGfT4BGN6gxhvM
6ll1Qa0dMK/ucEGMjLQ8OKhGv6JgdlaFqF1/MQzjJqkTtfTQIS7Qgp1SZe7GPm13huqHY2/jlWdE
SXkTefr3MsSaF6VVmNwlmeLw5hyIX9kRzRGV/eCmSztkM1vbrWUcRtx63UVfuM5r3VHLY8pUB/Uu
zjL5lPhkLWCt3Q6nrq7d9hYddFC6kKSTMt6Qa6k/CRQE/Dw1MLh0YFIhjZzCDYbJ2TrBKegObxhv
iUxLMgdI6AAm3cys5WX4/LN+SOyyVgsiX7xTEZrt6TKnvoyZSg0ZLJPvfFva9LHGOFBFp57G+22k
Ha+Okea8Opd/FukiHFdYi+Vb3Y/ogcxAQES61B7FvNVGKV3K5Z/WHvVWMs+8fQZ+auVi2XQlK9x3
A9tsbskEUitsPsSRQ5O5gg0olaZh+RJGVf/Oft6jx6CV4xjmE725a/bTgqIA2/YvOlpt0gBsFLhL
MgiLF0iaZCW5Q2j/wLmD+OxLLZlkc0OQ+W20N+3c2tt2G68SrGoiiPBh/tTMDa+f9uCycFCgkoSK
vU6Ogj4d8wAmxS32jezNM/bXxJJtZyjspuClKtwGum8TIztUwx2i6vqkSac5mxYSRdv1eQ0Dz/h5
GXlR8wM1v7jskpK71s/cBoRUGHdCFVc7PE8QsCENOaLUyD24+Rm4qNCCGUHjmwc+mu9AleVV7U7D
9ZgGP9pOQXMuh3HLcXDbl3jwdKLKtmngetfsDs7Z78kjCsKWQ4qvuKDc9a+12Et2WudGWKRQW2kq
8R/qPDVueGcJunHdblhGshH3edM2Zx47949qEzfnIfDXTYyBHMad6V0qvWlampOp74pAu+pbCy+q
psbwM9P4Dz95vSAhordoxmuEFoYeeyt3ootQIva/uZqabkZVCjxjfD14y0KUVYsaST+z4PnmOGpe
Ylnd3YIFm/tBM7H4HeFP/3ywKMnOYhBAh05sX6ec6HQnSbcCg7Lu4yLF4Y1HO0W6TgcT616yziS9
fV836ZtD4f2A9Xe+Dvv0i5YEtKtw/7FqikS6liKyH1M9Flv6P4yrJh3wI8arOocWecQNHbEKFcKD
FjYctuyDrA/fC9G4x3QNac8Y97KCoxhQz8cgBScMDP0Xl4Pi54lq4ti1LJmpbcsZsQjwAdmClI9o
pfNzoIVvjimtU1Ri9sIJKMeVMmjJIaG3h77Go0owHblrx6p6R5iq7uugjE22Bm6YLF3te+2AsC6T
HjYPLhSQo3oZF0d/RB6p2VMwLqYI51VsK3QkCnWDt/RMwCjScngTeFKCa+mUiWPrJVfIlHCVIaPs
WgaJvlWak6x7NcSnqYoqHz/H8OsFoPET3BYX5HvhGDKVzvj0kzjl2CgRvS4xz8BYX2Qym2zGkKO/
anWMH1ZjQqa5UIwSX2XfksHzbi/LvfRxx/6/1J1HjiRZ1p23wiEJ0BqmxdSUaxU6YmIIkWlaaxv+
6+AiCHBCAfQamjvi59GqKjKRxSY4IIGqQlVlZri7udl79917zndKaouQcpenO81Sy6Eboly6KbtL
r/1rUS+J9pKlGn8koi1WkZBuST0KrEakRLf3tS7gUBIUoMx/XY4kGT+5gcfM4XnsDHvs4qW0M5Rf
+rVvvBITubnavMlIAmhAB6RoLrE6U8BrwtiAos8yxhQLx+4c+2MHg7QJ8WlMQU2xIwKc8zuCbrnT
Azl/gcA5QIpWotPn6qYyJ13LmnYbN7F5HFpKPv+zS/h5RKLTUceY4DPpHCiVdt9cy8nP4x37Ec1C
xHQcSpmIX4CUAIVglwz2YPjNy8iM8X75XIgbkQ9dBNEu6UrYXtGEyqlnzrdVgQfvIFxVx0mGfIYV
nv8FzrUG9fqmNXrgKXEtnkWxiUh3FtJnLZ6bTTypHtkF2pHmmHBDKBaHl2unr1KQYnVSAV6Mey0/
jFrVPGdqgzgfqR+m6366+exsW6C0dno+cqiZcn+sNXXTQRk6FZ/6qGtr67MhifyufMzIu97qbQio
YpwFp6mC0BPKa4uoHcr2JgXIdsyYmF8Ga4DgP/XDsWcOvDIBOpl2ZWivimxkO/G68WGo6o+RhfF1
ERN8a0Mi0hbBDyU2k+prCk5MGxt/AKmBCnrKReD4QL3WeTdHzCAU691YZno2aEuHwuhBrYtE0s3l
UVIWCY95R1iGJQZURZLpCy16RiPRuOm0mqp8MOcKFJGqRUctRgSjTi23SBfCTmmhQHCK77LY01ik
ZpcOGezo1Mr6DwlTvLrtZ4jC7DjJ+N5rqEPST9nh5z4Php49yliujQCjFrnXdCPje7gOgEorDpzS
0oyrlj68QGOfVnSPDJoX0LM/7yXUw5JfWipNA7AyWwgszaqgB7vpi8pcm7VWbWp4/xurHr2qCMS9
JA7R3ZBWr1g3oj0FDUWZlqR7kJNrHO7yW1up3X12nbCalaHi3wDyAWcvOkicDmCNTvNdKlvTHRDZ
9GhZFAY6hM+VlpDykA+D7JeqeTQ4VO+tUpA/uJ/i5wFZ7e7zjv918/8nMgLmUIZpaibLDHL4L1Ny
ID5mCWyRcaPRZXc0zz/MJYZFNeJeHCSt2DalaK7GHExnHA2PwzAwBpUFU3Fiqwi+/VXBW6PAWGX6
GJx//e5+lFcwHDJF/ABXVZzxdUTTT8BLsipdTuRw4Nxhbp5+KqVUNZLxIZZpsusBXsCjrurA+oME
rh+l1QpKS1GloNFNdBbKl+lYkGmFPho1GY9hjD0QL031/Lki06UitydO64MYiQ9jkSWcIrpKOStV
GX1LxaxEtJbH/q8vxo/6H1wLJn0nAybbjyrFuCHVpw8E81QZ1GPwZJlbiNcjo2jQFUxVFu9fv+BP
LoBhmZKOvF0hmUU2vkg4KLeHpMpD4TQL7F0ZPcXUnmLR+pDkWTzNVaneCOXVeB2a1gEM6RVkxZuz
x7prtnqsWw+/fkOfN+Pvxze8IaaG1/EuXhH5iwhYjlVqgm7BBooH+WIEkfXeLPR3RYDPfte237Nh
sFahYmKQXSaCO8bwMndm9d1SiQ9HaC72QKgqkLSCmHhT2wQ7sYioeOPYvFd54Nf92Md/MF/7DN77
/bsmnFMSDUlBJmj8IBQTByyYnSkrJwxrqbe0VbcW6oi+UQrNoB6DF3TP3TksEni/cEUGLygKYW8k
Qeb0JTPfa4bLAkMTBFAI/+3ciF2zHkMAB5/7hYnn6fLrCy1dL+QPbxm1lWgx5Lesz2Cr34wESzUt
sN5F2slIjYykgVbxh0hNVzGWBp+GsrbrRqprM5y15wnomZ+G4zNZU5yK/9ZTIt9hnqM/eiR/HFhz
KdkxJAMnDO/uyyOJSaXCI9yopzFqkwfiWYNVosb9fWsAnIGWKF/yKXGThkyYMtCtrcGYh7QgtIcH
qV/0rXkthBS0YG6g6O17j3fDJRGo8P7g+v2onDNFTp467xGxuPFVi3CVzY0hiLlT+jnh+eyBxXNa
PceU+TbvDBwFsSwbpcleizhJXZyFdFqv87xfv5MfFw2TC3V9VrgFFeOrCIqai01HZOD5OdAV4S18
WNjoEZGG+TG4Tox+/Xo/am54PbTEFvIjrELmF2EIWA4sSkMmn5QySEQaie+MY4pVWSUq+mJT242k
K2wApw4MYSgKfv3qP9nNTJExOneHLFo4Gr7sZjGW9SUreNSmQIIs3+l0tGfdPPZWRhO7G7ZMGNK9
masxAFMExqlW1xctsvBPF7nwPpXVnQkB4IIa6Y+uzE++CQlpCl+Cgm4PmPzvp+xNGZWaOLb6Kc7Q
w30qKD+lsgyMq2foqe0faHR+8k2w5hiIOq77BfKO37/eTOGrohbXTgRgJWuNaCr287i8zbOSMU6u
YJtsSO3JMKtsNVUz7D/4Kn6UCNE2lVCjXVcR3BtfvgqhkYhJqUztlApav8GhEq4LMyve62vqgJRo
rjRfxYGMeB+GxSwO8mzetRbZpEk66uuQpKs/8Gn97ObgDdFk1SV07pL+5RtQcCtWSqXrJ3p2+n2T
lCE6ZCUJ/QpBEY0M3fiuqswTooYHJJiFdV+n3UqKooLAARl7vUTI1dsohuP7tFzlDr++Yj/5wrhK
XGrkkiwaXze3CoaFECqGeVKl9NrzblRGWH0+vifXIW0qpdP7Z7H8uV5N08Jo4tdv4CdiFDZXdL6a
hMyWdugXIUg3laoVk4p7ModkvmnDa4ZQkmIYntNdqXXdLg9BH0lEKKzjacpWqU7b9g/um5/s8SY6
C1YQVVbJO/yqkULLXOoLi/rZ0votYtGCedzUrSABMw4VluXJnEbobA1tH4aR6uTL8SXV036nlBHZ
MFmTwvmS29c+BPYA4SEGPS71J12gnVKT2E7SoEGL8NeX7if7EhUZZi6VxwUNzZdbC2wQJ0m40uf2
usbRsTIuvSwjqar066nkOvbrtb9v0/+3TciH+L0p2/J799WF/FsT8v9XVmWNbeUXVuX/9Jf//Jf/
zt9//nf/Hq/yf/2f/8a//7f/8Duz8vUn/M2sLCl/0kXE29ZVq6zSdvmHWZlfwaZioFUV0ZxrCn/m
b2ZlWf6TjISI71xUOB8ADvqHWZlfktgCVZE1V0feRo3yr5iVf7+MCryKobKdibzAb0VZmObNqrbq
YWcMqhdYx7RU7iflMIaALMdzwFx1DB77wYc2UexTS3n+zRU7/7XU+61J+nN7+GcF+M/X5TP/9nXF
SG07/LbDjkJv6beZdCuO5bEI76UIPgDCkBPpMK9BVrl6qLutwaih3Aqi16s3dbfO+A0MgYFxfqO7
SCDBVQ0AckA/jTh0RtVcGxatiZSetJMW4a5XF/jrb79+7wiKeZM/e/Nf9hzD6oc8CRlVp/FmEr8l
GrTXF0nxVBJLE4zDk19X74X03ZiOw7ukr6PQXcazmMx0x4/WfB6tBrzcUXiO3/ivnPCUclnDg5Xk
PfTFbZ3fGuk9aHe7yX1Z2Q4BbknmpExMtuVL/Z1IBhdCNIn163ZdHIoXCHrAGnyqfL9ZzevAAw7r
tl7vTe7ikvOyX2zoaV7omS7MUSdxU684CfabYed26zESjfbJXp6dTvXK4JElEzgsIRp38niconVS
bwLpWQcAl90X0xb8nqHcp/VijxC0s0ca/nba4s67Iks1l2lAO5zEyjdDf1DcOdu+tCBLt2lta/Gp
Ymp5IyhQwNdkN2Jh70pfa9HBBMdutnAR0Xm2a+WSzicigIAHGvo6a+54QRTQXSO5UotQJfATBq/1
fsyPavdQF1iM14oGk2QN60NS19NwrvuTGW6leiUOG2X4YFhF4CDKonVegnzg0ACoeb6BTWNbiYPu
K1+Lqle9YQq+b5WVluI9PWiHjNACG7ZQZrnaDQmpYWlX3pWy/yCoB72luJxdtTkB8+MvaUuskEQX
sZ4gnD6P+pXPYQ+v6rv4zuS9I88YCgbjIzxo0KF0l5/GDSPdTIYD9wwNkqO/l8HJfKPR+1ysWi5s
qwOsXI+38RPqDb+2pMdRp+cbHkmOndu7FrMBrFgbUCa0gMhJ+dqFA9RqqdzlDKMwTtGblUKnWWWa
y3WKvMmAvWQnOm1zN8rWirErCBR9WPgHiZmAGt1Z28TzQz8TxpsyGNp21kM7+LVPqKjXbhQv22b3
1lrear7la77oWS5xXaK6Spkg/FEt9ftq9m/LAyfDLyXCpEt51CF02wm32Rni/5YQsZNy1A7KtjhO
RwJHD9I5/4NDxRdiwz9f7Yu9BpkBwlkyQXbFvn+oj815ui1folukZF5ybI7583xbeM3BPJb/p6/4
peUhzwahAEj/d9JJ3GJBfVg29So6pQd9b560bXYU9/pafjSPyt2vFy2mvddr98OqxTW9XuvfHLaH
DFXgJGlUMKe6doD94QVsqZEfrWO8nTbwUO6mkrm4nT/MW2lTr3Vv8dM1j8AWWOWW/+c3rrJpt8Xe
euegvm/O3Ym4gl1xJrWBkKSsXUcB1kib/EshdtE5hW4tISL05dQJZS9MoVrj4rIReQHYhC0M2CgK
CJ+15QPCi/5NKpzxEk9uRsXcAwaD2e4kHngVezFAejr7Y+lfjBboj9/PGw0R4FO1l5Fu8sztu+Ei
No5Y+1W30vS11G7DozWCx9tnsY3KIiNH8vtcuAIf+yGd+Y8Jqj+k1dLWv+vgAglPWuUX8YAmnYG6
+Vrf1Edrd9euwMxEpJ9InKWd9NCtESYgwuifGL/M55moDT8XkCo4PS+54QVODDUk2/KS2jFdcg+x
XgoSKj6wMa7RrfsQLc2qzrd9/c1i9S1pHD2l7TtTlk55kIvvobhpjLWZrKd3+TDuhOeUqOnElVQX
/Zi+rcJ1D7n4m/iWHJQNnCnAtJnbvIdvyzNDxoHkQmJI3qazeHmIaxat3ZS+4KoOc7dRHIFTT+5e
MwPAomMuuQa52VXncUO0343eXt7j4+zF63BdPyj1xVKv+4ji8CVZ63Y3E59nj4/6jXgjXsiRuFOe
oDTbsR/xSGaHct07DQ9R536QreUSGe+GJ+vM1ZdGlkcfLwzxUgP3ioyoiQGv3W3I6fTTVbHWDo1H
BKmz+PJlnO3RIV7Grr30WNaO6FT7wQcLehK/R+cdCZA2QHKXL8oeefnEMTbZU+1Zpx4qHDefLbmM
OYHCHdj0NoYHbtQ2t3zEamPZkcPRkGE/OzcIwcf5hAT9pU1XnXUJUSXND8x+7BD6+DUXGSUJSTLF
m/jN2tU31XPzzE1Q81dKbgVZk27Trk3LUT1uT1JMcxvY7HfRh0cW30P5FgTfHDaEi3Z3GrOZ6CTV
s13ecw7mj/ID9CsvzZZuxPnWzHzlIp7Nka30huBS5Yb8s0vzmhy1S/0kXeaTuRc8VmhP2cte7aQO
ig07cRf7TnfCdXkjPBm+tr9eTMGJnGD70m0sfnfiE0zugpD004PhVPaz5Oh+fwfObhV587r2nyfn
ffKIONmnH0nL1tW9xufsGNz2TwPjOD5SaOvndFuH9vWnkWO2XbbsWW5E5pmtvhKL2sVuUqC3deUJ
db4nvUmdTbvcw3Kh6rsBeGU1IzQn6bp2VHwxsq0zFwnsiT04Zi5MNWcTyOwX/rDjaVM/EjKrnkQL
N/rOJDuVShF+/gLR3tb99rY66AHhLStCTIg6WJV7nsRlle+JFqoiInb3miccw0ssPJQvht/th9ie
eifP3fH7iIAT1xA3vnwQhhUdRygBseJPli+bntY66YvqhWt1q/gJ1ZK+kR6lR2Wtet0GDpSJNGUj
+f1x2fTH+qhv8wdht5zHy/AuX+M41m3kNKQHaDbJRRF3cu3gCk3eCaXKLyhlwxA1PczG1VWTk23w
zjU98i90J3sz3fU1ym23nS6asm7a3dKdZYURmlPL8JA128hceTkH83GavWU1EUM3bavH4jbdhbtu
36bbsnqQpefKeLPSF114NJ7CJSWV21gTARnEYgQsz27vwvk7GT1F4iX3iGam7q4tsjejgOoagpZG
JXBdKcd1csAARoGK3kI3PQIzSM0dMzv6EJ6gg56tR1Ilcqes6xeACXvD8vVKdoVUJlbJ4otP7fpb
/s18Nm7ks3ieT/kyIR5lgmsH791r+NzdDJfwqR7PtKlWoj548lQ7U+VGTHmB2vd1vQYZHMQvYbbC
7myPlPkVVGh0n8iIsepssgLVaWk3N4UAMu/W/NZ9qITqDTaMZoZa/bE7qc/6LUVOPz+p6O4MZvnt
JG8kxmMza8Rk2PNrHJ+GYRUOG4AsWeirN+VHEuyGYk2+UHVrPojDW9p+zNJGeIK69qRexGu4hob4
rqV62+qmY2Etcok2Lrk+POJlThy1Uw0PC57Iwo8x4EMqnag+q4Ap6LSvKIVDPTxY7YdigR13Vchy
I3Bqp1Y20X1FXklJRkb3qLrGAYjGAqWZZZtFVnMQz+vWTS75RbBDwFNLfqWcemHFyajZUT1jHtT3
6jo91bcgTXFKPGjwmRsEN06OTIcEQewfEJErSj2PbkGVOBOFaAgTdicSGpt7I16T4X7JucNiR3xm
d+OjBXvVtS7Be/gREf/d8GOr4jznzzpKjAhA1OwIM2l/vjZT47pUmSMjYsVRJVthgVDs/FvOIaNd
adLNYl0YSqO9Yp3jO02+I0dLz/K+u8zce9U6al4VQjaIGlTfLLLCOQBqGxT8nO2k5j5uCgdxOixl
on8dwjzyClQrsDZXk3ZKspuyNylKQCKxPesojHUnSh/yqbX16SMO7tg2DQoYhO2n+YG18WJ0dstT
L+yU/qj1x/SievFN+qqdqielfMme4CuWj/FteVLugU/bUveQ0MPdtO50I72cWZO8zqnuY9RYXlVz
0ooypv48Zusi9QiQ1OBmFfYMswoU5RVoeBXgkoUuPRJ9vAslCd3m4IgbKLnLavHSc9PCOFjPb2F5
kW81y8PK60QcT8birr+N+Gkg3x+lg3hXn2U2s4U0A9ICXZjAHC6ny/iO7A0sNTddHXtDtiE3CfAF
sF+HWFlP2ye9oz4ad6bfnjPNScC0AGt3ZsCYt92LGdix6Avyyqp2hnrXVMQUOFZjG0jT3LRdk7ji
Iv3M7ewenZK562+LS/ZNKJ3pwB0eMpykDovs8i3+nuynZ6Z4hWrr94QuPQZHHONEqkyaQ0CsBeT7
o360qMlCZ66uhY0sE81uZ4pTs31HduOLN3zNJix20fmPMSqlpAzSYRcHNJUFFiOxVyArJhfhSXfU
+8i02QHSbzpicLzF4jFpD1jp7GCLpZUi90GeXI0qxx8JJsNM6wm1K4rjqmoEWxWepfq1z1DV9Pkh
U2eP47QlPY1N403l98/y+19qpf3v9cmOgICL7+XXXtr/i0Q/jTbkL9tkf4bo91/+8ue//A+aZL+H
+V3/6N/7Y9afLEQ+13nW37tgf4X5mcaf0EDC42PsBmhe1OlR/a0/ptEEA4bG4AEy3ZXz8o/2mCr9
STNpZzFPB8SlgVD5V9pjcAS+WPp4dSzInyMVxlymLH45sQWkYsgMQvJDhCiAyHW14+acGjknlAwq
3Xho0xxNl8vYNx/7h4mBCd2XOCX3jiVGFqr7pLRG8Zt+FWue9EofiOfW5/ENgkJuvKYWqqd1muSq
/ppWLRl2Jc6txU/CdiHaq5ir/pwlGtbn1FIbt5WbiAely+CO1omI0WyOOqRaVdUwuZ1RKCH3VRa9
daZBiO+yVlOcRAMufte2XTWe9U4ucrIp1ewGe7IuboxoQRUTEqJy6fJMfSA+DS7ZbAGjfoSfouTk
6U19uxaEgPgILxVySr8+ZzYn2cXY5vEB07q21nWoQkSnXCNb64w0KM4pU5+EtxhKjZCRfVebH3ol
mHsZZPbkkFxMayQY+oEl/5okFQw4u+2mKLriQJ5qz9ll0EqFVJVRnFPCceij7vJIEhePyUrePeVj
Khuoj5kobORGK9s1Jg+5/aBXWYWbSEhyFp5+zF7CpeoIJY+F8SSVypVaUOKAu18MaN85aiAyFs1q
ftfVsV31QPJXErTXAv2irN6NYmcA3UKjQOxBlm3qKCQK2wy1K0g8msDJwYgecWbhlwyFb3FcXUXW
hVpMboE/EpxZ3mLdiXEHVlfnJTIZboqmtvwFKuoxJLwEkjq9Y2WvDyNOQWeKpFj0KpIVru21GcMX
hH6E4wH6+2Zo/LJYWLunlnd6yRUsX1u1GxBfkg0hrI0p4ew0ltRe3Hkc4rOw7u5kY0oJJ5kLSMi3
OVGe86o3jZjaXCf9sTlrJia7Y6flQJWcpBsqQjPxIPbs4hBlF0qt1mzH7pihok4fa0VF3Gyih+nc
K/EKDVOkR5a4DlQ8EB8wLlKV9B846honoLSa7WGcEZBKiRT0vi7kmoERde5G1nmz2y/SMKrPEneC
8jhWIiXEQGRvT89p6vOabpUUa4VXDMTZ3KtjL1LsoiPVXeuqSra1oQjyDfz3MTpDk1GAfqdpI4xe
OeRaXSE/lqYXVYEVbi/VNPa3XZ+zSc9gG1rP0kNkjMGgElM9istkrK0gJlweQ/aceRNEH6pvEZgR
iOy2IhZzSoYQmsPSCNJTY/ZFC7a5tDjXSnzy2Z2yFmUyEt1MTQ6i0SxTTuxVaJKZAUCCTE0dUZyg
U4QlKswrWAMTGWBhUSVL6WRp3wKrV1Hc5siNy1azHq1BJBKD4Nk0nr8Z0VRqb52hXvWQZamlIhmO
TZqQCCDWg9Z5cVJW2kNlLoplUpZZJhGAaqoHxiFC7yCYTmYFcumTQpR13TbuYciU214w4KPTSJ9y
7VZfCPohJJkYgpdKIc5irVhtZ5L/1ir6XZBLEHFqqdNJq8+tIbsfKgP0o1WQPexlVUAcOkCQ4AbN
EDWBKgdqvo5NccEep6ggBywCvjgrkoHJkVIRDOsclgTkIP01q49woh4TO+L+1mkbCbnTVwyYnRaH
LMmygare5QLBs0z844TiOhY1MvFw5SpPOgIzFkYthvbRg7I3nkZLJyOLxCpEd2C65ic9FpDd1GiL
6jvCSGZK1VSJsKv2pfqUl0Pm1pM0bVAIW82OmKF+305tcpiVNoUDDMgD51XNGagICWBYEQ8nEeiC
JAd1siXFw82C/fypDkMii0uEr5JVWzstU4dTC+cFP8iSioQmxwt9AFoMTlzEk+70jPLtqKpI/YI+
/QwytiNKmqNAHAPvoAPRGMoam6v5IebpzLGYP2vDL04oKkls0EeJ/kJFRLFJihUOb5RNNszm8MGc
DUxJbcYAgll47cVMk0miGfNvxH0sT4GEBQFPIokmfo++Stv0S4PGOuAmVgBuyDCc0YSGcI7nUTQ5
PzTaQU2i8i0VUvEpnYL82vGqw4NM7tt8KxMWdABpQJgfnjbyZYoE+wQPgTgfgrZH9O6k8WB2G3Ns
I1rRVSDoh4AUi/JEPHF/W5Kxnm3KsRX5UZqCIb2O/EAeZxKr04b+RFHlxWpGKJ94opDpZ3FBh5yi
weYwZ9yJSG5MOw1IlAIQFuJpSTSZ8NSoEdr7UBbwxOl1nHSPcz2mD6E2NPStpoDoZiClhhOG2H7r
Spqf82KuN6OR1qdQNFkXwlEj3kKKbqaOhMks7sN9XcqsP+pQ7moV4s2tqg4CpuSFJ1IXuCAhga2j
A4cnI8VDkttVi7EVBTseo504K8Izkiy6ZL1qnQMCdbctuq3DiH/16lPGu0Oq5SmXuCfNDm07ISV1
szNbceETtFcnbT/ZejMLB3MRIkcG47LT1e62xdjBTSang5vPgBLnDLq2XbOJkQnXiNzLRDyRAxN/
AFhbx7D57aUN0wtGmOSWdFlxjXyGLoci0JbrGzpBpRiYT2E/Zc+w23QP1SD3TlvGW1Tm4bO4tJw2
+mU8ylNGDMk4EO8mjNlGJYDTGUmi2ZoGkXGxgm8V8qOYuaIB78Kd44YeF46fG31Zeqx6ej24o7Ho
+Np6ZkEGpj0CI6bklRAaEjXVsk5sMW8IVImrnjsUUOGtWC7JSZwQ1dWTYu7GZKnXPaS0Vd4t6X0s
XMNo8oAGpJFY5Mpn3Ja9LL2S6cliYMmcjy1dHO10SK0nObxKqaMQFAZChA2BOZ2jdoviWqVCxE0d
ma+hPn9Ls4z+Enmsly5U1RXZ2f2uymVGE4ZoXRrRSm+CmPP2As+GSBpZUE6DUubHLK4j90rurdGy
21SyjMWkIHYDiim7klAD94VhrYc0KnYsxgK5GHO0GkpVxPccYkgMonmXSISI20lemzurjOL1ZAzG
XSthmUjFVt9Pam5cBOh0j3IaFFuL25LlknY4yP6zWkiENgC+8/VSVR9D0AHXCxoCfKXP4oiydAcS
5IjpiBN1sihM3gqkMrpFSUog6woAQuYqtfqsdcN7FMziKtSVwDdg165biV5F3fSkb4vhewcY4s5s
pMEHixaukzzJWG9n2UNuz0MW1dusi8V9RdwWPuP8PC9jvGkNTlxVnBwNJe/WtcBkajGDatUSTL5H
Lsn0ssaSQR+lDuMz94TC0DBWrIw0H0lXziX8wqPaB+E3lTSFF6XsyxsjNz5z2Mr1QIDnPgmmiuM5
u8XEYgcx0MnLKP8gmrh5qNWMMaGmWlx88Vz0PMirZGpvTTkWnIKVBl8cfiJzidbkXZLyldN5yhfw
Zjl4yBcMOJALCXHsRwLs1OQcksol28QSdRdCEqK9Eujarlz62WezDhldLo2n1QREOhg2BpNuUWPt
oF8uwPTHkqO+fk/dm5y7NiZAe+izaI0U5joMrNV5l1e97MndUB7UeVli+5rxQW42ogM7qAfl2HVT
YA9TjEeoJIA3HKPvgqB3q0WR2HfCkQyrLmlJYtQGQXjt0RfsME71xwZUL13tpep99ldatLgo36OZ
ATrK6RwwZlPfc1ubTkOCJxUp+oACk5abdxH5EkbLOHgCNdDqCe70icY6ZvnyUGrUbhrl0KpM1PCb
jDMAYYx1zZ+TmRoCOqUJDTPE5jxEVajl05Vvy69GfeTj4zF3bZXGj0M7jlTYVuCTzVsc8MOuG5wU
LjiZdgMpN/CtkJ4+0Sa0Z8RFmzC2MNqtMw4WpJHr2ks41IE/QjPfzSprzIT+/dnM5GEjtgV7h17k
bigbxfeoE49pos6+zsZyyEnlcyOjmXey2ue+WbfTTlrqU6dK0k2l9UR3ZKlxzXw1n/QI70dUm75J
iMdik/1HpokpBm4tFPuS0ou8xyLzRdFCp0icqKMLgXobLQSWWYySbyW1furTHIa2TGXfQxXwhZww
lmoqEp5HwknbaFKwT+XNTRgm2Vqro0/3NIcFoITHus5NLtIYkMVmgW0YJ6uALKuLnhySWt1WzKi6
IJ+e+rF7qa0o25GQoG+jMNd5yIvnboojqsJFhLlSMkQxlXEZXWUyRLdTlsrH42zuuymXdgCZb7qB
kBu4KwEN8pSbWE7kW+gT1V0RkxYVVmr6xPL7UhhavQrjfHJUndoGv4Zb11ji9M5U/F5vX7nBCKSn
OvQwBZc3c1kZbplxrRuF5umkB+lZsnJ6mEORH9Q+Ul2KgcZBBXWLnoUmOtFZW63L6aI11/Nvrqrf
M9D19iJNkT8vNBrFmTZUPrTACwS2cWOigU09bCOjzhI7rEltL/AVrTuwcet5obnekm7FkUPORybq
eQAqoAAbJeUJJvgFuZiUDchrmwV1aTbTmrB7o8kcrQtfRWOqDmZ1DcZo9dFTMqu+5ZQvQUa0Pm/r
MedoxJAJHuJFSarwgutbuO1KRV0RTUPcvNgSzBwoBUZr1lInC5p7WNAkdfdjdYlhFdicUDkiW0te
OiY5U8+dkKc+oG4aXWIX3VYQ0xjaZP0tSbfvrWpdBWxVStYjzvXexp6duxp5iFysRkxPRDTS9bTC
6QYwhbFmcU02S5QX9xx2h+fZnMUz3A2cMGqleHTa81NL+Oh2LilCMtIeXVaHfNUWU380wOzQhJ0e
Vc4Fj1YZRy+mnF2T1CXD49FkhMsW44WEG2yRmquXEtN4KXUXqUlVGy/7tCN0pn5N9WHZss30a5SU
6nPcM0zLYqs6gUmZHioeFlKNFYsjR0NVF0V9v6M4eKhLSfJirc0OecKy23COftWvxA1zJoAnE+rD
YKjDqpz1cKcvEz1akYN2AYpjqxjG7M25dpV1q4yCuhSwiDz78Cw1v1VK/YkTynSYBkkvaWkrzapj
Hd5Wojkfuqi5WyxmJ4sms3aGregguC0dq4t2ky6o+4789E2fVnQ7yp7Ioyzo3YrsV9eC4go1L/BA
Ct9XSlF7pIPKrFK0E+KmO7Fgj9+WRgf0I4VVsYpxHGyIi+lhxVhQtFVN2hgToe5ZL60MWR0eSILO
PZKn2FR0a3KTKyokNvuarKGivCst/YKN6Br6JwOdnqmRo6Y1HQAbOXMK2aJlHUgHS2pquyR60RVE
sT83hlEzYQVpzxENYrATSY1OdFVYNxuI3NlqtpSjUWrXR7biMZbE1xpb+zrEMwyVh2aunAz6Omni
Zr0YKdPeGn1WH03Fhv2835VTO18Wy4gvAcFKu1pYOHtKONOjINK2fPhi+7+oO5Mdu5Usy/5LzRkg
jaSZcXp771tJ/jQhJLke+540Nl+Vs0T9RX5SLb7IrJSuP7gjEqhBBWIQgUA8OnmNxmPn7L120dWY
u9ya9JxZPJPF4u4De7hMnIw008oengPSvhkoJNbz0nXFo409baczpAV+1Hhfx2xetmWdN7ukDK0r
yxOdorUsk1Ojo+iuy0NzbFX9iscjhj5fwobxa8UgrHN/Zsp1dyF4/nCzYq0vSRsYe5z9hvRZhR2X
pmVwmHgXr7ylG6k2B+9F6KX+li8NMzFNp3FH36Y7zqls7tuWEB+2XQOPVGXrFC7BEKyiLCeuypbf
bbJ9mWpYPmCLUlLe9FCdwA4UaCFac2lTRG/7uCI3cpbBlqNreZnb3fClSElbdKlD7jGiOsfcKduj
TSDPZz7JIWNXmX1LkX7v0aUyvkCHSC1fpVe2npyTISduB3aGVE1N/CRlMkIIKmAOjH6ZryFb5sob
pX2kmwWMaVisy9FJb5jnGtxuWNmDFrVrKZISrk2ULz99mWF+TEKeb7dM3g4Gxx/0UqJDhyFinzt0
7NAbBMV9MhG+TiDYgMyma+cd9JFvbVw713oMkgMWcc7Q1eJqEKG8t0nalC+QkOcbux6yk2jJOTWg
Cu79qUxu5rnkTZ3KcQugCD5kHXvUzb75OnvxHICVV0yXej3fTWoRX7D6j4dSxNWzB+wHh7Gdt3ip
mB2EeeLfNbM7H/mAIJ1C6fcqc1fgBy8Kd0cMc/ZHqa3psUv1a6jEcl1McNdETFsGzLUYjqqI9CHJ
Z0ZsOvE36/H+RrbMeyFVmoNVFiNpQRZC8AlaB4itsNT71LWsB3qm9MGEHB/8dE6eYkPPh66zf7R7
b7ntY9yC27Swl10t8elMXWQ/jO3SX5EFox/jYZmug4zAqxzQ32ZskJphQwRFAHSUEXjJ1zBIR3Iu
ObcfptoE2wL7Luq3VH5t+4kQ7VSRgZst2XYIG5cvn3CZqcgSIliXkz1Ldx5Otu7HT1jS+HpErmvh
+yU/fdcOcfiwYvT3Vh8vCFqCtc2Z4d7gm+Ra+rWy2P/W3i69CRo6ErPi4MW7MaTrOg/V0AJtce2d
QTG+lxOfLpTzU3OCG4EYiNc338Noyo8i4li7iKK/iNI44nAUt3tRDAmAGmW677KQa/08Dc43IGXx
s5wzj0kTbtlP2HgYRIpKH+U85VcN5soL268rZJPtRBXdSJo/JHzaVAoFQ9Gomb8RgyBuBwgYeAY8
KkpLT096sPN94S35z8rqzaudOB5/hnK+ope11rfGPHiyDq4NL7HDwb0lR1HG/ueo4qSekh95ZzfK
MFmfogspIYBtBo+GsWMTL5WFC/y6IW4PECLA3VTdg84rBa+B02Rm/GkDQAGMWyi+FsRpwuWi6DCR
XX7pzASIuhuqLQZyve2b5TpDVbwtXEzlfe2+Zmk6nihtf+pkuLZSjMR0jX7odrhN+MHzzaJa535x
aw9hoNNsBHyOQ5xmNrKnJdvRdRawgZb2IFmPG+oCRFPzQAgmDyMZ9GdvYkOf+LhSs9QPHr7OGkYL
DBHrAaMe/bK2fDYSDQoaXHgnf3SVS+W0EO1YpM1rFMOPmol2oAJJ6wMi6OIOjhTjYY8nThnRkE3q
0pOY3f7J6gCtb4JKE4gYZqijLIwVFkTqy0BmnKtkUf/Z507+BYM9bm82TenSFo8HmjqmiJG/VknC
sb90W6b/vvNtbtguOJj7R7btp8mjH+HKFrFVHd4sfUMdaHe2dTF12UNCOAgnn16zku2Xtoymz03s
9hA0pFwb5vFWtnQ6WmtJMCHF9TVM0/AG06fcN473SA/9U8PM91Bb1id/xtcd6oYBP5EovE/JLkgm
TeyRvqqkPd3SttGsNM6iWK1vMtXlP3qPDXFQNXCylI6CH5Ucg8IhuagjTqQka9gbbxrNHoN+8ajT
TH91nInCSgRUblUFbzCbuq+uEWikQyE4apN3e+F25ZObtaBk5qy7sNtmhB7XNqdwgWIVFjNsHGsM
7mXkIGdSRbhx4kzdlX4w7qiwukfbJ/osrNPxsfJ4KceF3ODYi/rPIVi/DUeh/MuYrZusl41EcxDv
fjH6heOi7YgAaMGza/cN8eQney7SzVSH4zGtu3nZDJEhlj72vmpnZV/OSCHGHr5445TW946WwINU
VgsHhAU8BLTRKrvu7iOvWI54StIbHfrjc+QE1nGwXYli1k3oos3SPWC9/2s/j09RE6T3o46HfdHX
7SnlePzMIKoi6jFrLoGJJ6c+wN3FAA3KoUMzOASANuKTP06ajrRXLQXz5oIwW2APlwTaZpclt/Vz
0Qpd3owwOw9VR2gERnrtRMEK8kwfpypmX0sHebCSkYBF4ld3Wdog+ZkB72ydpR2fFSJRxFKWH1x1
udtzljC8CWaGmtfVDvtx6Pk3JEmTINuFI9KhYiGJOJscG9y0kajf0lpS21ntRjCsuWEIRtOlKPVt
nvki2tcJUuqo6v5QvVs98CGBbTRpaGaar8rem+gi2Waizd0N6t52wZmgXeZsF0bEYZZlfVO2KNJD
e7j1RPYU+lV473ehc0VDIlR0zvrilGVVcktfN96qZkie+3ruYbqphU3MSrI9ARNmT2I8ohW3JGfY
9E8AL4o7AE/9LTdCfdQ5IbV2Dkwqi3y6mwVwNr76c3U0yeBtgh4PtKnhi6M74gTPnOpGm6K8D3rt
fRPEQAEGGWdwCB7JxaaHVwrVxZysIVTXTF0KKsDBpTMbxN/JNfwGHC3rN8KN2880psgZBfEa3/US
hRasbHNZ13wKCf7ymclVc3nKFsgjnJuC3YLZatcKH/0Gzd9N7ozpQxtiHcdLG0r8/eKhqmGlNCAn
bmcTWHTP2pdAcBjZ2H7TrEnz35dYjSAUET82MUWSCvKHRjL3rf3qBnKFc7FkCuUV+ajY19xlnvYk
Ao+Iz7gQzZsWFGqyX9JxQZJdFgLJ0OKGdQ0pRhaPKUQP+UAQvPvMwV5612VRyS9zqsI22TaRKatt
x2fTQWM0+clWiKXvfxREXRADJUZmMNpPlTksmIj9FxD7eMf6ufWaE+ylmgOW10JV9odE/IDAFDCk
7QGi3nvGoS4Ew/PYelq0u6FQY3SYKmesD5MPlmIbJH5vbxhljGCdcsCW0Sjcx64HCHHorL76VBHy
vNCprKAKTnN5zySuPFQTkaIWY7DoImnKBDbC1Ml5R2yV/jp4VhEgMBz572R3smAkxfT6Q38Z+giZ
6WLpS7pjwwNbJv0FoO6SKCHRoNxp8idr7uIfyg8eTL2o7zPDob2I4ZC2pb5vWUgbp0x0vuuYdTwm
hXRHXoJwvnaqhdiS0uncZ0uIsjssIcOOOm+94drPQzDGpTc+2MbnrTec2MYLK1T+Q5tF3ksSj659
MaR1+pBygEU7BIYGqWOuY71fgsrceqOJl0tc5E3wnHm6pasTszd8cz0LIdQ4hF2394JyGSBAMlZg
/+X4mk8uD3Gggxbz6fYg0HRxb9GRSovhSTWLLw+p8mzziSC51gLy5kXxj97yBg5pFqvHr4qZIwqe
L2EiLz1Jj+e6uMLcmTlKjllIaXZyTFcSE5JMB0kiHKfo3kexV0GTQBgwJBBXk8TQObXMcwIG8cAD
E1e9ZbfoxEZ6frl49UY29HVL9IEPHDj3NSdtNf6tz1HhYurH4TslLyRQt12nzF2+88as3wm+DRy6
s/bQMd07Vston8rGW26qJPW2rfCghBh3/jPgQ/BUCIJztsgK5CftK+8ho6j+YQO9e17GUX8hwLXa
B1YCUBO4UbMNSy++HoQsLmvm1T8qv+4Pc1piTpEDae4zYbhbRu9wZxmwNdeS5CS6Xg2d342m1Xyj
zOi+mq4pTqZhOJWNoBvNwGbqNpd+1RQxI7quee6nut4QKjT9SdfT3nXdWl6NQvxRVdO3qO6qq0Q6
DnJNv0fxqM09cGD6PElEtcsObROwQbEp0p6WcDvKSzuEMt+UvLKjoeotWEVb3ZrqYYb+eYotCc4u
mljChGo5uwKRxU5CuEK1m003CW/lRaGcL/kUi69AfQDzStZPZlXx82RmeRu06NjqgFlKU4aknkDm
OaklzZ5VZpYLZjNPlN0CUXyuxiOaBH7iZNE3nhUwxRrMrK/cxNUnVr96IpcLXCQCVYA6g/xSlTOf
2QQi1G6w6hw5GUzEfdJUessWZd+imiGAhRntF1132XPUxtONLSZoU2srnGCOT+xI4rlvyvhyAEWJ
rqznzCqyRjEzdKGMBGkgGMr0I4KNFbMh/QqP1XBpj0o9EUnhkyK9PIaN/TrNRN9s+oSmg0O39bK0
l4Ejmh8wXkycvV/N4W6hRbHl3SWeqKAR1zB129iOffVX9ncGHu7U2TK+yHLf5sTtNvIAkHjeTmy6
n7MxXA69qn4skWDLYHOMNiR6i8ekd6qt9GjVzMpVB1KHsCdQ2qwvXQbXq0IMIGVcw31zeb0il2I/
Gl252lTjm9ZZ8dmR+711ofkxqq5IqdbttI16w3CXBIxdVfjdiddLnBhV+9tiLeJzFuLdIBb9OOsw
2Md19xB5EguWOwyf4zxP/uyrydGIU037GphJ3PR1U32fmsV9GtkCVr6T82zK3vyJTmH6swGieyqs
FOQuI3HPHZqr2g6na0vwmgWReIyEc5+qwf+UBOGer4JN+efmF1kYIHtE46hFg/KQv4GsRKut7xhF
NTvLR3/iWm62CcdFPKbpjEsnn37MWfzNKJemWy6C8rTk2bP0ZIX1rGvu6VvCSYRrnDyHnXMd6YWh
7+qVvQqmCTVx45EFtnZhN5ZixJrw/TwBx9NIBFXHNHhiFjBN5FWTa0AFgvP3KovSFx3HsbNFItJ/
zqqczrOX+c8sDWSJjZcFGy3lKSOw59CYhj/JEB5KtrlF088XB10uCOFJBdmTeAgU2BSuw/sUZNFe
cCq/CcDK3zdFChm2a3eza4/fWPXWbqFCI14CDFwfoDiJR/6/Og7Hk19RfjhD732bmBmcpNtRX5k1
HU8xMn+KrCx+YlQ0Pvv06C+SLkR43xsqhCbD+eJ7q00fKaL4UnUZUfB58GJ3obxUYeBdtZXxNlYW
xT/pftCPjQsrc7Z8hEqGKxWMv9fKw+iPuLxYymsyUMJjn7UXlcM7e73wMO4mK1q6a1Q48kBS8Jwd
ugSyDykd6dZizrpjlTGu6pbmidUS/tH3lcXN9bF71w6yp53nCQb3lhtLTj75cAoWoS6cJgJUYnny
BEwt3dZuSmKuTIbk80qQurSXCJ+Nbv1jVkfdviOM7gZaWHtTOsYPjy3jFgIEG7t0LjOVxUAakPVA
rE3BKuFGWpj/7IywrelyaVBuHJiQIAeXarkm1APFs2NNrTn0i3STP1L7r6jegSzx8diXidP/SeIc
1r/QQd20Gee8SR+gw4oev2DjP0PkJNvbi5eB2D3Docb+7JGOoR8cNUfutSX5KJ5ihrsm2Qcg8LhR
0Qczxs9o8q3n0U18fTOAtCuvvAIg+s61cnwLbRYX/fd+Fp51h5Ysjx4Y5Y7jvm88r/8xe4HJkIEl
llW8LFYT4q5wNKniKLzpy9vlxgAihB0a1LZD+pk1WuGeoS9z2DxbTj4V7CV0waXYzDVtDc80xU5a
3XJbimnZ2hoFdkJz+Yl+zIImGmnhVd6W863NO3+KddfGF3NYEGDfk8K9mYI62jtNoQ7hgPrdJHaw
G2wvfOoRAYNCoqeIDscn0y5lVP4nvaT2q5Kz+823/FzRPBMy25XpPP2kQzG/LvXoXPbYrr8ZxwXI
D2y1zu+JXIiwkwDQ9C6nqmHNzZ0vXsE/AqSoMCgolFGMbMIeMWeYWfax8Mf5TxlzXJo8L2S7novW
BVNmAn8PZRxLx6R959BrzkRFNNQnn2/JtC+q1udTODBueOztUPypJ2nIoMg4/kwB0p40aeeQFgVC
zGoDUChVDz50+v4qkoRxDFuGEv585yd1Fe36Ik2FuI6nMREvQ+PkGL8miAzJK6LPmG6akGk7mGcr
k1UOa8WxoQWX7qyG5r5erNnCLpd7OUquXDeDuu2TSWWXOgiy4BDVY0KJrXU/PHqitt0UeaHto91H
JxLR8o+HEFXcXsVJdZyjKf+iWtHpXV8PU7dThITc0tIeO4sjVFHj23Fbgo3Im2eQYP4oq0WluzEK
URa4AV0kqIIqZNC8r2aviL6wOebZl67j8GXbXpefgmlui13PsbE6jSZw6CuUluqRaeRVxDfTct2o
3xtdteYuHcEtPKMhcnscA3VorPv/tSqS/x/Isu/qn+VT3/782d98q/9/EGdLhMrvirP/DVn2v/3H
//6Pf38jzl7/r/8tzhZE9Cm0z0ifgRH8F7wgCP4hSckNgPbZSJoDidv0P8XZ6h8knzhBoDRUGH8F
G/xfdbb9D4pstfp6tU8yD+wW91+RZ59ps7WSZPUS2yuoS2y4ImfO1sxbOOGZuoOWvtQn7VP9LRHd
8jwM038xWmy9FE8APbmCOe/qs0txvihl56fdsXcH76TK5MWZbHs/C4q7X36Iv0Ej/G7TVX/dlCBm
DfE67AfAEb/bdeMsryaqgu5oe5znOQnPR22Seq8s1R0qx4hHaxma69y09Us+eNkHXB9nJTD8t034
P6+v1iBI4XkAds4s2EvBflmPdndUjTU9LcHQHWg+pQdGeOEnPynTI8kM6Q8UuemlGrrsqkHatqFt
UO3efxBntuz/+kuCddkFwL3OjcuNGeBfCn5e6fj0inqE3A901TEzxbK4sLoCu+0s6/gqDp0Wyy9K
ASCc8WM42gP76xybHakD/XMmsbrHKexgux+rz7OfqZMZq+CDtKt1CZw9OKUYP5Njzx/M3/v7D+dP
SZ6l09Ifg7lF4iIMU3ckzmyW6aQuK5XNH3i6/2b5K4XPAdGJIENTnK3JZKU89oi6jsOCQqYUGtRD
iO0ytHrng99C4M94c3PaFwFIf6mJ8z271kwyC6PXllVBTd9tCpRkF5Vtmx6RSFW8kNde7knPYe7C
qaBgTNUu+on2JRrqYnHLu0xog9Q9KAjbzXDBfVnKhqwQJ3SCvR8b2rt8xL1LmWb9AZrK4u7tGbrO
PkXRFG+ZSSwc4lzFp+P9Rfb2GSoB/REcEhxCEgDW+/7FHF/miYnmJOyOWYd0ioOG2Xop9VG4dOHm
/UutTpHf1weXkkDSPMBDmiH975fqLBPEAwDdY5AY63bwmDqtLSWzCTut7mIJOXsoOZ29f9W/uUEf
+wq/m8s4gn3896vGc480UadE0yyM+NJcDnzTuw6P3vARQfLNGglAaDKvI1IL4WOwfix+e5Yth/6+
N6BIJnu87Caf8wknrQ9+sb+7iuTzYrPoSaH0zww5pD94A7FZzZE4OfEM6lafQiS0/Qe/1htGIVgz
biSwwXlhJQrE2XVaBNNp2tjNUXc6TEHpWdnrHHSYJ6mAzFd/NvVryFTI29HDk0wyM5RSmwVZT4ro
1dPZTTpEXoxFnyjVPQoy/Ajv/7Tn3iS90iqhB62+JFYUZqffH3gwU5AvlVMeB6up975W5UU9dt73
FDjyaVmM2iwxNk9XWtGOxGUwNHxMT+TRjTs5DM5lwZjocimr5qqvIv0B4+J8O9RkN/IH2mBjoNkp
f12Yv7xZjPtbhp9jebQ8rMxp2z1WpmbEz6veL8L6YJm/+Wytl9MUJIiKhSA7kqLj18sFQ+8Ure2X
x7FK9sqp/a1xh0+eKT632UyW9IBP0OPsRQYVIWDO1dT6D+//HOdv2l9/AXGHMOkAi4m/ttBfblgi
lLGbRpZH01cFp8+5wKfOoY890Dm+f6m/ebZ8ZHjHhKNAQAVnNQKtx6T2hS6OifRpHPnWhgC3epuY
9ko0jfrg2Z5jcrVNVCglG4/Vd/khz/Z+KvFSpWLOj44iYgDjJGiAfkDfvql00dyjrgDd1EnX3ae0
Mv4HF4eCxS/qC5rv9tnFtZ7M0Os6P7pAnHfc9yx2zCPEpSiYr2rH7baVYPI/yiWwP9hqzndsblzx
WRXeurZIrj/bAsC2e8Z2mvy4NNq/cWScHYy2zF0dQXTEtTF/TlLRfrCM3lyUsSwKiUDwoSU70z17
qelV6IgcFXFMmdWfDIv6sLCseHPKn2SiFpjIJ3/ev7+g3vzEXFTZWhFQF3hMRc9e1jDvA4fQZnGc
ADZft61OTq0/iNPsq/Q0F9o5pgQ6/BhLq/iAuXq+nbN1kaELzhPoMGWeOlvKY5MGS93BRclIOdhg
yCuvIYCJu/fv72+uAocaM6kt5AogPNsdyNKgE06o/VFHwOH5fDioo6bmg6f41z/m1088N+PR5Vux
bIipqAV/34RIzElBGKXu0erC5jDqdNlYaPB3KsLOs/X8zr4c8pkQibmsLxSy1KuO0dfWXnr6EHaf
33LchtDy/r2vF/3tj/IDX6ChosxBqcYb/PsfRXfAKUrctce2aDq2R/oN9dTupsxuLt6/0punvNa+
bPZ8+22H1+WMp9RiV5T9EotjTA7eVS7s+MJNZ3N4/ypvNj9pr0Uv9t6Al/Ofjt1f9llajgZHD1dx
GwRyHWEhRztJomM7CO/UG9RM71/vzV1Jh667YkzJv/ADnP2o1DtNsixefqyVk53QyajdXC/lv7rP
cRVE99RqtkvnZz1P//r9Sg1RKQDU82O/VNNrtTjyuiGo196kWiaXCA8gn0XCxj3i0Dx7/w7Xf/Zv
K4Rrs9lw5tMBh9zzGpGy2mA0g7jpdyZsNkOPHWaXOhGlaeWOF1kR+WAcSNPaJoK8HKLo6uKfnRgQ
kNHP6v6fF/sVCPj2R12/ZOvGx5bta322dHqvW9h0HKCfVCIPugdYhOOm2Laa2f1IpOrl+7f8Zpfl
lklu526RlLGg1h/910VUS20VusqPRcKoIBQrvdOJ5ZPOHCBFaRacpjbuT+9f9M2b+NdFFWGIa7/C
8872Ok+1Cy6wHuksiOud7dbG54s2QGRwK6v54Im+wa3qs6udleMuL5F0SU454tUFpTQtnfM6ILne
9lZdf67Q9DiXWAvmPyiA23k7ShR6F/gisw/u+u1PKzh9AC0FPLvSvtf//ZdHbWIUCZQMUBdwQRUZ
0CQfMQ60YJqEVlbt33/Gb9/W9TViv9PsRUx0z6/m2tgWsbofw2RQB9S26jgU2A/ev8qb04GW9IHW
VlCgYBQI++xYVeK+sVIPkFDvuwTuxo4THLx6Nt8JUUe1lNYqowXhp/UpH0pNurIeybokVfHK6zzr
k3ASlTIfXBQoEzvj+PD+3/f2KXCY5bMKGyFgMzlf3i0B2AyruuIoch617hZ9MJiPP/iyvHmJ1gEY
RxnADbQExNro+/WX9RDR5GivimOvkbMMFZTHdBGgEVcFU9/KzzjOnQ+u+ebOFDu+DQvXwY7uv0Gf
T01fjiVa+KOmkn9JQr+87ZT90envb6/iKeoSR64dy/V//2XNZp3N4UXMwzGsh+DCV2F4kKT7flD7
vH1+zlr0sOvTFpWOd7bpsRPE+B7s4SitfNwSs4SD2ZrFLZOF5JLqor9bmqz4V5cG+7ttr/se/8ET
5+VAyPeltiq6Rr1D9wZP24xoy1l2/+ICXJng1LDE+DrsHyuh49cHmGO5tvh3f6wRW4AAtVVN6G2q
Ht+/zJsdlaoRkDS4cz6aLniO3y8zkrkbM6wsqQW0tZtTb9g2gJ13BRHbh/cv9XZJCJujJcBeX0vB
gfv3S0HBmHIRqgb+pt8d8tiXe1lZP/4HFwkUDXVEA3wnzu7HtEuuo1I2x9Ggf9dzHF4HUWg+OJr/
3a2wPVDyM1WmqDjbI0ef9IXFGptjgTiCQR3NXgwD7gcHmbe/DU4qYk1WHotPSsFZ3RmnvmlGgl6O
GF/0FU11FOac3G4H0zYfLIO3N+QCxqa6pb6lA3DeWnMsDIWRJpUocfDsMTSanmdrsT8ob9fH8luZ
tE4uOJZxvvd4fOefljj0yeTq1RpIMhUnujLWD5Kuw8vQicbHRJfzB9vDuqJ+vx6vBXury/kXpvx5
SagiHNFiiPlw2qY4tmGrHhmbee1GVkAurUkHl4WS6XaMyUh8fx2+/e1+u/SbU5mYfTzV+XiMuxpY
IG60HWwGZw+DIP9gp3j7VH1gpRS+wqFt/mYxkrdZ+njO2CmUrK5FVyCqz4fpJ9g/7zSS5md/8AV5
u+v6jheseRU2vgPiEn5/ka2xwtUOA4PmCZEdsnVSjeQyUHsXMf9VmtjFde4Xyf79J/rXVvTbr0mb
hmwRwqDcwHP0+WbfhG3ILBSlCZFfQI27schf8qw0V21m4EKnURa/wA0qNeBJ9rXT1LvZdGASMz0P
eMTi7RREyyOz8GbYlItdyj2RiVV0cgurwFDdWLM+eHnVdlvUIv63Mp5Rrb1/D2+rnrVBaK+TPU9D
oz8n+CPfR5I2pc2pt/wWdUkdxeiTMx/yAHyGS1/jqF9FtQwAxszq0kPcm+mzn5rQ2kljrSS0gX/u
Zb+kA+YLXADDB6vpr+iTXx5z4Ni0a3xKP4o/ik51VvWCgqmlFwbuhTQ14zoCQ+dnjHjVTwR80asb
pdQKcZkKEHWE/ma7Zcgc9DtTPROp66QjempdWc7eJvX4AWE7+u3Q63BCd5k/f8T1J+bp7TsuXUah
BOFIjmDnhVoSeqWN7688YhiTCJuzVpODKLL+tfECqG9WXdUZpqrKwyxlTeKlSaLpJ57M5DsyPuwU
qm8hbJb2uEq0yxQzoUcCNQ1X9q8UfoqZb2mqAMIs5k71ezuPBXck0eYhIfPzbOvDGLqq3dVOjjYy
WfWuDpzTQWekQkx+ts8Gx1sdtpb6nA4o6ETkf7HDTs3bAFX0gThx65C0hDiSB53T7PCT0TZo5IB1
7HEiuc+ZrheS/CrCy9FcgMQC50DbeoM1TgysCIWqSPrL6F0ji/GdU1NRPsOHE5j+O3t4HDx37LaW
vZQ/urIZLwJDV2q7BG0H+A9dbfHQRKU97dGQYJ0qKYrvK070ww5MTnTvOQXmSGuwB/cK4TJ4wyxD
dOWYungZZ3r7m9bMgbNZjGmnQ5VW8Zp3h5yL28YfiTEsPJoucwF8x85E1Gc5Jrm1KwFCdTvEQSK9
XhukLeBZZ45PeTfH9U2LJMrfsqtkCVVJo78NdYu4oVB5T1aqiWo/3ntdI/Aht0jWt6MX5X8MXtlf
NXqkDee1SbOcIvw5dwvcsO4wjL4bHQKBcFXFAlGKq6fss5sO1jeryd2f4HpoBzuc2ZHc9H10XHJ3
GvYtk1IyaoAMfcph10NlbTD37UXSw5EJlcphz8pYvlghspc/iTJ3vXArkmWwjwrWDUKZamy+2TUh
L83GhaDwQ6IPesmn2sHHrfKiOfaYB6BWz0arCzZySL8zHYx+S8htwKwpNRkynSUJUAQlQ9W+hvPS
zKgK0Rsfo6n0gOuMOO2IKu77u7boYEhkBQ6fJXMJCMlSdzU4O00bnWz8yeG16UeMPaTA29nOQaaO
A4qpuN70zgAKILdtzHcTsqEnG+sqWZqV6zxg9AdMK9IiATTfJPOLmDPwUVEQTytAwn6aHTgM+0R0
oB/asjBPEV8PRL8FqBgoT30/onLOAYyKOlkfLhbJeGuQUnmoYqL2FZu39ZW0WOs1zkuFPS78xMkR
DuKk021LP3IvPYNUtBvj5WHQJcsL/zmYFs+u5HXZLuVBeiobd+T9Du4J+3HzyWlH2GHu4HewVOZE
Pg6kz8BKQTNzJFBnWg6WPQbBJo01B2sqkVltXAaoTwQotpCSnLm+Xtw0yPZjFafznkIyLDdTGSJi
H5OhWzCw5BNSVRECpbIjghRmIBgWs/xqWVA1gwogfhCux5Sl91lkVcA7Ka6HTW2IucSuL91vWZuG
IOQ7VhUuEsf5OlWjCjYtUsD7nj3agblspyRUKoI2917kx1dVqAl/iJKceAQvW01uk6NjJInIYsdN
B/KxPgRx5n+K8Sq5ZO851ksXivpHByFh2Cq79S68qBiaLQm3XrELUbeyX/H9pDPVIkVUOlSElNvr
BxA583zXTyJNjhbHyWkHyy87NU2ZlU+5XMZ21xD7xjIxPSYdEYAvORrZynbvoHyU+7SC6PQkR7hp
GzzB0QJ7YoD4OQL9+URMJh9ja3Rrd4P/KNjn5NKbA6K7coQB4ZL+1eGiBnZNXrnNMRzS0m5C3otU
vRZQqFB5gnkReehf8r7O5IszIP8i8Bj+WHOecDnHvvqukiwgBn6Sy1NuF02BpNm00Pk8YvrypsuG
jTNNk7XB/FP8tEP+Bl6JKCWcgF/T2ub+0u8yxJIFk3a//ZFwFwpaRpojzibn1WyGefbzfRY0VoYL
JO2azQSD8JnIX7jLgqVX7kxsN8uucwlqxM842PWu5T0ZNohU7Je8R/Z+S0BfFu2seYyANSgjCRo3
NNYIyen4Q0MHhTEDbje/r2NTiK2ZMAn1i1XLHVkkKUHw5CJh7aVrdTWilpWXmLb5hAmdNvIGy/AA
SjRC8n6Ilxj2gq2Txj21URyGd9WUFeWeuHelYF2wEW/dGjLQRqFx5hXqXXG5ShwfkaepH0sekKnZ
pwKIl03xkh0AU/VoNktHdZ8KWbjzs1tIM++1G7GmBqfTfxZuEH1mZ3ftLWmAA0KjZDKPHf0XSrce
Ug8T3tA1u1Rw7NrS2nKuPUh/ZjsWMfx7qCWQzqJI88HNook9rkj6/8PemSzHja3b+VUcZ44KABvN
xuBMEshkJluxE0VNEBRJoW82emB0H8MTv4MH9shh+xXKb+QPqnsdxRQthu74Dk7FiaqQkAA2dvP/
a33L/G5FalgCQQ71ge2FizJPr3Nj5xlL22wSUtwKyNEtQRTZRK/a95y4emlzSktwdYg1OLO6kJVy
mkLc9mqJrW+1jVlhY8CTTD7pna4/0BAp3Z0H58Lwp6wqxBk0yjLdE5FUwodllR+CfmiFfiFw9AIT
i7TeOo9LUSzYKElt/OAMZZpvNzw/9mcUJgWAHp2e9XGXtJ/drsR5bsEJK/oLZrfCpZXXQGOrlWWE
fqaoyOKSUOQJdHoDFrZmSjyY5TjetR3ljMCaavYaJdV4AMnIqYyt20l5McNk9IJEVJaBZDt3vzWa
dMpdkXrTFRhNmNVm6rGK/XpLfHTy/Ot21m4PGFLyAq2jsr03pUlVqoqAXTvsiR9oJtxJo/ig9nC0
S/xxFRqwbL3R3LkUN98eWezSs2NL1finc7YI1oi9wwUbdZDe+FEj/Z1LcR6zaV9zknZQF7y91KBN
ozslkXMIR9oea941hcpWSnb3aFh//76oD5GlR4WSetGxqmhQg6FqclcPnJ5BafajcaLNQMJCAm8/
OBi8e1/cFeoboJQYyt/e16zTy52rzjlIc2rYb016kAM53TC9xB9U2I5OtOvbsk2D8jvDnJL3sYKu
VqIxkcxaB9yG2f2CBWFvJKY246CO4p0Wi/SDezsqFPx1QYFo0HZQGJny6J2xDGauRr3lAI/tC5un
bZe19ziKz9su/T5OnMk8ctA/GPnvX9R2PXYdnCWOay5j48kcWZ59CHUZn6mlHbZxR5ZMGo/Oto80
9rYJrOV9j1/1gwf8zkeH6xE5k2dTJMOn9/ZdeovRgn2o7QMGY2zqGCaIuXGXD27w5xGzVi/XyDVU
nzr17bdXGQbNdZGXgucK192Oq/THtRqDvd376Pv++YYEMyHReOs3QCv2aHDCICwzKCYTokYOTVZq
NTvZDQ+/nqreuR/HprvmuoAhKMcd3c+84Nc0W6s7dFldXsY1sdE5/7wiC159IIU8boQzIkkSpEGL
jIEmG5d8++xCrDH1XMv+MKRdfBpGlXFawn/52lTkXE2tNn3C9uD6pjtUW+lF3j63PHAuRdYfusnp
9rT+7N/+SHi2Egkvkg6TCu5RaTVC/zYYc9gcCgd1PQGVxpfS0fqL2iZ1Jl9cXNxOl5/lmbR/eyDR
kaLO76xJzwg6jt+uUUaim+vhwMYSNhjO0lM2SVUgF70++fU7/nkgodnlIj+6i8hQ16npb32LugQM
a8ieVPDJZN+PRCFgm/3RXGqu683bIotFbdpmKqULTxPo6ANsvS7MasW37+UIY6KoJjDD0eC2p920
o8xlHijYS5/NifnsNEO49cKugebQV6e6B1puNBpClujLbdIp1oLYHpP7aRSL78D22NmClCtMtfB7
CUonuMbWtsBWYY/8+mH9/EHwyTFTU8xn5ebdvH1YFKOTWBeJdWgbR7+vjZ6jaJd68ab08o8mk3XA
/+2JrRL6VcDE3Ezz16Z49PZahlCmYU+DQoZJ5JAtI+NWtXgS4eZ2JxZgERKY8nH8IEfraDhQE0eR
Qj+dhrqFVPBYJzYVcIRLzQNXN8zutqcb7tteaH3wHN+5yg+HANMXPVf5U53ajqcJGDckh3I00Dxz
qtojDjHLD65zXH5kVkE6C8sRiYnOrG8dbYNGlbeAHm3SMhDqJye2CvXWXxphdqehOWAITHrt6yxd
MjFDgVGGJOac/KUFeADcpYFQqZniJAVWlufvdIjCjxbioyex/kAK9Wu/kGI2h9ujtzxFMk0XSgcH
q09VUAtyDcrZKve/HrfvXUXSm6Twg5IYRdPbsVQXVCnluvxlcRtBUAlFYBegwH73KrYFgI/1nZ7K
qkx5e5V0qmWDSFgcmkF+RUFAh7csBUKQX1/m54+QrZ/+I+ySyi0alLeXWRrPGJwlEocqbfU7zi8C
s5kNoqsnDebXl/r5uXEpmkMs6mzYaRa9vZSlrQZnRG4H9AHDwQYptUOsZAa/vsp7N2QjFybPAOaZ
/DF3/m0KbuoBR2MxmGBDCvsSF/n0yZ5buLCO6j+QeKzP5m+TCsMNTRf7ZkR7tDO43Nsb6hJIhbMX
Gih0CJULGrlSgyYx7S0rhqRRg+ulflQrqG1t2f3+fWJQYayjn2cXdrx3R6fTAdLi5JN0njoHlKgC
aevzqdPbH+333nmk7FfkemSk6PHThpqYBQuji8V9LpTThEGAFHHxlDuzyvj9McKWVnK19X80Lt8+
UleZUFDqyDwgQU9hHBDsU2vRv2OMOHTfiV5F74RS5WgvkofKEuFkiUNU9vmOmwvJa9AH0AbV+MH3
9c6g51IeP5cGg2Ed93qhc0u3Z7t2mM2S8qUrE9qH4bT77UHP6oJaliol3S1x9NisIqobr8wZ9Hgc
LqlGLZturPsb5vKP+oVHK+k66LkU3zAnVObY49NVGRM82madeegdWCsJBWM8nro9isPkFGTMAPa6
T3BO6x8cOt69rrEeBZAauFz97cjQ8yWjM9SYh7KOHxuq40Cv0hNv8r5ZFixyfZB3/45nKsx1t4DY
0Tq2pky21XtYKU0WE49GlpfQpkLLvoUy+vtXYjSuZ6l13FvH2vlh7PM2zRMBzq43rpXtKfCKbn9F
VfA35Vkeh32HFYVPi3XSs431Kf9tdnTHUKJKYYU0x2hCVLy0F623/Kuv8/+rJvzpXa1XQejLt8V1
UGC9vYpsNNXNOYMe4iWhrO6s6k+dq2lb2yrBJuQ0O2xO48St/vqVHbsQ2GvxEVB8Xw//HIn1ox2K
YeZuAS2kOnTD4JI6gmb8TtrlcK9Z9Qqet1tJuXUw0n1HSoJDAEklujMZDxGFy7LBN/DrH/TT108B
AusiThmOHVSOjr7LiklO95a+PAwqXwhtg4gwTkL/QC2wPs436xBXQbSCFRSVCD3Mo5eqTaHtRPNY
HXIB2kGjtLmfpyrcGRFRc+mkfzDZvHNTLAN4Up0fxtNj7Z2c4WPY1lIcui7GIVkLkshUaPzu945E
k40cigSLMoAQb1/lr1+D8ZeW6+gZ4SZiSHir9op182hIOoWRhn0Yk8lni89tWNAlieGsvvZDpl4p
pkOWUZ6DpZFOSduRPuwNrV/QEPjURqP2ZWRncz/iBv1uT44B4iadMjDQyTiFW5Yqtz2JhUb+c1kS
1BWXlpEFHmEHclPHRk+Q2KKLi3YGXgWbpWxvvIFGlU+oRUzUTUjEDikiZX0K8haXWF1blPazeAZQ
kidxwx+fIF1uKuxrJaEwcbGS4KsKjMeiQGTOYGWeJrelrJ4QeaBvqxKWpN9g36ZRSffxqYYBFp65
4RKCcDVA4mysgrAN39NC48WGCpJt2z6uP0c51hY/TWnxY8HPxZeqG0F+JcDOykZ0K2BTTmUwwmu7
qRFgEsLUTl2xQcxuo0cwNKI8ioI0uxWTdTOh8kCLKSVQ0H7OCW8x+4gGxsoDvsVUK+OdnrjK3qA4
LIQ/Izk8LBYVixOIBvFN2SNZCNjoxZeTk1T5Nh9b9lImTYznIrNXOKPkP/fYYSJCS1BL5yHGxo7C
tL9ks7pdDNzCmzipszWycHJpUfdKXChXg8QHT5xsCD1t6tu2LbHwaAYI5SWuums71ix3q8EEQAAd
zQBoauiSL1VkLddxWE0SalXSG9uCwJ+O9mJZEWoKZo9kvNKlNr7MSw7oboDSpMXGOADWsDy/s6Pc
h4MwXYh0SYhS7fnRgWSLvya02O6jF7kDzWlcPtNp5hVkgBYNWoKArUV+rmVzASe8Dt3bydXMe1FL
SjRZ2/UP3mjP6RZCqPkIeDN/DTuUDkGb2NHXyJogyzl2SmpUlAHED+rB1VbHQ8WvHTAbc21mzBSw
SecesLEZ4DSh6X2OhsV4MfOREx4iNWltkXoMV5xUOsakw5D26y5l94kpuHoBm5TGQaonKS+Bk95e
m1P5bIulP4tNhCDBJPqFWG6OU55vxp41EtsKxIZgS6MvTpxGEoAAqTmkRutpEWUJT4d6MVmKoG6Z
NuY3jtFTsm3oOrf8ISBlpDIZg0ELDzpxFy6Ad2a7Ls4m0VSmXxlCPsmlVdfwbpNPJMwkoHKdKSOB
e8KnvG1n5OdBKcr4QY+8hQT4kt4H3LruenZi9YCeABXjmCeINaK+n/hFoHQJVl4MooDSxYvP5rpq
LXrnUXagKTaMIF3YM/nDICbP14sxegThaz8TUCRpOpr6+N0g+qAIQDWxMrVerAQoWK1FlceK9QUI
+fINhJ96KdukuU6AN98T8yXHXaqRbZ9VWXcxKWzPhPcSdO5HICYePDzhThAPCI78XAOj48suTl/d
jFiVE3IsCvOsDpflIcrXHAcJSyzzq6lECRF1nnwmTEErts5Sy4NT0SbeL5NODDEMkRwi2wRET1Ce
ISyCFMexhDC+qorUc591VPHi0VpDeBJFxKC9kMorGv1qNh093tIUXW5tSC8aR33aSVtjbIx8Az2m
fGnxNsAltLWsPrHHiL5z2SES8muHsiPCMJJ8dSCeNqEC6JMObk6Sll9FTkM4U1e4/PJw7oaNM3hE
kHRWS2RI14PR2UDRdGn3YfckmSib5ZXJiIYSCJm88WmgdAvSFGu+Ioer2gvI4UBcoT7awYRH9prm
rhFj4FOJvVs07ucschP5bFY6awHtOcoJsyULAY06Z6SYtiKdcYh6wrQBDVUHjygveKJapox95Vjc
xbKo+AXcuOHBGsaV6xs2ew7YrVLVvixiDNWmKM3PZq34y8POlte2V1lM4X0TwRjSyfkJYkCwO7Qv
TNW2muInRTbF8yiz2twsXkKWaaTb6ckM25J3Awh41bFZLbzkJfImv2pbgJtukZbhtkbBaX6O6qxl
9rIW50GNCBTgw1kKCqA+OA9wdkdWF2pI9J8XWX5vIHRPW5sljfTXvrETuP4GygQ62eWjxL51pgoD
fm9f2WwGYB1lBG6WztKTul3n5b4hfOk5N92EoQfe4bEaS3Innb5FUpga4AxhNueGvUHdsVymzuw+
zUNTJSdAlKxtnnt9ApkY0CLWl6JxSM7V2qcGyUm1oaxm39eZrX1NsQ6SKBvZzt6JEIv585imrx0Q
ISaanjyigIR55e5R5kSvU5+oLxOJcDZx6xqseBeIgtigOaIVmmV5o/mzDlQFRQE30SFYiwIKlwbQ
KWVqw9ngTjYLRzy09V2uYsfcU28VWmDVWjEE7cwP9E2SeHKfeKLGPdGmAasvmpAF4Z201BV1sxw8
MSAkb+VjDuSNNxMKJx/eU0ZArm11nu+4AMF9QDq9fkfKFBA/YrBA9WZWJF8mAzUvvLaYFwuNDG7S
0GnaA4EvrTjR8wHcQTqzsPmabGk5o/gJbxKYsZt56txXayin19COIiQ9yp4gBOduaxJn4HYhZDai
n3wqK4nc9CgLHyhqmCtIePrCj5i/YJyYb0iyy74jKPBeB7J9BOQch+eiKX6IVslq2zvTyIyZx48a
gonvxiiBlHfkFBLSmySaG2hTGr6OYZvdZ5Wwr1Evyuuln8gn4TXo3WleW+Pe7RtkFpQhqTTADzSX
oNJIL4FKK+wkQHGJ2K7TGn2NObPFV0V4THKRZG1zyyylu8TPOcQkJDWN2i1YzS4L2qFfXjrqaYTh
Sn0gJx44srcp2hI1TmhlKjzpITgirgAg3O8M5YGutObMvOQTDkegOkaabmn6zi/eUDrxCSx2S/PJ
mBvv9S5KwWPIZTD81HLrT8rOk69pGPErc0OECPVMlTWbmsYLnEhrTJzNzOL/mRxIzQvkROHN6TOv
9KdIkH3RNUh4dkwu+U3aFuN5aYn+uekQA3IbEB83I7zRYdMkLfkeAqQa2S6FDHXW+Vr642guQH7H
sk3ZB65fC408toolZeJ6MyctFDOZt9G1UvaAvKQj0ksy9oHPN4ADfDSJbDV1SNp1wJYwGXZmL7wh
AHYEsWxuV1XPqr657cYxw0bk2IRXoyJKvvccGfQDW9fxTKpYTXs5tM/6FD3DhYySDZsUzn69ns4n
LRvOu7Zw4i4IbUQ7K+KpusxEgjaRYeZeKNuKeEipmYC01S29DyzZOcrHSCpCfzGm5BJWhKCA2PdL
xO9xaxJ2TRWOn/E+xl/1JtcvFj2tvpG2M1xqbFtfDC8XYPcn0BJBXiER8qvcmBp6s0sI/o/PFoqT
ofFWk6LIm0CkmnL2bW7y212vtl6ccDHvIrTizU5Z9XAKDM+5HFjn5q27KHk5hb2BjjFLZ/jtvejY
36PUCXd9EhOs4uWp92UxgESRNlbxtoRkBQ2GXhsUKYS9MZ55CzhbaLZEjzKbx9rLCkT0PZeiL0jQ
XJwqDr4DGNGyHu81II63oo9I9q4tE5habCyWBEDpsOnIOhe/ZASwmMXL5B2CbW2vEl0Mz6EeV/VG
1l5Lf2fp6gsLiBeZ0YNyHRDmNmLNnkhA0oVVw16vS9MaLWZqpUQt5+kikXh48X4ywvQc6aKJ8C9B
tewXrp4+AzjWHi0EVWx52dcxKp+q0oA56bl+PptnWt49KjHuVToDZmj4R1RPQTRrDPc4JOLabT7V
xGXZltw6yO3nTtvNOJzuIePjOyfLiZBpoRrWZJWPT5hSLiCX9o9ZT2hwjLaWTSD/L2+9W5udwFWq
p+YjElWySJeIvu+uTytJXJcwiHmN5CWkAHvbkEWZuVWwZN21GFkCEaLCE+6H1NhSrUCxlqrTenRv
E4tMKnsqdqNnkesd8s35KME5RGn2OcKf0wkMsA7cE/lhcSlcnM5NmBFQgyjXQhruG2PibULXujJb
hQiUvJWvRmguW3cqo7tCi12ObO54WiaN/imNPO+T0budsSEQ63T2qtPUJVZESyz3U6/1RJ8DRiRz
ncgXaaGHqsM74qpsAHvhcu55YXYzx2UV6OpJS4Kkm8br0XQuU0Rgakn2A/Pj6jenBwoFRX8amRLt
qL8al+wpNBGFYoDZom71laP5rmrgcKZwDx1Sn8x9X4xXrrsETtXf6NEFGtIgTaNvEafELDvoRq9w
c453uU7U6JLXCKIG01/cu4ZtomYuZKrXfg8mYaQ+Hs1kUgqxQalBSTlIneTLspy5A+ygwSXSQCMc
XkPXsOH4EcTTss0BxOqQmciSKLe0R5cg9PCo1rwCaqMDewGiWSSZqxtQdO5uLkwiQ8vsTBNFu+2M
+sWdOVpoNI/OXfg3D6z4fAkIsk21M4CcKd8x4vnEzokRdhzgT2G3L+MlsFjTBq9iEVD5pzSrwX1m
WzKnEt8bOutTouzzIp5fkrxYAoIRh62DtevE69RNIaPkTq8T82zoW/1br+bugEhOBs5CZmc2egEJ
H9U2cWXn26N97WB1CgoNd0ma38SO0M6atC59UYhHgw2rH6PMJgIKECWHgAvM5S3pBo337LrVk6CY
FxhObm8XzuS+3eQX5CGeSNZZPzeItO+b5Cv9hOYsUkCgC9nsHb26NUV6MzMzIFYcN5NyDqCEvs1m
cifUZ3JHX2QPOVUYp7UkatzpAm82TqxE3ihs7bke3etyIearxQcxOJximBU8AB9BrXn7ouU/1egC
6k03y69ZLB49y/oa5+JBUPU00fuHJMfHEVyAnvMjosz7GfgnAx09c31vWtGz29bRa5TucqZeKISs
X1kY5OP8OC15eU1jEel79SXS6vkSufZ0a5Wxe2YQd7pxWsPn+z3JHOJlrYzNut1CCQT/axQtOTlD
rW4IDZ02plt0pwSq7pmgUSDkmb74dmRpHBjlK0c65hfbDOQayFyl3c5m47Mh7WTXdfWuiruvKUFJ
/iqaszk5hufslKsXK3G8lyGU6S1fvtoAs6E7awxfQo7gpB2JCxKzbjMT8JGmR9Nl6BDbRrs004mi
0mISZRH/s80/mzT3ktg1XyAlnNzqK+lrya6LC5X6Si6fWNZ2opCXVjLuG7b0PaK9pI2mjV2WJgnT
kwo8ORnfJ4/EDW/0cLyoHfzyK8bKt7m6b0rqIEq7I86AnX9j3RMSdhVByUY7BYuVH1efWdOBiKaQ
1VKnwdAbvXNqiEqcetZXxvkSIJsXpY/ZEDIw7KUD7olrladFtmkotARkuBqnpmodLyBw0PNDKRBH
KVAIYRHNQ+AVol/zzyJBDyZV085sy31aNKXLSmN47ID1jnqLTs3BJ3aJ6lhEHCfxW3OUH1zAeI6v
FLFJBwlVfQvqKk5vPJ08hgu9TU3t1sobXGIbpLCO/si01rq+0bhCOzR5lbdXca66hwopLg90qlvn
UjpkWe3GojTbu7kk+WcTL7U69FQwcqCftBhJeUT9f0J7LkKLy7+ocJG68fjc0DzBVtDqDMzcI8vZ
KusaiFwd5rK8H3kTzTeo/jPUfx5QYPVj8s0y61nb8ceZyCmXhSQbyULbphnCjG2ctujGZTmMaDT7
aYxP2ljUBJJnTfWKPVabNuikzD1aHoMqChr713J0WPK6DozDyVDW3WezUMk3rxTJgyjTHjimGsjp
G6lOfyHsyr1hGcAvMQ5W9URdxRQ+JZWJuEHK+3edjnDfH0tY9ec8qJr1Ihe55ZODVX4aY8E7Q1Zl
zYfcxF4V6GQoRlcUQ9fg2TFrbuNYdnBN4njLyZ+YUrP1es63qgJANlEuHXwgctkIhN4enwltUPzV
y6Rh7jAmG+pp3da35lgkl73j2NtIJ9K6L9LpUlHO2Hl6rR5NjEz13hoxO+ziVkMejqqfuj6cekqv
A0B4upb2vJw1MXooSrvLMH6q+jh5RomNo2RO9IxTpjTilhU/adns9iTzaaS0NqBD129gXmT9hfcI
ArXreg/bgUgGFLKLUN/cJtQF/iTpZryagj2sp3KdcjLRNfKCZgNlJ8Y/q2Rm9PVnloT81Z0J4Ng0
JuEAWyM3s4vFBfIXxF0u2leCqR0KZ7bQ/NjEwoJTrp+e8y6LSfucSVnZROStfIoXEjMgO5V1z/pV
eqzgXhPe5U0+PhpzGYaBOTjmC2EmaPXTUMzKn6t8LIK8dHRjn+idHPHo5NlNu7gXESXXp7SHHX8l
CNE69WwnnFgn5czM1boZdWpizmpmvyShIB0K7bXzxvxRZLM4N2IxaVt90tmfySarjW1Th06LH8JZ
gPXP2u3QrNE0/WjVVNgNoCGb2k2MB6df3FsvLFW5M4n3uyYEpBSbIjXaRzN26vu6WYpbm0yrbkOd
ns2Z6Ihk27BFXlWVYY7FQsfBdVKpZMw/aKv83OeQFkLp1Whn0lc5bt3CM7JblYVE807A+2HG9FeL
5bQfXOXnnhWnInR6sBJWZAAIw7ediRxEK2lCjX6YtdoYTti6O9deWn1pkC5sscgZ25k8xr1Ze+IW
rV9+OlKJ24nSDj/o66zNqDctErTAqIcEPTSUa/TR3v6QtCSbTBg5Et0mzpwNuYAUDUutHs8XO3Y/
uO2fe1bOqiFFGUW/35THbeQpzo0sg753IJwEigPHuPuRJWQ7OzZffm07dx+0gNae/pu7Yw5aiSNo
5law57Fe1ugZXxxn+4PMvLB9NlrLeQKYh/yNiLqOMmRveFVQJBZ58RTE7fHE48shzRVc4smvf8tP
A4t+Foy+VY8GXZOG69sH3atxcFUa2gdzsGouM7UnlVk6v6s8QGlDqqlEDo1WC7fi26sYTQIx3zYW
nnA7nHhllp+TfPiRFvGnVu96FRPgEgpd1wHF8fYqo8wVTPxwOYTKIceZY99eOWK4J49W57gV9TsR
Emvy6wf4zkjFiYh6EEgp3Jxj8AXCLhvjprsc2sSjUcaKRvMI4AfSkeWDj+Kdd7XqsMhiRCmyapfe
3h/s7qYRvVwOk1ksr0ZXi8tIWu0HI+K9pwjsdQ2TET90ZW+vQgDA5DSLvpBCk5FebfdOvcmHId71
XVPtCsFRUifL7IPH+EOO+uab4IZWggh6Ph1ZxbFWyo6JN9QaZznQsSLilQxbdphOl5kvVGNJwpmB
YPRrO2u6t8U4P8xUTZ31WORllM5aQTSnGtdttJ5Z52YTaRRzlU6PsjVW29WvX/o7zwgBDWIMiJAc
F45VEpN0ifqeRvTgIxUvS8GUrbo8IFWmC3RCNDZxjQT219f8aZaiyb1S0dCO8vr1Y+NHkuMEhLC+
HGI6bK2ZZEEhUvpycfqlpP3764u9d4NMUiu6mRnKkUdDTUk1Juy49ANkcQB3VTRAZFNa0m1HN9Zv
Spx3d8ucGE+/vuw7HxMifvCVuKDBAByrOmPLm3ATu1Tuujw7C23UE4QljleV/aGB/Z1LIXSBOAe4
Z5U2rk/gb+oTZ84RbSpzOhCZQ/qYB21/IyK3PxRlmX2gBXnvWnyzrmTCR4pyrCST8SwkRt/l4HVW
/WjaM41UQTFpk+ez94HO951hAgAYzg8Cf0BL3tEkyB4+tlq7ZxKsHCfioJ3Dz5VFdhrxOom1QGzz
wVh5Z1rCQg2XkQVtRcseXbFlmZ70dQbMwkrtSosUG7q54ubXQ+O9CQJcFlJKk5kPfcmROhR0PjJz
gxvLAC0+L4zeK1xStNpJQzUfNGfQL4oEmzCK2PLaYzE9o7nrPE0FKsSNKZLpPAyTadsnIWIKSobR
CX3n+YM3/d6zgHvH7t/+IX85+pFtUlZ1Y2nLwUKYFrRLWwVd3/UfTAXvXWUF6/IQVpnsMRpmjGZv
GhpvPoSLNE+KhC6JMqKPtMXvjVoP6BGKQQcmkTzys8WF0YVD2CyH2V20vVlY426mI8OxH3HJj5f7
H/D9f4Af+9s4D566p//0WnZJN18+Fa///Mef//nP//V//uXP//bnf/3zf/4E31//6F/wfeH9gTFB
0g4iTJjt8AoUH1/b7p//ENYfII9Q67EI6Stuma/vX+H7QvyxOoMR4sPQW3cM/KG26rv4n/8wvT/4
FyvKWMd9ARbst9j79BmZLP+2eKMpIxpgvf5qZ7CtYzrqMBHX15p953vxYOxtAlnP06UyUwAUjefu
u4Zquz9GenqwWkC4lBc4+dn4+/y2sYjBWAi9aw3xeSSB7TAmcro2VffYo2URtTZelkMy32uFK+5M
DW0pHeAJEs569OjYqJxPzBjJhvb7J3Rc6oJILk5GYjS8aJtPLb/C1JwCC3RN2fIUBzW+YZmJgjRD
6vBJ7jt60170usOH6uMTpQbGghhmr7nNivsUyhb7biBai3YXgiepYWaL54ijUGhSru3SAtFIUFkR
CayzS7CFn+gE3onRcs9Ghdb7rHbXDDewIvp6nISeENo4IkirL8KgiiL7Mm/G8SCr0rSw+pKIaXRL
eUGwHAKleBJJvyUtx+gmdC7j4lySxhabvj41yjwp+8mxbkJCkgjjS3VZXSNKSA5tN1nR6bgkBjbX
Jc67UQYKoeqBgG7vTrSADoj35TlZFHPTWJ3ZWUF0q6EVj6qYJvec4kp5qdQkA/IHluFqaknuTOdu
vCfsnexny0uJe8+9mr937CZwA6sz9YkmUMM9JNST7nQHX++ps2i9oKNrpFERURJpwhS1W09+yK6d
iFaJt3AAU49W0xTCOYhi+1CnMmxxezPNaqde5rULsdKTl4e7AUvXc0S4NLqaKrXdM6S2BW5eBhHN
5sbJmd/JxSG0SxpDRm5KGtHFk1Fa7ew2xeRcdg0xUbj9i6dl1V76nGxJ4rZVPovXEvAD1d+6oIUx
zgbW0MSmJDNSx7I3dbISUiZteUYj0szkEC6G7ZehpT9OI3ETKLCyRL81m3yOTiAGhp871vynHMsJ
eiASZJaNnWRUa6o0zm57gCvdhoIGCOycOipWcsMlvDfWU8m91VV/Jmlf80r63r2yrTovAukIcdVG
brlsLCJBc1oZqiUWKy4SHLrS+o7fiEqwOYfyLJzdirAsdHlA7MHGpNsSHdm5ptWmvUmIJd9TN1so
JRLze1MsLrmxxG3xsObJ8i4y8nwWjHB5ecgaGEU7c8GHuMmrZb5r7CZWfjJm/TeZUAMNeOHuS+y2
RJTl7kQo7tLN96KuzNCvxVzRUulJVQqoSyFWsVRVZOdmOejVBR004Z3YFWhw1vCwLM+iBhEZ28xK
vfbhrMLtYBUodNjHJxqt9qgr9zYw/QtriFraAjI/MzRk9Tut7q00qEwLB/2UoWUg50vvxiCknLw+
EKeusHc0jbkl1gfIRDvAHQ1Kx0N41coa84BZfNYae6m3izsw2hY0b3d65yXA0aV16dCXyYiQXJJd
UpajCNJk1RY5cdxQJLf13r1e0CbkLI2i/uw2UfvaeyXWUHvRpi/0xbIbCfKGevxE29ejV4gusxqm
KJD8Re5Oue50ZTdpuR9sPTYCY17rLWbvkNJ0wvFSWiRJEj+8E+a5OdF0sGmlNwXauh12ElRKAyGY
2/9Ykrv58PLPf3CE+uWS/F/+/O9//m8W5P/B6vtjqf5/f+ivxVjKP9iECqpjayYL1nj+ur8WY6n/
wbmMdZW9n1jzMfgv/7YY639QI8Bti+sc9Z2+bm//bTF2/oChBQLBdjBus4s2fycIh5/y9vAG7MHC
lQC7dz0a/O1Ik2rFHHVj2uxdAmiv4Sb0V3EcFgd8VcvWluTL62aVs4h1A3bLhDnEOzGbVjtJOffc
VBkcKE7M5NA2RbhP4pn4MWH234sicQKIV9m3UfTDXmbuWvVN0+E1jxN7q3dF7ldjb65o63GHmNk8
YcMS3+Kpay8Z5kjz4lJlxEyICiHUOF3IIoxumV2WLSJG/TUbKy9IcU40iDcyd08TLLv2dNQJ1TDq
d0tNjCEZWqG8wXZhHByvk18GuAWHtMjzbwsUskfIJ9DolKbUzqlolI9dIc80w2DFjfRMXiDHoKHZ
llmAIaA8HSfXPViowQ7kcLo3a+PnUsSjelBmFa5+FVJ3aCoYpQtXyBK7SanqNUF3ea3IXIUw08fa
I0FYGESHJqwv4QipC0cfAHMlhf2pk64vKz06a5PMuMS/PO2Rg8w3Q1rnXwrTju6TTDmcSlIPAYKn
wxuzYrF8Haqu+7+cndly5EiWnl9Fpntvw+ZYzEZzEYg9gmQE12TewJhMEjvg2JfX0KtIV3oJPZI+
VI+NKtltlWq1Tc9MVWVlgljcj5/z/99/ynNBNkHG7I/hXFqNG4yG7i7NrPZMsq76PkqGL2Bzm08T
+swtQqHuZwo1/Jw03tj4oJpQ1Y0oEFZd2uuHCp3EC2uGvq6b2TxOEDNidMtRmFGsJIa1riKrfgkQ
dCEYwzP+rqopfy+NvDjMbaN+phLQySoRvQkWa0gw/mnTusGftW1Mq14UCw96AW/KbBnaeSjYkCav
qrR8GTN9bzP3B3cUeqs4ZZo9qy65J63+qiwPhdljoWjh0N50NoB6851DQbISkDtIkd1WYWTtI729
NfVk1c2MkkNamPeQ9vV9kLAGi/IzNE19F5Nw76OPq8gLo1BK5h/21Ox1L98JPa0RZdcJ/fpybZA7
13fWfVMQflrl2bwn820TUSQihXhDqgcozb2wWcjPpECv5uijOa50MBI/B6ML1oDiP5Xqh2cCAppN
hR/Tr7KwX1n8l5Hmm0li297LopfBQ5PQmHV6gli9HpsftsGs0gIA0wpv5wwO8XPk5mjGd6lzWWk6
b4JIHAiT3DnCK74b0yiJFL1HG6+Ir0OdxnQn0x47YBFlHt1AarEPTJ1J1XWguv0RaN1f8R/SicqH
y2AGTDrbbhcSsWZExTtOj6Ugyjc5EgO7GA+mZFON4tleHKmcn120f1p1Z9HfOZJSvg5L+erG4U90
ZneoWYgyMeQHubiXNCbrMx+UQoPGzm+xsa6sMYKZyFwLibJgzBWe8xnRVgN4igHvxYnIE3UGn2Ya
2vo6E1xjfE/K9TUPnPqp8oSCiRSnu7pLdhwBglsAdRRuxTq3iZSmDl6NDjnzGSz8wcQK0Dpusldk
azNnsgoSNfIXbUHymXm1LTu0f0RlW4fcyh6Mqvjssidkf5oPr7Nb1fSyVibfJyRkOFqMwTaa3pZH
iEHGSkzmwdNbbVXz1T06veFeMErwgowfNp2uI1biJyi9xaUbBT+6O1IROu52KSFa1tiUXGzYm2Bo
OvOhqNAJ1+HVdZjIw3LQrlMdOp9FOweraAo2XZ8vQcepeetY8xsIdS3BII9CyZoUDoao9MjjTiJC
BXEG5le7rru30eKh6WNR3w2WDHeiVcmtxiCGDFg1tydFu3LdEwp/TEtkbSsxz0CpeuBMEUvsCYn3
HYwo9T4Ns/kmyiF+nyOv+DBzzbyEdYN1s6qAn3ulXGeuxWhtGJ5lK5gG2IHcS6E/ZyWzfE9XeKgS
mquu7IaV7Q31cWbGRn+WiEXfTi2b9EPzBGWR/OUmJJ3Z1UoMHe13cmgBhxboj8Q8nnTKuWOBFoMj
GkJjvW1uQSwpv81761F5qrsa1ngqCiSM8di/dYmeXgoTKZjTa020csrgLnDs/D0oA+c9QwA1rcyu
sG69hE81/YMsCA7YLXw9JiPdRWF7JTg8WTauqSNm6VEMPVm8oX7NQ/19tuZ2G8lY30qktI+9UAvG
kmhFqFDzyHKWjgR/wjYJotn51o7VQ5Vrg74qEau+LXoSX6HQI5V+2IFYOQMOZKTN9sGSGuZyC3Ob
PcfTsz0QuWm1ANBps5trPWysYR2PjdSJLXek7QeRXf9QNloD/HbDqe0tesyZO9w6pSBWkc2dQtea
B11tWMZIwY4RtK3SoSM0OeU9q+sbPW5bfqP+YBkZY4/eC9deUskVM0O/pzduUjfedu23TNX5j7JW
pk95DuSywj1EH09uWhhfOhIUrCJZyqkZqKKHnd9PhINBNRF7HiKPHvshx1BxV4/8oCsNV8UKu8iq
cs3ie6DDN8eHouEgGgfvhSOP6a7c2WFr8Bb/gyvc2q+9hrEsVjffakmjnVW9AQp3CWVoQpdbxFyB
34ZZAXlWdOu+lfCtEpSMNsHqbv2tJgB8GK1PV+P4yeWDpLWbgLvTPw0lWKQO8M5NTIwXuZaSUjmz
BQaT+qhMcs1jijGOWFjwJgiDvt3ME+4ZNg6kd2usCLgcqmBbGj8JpOw3sAwxNXGddiEPpWXzDLvh
R55WZ3zWzkIQydZjNnz044CorRYDh6x2gELG6tdbWryas97YY8oiCn0EkOFMRzcdUGuFfufoqLYr
229sA/xYoDyf2Evy0KQGCM5bR3GGzbR/1ibxfbSrAlWRI+kwTMlp6mFcRrP5yTTlbkaji4tkOJrC
2ntpcpOkyC5GgIEkjVYrxuzvToq6KZ5m2Hie5ceS/0cfzGrjmM3npNl4de9sWb/2uXmhezDtSlNU
R1JvVoHLkd2p8g9cdlgn3DVrEULxsPpOkdOeutbj5yBifue5Sl/P5nDT9TK9ht1JmwKxyqvRAE2o
Tg781XQhfOoN4mM6NUznvsV9tzfHe8w3mt8F76jJjXOo2xtgkusWocE6EoVvNe1tIaJtD7YihDTa
tMVLVNBwiov8WZe5PzM0mIwLvJObjGOAhrjmmFQYHngsaxlFb7B8kSVZtl+26KZSc75iVDxPcXkL
Re3St3B4o9za96zRNLCylxmV99Yd24NMmxuOaQTwgHt0jhbtgsrqokNPxCptjvDoFNFzkwnroZjd
T6OcVhlCE5dDctGm39TIuQ8w3bvnzPMGnnA6jIk/Zv0PTpNoPAPGKjkvq0D10Vn5d3eIkzNyaD/V
mA/gccDlJW+dLNVJaDZBjY7fyOCJ7zjx1uvlNhHpnG3tXFY3liWs29R+QMrzjDPuIMWwqao4uze7
8ZOxPfqVstRWfUN7mnZB/VPE8tSEuA66oHgig/dxIE9hpeXNmXc2pejKv7lejLBFDUSwZ+7MV5Zu
rbQc2PLm3AfUeqFfpqMIlqhzswTLhkhdv86zVyeD34jTJLStZqvLwVjpE1/aKi9EsJN5ZPmwUNUm
LZLboSjPOfr4FVlu911o71UL4Vi4j2Y3UGngm33oSFtBDT9SYxS4yUq+6HLyu/hn4spLZ2q7AQNt
tBgihiFHUTR5Z13NwFQqlDvdxQ6zU+rJG4RT4EB6TF1eXPR7lbZuuQZDi0QOmC3sGqiCBsBbgdAU
8kSy7gdhbeSYgs3r38FnJlvpKOKYxyLaAcs91K6KONdMHyz8Ig9PE7XoAYTi0Qh1aqp5n1Obxmwr
jYEHBg2CemD4g4o11ewnkZpH8MXyrKny5DkVHZfkHkM0sblWts+8CnG7e0qE9lhT8hiV+aPqa04K
rbzrGxZR1Zu+Met3gUypcJPyzJ501oLyWYxz5UMjO4Ys4q5b7kokNsS4R/jX2jtNv4td49DY03Wx
sfBEbOTOncHHSpuHUk6dEAU+WLQ/Nk0TfSdc8yaZ8WAOIesGTSsRs07X6tFuhryii+kVtyi47NcA
Tb9MNI5h/fCDF5Z9eKqjHVGYKxERHcoG+iklXj+2x3MyIaMJjfBWjLAtXe0bxVQQcbWS5kpH4eNp
w8apiwcndnB1GTrLapk+9zDC+U7QtiOk4nWY6Z/ZJUZ8MKJlIaqDV/+sbUwSE7YfPBrzg8Pe4gfB
s9D7o2Nn1j7PECcjurQygQxaY2exVeMjjsYvmBoRAcZy9gvXcN9puo7fO9u7jcUxFu2IfSbcMNk6
GxqX07Y97TLI75x7Kwqg1spIFsUk57T1zkvLJzHa+wHRU9rB0ixa6GFmahF5bu0KFT4VzVKGeNXW
a9qW3q+EOW3CT23q9iEfzIhPrHK5n52xTWz7WqSInmH13pVN/O604uro8552KI5Fw0Rr7h312gh3
VaeR3kIWByhSPdpGce/3Jjci72+NRP8GVrPyTaM8oxv9GJ05vkV7n6wso/gx8UvawMjWPTOfbSqM
nfD0b72hFWte5uZeR+B7GLWcX91wRogzOyEW3vsOJdXYlGPYX3I3n6/M3ZqVHmu+XUuUaclcrxxV
XMqqvY91y/K9HPSO6ouzqez60KuuXotC/Mi76CcmtTfHSsE7Exe40koE1PgbvjlM1L4Vg3OXu2O8
5hyh1jgG+TFUurP17Kw5Q8JStIjpcsu9l554rEQ27ZNASci67mnw1AcBPgOm0Ho8mTTf/MBsFjCv
Hu4WnalUI+MC7Z4njwVRynizxAdnDSBQxinuWmswy/F65jdtS+sjNYYN/YzQbyP6A3ZsHDKIVkVf
ocnNg4fGGrdDrcAXipaWedufqiDf20n4qNe52o1V3O4aI9fWpNZckdodk956b2JkpN5dErp+2Lnv
NKwr2jTJR0GXc0V7e6MbNAWI+gaDb1xyb/C7iZLaofKaLPBhHh6JsHzqS1wWDIl2YRSfqiQLV3UE
f5ahgwtVRMeQM0SUpKSQDxPC+jbR+FANZ6OSifZ5tZoib17H+JjXs1br+1nU/KSEelP6rwN7QuPf
t/VmEhZmmz7Wz0rYWG20Uy7nfiP68A6G8XZuhhk7ebyZeKqrunqpWaUPgw4aPrJtGsYqeGWpvbW8
4CEDvL6qEnpHKRuGUQ+gmevorgyMb+AaLsiT0o09DM05CtyjUtqPeHA/mAstxma6950mcsSn41Uv
dMN3EmYzOeI2Zi/Erfdtdy3M6kXvzSc3Yte1x5YApG4TdXKn6dRWLTz1NsMPM1qPedttDGXQ2W5a
PtLoIGKY40bzo83TpwQXm5WUF7plnR+mbrOawSdkU3ZFNvkZBOHypmCuwstcssjGvggFIloC7Koo
/UxJM/BDU9ybIrloauZNz3W/kiVU6YWiPrP3pbw9VgStSiCExj4Z8gPSg3dmhlCrbmjeG30I1rm0
tqHByCSU3labrZtygjYb1tvAij4TPd4OrVxp+tg/hTXyPUExqmivkMfD6URN1bMZGz8yl52gVw2/
ssmSTaIZdznZojtVoffIGGotKF8RXe0M5+HkUT9wcFpjwv7GFftmn9/neQVX0tqIKq/vgkgVR9J9
qxe66vgrGpcmUBu/IlS6TFPZbGrTfihDbuJsjOsppggwIvmsxpGDx+Sgnafp06XVQxJlmyiIQfEl
4w6X5WOtOzfFPNwkcc/hIL/J5NMyB10D+H2Joa+kYvrA/nduRH0XtekGRkq1NV2Bu9bt2o0Q1mte
WGuBzXcTcz/QgZEklmLe51V0coU3rzwYUuy9xNR40c1NLs2I+pI5CDH2RxvBASNCF50tjqKXellc
APMHUr7EYMSYMEVbR6hDU8znxp63pJbd9y72iCmIntMu2ub4dbbgik5V1d/qnb7Fz3rtwg4leITH
LETY4s6cOAZGJVaYnukLcF+LU21lzdZLHbyzw1bLvEu/CG3ZO32HAehqVFhspVbeAmG/8yDHUz+n
d4EFBw0R+p5JyjazaNayP6VadJ/NxYs1gt6w+wXJ7yQ0XMDNTame+m6hXaEK46OtWx8iC2NVpi98
3KH2MDYvnV3sY3O7gN78Toaojej9ID7Q8P29L8mJTaK1my7Sncsg04kgTLnTw2CXGIG7dWsKFV71
Q28i709OwnLPjlfecfA85q38SZ4S8yf9ceyzhjAC8RyVtLCgzVDUTy9dGEMdNqgB1IPtiGrtlC9e
SqWNs3/V1JO5H8YHDSNmX3P274IYEjsUr0Trmu8Z8HGhNSeB0Bvxd32ke0o2qGZjKejMNX9xaZHD
+3M0PWLduMOqeuSTOptz+tT3gNUHZ3gmU5j03jpG5lyeZOHelrO7s+3FUjUr/TqVncH5avJl3574
KNaQvnydGXbAmYABndibibokQ/0tUVRtulN3O7SLyKjMQJ2MujqlEW0+ad3F0nzQjOzgdu4dOeso
sdP1CDvBwfu2oh2Z+jo9sqziaGcsZ+X6u1KAazqbtqwx7PJwpxnTrZwKVoGmOKKQxwOBbt6tDUr7
UNaLTahaaxT6lk3xOQ/xrWNy9sthFSGd86MKTfaQHt3CQj9nZpA69XctEs/4BjW/gqpAQJ33gXWQ
qZPH+631rHV9mk33XdPFG1G26oXeopmUwToaOMmEVOeo8dfVJF+dvn0lcCBeZ2AWzsGCqdDmOrx1
vXov0+FoV3OyjY18PdUlZVY/+1bemPuyfrBke9Tj7HNAH/+ECKLeWtKpSTPmofSp11+LGSbCFEMs
qRt8YTYiciSsHFbdpDsh0yEzI0vP+N73hfMNaEW6mZqm5DCODbTbzMtAP0dANI79Dv2Q39fqyZXB
a5Z7+pr+C3P+Ny8LH7V+PLt9sM3n+8ygcKwI7Ovdz5BK3WIy4TrmdyOr3wtNwSOPN6PExCfFi6yd
g23Ym3nI9kTXPs9Qmuci+UmYzsfE9DdvowdhXLG0UDsyyrazqwGFf9Xa5rlzw3OQqI0CpZhoNgNS
XSQbz7DLVZPQTo3tfjppjGxvYjse/DriKXg0pqbnxKgMn4b1wM7rXco5eZzr7MJ8hPLWZSgQ0Dqq
Od4RAodXaRzCR7umDe0yz6cOzFjvyJSsLGPXFdFbq6WUscHWwa+6tU3ryQ7qgTmKfklHAe7eUiZm
hWbYonifscJ35RYFxLypphsDZMGo7uvOihyaoiRPTMU7uzdHQjzKkI94dY0ovG1bKB/SeWsHHXzC
ILeOBq1UpzniNNQlLS72PNrh4zH9qNRuG96sxh4fOMDdSdYJ/rFtn6UL9sCoNl5M7Yo+JTzjJ3bW
9Si+d3V608e0ukX8k5Ly2WUgtUkV70xK/XYQk+6sQLIHm9TQjlG+9EAx+McLzCJEcL5aVCSx92FA
jlk5UbIfo3hxxXW+0esSL7gG33IOaBPXny29Djy70bq34uJUMHIZs24d56VxZfob7znxq5MXU6LR
iKbCZb/Eqe6pTW94pFt6sd/omr1jZldi+cTvC5Sm1MRFdRrdFmJkqWC0fRQY9japgL3Exnez48OZ
8f1HKjnJCtzeqMU5Y4uWry8zSuqWyRbaTS9ls88xzh77ZLYfi8prSfDESHIZzVKSE+J638FMTjd1
UJRvsqGJxuIWIv1sdL3bdnYOPcdrEOY26egiLCBuxQqvwzSQtNyhHhtp9o/2Y6Y0kuREkKuboUug
D5Ra0LdbaBfVgXWH5oHRbY2YxJpJw+Avm4vXlREuweRdm7JzqeMqS/IF4jPf4H9uFvIPI3pb3c60
C35UKiguYwaIRmaJew2tnsZ9N9FKy9wK2FEfZslOtRnPKjTqt0TrCz5xamDkMnXeEDsXG2tS0ucj
ETaJwwFmpABRhKz15LPDhu80PEI4lexq0rZwmHQgH4np/VR6Ihjd0LgGC+ueSvKhNhkHrw25XNV2
yZRYygx9MwMAOaeQ/m4jkPdrNXTQDCxJyklQqPpjgknv4wtuN07HNaZFR/TIOA/tnpg/4zjAJSL3
N9busQ85sHFdiY5zBiSworIPYj/tGsPGatm1h362ux+hXWUH20k5NHvVjC672QRScfgXlJQKc61f
5tNw5o62W5f92NiKZC5Gf+TZ7lvqHMMPjBrkDu36fNzODuAKv8jqcadhvr6bzNE9B2Ixg4ZKrz9H
gkBgISg+GQ+H09PcN3nsW11Pt0hDivEC6nTYNKkq97UxcbxGR2EecsS1p6amttomgWAnklER44Ju
LP1chQN1U5+TFBOEGfZ+N/6ezrn4KSCCzKuo7uytWevhIdARDEn+uIJKGyidyRv7huKK3y1N5lup
UJUxqXUKGC4pRmvy7K/WrIx10Hs1MrGl55sEQbOb7FYhOFPZPh3zV3TO86Oui3Jnepwy2K+CM1Tm
8dalnrnQw5gOSYnN2kSZhDnKossglXWwzS66J87Buou6Md1oGEV3fcYhfoVBzxruOOswlnPBuFG8
w9CZDxCFQzrqfP0/6ihxbpupAwZaCu/eNTmw+4R4iRuT3s5GjfGE7ifx4tfWi+obK3Kzu0EvrZM+
ePUrdup6OqaNhJFTUhWf6bE3ADicWDSvRJy2/tyPVJWlpvJPbKgm3nsifbYhvqZ474ahPjJrSnqa
IuHE+LE4ZUXHzCnr8WbnaYsheR46UDbSGOWFBcSmR5OCFDCWpGUsqa0K145imj30JTZ2g/7FbrZE
cK8pcY/6nkcgXJbFQEf9Nbfe+DyLvnlx6eVuKhhLfub04QHW/3gDpdTcGe733K3kDnts5IEQ0b2H
eDZzOEUmchw4xWoj2zi6NmlfsQaVLeyjEknNrmOJvw9w/V2mNrbLHV97EJ6tfuAoOMQjvXZ3GGyF
sa/3wNEF86kyI5s2I0QP3bddOjJbt2kvhp1hnk+66MblGAm+UYhp0+eYwk20atlP/p4y3yFKwVKB
51fv6rwgXoiNoR1RG2cIHLShfQxNwzGZyQ7yueNw9VLZDpEywpmGY2d145kuG7z1UmrnEuXgd4yf
kpYI/XO/LOZp7UZ6cFND1tuUKV18OtVUEVoSvuVWl957NtDwpfp2T6GXWd+qEW4K6ijshUXRXSun
svamO8ttWozjc1NFD6i9o2sS9uFWJ5ELFkRSOa8IBsJhO1i2xUQQf4XV24V2EfXciQfCFpxbZ3Be
razSPjp6xTh3ByZ9Eh4D3BTFea0mvMwfnNwjDsxWwUXHvvc4m9H8lLMp2SQC0nObnphXeg99bOHn
x6VRrBTEaUCL2HfjkVVhLJKBAJkRMQQZ5RZohVK8YHayNkNWQl5w26VLlRAZlZv29MLtzs+D5dHQ
EyJITxoHXxAOtHFIx6z9Hi/iecLZjUPFssxXLXK9l5kxw05a+TZKaE+FvRNipHLkS+flDqBQqTkH
L+KerjQ0EhuwLMMjKGV57FG8bFK75CzTyTnD12clj2bZ0dlGFwlvAue/E3FTk4TxUJO3CbIDZyTc
inTWNYoX9nAPy3Jm9M1pSrPg2hgDvt0opBuatflNEE0aczwj5Uw7En1G7whpjE0YNmeqlBFBovfu
rUoNABJjUZrpSsF16P0567xxFfK+3NRW3db7iRljCgIq7y/zZNM6DRxl3UyzGVD1FtMAT9KZoUYo
xWkDW0LDYWG0zpzz2k2IQp7WNhLCzKP76nUGdAMTzeWqmQKTtY8JilNXw49AUBri2u7vysmSKzuw
1Z0kY9UXhZTZmpV5AsKhK+exLzOm9J5jxxralVC92YBQyo1pURuVeUO/VYRZi0pXJ4Vn0NiPTFh+
MU7bMn2Z3NoLEYWm/c1U9/2bTHXjCq+buRUIe4u83WT4BgeEURvCvXATuiknfka/+Z1hdXazN7xa
W5u8YrtZoREwhBfdOo0w1zSJiyOq1frTZkC1GkpnvhhSa87WaIYHjep0g0UPTNe/Lp57LHP+598W
Dfx7qTgoEhD07//2y1/tPspFBt58/UW//DvNv//xj8lOX9Tjv/zF5g952rX7qKf7j6bL/v77/8ev
/H/9h/8hcnucFHr0d17ldvndQrJq/qx/88y/1Mz9d0Ts/xMJ+//634uQ/X98lbIv//bfxXNorv6G
44agXrTsEtfIIlj/u3qOAulvpKSQxGnrSzIDFpb/lM+55t/kYjKhvaNJ24YK8Z/yOen9jY4mAHR6
L0juHPmvqOcWT8P/FbLjrIIFjiSe3wfMOZnZi/PiTxK60m6nxTM/3FRjVyFp6wg8y1YWVZ2j1kZD
E889T3lcCmeVNYMbHAaWqOqZGLNc/cbI8wVxv1zLgo/VuQzUglgLv1yLIyWKLsvRbyojtGlhZaYW
tce6jQfx1OaOsm/MtGxCAsVbqJnZLpyqPqEzNbqPReMyXvFoXZYH4XoC+AfTQ/faiCKeD3960pe/
35z/QglwId2sbf7bf/2HW+aalmHzQC1EjBIT7a+3rB81Jxilmd0ITq8h22IHVnLE4D+8lFYRT+tc
j8NkNzCeWIiSdlSvm4ad/+VfvwwSoHly2vIOfX1yOMrZVt0su8lDqKYQURbLomHm4LBQRUND75Cp
2/W6LkLlnagVsvbIBl66P/76OvRfzb0SPRhtHBcjqIvSk2v5cj+ChDgxyx28I7r2INKPdtmm7cpu
u9zTTgRTAW5C7wQEkzOGMNDTRak6JIYN9ztAW/eb4OB/djkETUhc3QyCTO2rH2ykzxUMJCceVW44
Bd1HM6JZ3cOHAXM2eqjhtuE8EETG7NYhSXIte0s0S3BYXKbXktS/af/Xd2i5AX/+xvBM8pRsfEvk
M2t8aL++MITbLaRa0zmwcmflhAOiIgIkaZm+wIILE0eNyG6yCRqc18k8+ZT4Ryiy/voqDJagXy9j
sTvLJYcFIS+S3S+fV2uKuWaQxwFrohYKvju1SaV+ZnPwQJ9EgYhVuDK0ykppl3XYWYByUoREFj05
R3GsS7uhSj41a5QaQroSBJc/CFHC/OwJdwqnjTGKaTqF0Kbtt2gcUQ3WLi7YiSKXcuEtT8x++Rk9
UQI6gneRvrXA7hg4/fVP+vUVwARkLt5aBnESf47z9ScVMvGgtDESCTxPp4YGdUj+FTLAJuUqoaYX
IvNn8ueWf5b1mVmsugoyBPVhzHRX+EZN1RD85gF8eQ0gp2O3R0eNd4kljj3h19dASTOeCHYg/q5N
2nQrjLZSR6HPkGnbKESNEvH1oq6MhLurMHWEv/syfvW3SS4Ad6uGTpjYF1xV1pcXQNLtdkrk21td
VDpEU3deCEDkH/60jEHLbgjn4nRAl4W/7aRj+0x6DsSRpsiI12pzvRvOtM5jtdNY+KaE/uY4v85N
Ns6/MVguuu0/fTBkFUlcsbgr+YAtPpllBf7TpuS4WUP3Z2q3IfM2d6s3jKlXRhU1zU2Rt9kDIrl+
/M1H+g8vjWvzcBbbGKcWzzaXvfjPfyjwD1A/Q0Tvp5w197bX5th+CpJUyDuLjt/McKMrw4cexU21
Z1AfQHeqJR2b1sgD63fpyIvB7cs9YDn9IxxZx4wIdP/XywkMGtSDyVhktjXvzkXpqW86PU7yw5wD
oiQ+Nuqvtprrep9Hy/EOIeA1T+rG9iPXmV+HHOTwh4dn/MZoGDZsLBvqgw/BybQADitz9HuEVbih
SP4W/9rexAPEl0f+h+Et+RjS++I11qfKGryyYawedG5/XSRADtK2eDR3ch5b45kKfh7vejXH5ecA
eLRdWakrP36zDixf1K/vkcvXzxvv8mRZab5chtVamoDGWm3jEYzbmJr6tRvwlwJq7StY0XE4OPom
03SpzlncJuFJWvBf15iyRyZylQisz6wum6H83Qr19VPkBkkCZqj6NMhopvllLcCo25GWadM/N2Tf
HVUzDIvOq0o6lIgYstZCtpO5A3SKiDENoq5at8zpw22WWJnzaFnEWIQ+Kn71AEQplXcjbov0jjc7
/x0j5Y9r+XIXWbAsjjIWlAnj64ba1RNnz9bFTNY4+RNYHyfaTFkNLjvSG5Uecxqma7pTCI9WczBI
nzOsHu4N1VX6izMhv1zngYlimWYzjtpGMkQc9G7chPS4MB1Uc8HRD2XOAZGV85ZOdjwex1z194Oj
VR4QUReSUCh7+xhTsVnlqldIkm/guYQgtGuadA+OORCqbsMvRY5SlPxbOhT09jdu/eV9+XInsOo7
/If/xUe5rPB/WpdC6pdaubLZjtDc4ivTZAZWaCEqeTF5eNUhnmV8dpjRP/31m/xP/2BXckIwbZdq
a9na//QHo9oK876H9d8WOUHJtJGrHaNZEhW1vCBSzYo1JulZo7ft3V//yf9kGVpyEhZggMRqZi8v
8p/+ZKcw0MjMrIpAk+X4kONBfAEvl3/MRLB7r87kEBDTjpByOH8zGKCtWWf/GueEwhIvNjowfnjT
YTdwvxRQpZmFluCQvs1irWq2VTfSVYMiCEVYST0crsqzmZKboLd/sxP9kxtPziKr2FJKcu+/bJk6
RLLBdVW7BR1CZxbUbh58oo5BTdoMdljiJdCbcqOW2d5f3/gvaKK//9BL/AKDHh3ju/llAyjTtCvG
yWu2qFMQz4Q0m5bzj+4daxTKO08TCdJT6EnlNtSJ/do1vbCRfzdp0JxKDf7q/8e9QJJNQ4heHCXt
l6eQNKXKi2hoWAegjp9TF5lR5ubeGT6zUB99PdrH2R2j7jeL5de6iVm7RnIEVYsH5oYl6NdXcFbM
GWvJTiitDFfvNBbuY62M5nFQ+J/gnFUqIyqA4G7gxzZTw988iOUZ//rVe0CZFtQNrwH15JevPp7p
Jxqzarbp1ALGXtFY7jd9ik4PWTB6b11LNTpLiaEk2e6uFHcl1sUTsIWZCTbrEON2BQU6SIGnrnSA
QPb2ry/xH9/S5fbgoyOv0+X/fLnCrnY7JYKIKyQtYlynqe1O3+ZRFwea53rzTQALjteu29e/eTRf
j+x8md4CS9FYEj3qSvvLO0GQhdPB8K23zEWrR4C40YSxzYATbOu5jT7bKsaX1GvNBmlcZp86zy7O
th4aVy0HVh7CCS1ldCbENXozMLO4vyFd/ZOqjtmTuVwZ9S7n0y8brYr6ebaGoNq28Zy+92aU1CuU
A+mwmZCk2YjCjeQ15sHfm+irDlkI68839Rxu4l8/o39cSFlIIIxhFIPCQnrLr2+x0aY9nUlc+SFJ
1v+HujPJkSPZ1vNWtAEveWfeTKPPyL4lMyeOZOe9m/fd6D1pooFWoIm28CBAgCBBWsO9O9JnGVm3
yCiS+YrQQA8XF6wkMzzczc2OHTvnbzTmMqBmxTA2tZPClEa8mgahI6RTJc1Q7kMTV22cQELr5ue3
Yait4mg2Cw4f6hyqZstxWEG5fxKQkCpanHKmgpt2FjXYPgMpP/i5MvVogv6DrIacbiENhsciJQ/a
TFlWnNM8nJMtcx4txRz69lshT43B0b25tqNbnJOwIOOk9O0YRUjBVyDroF+jqGWto155b+hTfQFQ
KzwltcjvuzYp7lE7nwD2aG1t0q0UxdaQQ/65Rgz6LbGrFzvdb26JA5NykUQzgtIT7jXf3tKIXHk5
orG+8QYYbouhkfV94DdAX9FsCZ3FPHr2tsuc+IM3ZOM5ZhiQQx2YkemiyGXikcK1DF9PcK6wf3AB
8tlFMoF6klG9nPMcxkpn+sEbsfrPuwcbpYPmN28aEy2OU9/etznNTcJ+AH+FjhA8OjdHxfEe7dA8
opXcTO5NO47l+Im2eZE+10PiRdCNyrF+pBYNQsGE4jG95cf2nbsiD0fOQ+iqvofrwbd3hdVvqVlO
Hm8aXUpXW4xNpvrFyP+C8DcR6XT2XddoKLVrE3khFCzo6Te053BPWbs54I52M8KCk7c/XxWmilPf
vGYKquy0cPJ421g6H8UxROVnKOV6sBZaQfOLbqttUvm0wh4ZzcXo9sLeSXOK5mGBEUGePqN7OFA9
mEIkJTZdKfirRC+paCSpnl7wuVFA2mtFe1bGw2Dv6SbYtVgESPBjUQgGWf/kOLhRWOg7eiNOID9/
oD/tCHgdU2Ngw7RcBwWmo4GeUK6leKv769nj8hsZ03eHq1gE9Tr1hjqWgIFx4YOMM8vi9Off7R/v
CjZjqNzwmHsHw7qj0aTDPloEE8wxympM/MsxbWYGC8N2eMULlBWUnNqo+UM/PsVWb7s9Lo7OjHI1
vITi0qkGp30cXmpGidVQc4pocjJPjC5SRbIOMOLoLTXk7ekJ62Ubjh39e73Typ2ZErsfxmKUyRfL
LbUM0Xg5i8ekYj8OYET2DoDl0EnAB2t6NXlLA4C2Gdzmcx9AmdbLsJgfrIlvkCsfGB2vppkTP/DX
eSJr1IGdtOWyy9SuEw06jutP/MqQS70qgS52VeZvdQQg+Pg0wdjyVsRL9dWBmGN+8ooqQF0F1ria
TAbnqs4Hb0NX6DmJ8oL6VBl5qiaG5C+ospUVhE0Tb8NEK5ksVPCx0rnJe9cZxlXZ6P301CGm3L4z
ZDgZxd52KC4RxPuCn6G3OVVgbYNemZQsQ7JsCMdEcnDp+EuAGl/mVQGretVGWko3TKQBI7eCQ6f+
rUwd5HjxHonU33G8M8QO9RHkSU5Su53dcOMy2GN2qeWOM1jXmm+Fpr4FqgMM9qR07CBQ3UJblEK9
n5iT3emgmaywK93oyZ4vXu82rphIxmaeR5caHDorQoAU5tyN/czcOfH8EEyUWuCYz5FBgzYpBPKu
Z0EtDR6ZaZQN8lQfEQx9FrEP3wf6K0o16SaERhl2e0N2FhMvoirK0I8WmEl/rWt2wsBG5gjqlyNN
yxP3UZvMD5QMGlZ4Ch/3iw/vn/dUvq59OUS89LTJc4YE5VS1gF9/khMeFGLnxlPO0ztm5csHM0RY
98ZrkB556BGsaS98Jwi/OLQGmnv4RUP5HPdQnM5KY8w7bcFREqGaVWWgCIjTyOBHvMsuxY6gXY6R
zza1dPB4erYrUWnXxhSrCuZYTept1V1KJKdBrYt7CNie2JTgKoYVsLape3BMzOjkKjvceWRTv32G
U1pMyaJOUlKO69IcoDdsWw2uR7BIupke38oYoQEAU5P6C66nDSkcwVkJK+cCz6QYsIuJCysV03QA
DuDvdaRw2+zclH5gLYJY1AgUYuiQydOpNRwJjDFAReCqFwmN+HWsZHARLPD7eTyreq31AuCwxIpk
VflC67dhLSyiQmRQ7BVgd9lZ7oYpr+WDURs9LiMtnFWxaGIMOlBiNmdpPc1SU7eMT05I0jsqU7d5
mcBjz7s9hyXFckMfUbK0UIoS/Y2elSExvhBVOj+UQFgYa2g2zANTBxMA5LFi8lCpsYU0yivPiPEo
WmQmS6vcGHYcltY6RrfR0S4y0L5wvctAbSFx4bg2pIywZbJhI4G1FNImvfoj7ceCiNBoEKy+HFaZ
hUsRH7I5PLNuzdlP+vgWYqGhob6PynD6jO6yaoCLCEM4Y0OIUS89RhZchTVorcmXpMYo4L0B/rfa
+bNt9+grzMKqgajSrN4l9hgHN0Vv5pQMU3Y85cCNMdFnfURylXkUhmpdYLND7AxpJLSwRtPWwT+g
zHu12w2hp3nLLqGGeO1XSR0/lGanp1ujomiM7HxEhXFa2JacklsiYO/fGJM18y8u9MME8R3SXXkW
VJyB0EY4vKdZlLRjYIn2OqE9H3s2/MMDx1GqPAUgKQ8+2jltRf8vs8sONtAYdu/qNIxdYKvWQGOw
yaYCkDbC1uVcrI2h7Mo1KgxC+yRro9LODUwG02JD29Crr9sGP5CdU45OpC8irZPjsulm7TRtO2Qf
V16WWPmuhx3nX9SUXellBUHaJmvI/NqgwZ6Jg/DBDmuTGw4SYBSI4r8sCWSueFGvPQ3GrzA1vG7M
EFNWsAFQ8JUmj0xXJtATXvbQdvN0WvlVyw+BDFXPpwuxMwFJ1XvGdNq6cZ0+Wz7JEvpL+OeJE8z2
xNRvgkDL/Zu2shs+Sutl5J1SpVd9jWEIUgY0F0BvMlB4lIxRvkekyKGU7FbyzOoAIpwxYYvqpB5r
qGWGkVG5aZgmnrd3fc1jQdtDQtd3GeFCz1eUTQssdW2xF2mI9vqIflFFPWxsJBe4u2+j0mrChjJl
bURXGeTq4cM8N2q/fs2VbCNQ4fp1L0+zJCDBLLRBraNomiyuz9pXHaLX7TeJpEoUXjcJE+8klmZt
oAidrw+Jl4C6TVTrYb3wMbd1VBDPO6nWhD4bai9OqlhtqsUAJMNaFEGIkhM1uyBRQ2W7aum/7noS
s5YAyvioB1CcXnt1jhapuAnes/Y1KOWD6S51Rn2GkHBoEmUF+hBcGUdoht3HjY9LhmJSjafC8yB7
LZNMJ4lp8aXjUqLIeE/L2klYsgJJpSa8mfRgzur7RAsqzVkOOlzsTWTIFEB+bTcDq7Ly0AnBW/2Q
l9IfR+eNosfgF4iTsAY9a58E/CxPsX2sCRCjZks+4NIyYA/RW0HTa6kHjcopAJqqrS91czVvyGvU
0osL29FGoLnpSyvv8A3wNgtbrNyJooO+htypNlAR5mmqb31YhSEnQ0eq7SmvhFO196lZa2X2UNed
ClZ+EGt68hSZgRr1anYBjWA/MmaBzDmHz9NQGxddbno1sbFv1TS3pKHurSlG6jobaRU5vzL1KUpt
wA599RRk1BkDiQqEY+/A31qzcWVW6N8nzzOkltq4DAuA9vJUxshLaRCJQXX18BgQjSH3ixex0b+M
FE4V6vujLKAdGmtOU2UPr2mBEadx+6HEq7C7n5Tb0WlrBxFscIgKHEmB7LcqDMeRG6ubLm2VE1oK
IdEunci26KHG8Hvmh7iDf13v2slR0NDX3COG18DvV4atHlK5gYbydqgrp7+pPfjmFrisHN44c0Vd
EH2ijscRXSdZRKAJgKhzXkdNwHToqBMwpA2TwcSPihcpsMFh/seVpW7t9RJuTrIrT2q4DdyasJqW
35yiJmeJQP6SXMaQse2i62clVd2fy8N8LhqpXl2IIILalw6AkDLKHW7Lyi3yALT4X74ONASXTCl9
0C4RlSySL3UTIdm3IsNH8FDNEPWYSVa3zbwaki41T0FONXEEBDFO9XytWZoLQJ4gFT+4vVYX731o
cNVn1+f7lp1R6Ha7BSZfFu8RiEOTkGpJitjdAkGUuux3Bgg7njjPwM2ycMg8lTdOnyLHoFe1gQ5F
PINxiSrKnArshxkCgM95nt5VIM/yYtXV0Vz3i6JOTdKwHq0k3zqHacWxYwGfGpkmGD+T1ndrJrQX
ZfdjOJn8kc91jqLBBHamG6H2BUi4LCrYTeMa4CKOYngjWdlUAYljQl1xXUHpImozs/gUtxEcQ+yq
zDmoFowNclNnbe/JpLzxAOXoGUYLWS/aS9sHit5ty14GqPW0CB9dY63nFe0OyUD1/XroeGOyRk9O
/WRnRmmj+TOl2Fnkptnll2UD693bjVXrNfPec6e2sOjHz5EFkrupkbtZVvZsV8aG3mAwsUcWiYQC
0IBqJ3+uCpAJyGmhBEj3J7eiQqvPa7jhBL6B6a0iXiLZwIND1vwasnHf8YHFkNtAU10XjqNiPO0c
3xjWrZdMyXPTlGCkF3nQVKGxxtQqy2+TfCr1iOCchVgGCnhv7xITJmK+GLrMddpF588wes5hqEKo
E5qrZ/CRtFKU+tJz46H13nmzwbxx4EjAfrVDIxbnpkCoTlvmslbHNuuwySVQSVmOZjJNPIJ1+JVC
D20vXTQ5GtfZilasOpRxAGkIGYezqcDFjmvZjQ7qoS4EqxfFLGserwJkbJoNk9ZnS2eikEzOL8eT
xE9e9oWMz5x2paX2emuiLGItDiddE1oco+kQ1rBg9CczkBiymDZAy4vXcAEIo2BH6MpSRX0Sv6AG
4gzlXUT1WZM3ZhvfcE4MegPNEjvB+T41oEjIVe0iaj1BCdJUjpnA3WUDdr2QlUq8cons0SDMoH0K
JsfJWiym0pecFK0ZbvMVL6E7kmOWFXoq4HlD57JnYCrJE/pl1zOmJghMwk+Sa2XRb1KECut05zhl
NHlbrCfKcS07vaiurdaqTN51x7ARNZg1QoePzr5qlCOd6tdtXJEjiZGTcF7G5XCM0ZomNKqF4zhN
sarxFYfEaMM+ji9wp2KWQXTzZz5lSUBcO/MQlmPyVg5Ih8S5hepB3UuzFCCn8HUVz/JDyGujDLXh
7evmGpRazAtJUZNDSa4IcyoqCxlgcEtafMh84jZQMc8C6Moom16ogmp7SNfDIFfHQVgtLweKCeVW
+vXYGiIBNI5qp/O6uGOD8BpDJVp6Zc61XGcxiM7ToZyCyXzCog3p9a1ggMdhxQzx/FvdrlocfArX
18PPXdi0wa3fYz65wyhEC2aUeRAw6xc+8ye30aOr7GkZUqIw6h0lutT7TJlAv6tkUI1P0WApHBQu
UHqytfM+LjFHQFX1Ae4oloj4+1rzNixba74jtZorbdtIX4wYo1F+rOIVlnpz+jBWKDc8mkFuFGuz
j0wULKvUH0LMj42uqWE9I6EpMSSpZpj0cWbF3o66twa70Z+nKV23crSfjSAbzROtaKvkQ9KaBt2E
WbrbAheoqti32dw7yLT1Wn+b05ELLvswVuuyKcKEQR8rErwvwdzj4LZyGg/5OxvIisOZJUtLAYaY
iNWumrzUC7RFWvb0+FwdzQL40WOLIqfWMnKKXYAVxsai3wjhXkR46n54PXG9ZtmkASrrORQJDucV
zQrUhotUCqfK0C9J4F2Lw3sBk7MDQLeEN+wyKZvDQT3keRHLfpn/4yGHMg+rapxmyo0YyqZMjxjw
Zfp8OF+kEDGZI6957uuScEWv0upKR3UPWp/VVvojZQO4Q/0Uu3RYbPXeN+iHw2FYCrfLMbA1wQL1
BG3TY4atorZ/TUdUah0nIL8lvKe5Ts5aSmTJpUQKqisXuabLfI9gqJM6qwlTb0IGNV11DtI4IPD1
vl2OLP5U5oE6zAQ6R0lIxUZFCorHRwo4MuANI0IylQFrJsXKO/xCXMoIXQgGG/4aBcAYySBOZUN2
x5JyImcB1LHW0VcRIEVOAlxChgteYDlchCmEYthruoV0GUTCatbXoC/H5jNa0F3zmVyiSz5EXlUl
D3Hi60xDqLRt8qFNNAN9vNYF2wMr2HVqu0NASVfnqXgaFO5pLuZieiphvXC/QNNL53MChCROtkGT
9/yejaI9sQb7MBW/ZdnrBrP8pXjk0suXNdApEI7JAl66Go6iGnUCaU3GQG6E2zE/9I1XOxcIYaid
YMQKm1f1GsNYcR7liajpoUPpsYHmxmpKRQAF2BAITOdXFa1IXphz2Ic6HXPWbJkd0vlat9RpA11c
Fb4QxCQXFZrJoljhTYkN0+r3TVoVnRh2mao5kBqCMogzmJ1TbyehA12kaOqV5lkhpJp8OEtL3nfe
kVEHC7OxVEGjckp4pigmGCFMhtG1sIVbOWKEErMfX8GDFIEzn5pHPjF5JGacvo8so5+W/mo61ABy
RPXtHZZjHKI15K2m0wAenecskanDtg/+Sq+/m8uYijtAy9K5cOPSZNgwMA+Hu9A2uv7udU9Fj/ql
eIpNKltdgOLc9AHJx8ro1hZgLjVo4dQx1gN9ER6blFsNUxDhNoQags4qR7kqnJpyyRaods3aMKeW
XdOyKQYvXc3MGQw9rg0EfKEIZl2xxlUuwIWY9jwk/tPXMgDNWJVpUIBICQ71ay2POiyZQ9u6Koi8
HhbDPmg4UuRwD5Gl4VjpjcpRsh+ZwG0/YYfoVhbyz2tAlgHhpG4ElIYFIBgqYrvYLAfeCzxIB6ot
pVEvNHGTT9QfmAtxTxTzKoGC4JRGOa8OlomqO4QafFpkiuKC9x5LS/2gRYXgCBC7ULxbZVz1UlGL
097Fbap0ZHmBvnZofZ7jLIRjLoxxvrAxWsDCzfK9YTTfvXQU/pJa/r+CXXAefwSMJb+0x/SCf6sc
BINuKP3bf//ConhlOXyrpv9f/v4foR/8y9//EwSEf/qavvD60QMHwbCd3wS9IJ/GI20ZACW/UxAM
W/xGJNQBN7zYXylM6KuAr23/BmIOdRiXf1fsBFqfDfIvqOnb1m8gkaAgGBb4FCw3/pKAL5DOb7pv
6OP6IC5R+sfrx3UV+v/btmAlPcfUjKS+F31yk7aafV4ZjrZG4+aDZBmtIzuOVvSGS8J260P5culH
oLx47phl+ZzqDf3UCrP22MvExaSFyBlp+CqSNDjnMKQykOfzg22NJvaBBQBPxEJ3WoSGfQ6CbtuP
VrybLUtbk4DapxO53JkxjfE2K6iHz6a0V8gWXsO4cjaDQe7rFtNJ3sR8y8zVckRul2h3RiuYeqg2
aAmqh3C6lSxMs0IYB1vNPiuXWonzalkiJDDL6FS20lthRLHBERWVybB4qhpJvgZt+sJLRX0CCPYD
1dNrDy5YXCef8jn+EAPZxowwP/MD/YGcDtZkk29Q2n5sOPIShqrbzlctc1JUK5njrTPOipEmnyIP
/f5etv2CeitRz3c15AAw1APYTRHTS7+YXrAHrBHs0Vqad7FIP9A28CkKytvQ7c9xZgQrHUOKxnpv
5IQsm2XXJB9cm/My8ZE8FuXjRVnryR1ZZnZC3hJdeu1M2aWVlDkDAI1bZ6KYTFWdVnMSrUIzsRFx
dL1t7vOSajswzkbCOtooE7TV8aqsnnT4lIsmK54yvBQpSnoe3ENGQf2VdLInsqTbYgIcMLclRw9+
WYiCI2KVgEPstY9GrLj+BoSyAshzNIGeqwGtIChjZ8pT964r4k+ag05AU2dPFXKGGzebxn2TUZJC
v4XuAp2LdCW7sV33tQYZP1A7dazX5zqvx/TD+j3Wew6P3kNqp6Af2NoeITDuscuefCQ8Vn6Imkmu
y6sKk+kFdaFuk2F8+1QmviAHRhanmi3jjFqX3EGBti8mNXVGqzn3KWFTU+y7MwyuuzPoyjYdtbnA
TxMwpnmThVn5geZZdU1l4305iK0Zd95q9tGTwHWyBLyzEKO8jZx2vCjH4qkJ6tvAxlPSSorbhrtN
quZ9oedX7GNI8ODutGlqLV0nZv4BA0e0Gzq5svHfXcW2pS1QThz3hczsja1yHtQ98LGNtH1Ul7c+
VDaUbnjetkg/mVLcGa5xLfC12opcpjSh6TCmqc8QTpzUJLp7SNhTo3byFAopatNnCezyEaAUnMlk
ylAfErt21MIVIIXbemKdwVz4QmkVd0/0aKkDMO3i4osoUbokH4evikn5okS+fhtrcJeDXIOfmIwp
JqdKVid6mjlZr7SwkKpcDgChpFMKzcGwdn5LPhpoU3jmzKLd9IFAkjGcz+FFD6tR8D712LU2mRuE
jEWLFhR56iVt9mI7N01DsxjTzVI04Ro1WxOIsQVzFOunpZ5yAfpYA0atyUyXc8pgTVfv21FZMU9O
uCqpy24xZI0+tdL/aMV2tYeN8SUAWgLPG+EdF2YohrYYrwI1dQmLlqlbJ06R23T05mLrhwxAB2we
6TK+sfJRAdI12qap5qxBCZxniQ6AwUspatnTRDnFRNuwiT718XAOnOGLh0DjQ0ZFemEiRoJrQeBh
asGtofiN/2jSFtsuxDvKzZBvssz6PWW3D7BJnj14RSvNquJtQSl+j9pUClaSX0LXjMBnQw7xJoQe
PNETaWk+rWWMaBXcRn1VgkTa40nf7VKrKC8BK83ohgTVexQSsjWwy+Is7wvkYaXTIQZZ0STpu/OX
eSPaiMws5XsK1I4Xfj1zBEnraUfzEpEP4tFO8yZ9YcexDy22O//rCcm/Ltt4R524/Pwpfj7OSf4/
pDxCKfxpsvFfSTT+if//M8zH//X3/8yf//Nv/+Nv//3f4ejzz3//D/zT//nbf/vbv3yThagrvuYg
hvkbZRT2erhqyAIpkOKBBmnAkDSw5FE4YxBLPt48v+cghvsbPAJYWFCIwefg2PiPHMQQvzkg6jD7
wTnNhufj/RUa5AsV4A8AkAZWxlX/e0EsfYVv1ugHyTTomz2q6RdJirVKkO/TVr9I2fbBI6DlpL2H
4n8xig6lNpQHfZP1b4U7I2BWDlb5kU2Tzd3afTW2V4ev/pplKBiPryBJf9zREXhmFK0pB3dq9kmp
7z2tCrHag5jV0hA45RQOPaX2yO9VtXxqzzyR4IVFCXKRz90nhOUeKo8dfbTnvdEbz7ZbwVDUPBdY
n4mKbu7mG6PI7tC1dDfoxsJNnxPo2DK5AU0vbwybEBDk+j7r4kfbmvfzLO/mPLnggR7AlEEQG+th
V2RNuMtrDadzT7ZrlErCRWfPnwUE0TCXQF7CK5qWd4jy31V5d+HmqYtsTkTMFsl7a4jjZaUZH4da
f4AI4GyLTL+dhAwXCJRxpda5pHX4BgDzBT34nVd8zCYyWnaHthr7vU/rZtFXdLCxBV5ibBSvfTSt
S4SpHTa4LsYjIijPpjJ5lIV7goQblTM8S/qm2UoxmFvaVrs8dD4DiVnk/RNKxvQvx6uWnWTlUafe
eMWQnwxhiYCaiceBn5j9up5g+Q1z361Se6QyWRH+M9u5Q8qQzpTbX1eVe/LzuWMqVP73HlXNqa9m
M3p/AA81v99PwXCF/ilV6eTaqa1zBnnXgjRZ9HafLSMRuO8Ci/mL0+QjstrJup9R6xBthYAn4lRl
eIvOAxVH82PntQEbnIkWapi9t+CvLZjsxXU0hVddiIbrG7f+7VngH9NeV4i2r249RapoooBY7esg
3E0zMl9iH+umck9fuRYOG3Zw40EoCon5qDM99o7+ABQLfc1oldbDCuEoah+qY0qBnXo9k3aBrNWZ
bzUoK8mbcBxuf36rL/Yi3xvlI0xoVJSRSN2oBqvYLY24WBUYSac9NsU9Qq6AEz7WgunjybvMSm7n
ukF6JAr1HeITy1qWZzlLZTHWb7n6/uilq7//auQcBBQMIdD59qxu0dGiEh0r65Xhz9GYg+V34hFn
uu/PqSMkaRH5SHnqdb23p/IMXTW842kbVM7cwpxFx6l3ixYbJwdNMtvYwqtG2CDCUiwz89swp12T
6NElKJjTDhb0IszSrSVwqnaz+FHP0lvDbHYycT///N18i3/8Yxap2fXVWLj4so+TlPV+LNCKDz/D
A8WituBQgL6p674RUo7Q5X98jRqrr76GnmrD+aarQJYNJ1T6OGDmjE+47QG72EpCoi4vOgRHfSgB
P38yUx2Gvzfrjg7JQRHSE8+KCl39+daeEEpOEXP37Yijy+B8gQMerOpp1O7TsFvGU7JLHIFQkzav
KHnTLYPfthhpIy6o2bxPKIty4uk/+DgjLHIPYzow2flb9/qj13C0hzli0pxg8sp9O/SPwNBMlHyV
7qmNZr5nzyZVxGzrhP69aTbYEMzj0rPzdxRGEZcLMRdge1lPevseTBxlSlrCBvIefrAabHTCI1CE
Y/yxis2bQWkmkXOQSxrausn1Q57340mv5sufBxuH5W9fMD2eaqCLX+3nl0MLVbMGj2gQ63f6bL4T
Q4vgYLfNbUyy4AtOpbPpkAHq4H6gL3w+ZTGa9s61NqKbanY3g0QxtnE/Emh3QR6jiBhW+huB0/rR
rR7F/ALMz5QHfrVPGg215c70zjgLD1h6xf2Fj33eGngQVO4Rrw7080vaMemN5Bh0CXXKWeRK5tzt
EVxLQ3vh5yaa1gE4hyLILVDqTbPLTIxAhuQBWcH7CYCdDw+Wdm+2RejpWUfEiEwktpbxqEvIi9Op
l3NccYR9ZxVv+YAesRd+X3DOMaE0qADSgn0oEXuMljgWnjpOsM8d/3MvjJ0suou0fs/rOhWztUEt
5hR1qU2RFdobC975/uJzjv28C6+tO5OZidlIhp/ePOVLBDBCJewfUabwlr7NIQ8BKIPi8fABju3H
UkOyLu5cyXZl1VsHORmdKswqmwTLtvs05qi9jMIAnNUkmC9BLw6XZV0BkxurXKFbrunw2jt4nm7u
ADGpT6Gxn9pagdomPKxVEXli7XuVvyk684zuTrr1tXCXBebzDHid1KyXywoaMAkg2RQqQvezl51Y
WEcv2JRQRqz0G1mbw6aP6icRIJdZieBKTDD+Lald9AVwnsx9F1npY08QR0Ac3frQ2pVRuB4H1Clx
Unp8I7qpyPC9BXe0ibk6PVqQht1eH0lom7C6a3qqaWWP+FVnoRgJOx4JndqS6N+11iIbCnMNFhZn
AzdKNx6pyBKF3mc/Qq0rLpUQUhCiVofQaT2MLSxREuGf3+uRCegfk/FoR6SMhnQAKLo9IsQX1Mnd
/sJC8ptCI6pvwIvsTuzF4JqrEXZxTV7gGYAbfPyQfBKGJsy2Y06/KJrxXaov0/ERCYBzV7H+kbwq
vWpXji6CXg4lHntXz9CAMbsDg7hHqZEUx1nRsKFf8wTndpdDA1hObn2TOi4qfWj+oso6BcZaM68z
B/IBzjgax+hPo+luQgeYF0frn4+D+aN3piLSV7tgQCEjjoa+3gvNt7dIxmR3QJDdVWvU8Ynh1S6F
RZyYJDIBS4nkGzOT2svsbwGSz8+Yu4c7CHRUFPMiWzd65a6sivaGYfbo89q4YTXTOL91s99PY/7E
v9ImioBhmLf7hGoTjpP+FJ7ETjKdB0UUkCt7lzB4h5VUC1C3MLW3kYxfhr48s+lq3TRFnDfUTaL4
ykNL9XbIPbDps12f+z1ii14haQbTg6TCi/ek07yRz6iy/3fXxdGuP4FMUb51co/+XbuabVjOKdDN
Ha1hQDp+OdPPKtt1bSVYANgYVfQ5bqBOJ2jphBWmtPGNWwW4Z0w7cBURBSpy5pIqznrsHHvZ6wHO
LZT4AXMl7TrLcLxxIK0vTDOhpAlqDC8gF3ysgb61H161Eq9QUO32Dp+udGeZlbmoNIq6WcQ/VEbO
1g4aZlG2LQisKbkRAUmfyhoDpE9WUdrs+il79OroKh6MbWlnKITZ0UkVoI+rFWsKgNiHuF1UrkNL
R5wANw30StKUdaSyer0Y4bk671CYIal2JUVtLB6WZpZhnjB41uaNqf2j2XKUwBhV6nQcXkvqcBit
wtsjWwIkz76Xw5pBgS1chiE6ZnT2P482dmetVs4gOppy7RfdsJZWI9aVNN4Zjdins3XdJxZqy1HF
6cSCrW/2Z3aBbnZhGW9sUT84lfzJvVoOZWG7SZnt09R7B6TsqR15B0IfQqqs0ZXrO+9M032Xm9Hl
iNT/NsOwaxU7GrDIAqn9yoyvmtx4npL45ueD+MM7OspMLEJuNLoFlYzKiC8N3IAJP73Z3gZWsYs0
Z3gQpl+tTOqAayD+xooS8LDLKm1f2zJytwQYHE5makbnYUA3o+6C8I119YO6D5I438Yus5/ctml1
mJYKvKZblb8AFBlurQymGUnUeJIWIC0057INOTbPfqsDNxI6LDSjx85mVEqYUt9oQwchydBhojMR
39hhfnC+cLyjE6aB2L5Xdhh4FHZ6guXJdgDro2veuYvur8NS97p5gzTVMjei6198W+LbEcmhwxpm
hnhjEBvbNgURk8PCwWr9FAzmKrD1beP7q0q4tGyQVk6C+wbYjIkRJBUU3GgACV15UfsGmeyIgPmP
TdY72mR56WKoDGMEbtLfW3CHl1AkEHJKQdclI6e6hjoK0J3PCNueFkQJi06Vzal/CWJIrK0WIjgy
FB8BtaLbDDTY8bQ3BMtedIS+k6x4f9749LLTxm7fRShVU8MJnwB0RV+wsYWd30v0+YAaqKbOJo77
05RqWNY0T7qQZ3VMNaA3LH3Xe7gdUjGI92SXw3UbOvHKMrIb0VtrEFKPrsuBDn0sdPrfEnX40Y7t
qXD39Y6daYLKnwcjqurvRet76NmPi7HVPNpX+aORtk9DyAaBNOXetlvcSTDbxb4CGGYXXeSOdt7E
iB7YHY2QEDImvptM/6iKP4O47t+a/d9Spv949Ud7nlNqc4SjGHQdY8gXvp6cG9WYKpPxT1YFZ9yS
4SXKOVhtzPiR2XRrJdsdIhbcWc7tEWHvZo8NqwreuTXJWTestNJsty8r5f81KuHfVAfAZ6P7CdyA
DoCq+atyP//1v78p9auPHkr9rvsbtFPXVbJniAAhefh7qd/Rf1MCBTpaSz40W1OpHv3uF+z+hooA
WkFAFF5chlnwr3AD0/oN3USA477wIH7rvv1XSv0qcPxp0SK7cxTxjWSOUmcunLVE4mGZgSynKpu9
kTD86OJHARu4LLLIAReHpvCAcuC9adeH6fbDWsSPLn0Ul1tp2Sl6ZmJtC87TI4rSCx9J81+8uvrW
ryJCikA4bgPSWXvOeIlL7akVczL8apJcHcb261bGj+78KExOE7ouSMc6a3DBT/koAKDiH/xr1z6K
ZNGQoHPS0YDABP02G9NnWDK/+C6Pwg9AYjDwY+6sSUV1iI2BWA2COPhrN36UWaKApw3YTznrANn2
ZejKE5ThndUvXdw+KltZpXAn2AFw5WvS8aETXyqrK5e/dvGjdM73h6FL2UHWoGE4++TaCLdU+7VB
t49Wp2vWHY2rwF4jj69d963uneDzjCHVr9370fpswsjpIVOItci7xwDkK6II97926aP1KQdqKXnJ
pd0cMi0tlLMc7f9fu/bR6szqrMhmk6NEWWLRM8OnWEA6+/xrFz9ankHSjUEdSN6nUXxKOKIBzb76
tUsfrU5mCQBNFbOQaF0j67D6v5xdW2/cOLP8RQJIXUjqVTPy3U7sOM5mX4Qkm4gSRYmi7vr1pyb4
HmxuvINDBMhDsEvTLXaz2V1dtQzFmcTwZNY/hPHY8c49NmwISQ3hcaR42Qgq7g+AgNtbhN8zxd93
wpbLBSEjCWalDULvQKpdg8zrtlz+8TJL5LgnqgXpvhCZYECV3dhk/gbyS784HjnOCe7XPoGOEwqC
0Om91gK04RMNz5CBvWORyHFOBuXKoiEFhgOjGOgYfaX7MfczieOYUAKDrtPJ72OolMgwvFFkufJb
2nFMWkzoHwaokWKmEtKQPBh+pRFEHPxWd1wzTkJoTUPnLQ+L7Us82QdUvD1t4jhmyCCrXZBqywMS
/rMvYApPAvrVb9uOZ0q1tck6Ac8MdPF2kcxAX4cRMGV+qzvO2QrD+nIeVgiOsY9FmkCiqn/2W9q5
NzERsvfRtsY5MN+flyT+p4Ig5tFr7dDxyyZWUYkpnDWv+uQ2BoZ0VvMZIqp3XMel5tIQLcHc0LLl
qI4CvzTWD82S/uO3bcctwayYzh1Z4rwFFTtGxufLJJq++a3t+CXYDWQPHsYV8QRKYj1PfwV697SJ
45iDXToDKCow9WT5aYLhpYz+9tv16Su8ymZ1DGLGtIa1LdUPUzc9kDI4W/b/88Xzm1751drgcYtN
ivZyjl6Uvm0rNj1PYVf6xe/f3fdXqzOMI4bKYDhuicSPJok/YYbszI353hF0nNJ2SQ/Y64TpXUwi
ZAQM3W0hhV9S+LvS8GrfM8jxIjp3a15MyyUdQhTK16PXx/zNkPtqaQzRimBKzQZFu/AxgnoQRB/8
TvfvotOrpRtw8YCCu8eFxtEVrUDaKSdZeu7bccu6tGCrMhZEPpWCtmNzS3XldzP8rrS+2jcG/8pG
nE6JQtf3mAJtgM5DYv2iN3X8shCmGAqcxFyUkJnCWPye1fXs55q/OaNebT1qQy1Uj4MyT8F11UZ/
leg3+B0U574sAwUGd4oDrmICvFW7QrSzUX6prMvaXasEM1bRiCvNjH+RjiXZRMgZZu53PNMFHzY9
+EBijpDSgcT20PLouFfK81L7XVt+ZfC+4wQTpbjUoPryNJbyr0kxP4O7iLqaoqkpYeccAg3JUzBU
8xdM9fuFK1dOoI8gGi1GvUEatX1OVva0y8YvWLkYsxWz6QMvMZRfQbwm22bxM078PuVJruP1zYPJ
CTYOoEJHFyq60Wmc0SZ69jrexHFLCVpaAsEajFknbQLEun6Wavdc+3QyXx2SUiUmOA2H552o9rwZ
6QFcTfrCb+OOXyITBCM+Zj7zyfJf9TpS8K7MrefiTiK7jNCLA8ETziBmlTNWtt/6dnv027hzY4IZ
TS49gcUlZkYiRfNkqPzyb+KksSmGNBsJkZ4cLFI/1yX9EZPdx3FQXXWyWNklA5cxZqFqwHmOBfg1
0Zo918z7Y6jC4u77Eup0Y4LXQy7a7QlSpCAOUOpMP+W9tZ0L0zYAHWFMZ83jOIS2YMKAqdNL4OP0
2LnjmZyMkOMucMRHCT7EEkMjxw2qMD7XA1Z3nJOrOohM3e85pBLJ14aO6beiWJZrj4OI1R33rNlK
tRiSNd+75DNh9RMffdwHKzu+OWJ4HqwXCarKwQgx0yrClG/gVW3D4o5vYpKqJ+jN7Hlo4sd2g8ye
bc+8HU5f7V/lHyztuGYQ1jMUt/otJ9DhxcR1Tsbl+6L1kVbV0c/ojosCDo3eIkQg8rWXFzQpL4ig
fmdROC7KMLw9lQF2X4YGqoFm+rygouK1bZfys1zDkkNfbcs5yKDzWIGhak6Cn36LOy6qiAV/Ebgf
AGwYX2q7/N0bn4cPhTrN2xuo4I0M5zBCHF+af5qR/8RbtvZJaLG245xQJMVUx7qvOdHd1y4sPhL5
3c8ejmOCpnQl6V7gaqvHj0PdfpH7Oer5d6Kh21xuiK0wy4p4BTY1IA3SIYFQtFdNDBZxPDPawUJU
L/DMvdo+la35BALG3M8kjmdy2YsZhKvoVxt9FbcMNKvGL1i5zPOxNqDKJTbM+zFAhlWwJQ99980d
n5xHaCwmM3yy78MbUpDnFNI2XibhzqUpd2h7WnAo5Mk+f0HSfMPG2C+ScMchgUKF4hYB/GvX/FNd
sm9gSfGMUi7nNatQZ+MVW3OL9j4k1LmFyGX82c8mjk8CNRCDPM6EeWLW21WQxz3933Te/69TSjEY
9jaUbJU1FYlxAnVknoN+UHk5zYmnwZ0Ls4ZoF7hNQtAndRV0U8OroByf/EziOCVU3CsMNWJpcEX+
VcXrJ4Dhz8HD34km3PHKCkozKkzgOlDA0QeQAz9wMX3x27dzUYKwE/C8bcPjodp+NGb/Kk5ix15r
M8crkcZVw3ri7kg39eGkfpJtePj4re24JfR+4ha8SCFuyuaiLeYrMHyciVQn9/tDesIct2RCtbth
O9KTuom+VzN0di29wmQdSHviQwIdRj83OpEzvH64hRDlCYYOlU4eNV/B1nIEpeU/fuZxPLQYQ0X2
HceR4OHN1vjzzsRffkufTumr5yZQ3uvGY5gH0qFPaoWsapd6Lu34Z8mmGVOkqBaCxPZDydIjRmU8
l3b8s46rDRTc2LWpzHLoEowgRJ1PWQx8D45/2pEPg4SgN1iXzHqsQT1w3XbBdiZbPtn1T8fR8VCM
0UBCgVtExGAbvwI2N9zrohrOHPZ3Vk8cH123k+QW2GdA6Ud/lJDPyjDh9s3rpPyejn11UmKdLGY8
ZcpG68dpBf52salf3HKRQCukrlaWop2JOqfMGgUeDZK0md/GHcccgDvE5Cuad3zm9yEA/WUU+TSm
MSftOGaEQRwmW9hkaYq7bYbStx3Us9+2Hc9cGgaVhVQioYW8nui/aYg7+a3sOCbu+6HgUbnn49KC
6WNq69uCjfsZm5x+9z+ccFffJYyXlkSYcgCRoAQDVSmb9UOT7OPTIFMpj16/gtu3r0/j2HOCXyER
/a3ZxBdqxKXf0s5dBNJksGIOEtbZ6LfABg/1FvqVVRIntGwGQ8zg+URrpqdtNpPux7RVfiExcQLL
SCBz0kNfNg/JeFlTcRFG5wp773xRF8PUyoTQ/SReIIa6u4boHVj5we3OgsIvKLoqbpifZw3mI1Fg
7tQnGQaf90384/U1/4VigmomjWWLllU7JddxNJeHAGx0fmcldkLLBHai0jSojDdy+JmCXB+DaKA5
8tu6E1zipRmCIsXzikjTZ8Xefoa4xhknPQWRPzjpiWTq9bU/1AKM3tvpJFbp49LYy2JlXk0r0Eg4
4QXsMG23QVk4T4NAZ1SyHwsEZg5+RnFu/rAOGw69vzU/qQcfyrW+0CBE8bS4458j2JwpiEr2HJN3
mA0EFKgHL5/n4o6DyiAdZ6lwVlqM4B4GrREBosDvILp4oAE6g90MRqF8IdtV2epc2/mjl8VdCaiF
1P2mOT5nSAx4bKabWdUvfks7J5w1cwg0PlItEPrKQ8KgirSH0q/4HjlHfFTRskZoWee2UB8wWgLZ
FM949Xvw91UqVDYyadoW1u5Z/Z0iUaEkefQziXO+gaQTVdpj10YWlys+ZiOCa7+lndNNFRRGOr6s
Od2Aht6mWyAc/AJ45Jxt8EevvG4pzna8XxSDepjq1C+ldZFAXTGAPmtr95wHEIVGJeR25o3ftl0o
UGDBxw8K6g115RlCF8WnE7eal7FD/jbAFpC0jglFFlEAOHvFi11ei2nxC4Khc+2A75yPJk0RBJPg
0mzpVR+Uud++HZfsTbemViIELvFqHuYFugtQjvALJb+nd175jdyjmsYAuebTFshs0NB/b9vOz99d
NBAeEGDN5wJpfk/viW1vi856GsVxylWi29vbCAlQhMFl4Od/8dbzdfKbXOKVTUQdsXrscQZBFfcw
VsNtCkDDf3/LPw8XUZAuvD2EEQGdHrh21hxU3eWOEfdm7LKWVidVoHj4NMcNuefQy3sM6HZgW7Pc
U4yxfZEQH7/FWA/4BZOGsfACfIzxdLmC7+9+CZfhQ0RYgKfOSIprFMfl47aQoPNBtlLIlr3dczeO
wwqyKtiaR1/isLhNTHv13/Z4J+lxsTphMTMLpNuc17R5CS14i9XoNVmBbTt+s4FJ2jSRnvM9/W56
9jjunu9AF6YDwrp2G4PO5JumOYiQQWdeexrEydQaEEdNChINOW/VnekjVICZ39XugnSCGWJLxYrK
7xIwfQz7ClPS/Bzfz3sf0rnJJB9x3kBODRphyBbFhWgyDM14DeDgUzpegwH6EsPMsAoIvPXFDnJB
IlR4JlE7heg/JN4uUCdsCkILja+5AsH9BB7JL2LcoNHBL3RjU7/GowvYGXjRQ6nGmHxfxorkSzGm
oOHfbeIXD10cYMrBxr1L9GPZUtw1yXxTpvTM0id/+YN9XBwgUB6mHwnCoQiG+gXsnl2XDb0AW2cI
vu8zP+Sd8+OijgrQH7ZD2BsMcYzbcV4gwQdaIC+0IRSS3ds5rYcYfLEmHwpVZQ0fL7umevYKYS7y
aMP8NQ0Vdk6m4FKR8KKt+7/9lj4Z69VFtM8LrdYe4/LQa8i6abgJeuNX9yBOnNFBWWF+P0XgbYak
ybg9jYqugNX67dy5ngubBB02HgNoyOPjgkr2QQfhOeaB9w6LE2z6qmSjZsB0R9vyJcRwrrTUsx3u
Yo+ggwfeKlRW853YOwr+42wnsdf3FC74aCtNIloQF+dGTWCTk9VwaNbEc3GnSBYTEAKPEFjJZcKq
DErO9zbpvN4pwmUWKnm8zmC+SvLF7j+Gub3mlfjkc1LAvv32jPcgJAIXA4bRyyAYwFgzQHABXO1n
8q0/nxTxL+SRjkBRPGD1KlSghK9vqmg5c228t7TjnF1V7LyewMqAAc4vkrE70MNe+NnEcU46cL7G
BeZNJeQZQByd/izAqOAVaaFm+tbgNabZQDuDfZOpvOYjv58jP78ULu7IQkZdRQpjm5ENg7wHgbLk
Whz9jOLkADE0oicoSjAoze7iilThpyXeztH0vPMxXcyRAok1YBk1FjfmZZrpl72dvTI6qIm/tffc
h7VZDEBk+1I994yCLsev1wE18LdLg3t4JtAvYzlIjqGNPoNwOmn8imNQpH67eLxzFuoBs1uYId6h
2qY+hx2zfh/TBR0le6lKVnAcwpI8iJZc7AHxO98uJ8aCyyFJIJ+TQ7Bzvx7tGAOZKkO/KOsCj/Ax
CYTasPG1mF9QI/9iLPvsdcBd2JGcky1MWIilFz5nvLOHynKv+1gI58YUojHrFjcsrzpzS7b+tum5
p70dv1wgfVMP9YIBdk7BNGTVIxTbqF/8dnFH5UkzZO5gEwXp0YrPQ2Zi4vWsFf8CHpEEUPQJGydi
V0eC2jU0PLzmwClYm996D69KqMdUa5Jv63RgoEYGu/tHr3PiIo/GKWG6hGhjHkCDodiDXHE/ALPg
ydtdQ9+6YDswzHkP77w8BZSSbn7YN+Eij8ayaQYZwyTJYl+KiVyGVj/6mcS5MBmYu7Y4WpIc4zmQ
UoBu+gwaKr+1nfuSTyRUywybiA1AXV2Tl1lq85ff4o5fFssAgUSOb2nBlnSS8SOZNeeYbN651Ljj
mYIG7bwqDN0HvbjXW/q8+DERUOEijwgG8DqtZ5ZDgO6yrquPlRB+yQ9z7sug4gQSl8hPuDagC00o
SzFu2skbL4u74KOylNNYn474Fo8XyUqaPCip14AizOLcmWtA+dBt2HscvIRjCx70YPLr4Qnm+CYF
gL4aGxQMtiL+tiqUl2ed+mHoBTsdoVcvzUSMZElPR2UKlv25qhJ2SUhp/G7737x9r1bHnQaJkAAM
DaCqeoji5n73a6BAAeftvukKPAaciOWBnW6glHtVjMYvb3NBR8NJwiuqJ0hDNOH9HJY5cGme9nAc
k6DLVolT7QfSRt1VGA3VBag3/d4lLuCoW8MxHHbJ8iaE4stUP6ut8TOJizfSZVtRSKoivweHb6Qg
Y16rcjh4OaYLOKKnwceiRYoCLbbqMh3K683ac2TU74TCxHHMueNrEBpYvGWgl9fdWn3foB7pl125
mCPZQV1TxiB9MUbyAyjy9Ef03grPD+r4punoKksCq9N6Sy4KlCs/TKpLvvuZ3bk6i2mOlwmIAFAG
ROFhEMpAsm/wqxu4wKNiW+U6gP8NRKzFDxC9Tpleds/z4lydJkSfqirxZIMSBCQTiGoxVpice7Wd
ouq/i57Cxe6sMaRyrURA1HEk7/eqhkLcpCOoha5sNn6ZnIvi6U0MSeUKE6eqkA+yB0EmGbxab8LF
7zCodOCyOEUBm9CDtuV8WNh2jij2HXdyITxh2KF2DY1BgGyQHqqib6BXvsd+GYAL4TEtFh8pKCaV
hbzByJ7Xlnvh7ETsXKJKl3yzCcwSzSx+kEybl1Et8pOXL7kQnhpjVmmjcCQjkXyd2/3StINXvVa4
CJ46gO7Q2IImDBzb3aGpThLApvMreoJ87u01yqHwVOKcsxzDs+uhGBVEW9juaXPHUW3XzOOKmfB8
KqbkaMIVEFhIRPtFR5eICPrnIQf5L8qedXKHPOYKgnheiCzhIhqbpQqW31SnyamqQsHLi84+9et4
CJeMaFlLO6QGNVXGYrALg+8fs4ZF5nUSXfBR3OyFghY9mI7KuDwWIf3WdH59ROGij+qVyZ2teJMX
23xLwc0G8TK/5Dxy3FMGyfS/o5Lqi3WOfpF5fvKziHOLNmtaBkWIXStW6Asuqx+tAHuz3+LOJdqX
kZmTJsLTdtyv0wpQTBp3v/577XduosjxzSTYtAakGRxKq5QvZm+LO9xO1UU3z178JBQqUm/dfw3x
3BctbDPEGJ4PFR9vUjtav6zRRSKJdGVV2xJYfioeFGjfVib88gsXiSR7FUbBjqUF4Zh7E99rPfs5
vwtEohwwuIrDJslA7mcU+iCPq/xSFxeJRGIDhU2OrkQAkb+bZd3FBUh6vfhPqHChSBJMHJCjgVGa
QLxAdbkDOywkrv/7NL5z8/8WVXr1lGvLRCcY3UFDpdma6y4EihRvmcHvqLhopLQuYh2eQktaRd9K
tViMMIa95+KOky6xFF01YnEpxmM1RrdCnYOWveOjLjERJO7LEtSscV4qaMVmbRwOP9Y2ANduNI7U
M6i7uCQIlPRFOOCnLGVd39k2mA8Qy/IiiMGxcR6lXVeD1T/EoVyjbTtMM1ugPZqcyXTfMZALT+g4
V0RbBMglmNunTf7gNYMqI4vPrP/OsXQxCg03KMsXp82X0ydm+mtC/UYzhIt+iuMi0OV8qi0aUNh3
fXhdi3TwcycX/2RLWkA5tUzy0bT3abdfyUg8enmqC38CXFqblWHfVQvRkqGHKi3qgH61cxcB1XeA
Om4tarkFAGu5bslNC8FVP0f9rW/zKsbUtB8hM4qPOXXd/UjbD6xJ/UY9MYL69qojYQyl3zgAHVxa
PbC4vOJeRHNQfXYu0R0ao2Qkp6Au4qcp0fei5crzmDi+GdJSDHGMMvEqDc/qqf+ybtCm8jooLv5p
DazFqD5MMi/bJznK67QznkVLF/aUxIHptwAbH9b9pMf4KeiU3/l2EUOUQnUwWRANeRuesLH7RQAa
Qb8b2gUMRTFEc2bOYgisgnSKkSCfzLB7GtzJcqnsV1G0OCm2kI+znj4YST/7fUsny8XLOe4SC78E
GOFpI2TIawzbHP978XeCuIsZUkoDjgDACorE4ZcilBlm4S613f3cnjiuCXS2nK0FQSiT4wbOhXZ8
MtGi/FJFVz597PvZFCO+6AhZiuNcpgBsyVD7lVtc1BC0sVtFTqbRqn9KIsgOE7+GBXTm30asoB2W
HuKrSJ+VKbJaJh/LORVeR5G7jEVpiQS6WvB6hnDMTd02L1Bf8eqUcxczFKzALKsUn3PSULWr9sUc
Vgh5/vdR/PN9D1mWt0ZpIdBpqUUuZ5bg2I/dLURivD4ldyFDLOjwmuNIVaJub7NogApqnWw//fbt
+GcD6R6SRth3mKr7sv+rjaNPfis72a1iZN7r0xtOVOORd8kOmOPih4jnLmaIiCjgFHWK3NDgXrcv
a2ye/bbt3JqIsYRxHmHllH2vLf+57Py739LOpTnTJl4sCElzjHmlWQQxpHz2oyij3AUMNZARjcou
PuXi/AldqIuhsn4zb9xFDE3zzGQ3hAiEEKMFtkeFGcC9fm7pYoZkOs8rm2CVMiGHuB0/tBPzCuDc
RQyNYWXLcKMxlFmgT6VG+ziso1dlCPOEbx2eSGkjEcHeUOiEcpaJsi3qzklxvhNNXMhQLCbVjtXp
5lG9faxV1DyLbSx8l3dcM5gVHQsDu9QaCpAqvNepXyGeu5ghO5eTpsA+IJ5sHc0CSBrcigWwQb/7
wcUNDSmkm5qYxDnEhh/iQR5TKfzirMtXRG28KxFZtOSmoMu6Xf6Q0fbi5foubGhPUvRTI1gcQl4P
M2HkVtCO+R1FFzc095SkZMXGJ8YfoAr0CeTjud++HdRQchL/sxOAzRBPm0kGCcXpuuZrfW786J2D
7kKHEraVCSsA/eLD/ALtYYkOtPY8Ky54aGeATmsJNOJaiLyPyodi8aNt4y50CMSvQRv36A2bfg5v
2FSQA431OdXgP+e1uG3expYxgET2YixwgqGMoUduop9lWHVVlo5Sen5ZJ7mVkwWhEzRBME+/QIue
L9kc8O7gd2ycS5TIbcdbEygI0vTxfReAkxgDM37jntyFEXViA8/IBPOgfHa7qeh72uvWb+cujmig
rK6qAR3QPrHiQJS4tnU3H73M4iKJCPqfOm2Q3G4DO86yqA+xYucEuN5xJRdHlEBOQ0hymnBQtDJZ
PVSYp5rKxS86ukgiPQyz7sMekg9TdUFK/Wnf/UaRoCb19ribmQYL2HTQSiyEyspKd1mx+fGr4oX8
dnGlmxL6lugkBuk2HkQDTd1BVL5f1PFUtpJ1XjiEMBgvD6lNPxDm1zAHtvntxmmP8rBSFOUy1pQZ
DuY/yzmlwveOiuOeul+UKhfAQ3Sd9tne1CpvysCvAYp8+e3Gt5L16Qq0ZS7jRWYRqW6DcfIjvOAu
mKhtFN9KSlgO/df2IW7LKbestH7e7+KJoGo/RclKsXo42oxAirvr7ZOX87twor1dIfM5AqE46w36
iPsosmqtrF8O4OKJ+kRGdaRPKbr9EdbpX43w0h6h3MUS9WvLyr4/oZK34lvD5IDSmfQjo+KJ4514
e+p+7xrUzModQFlebfYuYGv62c/mjnumJtDKoj+E8UaAWciYXIEVyPiloi6WyDDou7VFf2ohRJcg
LM2nsxOg7zioSwJUGNFCUPX0CJ2S4n7X43cRFcrvVeQiiUYkF4pOyEWjqQ9y0k2/hm7cvdAP/F8I
onkox8IqFFmmtMpr1tdAb6R+zC7cBREpCEraVGD1Vg9HVcdbtnSe49n8XxiiUXYb/qD0tNMxq2n0
NZKzF1oGKMq3MbHrJpVC3hkfdCS3qg+/iVJ5Wty5PSkkgdLkVEekRfHxtDRLlgsv93HhQ2mZtmTs
EcnHNT0KU9+XsfGqfnIXPtRELQuSReBpXszjYUUqlDak9wvjLnqoG/TU7z3mbFpVfyza/n459447
GfXfKDzu6piV5ZCyvd6RmVcRySFPl3yfhgDVnF0u6bOf1d37sytIEOCJlQPycF0Mkcoq1EG91nYR
RAFZtFFa4otKNT42CiLFgEO1x/9eXfzZOi6CqNV9EhUtHudNsdZ3rbHFc2JnACwxaBE0WdqE/K6B
UX+thkWexSkXWTTqYq77ucTTetB3+6kGU4Dl7EyMP9W0//C9XWiRZRE02ipcqxgeJs/aJjrM61RY
zISu4GXL+2VNgqy1+9AdioLHIDyMgsHvILjgo27T6VCJAMLCQAkeILL60o9JdOZbxe/8Zqd/f9XT
JBVGimeNb2VC9qWzozpQWvhRP3OX/CiabBOnZRHl67AoaIHH4bFJJ+7n3i4ACY31oNo2HOKkJh9i
s4dXbOtjv8DkQo/AzrwW6Yit95u9ng3wngX1u3hd3NG6tnEb0PrU8UGBCcd1eQReuDlD6PCO87nQ
IwYZ3tTUg8hXDDa0eSWo+ExUh5bvPFaQ5MSVSfoL3jYb+h6TFtbvanNxSWToVmhFooSTTnECsZA4
SO8K2g7E76D+C5uEfiSEPOAFrJ5N1hq6ZAFVfvHQhSbtKdTkedHwPDI6fJ7jqf5Qzbau/U6qC06K
KlKqoMJh4kwehlLs2WCoZ6vMxSaFZgyXsoRhmmWpj5uMbkwpPasJLlMSY0HaiA2L07TuL0igv437
5ocb4i46CW+swM7BKbBJUVw27csQda1fOuRikmbASozccB0U6fDYKa0/UEWoFwaPu5Ck4RTcq7KB
jCmBqv3CxN+nOZz/vjzfSS1cRNLa0a1RJAW+T/bTdwgR1SRDYt5Hx9E026f//iHvRH0XljQoIxUJ
YB0VrC9IoMeMttTvgeviksiAMaJtRlgmzKqDrgBMbpvE87S7wCRGdNqtA4InS6Iy68AgeWFDXZ8x
/nt2OX2UV7fhGumKjZCwQuayfA8LdQeWdL/45VIFgVEqCgToE/J5pQewLz90Zez36HeBMpyi59xF
sMm+ExSHqzIEFdHgN6LEXajMGA8d7xrUtpo9WjKBlzndvNR6KXexMt1OiCY1sDLBODyDz/BDx4Pq
TM72zrd0oTIaavG2n/SpPKwCzIKKvCqmcwWL34CyP2SELrvOXo1jXc0x0A/aCn01lWThWZDKIL7U
zdB8bEmht6xLEUEPQlb8cwAE6XykCZgQsl4rOR0ngOBO/z8UlC4WU4TnOAwo/R0s/rA7FwZXpmIn
5YyWB2aQRHFXDmwYs0rUYZBN41TyrLKaPVXlpOSBsi7prtouWjtzGc7jNO+Z2Xaw4QIYVW8U/7Zi
qqOOqbyuJr792qqWpxnQ0+pYlul0PXdjuF3IJFDj0Wwt0MgbJO4n0KxPoItLlqAFx85U8axgRr90
e81Eni7Vqo/1PhfqEE5t8T2ZN9MeK6WWzysxqrwH/JBPWSF62R+2bZ6elm3e+a9Q6UKCAKtW9qbt
9PJhg6xf/FBLJdgdyLj28m5PIMpwq4JWlpCx3W37gu4jX263pe46nS00GYs9E9aaFULoBIKAfB01
aCMhACXWC0hr7wr42I4CQBg1xXgFmVZVXXYLCmBfhi3c0sttE014sIMtys/Qcew/6g4Pvw+7SJom
UxFrq5uUxDV5aGtLo0NqUM2+Czqpl4+J7ds1yiRocRIEMNqlKIo2UGvVh0Y10Xw32XSt/l5oSM11
uSk2UQyRMVs9BhFUdu5kuE9gXaIT4d3jFE+lQduWAqadhdMy00c7kXa4RkZfikyvnRig+NNs+wXU
ZSG6fUxs0Qx5LMsu+Xtsg6Xnma2nsNmOA+GDEGA8V8MCxYNJq/THYvqC/oLSgu2fIw7k051pkqX9
EMQ8SG/tEqT6wyT2GR9AzKqYMqg2z21ywLj+tp82iTaePnBMNcjnuZ6S7kNZJ6KOD3EPyS2T6ZF2
4x20BJh4UaFF42ka1F7Iq5rAypgRqcoLIfeiMxkDyuupnBK6fBi1RhGCt3KuD4te2uGftFsKO+Vj
34LbP7L9cAuksxgjZNeJYATjzuv8qS1q9BVA0tTQ56aQUXg0XSmOdjCkPga7pvjqSUyg0tfGnTyQ
fal3tGf0+NDzsH8o5yoGJWKp069FLEx5wwS3eOkNRWl3/EJB3eDt18fdgQl9Mo657GAFeozoYofj
qJLqC9m7briMUh3coCJpA5RppSb5Zk38kfaaXo9ijvpDq7s6zOimJ37RRaUSWRpDTjoTfQONzDRO
ii6b5wa16QbyDl911S5bJkpR0kwH6FepgdhLAZGMC1DI8a8Y/UbP1ti9O7RyrJpjXCx2y6jQ5tKa
JfprsWxLsiExRgGoXInlCK3jcro0SRz9U41zACXUmn3iNu06qELXe3FMeFx2V11v0KWZ7V5mZE7S
52hLhmObsmW9GEB3Ih/WMg0uAig7tNeAFw5f+56WN9Uk5bdQUexKKdAVHpqFLdH1mBZV92QCSHgd
JAWnznFvdJ9m1OjUPvabUI9Nhzn5zC4F/bgWSsjjUBMijqwRNZTbdHfdpbt5LEyAx9qWBMV8HNvh
qRl6drVxKGwd14gv9iLQ7WYuRku3JUf2nKgMVBvTT1u2EbknUnUyAwKlr29LPaGH1mFAbLlua9Ud
bBE07VW0F+2Q487dhnuggq9bsdifdC9hHV3WxyGYyxJxpo+uVUfHl1bG+M/RsejHQ40+0aPENL7I
QrIlH9e55+oG+ksJsABlPSQXUbyKT6qnarqNB4NRINmZRV1M014Fd11TT8MV9GbW27aBXHImDFiZ
DnMZhcvHMKrBcRj1e3Oh7bauUH4m2/7ZtGK95OiR3FWxrNsjjTBgnMQoatylO2vIYWVbh2nJTg13
DVtY+8suTcsvymTia5YqYcMs6NpqfexTiV5IGe0af8eYWEYHUAma0yUp1HHT7QxE0JpW+1OXyCU6
gkYYk3VksvtTnCBkQGIiNerrlI6gyoYi3hwdq1Yu9wXQvWhwi3Ft8mULo+0gKlBBZWpiarqsmgba
tlkSzU0WYdL7lkYyuph1bV/SDVqGy2aFveoVEL03dts2+3HRrSnQcwLIlz2abqune9xFRXI/jOn2
eUsNrS6CHYPXl7UIwLlwUH0EWTSI1LBfJWcD5sdTEhUYB6xUetNMIOe7/j/Oviy5ciTLbitt+Y+S
D3B3uKyrPwDw8Q0cY474gUVEMjADjsExbUHb0CLaTCbTFko70gFVUidBik9BqyxLiwzy+fPp+h3O
ObeCOm+e+1nccBPaHipY1/2Q6hRtoSjJTjhRzXXipSlo7WMZo/qKVj0Xc5PQ8b5au6TdcpHVPLC5
od9cBeU5pPPKGBLzq27KR8+oJilOPIb2SQgZTBKlUN3oaZi6Hrno6/hXZpz+ExL2SwgyCg56onUT
OApadggPXHVfoGb1WXb18FMvxdT4NLNKB5GOxMGk3ECDf5yu3Y7Yd2nmejKoW0gCmjzjp24Yhsp3
x7o8IWMTBz1odAE1BTm4XaVPU730JBwh/ICeG/ih7KvpEvPNBX/3Lq9NMmW+GxlZh26Nc/8OALHO
3bd8IZU/qY4ku6zIdRZkYzGIsGFWfqWRlsisO/20BLjVruPXzDb0Ey6VjcJJ505zFRdLAgm9bKl3
eRel7iVgVpnxcfS6U+F2UEQnC80OCUcD4cDxrNv4kN5T+zrJlj6AFEWb7L1cq2t0kWusX6dOMV2K
JEvdI08HamzQTu3cj35L5o7fmjxRbjBWaFgU6ryI74vGyCY0HUk/xKztCp9EI++DLit6v7JoB+a3
UubjjZNpZYO00/mhroqyPE1KLcVlr3Kne8cYXWwAOA7KfTyGCxJ7c8p3nmecep9mmULmx7qlD52f
P0s6VNWuFSLrQi1iesynOksvPfSvaS7qkaRhIb0u4O4Ad6rLRf15QHfjwe87vAH+TIuvhdfqUwpG
uA8t3Lssb9DINuUZg6UHhSYPk4l63Y7B4/AnXMbI5zPFIz0QL7uZiqT0U5KPBL3Ah32fI4ZQI1U+
ryn3MVIdtjq6nWz6ZTZoG8wnwfdTOnjIwhiJmjfv8Y5ZN4O6pzMBl37fE1uKY2QTEQfDZDp73S9t
NASyi9FQyTSJI3fcNKCXxqD4MevDiYnHAyWVaoKiL7Pcn9gy5Tvjyb654UNibdD3JY/39ZJDU3hK
daKOvYI/4jeNGeyvmRVC++5SoLXfACd8DLto9IqwaWJGgpTCd4D++kTaz14SOV3YUC+yYR2jUSe+
0NR9QJ7MpMEC8ekrOPXg7HMRDX+O1oM+Te1GJA3GHKfpJFWjb5CRXaJLR8C5uizqTswfdNsWAmeZ
jSSo4n4u75pk4F+MMAx3ZHZqeCg6cprAgwRtibo4q9Ow6yDxdskdqBDseKRdekAvyEKH3CNx/C4G
94nclFosyoc7EO/LijoMK1Cy/gZcqagMk3GMdGAKTT9b5Uw5cm+pzKu9Y9Fl069S+K2BFmnJbwog
FJIgTzvwboapy28H1qMMmrgQcfDlAqjeXugkL05N4tEPyM0PKoDdrC4Vo95tNs2kDzNp0u7dQtvx
Hb43+cG9CKKINUQP0gNZ0AvFh0itN/xchtljF+jmjTzdVPbjHGYq7dQnkItlu5fY/VwFraI6/mHL
Hp1RlxRVWj+eKv1BePWUQdQ5keTCQVPcNJidnlS7uIK6bmjb3s4naEzZNnDjijVhYaFkF8DpJ1dp
XE0DvN+uqE4ldK4+QynFI35tLLQnG9NPEBZVZvquWTXRBCCTcaz23QADve+KvqovujYHOw7fddDo
L5+JBOBIPL0XljdOcQs7nk/vawuO0WmZE8SqbJrz8jBNQrOwVejZFEYTXbyQ9sx1g4XKxt2nI/Ng
bwaWQLK77+d+TxeJMHDM0P34E/acixM6iZftg6nwhF4K6S7N95yBXhRwSePpbhbJTO/54NjkAjJB
kRdWGSl30lX0S81of5NwvP0ho40ViBbKHvwHDlJxWLhNtIS6qq3dm27KeOi5WeUcdAK03T0cUW4D
NNpM249euRhznUPtDR7XUE1IfSR9uyP45JsqWuBglmXCi48ZE6W9yiqh9BenEG79ZWAlkbd06kdv
P4PF+2Hgghucs8Lc1kMr0n2L/j4ihFtN86CB3n91MVldsQDkB6IfOAe2sPZTuoyA/c3WuXKUjPqj
a1D2CJaiKQxujKkXv8mEBoJXAXKnjjj1GusPAR/nNiVR5NyhLxTcgSxycIOw2VkiC9CpsE87PpN5
ROkE4mc+lb0l4Cu47Qe3LyQOHXjjU/3V1DYbf2qIUEY/+zyiy596wMntfjGGi0rWXo1FixAVXVCj
wBaMWH9W9cQvumZtEZemejzZvGuzsJjwevl5GyO4jdM+/e6WUn6Z0MBrzcqbmEi0i1e4AagSjfHO
lngz55A7+HeEJgC5HadT5I5NPd9RdLhM5kAPPB9MCFuQVNhU60ESJUPQVIcs6xC99MnMIMuHGqS+
gMxvl4c8zecuQB8ERnwgcWIDqzBBJWRAsP1pyEE6RxIa1MRShXAbCcTepYoABva9oZjdL5RlXMHT
qKkTuEmRxrcDHXn8ADPbVOGocZZ2iW2Ud/DEYNBtQeip1V910rLunU2QIXhX1coUQSdkFSPKiC0a
CRccxk/BjkYXgtI41QB49Xy5xrbK9LSg78l7Vsk0u6QDH5pbp+OUhQMsTHas62Z8jwao6NhqKpu4
9ybNB3inyBWQByu4Sy8UAbVwD1DTsAQtXO7hfTd3ZPDFUpbFce7GaLhMOspR5lrYLyB7RuKPdTx9
JyARvPdsbEEHcUzXQtnU8iosauuakxrH9KGq5qgzfsegLQYXvs5xCilaHOa7sSAqwyw9aP135qY0
Xr3HJbRfElJEns8H6+2ZXLxfGVEIVyUplAhmFEu6C56nqrjusSsm8/PGIkvtz31ZF/6SjRw7YRdx
h+7XIL3Nizv5BNsbjl3vDiETDbuTumfViaNcx+H74Hnz46ISLQCchWWQHu7w6KHzpeY71kBT9UIb
xvOfE40rewFd0c5Fe8OEatwtONiBMS3qKr1DQC6ZRCFumUZ7uzuBjll1wJGGroIFQXIRpkvfJadl
SkUH+1Yk3AdYGiTxFPFnf+AQoL+erY0zH12lRu+qc+cWMZRT87Tz0VVWfhZF5/3JJ4f0Xwntuuk2
UWDi7ZDUhagsq0WEKUyVQCcwoNOSQKIR/T0+ohFXg+d4PewQpRZLDhU56AmXTZbviRxLNEy3Xi15
AO0K+okSZJ78CVIT73OqkJVBS5cIkeYka++A9wZ0QhdgqQMy67VEY7Oca+RzIMEQEKdpU0AFYOYg
9DJMCAOkIW7YRDVwbLaMm+jU0mpBJ3KqIhYgxPPejUmjlU/06FWB8br0i4Qo2qGvo5YFMSu9j5H1
gJZujE4+NHEjP+dW5SKgJE+/g/61vPfQJgJfcsSDjsjH1f6QcH0nhyj9pogtaOiMeXXAIPMdn7lz
AcOa3+dx1jM4S9NYBjbyuksRTz05lNkMBLULPYUoMLlAw5JsQCOk3QI3IN5BTNvEeOcsuk+NEUzm
0WnHOnkfr8DfbyY3cHMYKjHuL9By4+R9CXg9SjQUrxTyNdBjDdIIibabXPfFVTcLcpFZBzI+KZaj
uWjbLPfeQRSXjIFyGKxuhFersiHK5yIKWwvnvsEBcyhSaU7R+mJCFilYpqSE6DSyI75Ip4tc1zdM
qPnjyHK7jwuPzKc+rqv2ZzeRCI9F2ffx0Zm7EixI4qVcD34GSs3dRDgvAp03ZeO7ijvOHW/m5Lrn
iUeCuDfqsHiTEx26aoL+d51HcfqxjNE97y7yUpfBR6XDFNg0ju+JYujApDtb3ohu4GhAUkT1fD0h
qD7wZmxOc8RcGyB2gsqQiPCQ9gjJ8rvKdb0ftCyKNMwVPBO/Fql+z9Fd9IhSuIGMlR1aeJlDOn1C
jqaCB+2A6IrQJqv7k9MqicJsO86fST2Oh8hpF+4XOspuzFCXvwqqVFMhD0FhLaK5WMpTOSDgOw2t
pzPfLtROwZxPiPNFVTgQhxLYs0svK4Yu8SGjk0bvlYiNd3IyJz0WJi/GoHXzyTmyyFqD1VT9A5oI
5rEvbJ8ony7u3Fy6EJn6ar1pGgL4cdFtykZ25Ub63toE4FEI3nlTCLO5XHc8NeyqQJH7AUR6dQ8h
CP119hBcHKuEFtG+pQURl8SVs71Em5e29/tmTN8J0BPv3T5KGr+N1PwVtEX1hVVjdcx7Xl2QatjN
CXItovo5clwJ3+268QvqB64PdAy8NVTrYTlrchMjvrzlyH+jd1YHiMDFAPfpU0KX6dDg7bwHh6Zz
DqWckCItZDTeu5otx6FTIvXnSBfH2Fz+NMvo9zM6nU0uGUN12WtISwRyzQQnNIvfsyJOvlAPhyv1
0grYJVfYS/SOBC2vBXzRBH2ZYysytCG6meOC3ch4mb9HSPJ9LEXU3c5G93SvK/pJk9mfx/aXiIcP
S1FQJJb7OD5mYoHmmQdI50k0SXLAxji+6dBkBTiasZzDvmvH0sfyi4+Rs0xDKOE8t4F1ihRYIeTY
fvEFAnO4DRw5aHRy1O80gubbVFvv1uFZ2eHVmePOpzi2uKfdXNxnZJyG3WK4m18k6Yy860Dc5iu6
uBCGl5tzZOdL555qpz9QTnq0donG6qcrlvnBmwdDkICcRYMnofR+VVBC+9MVQ4Zflc2QBxHsboS8
B1LzyEQm7D2LkaAGxW60XxtWlcwfKw4xg6Jt+yistcpan8UimuAcztOVnaY0CwTy8x+AguETlHic
KkZQ2o3fkCI01W6QjfeAi8X2Ui43lcPLG53R/Jov7ZD70nB720gdX8Ncqx95iWbkZ1AX/49i01Ya
ALrOfWdECli8GtgB3NU54Fy/TQdHbcUBCoLUBssrIEZwxJ0B7lbBnK9vKwVvQOBxatJmyNbiIc32
2QBzRNn4tlY3iqzL9Zd6ajO4ad2hafDFNK3nx6BzeLpY521chC3vm/J6TiI8oxfQ2qTePpVkObIO
ldC34R63xG+g1TMkvAGpHEf5jkRXTGdf3rToW9L3PGdItSQLUFdu5y+xvHMke9tJ3DK+UVwC4aPC
WYnj6IcZy6+09c4B+14+5XJL+baVKiKe4LNFHH3uvCXI1Nta8Mkt4Tvt0kJkE6q1iVN9EyXqWPHw
7S2LLbeEbw77yqEMAEGzCp0cxCg5iqAPb/ts+fSA875JNKJCkLJL9rCgwKIbOr2pgA3g1tPPRukI
hJhmpWcq5weaxPUhjQv3TSA0SAA9/XBENlPJBQiaUL/JwgwB9CeU0Jo3IRKk5k8/nbszEojdeggt
ja4oUhWGL2/9cPb0wxNY8bHMa4AxbXcj5yxgpnuTfIzcNoqAViQS7xLkKbefPiG1iA7qyee3nZQN
nNfrUStzwOa5iNqZ36V54vrjEts3GRS5pX2jLCr1kiRg2Tso5YyNc1BZ8jYFJrnlfYuREC2JgXAX
R24WtQtAFxBXv2ldtrzvIZ4itUC+C9A7/WloUJNCgu6Nn725neUEZX5kugEvadm+UPaiqOib3h65
5X0Pcmki5eFrI5e7G6vsm87r729bkc3VbCGfKcUqrKe4XYKR5/M+7bolfNunb66mNwNYEEeQd8ys
7tAwvA0pmlKceTEVruBz3Inc0r4F8jiQ7AUXphgtfMeYR2ik2pIJsAtuUBdGWivLzb6UdPpnC63/
9HP6z/FDffe/P737t3/Fn3/WBjkD9Gba/PHfPtQl/vnX9Xf+7888/Y1/u3yob76XD932h578Dj73
n+OG3/vvT/6AlrtAyd6jGDy/e+jQBfHx8/EN15/8//3Lf3l4/JQPs3n4+x8/a1v166fFaV398c+/
Ovz59z/Y6hb8p79+/j//cp3A3//4x3/9x7//47/h//8D//v3f/z3//lfnv3yw/eu//sflMm/CY3A
HAIeXHGyMlrGh8e/ofJvqChoIQREMgj0zv/4lwog7wSD07/hIFDqAZAkkCpe8bZdjYDv73+4f5NU
UqZRilw1GQmoYP/nSz7Zpv/Ytn+pbHlXIwrq8NtPjgoEKqAqwgl1IcSCkgbdQsBywbq5hZ7EVZvk
zo6pwUIBQre/BeNeR3FdBmleKsAlE3orFEKz0qwv3nKlB8Ev5rRpgg5onMu/bMA/5/b6XFzXBYqd
ctCGuNgy8Oeh9wo96PmqQmAfLL2zBF4H4drXR3lU7PqP2/U4GXy2BAdPrUu3Rfx6GgJ+ElWMKz7W
wFcnWnUxkuKJ/OhQ3d4C/zT+Ip1oPhQNBe5bRrEnQiELmoWpk7NzpIjnO+gKyMQyLTjUG+WWt2vd
LhYTSzBrMnQhQV++4xzx+uL3Zy1dppnHgNiRZOt8yqacnCQ241XaO3kRLnkK4BRdkJ8JeLIY9C8a
OYvW1GExBKTzyk/LYq0M0cerTsLaAUDi9W+0+l9Pt0FAE4e4qI9gM8iWQIccSRuhC+twlS71D1W5
+Y629Z+DszRnrOn6TG0GooRKThQui2RbKWE4PL1JWTNczXFS/4wBRAIWU5ZohsKnm9qrzxHqXzhg
SL97LiYlxWoVNm9EXNgOHiFmNqjBBHUCZlCWj9NXgfzcZ6eKisx3ykH9Asqr+5NSk/xCyVEFoFYj
Q/r6Ij87XC5sDYWQDywQ5r+VQEGiHFCdyagT6uw8LFFVDXpcwTNX6vkouLOECbSq4ug8tgXo08xo
eGRanByXsMvYyF+0Jr8nP4Nr62LzMAPtSi01XCZs81+CYY9XFMfSmKtGoIdSr2jzMVU1/fz6gsEu
Pz0sLgOSXjKiJGeeu7VBLXJ4NRoWFFccBZZll5SoB6EFUjt4F0uTjV+Rne5Sf4mEd64h12Ma4sk5
xdA4nsojQivtbkNPEiWGLkNXXyn4MCZw4iyvwrbx+KkfpmREIUahdFwYOGMC7ZczX8pRWL/lkqNG
mc/JPdL7Tv/utxcEfUMEk67HwLjckkWLoWzZUKn2KgPGC6WMxszcNy2pfhVZ1ng7Vi7urybrUZx7
feBn19bljCJpiReWutDn3Ox3ojhrxiItrnSUuJepElVYAoUEoCXpr5rcjXevj/f8EK/jSY8D8oYW
L1ulgFJ2bYwsWnFVxiMLxomNF1rV5/DrT3lF6ynmWEaF+eC24JBs4hhXo0sNSgfFVQ0YAbvJiVoS
Xy0ImHZFhHTeadDN9EG6bvbQATH6e/q+j8PDH8EbLrle/1kZen+5RMDYTEVb1vVV3Wq8rrkDwRKI
n5+xB48ipE+PMsdLRgXjuPAUZ/npMND+KuO68aortjglMMNOkUsgSyrnW5IVxhxYYaefgySp48dd
3XwctCo/a9nkNohn1X0qpQHWVHZOPflQyWvHIM+AET73NV/Ycg9PA1nPNq77luGa89qgNxOrrhya
sI9jPyeXrF3KUI1Jeql0NXwy8bh8ZMibXsrOqIBnS37QggCK2lcRgIxmRQdARfr1o/jIZniyfooh
J8yFcLVHgVHYbNM8Dtmoq2w+FU6f3NgcwEDCWWX8FXt3LD25nGLASfYjcKV7d4GsQDKn+Z+vf4tn
q/P4JZCmwnER8Bw2X6Jp45EyiFCc4kTZD0pE5ZFkxdmzwrYWF8MITHJ1yLjG4j09KxNKSznt1pr9
2uPPL0D0QONazqs4GF3QgbOkKL4Clc3fm3x2o9AsqWoDRjJvh0JyBtD0NEHa4/W5P3NOFIy/qyAE
rqGET7Y6LX2b1zObpunkAKkVJJ3uDrNg4w4wFnLmFL4wlEYYQLHZ0NpDSf7p/FnJzWh7wKIywZNw
gtLaKZ0XVKS8VP56fVYv7KjmEJ4D5V9z/kwlF7KqlYmd0p60XfiRi9YNwY091xvvmeFGkCSguAvh
NoQk8DmfTogswNYAhdsDztHbfTGsPrRx5p0dXXPftDw6kyV7cTzOuWSUMIzJN+NVQ8EWjvEIc/pw
moDCRhk9C5zIFaGlyzmJgGcughJIIEBPCn4rTOjWp+pH1LyaWDWneCILgGbmHmXDTz333k/OCKI8
k799QiQlOCJSoJshZVvZM9rmFfSO6vYEiPBs4Hx0ESqCfb2Hvh25f/2IPO7OU9OjcSE1JgdCEX3W
Mixu5ziKRLWglAq3w3dTWivfLeuchmPbkDmox5WbMGiapQc1TcBKyIZ6SGx5kE7x63HpPzAgQ50g
AVQJQIMaxj6AuaySXVJ1ThzkIqJoGFIAMBYQUUl61ZK4agMDnDkIFD1Ur/xsmABMzRxvmcN5WBMg
QswNMJaWAS/nVHSMAw8yTV9fn/3zC4LJSzxaGuE5YVvRnVEvUwcQEDllrEOeJQYUtau73/Y01mAd
BVrcd/wbmYOnBxaKRGNVxS496bqZHsrFukEiuPj4+lye2xWMQoHKxMUgim/9J3euK8e4Cz11bTle
F5FeC8zlcBEB8HDmgL60bBxRLKyy0BShwNMJoQJT1OBrkZNEZ6iAp2kL4F16juf6wquIGSGOWxMq
iJe3lrJEvAZChkNOKQfoHD2WOjSFlMjCA+Cz5vvGufiKr2Kh3geOTG+iOlSdrX6LoQ0XCrvnUheI
RA+XBHmRp5OlrczhBdT0pPIR6OqlHv289sYzS/o8GliHcRnxEEGCjLkVDGIJ2IhFjYQr93pzADzA
AofidfNtJFvUdZuegdEyRm710dPoVB+4aLVLfTdrCjBogLuT90B72XPv4ks7jYyWxxARUM/Tm51m
Bu/42Ef0ZJKlCvSopV/paD7z+r40Ckye63LknYS7TWrPouUQeWIUlI6283utottx4b+nBPy4kbCm
yL0gssTDsa0iRlbHFmSR/qSA9/3sIE9wHE117m48e5082BFJ4V3C3ydIbT09LgBIeh0SsvPJrfPk
O4GU7zfkeXWQ46C965HnvXz92j97nTw8FS6D0wh4vMKVfDoeWJXjgGzLeAKOwYF3Gqn2Q7oU1ZfU
8vYKnJso6Nu0OXMpnh9XKOMrpLFA8UIuQGxLVkTNnhrinp5KSEKfKlM1JNRtR+7BnrM70lFAzoHj
Tu+ZjqdjS7n9RMGWBPotLs2eLLw8vL4Oz60FPGc4H4jkcE5X9/7pQgysANOrKPhJj0Cg+dXgdmFZ
Nu696lp1bIgsr2XWxNc9POnD0rSlBvTXUbvXv8azeG/9Fi6cBLi3WJytM9SVWYaLVPOTUyYAUgNC
DrSWGcwuiqPkoqFs8Z2Eix/E+U1lKpzvdWjA/qnrou8HtuXpAnBd5TqKB35Slcy/RdOU/Cid32sp
/DgIkraIaTVVuLFbrbdJe+lcyZ6dlrICHC2OCAlq/pttDB+HQSoNjUDxWmqODObTudSIDxYkythp
iDJQNcBHOeAxci5e36xndmcNyxXOCx5O+D5bcTnwbbpkSCt2kiCqgPjZlDuC6Kr+XfO2ZjMIXDmk
65Fs255M5uQGwmSGnbIod8Mx5mngWfAKf38ykuLoITPHBNmqn6VeBXRolbFT4628EcLSC6eof69N
4+PGrEmrNUh0AQV4JgypmhosiAajgBZ1RKTYh+3ikTOX+blRg3HBW7i+u/DKtqIIsgLDuCwtP9ks
Mu+Ad56/lYCuhyRDAoMNZXxdJG56xhV+brlhP1D5xQpCChmG5OmZa9W0pMwpyhNN0uZkbS4/wVg5
e3Ai58sY6MxzMJ8XjChHZlNJhZythO+9sd08F0kMMkV1Uui8DuxbU18Xbjz6BR3YXnsGTNZ+TsWx
X1z3pL2muy1bZ9gDotUcyliX55QtH9f1STCA4FcjE4oEgGYIezZLMBUVGkFWTXlq5FAWvjea+p1s
K3lVWzI8eGyUt54ti+oC2r1xEfIYLBIfEsfd9xZA/Th00qlJLzqPJ+Yy19aUweq6vR9BpYCqtVtV
5zqpvGD18QZp1P4krJ8HJ2KzaRE0T7tIlieQ+LrLFHjNKwY57feo3IhTbNIhv+i6afzl0Rn0vnJw
aGjHPjnnJ60x7mbhEGE/pqkpqOpbzfQcmV4JQLo5iTFKE5+Untr12lSHSA6Z52eSF1VQa9Je19GS
Nn5il8SesWbPAgCYSYFKDwMHH/TCLSbIQuDTNqjXHRup7CFKRx1quAa+nUl05n4+N5yrPcNtgbFB
K4utRZtmXeCxMezoFFF3YFFBQc3n7A2joHylkZSR8DWe1Tq70kk6A4UenHd1CXJYc4iy+Jyc+0vL
tr4AXCF9iQXc+A1jQtI6mwk/pq26Qb+pn87ggvcWNdMZ1+CFgUBiWrMkUlHKtovGOBxC2pbRcdVf
PY5VL/zec8pjOsS/fvcpQF4J1xcwExRQkEt4eil0AZiV6xb66DlpewmIcxWkiRefCVleOAQYRWNf
ge2meKWfjjLDuWAixiuQDOCoiU7HoBegevL6XF5YNXg1gq3JMlilrT9di6ZBR0buHdOOMjAXU7NP
K+0E4B15Zyb08lAoTq4WEC/pZtlQ2YDGwKy9Yw3g+c+06X4oLDGSEO50Th3mpaHgseP9VNgneG1P
166vUUBxksw7WlTwf7qNq3ZcutkVhabFGe/juUf6iFUA0J2vae8t1qmkxCi3mKNjiQZRgMbn1fsM
iVZ4bY4pQxTZ+lNfqxRUGZC1z/kk64Px1C5icIVYCM+4Xqf6dJ6gseSeSOroODZpHgcwwnUeTOBO
fs/7YUwPtEzd77qvS7DJXReyCyA8PNS1Noc08whyejgU74nUxgHONi1A6AWBYNhlXd78kC1Lp8Dt
JgATCLjhUGWaq/aqV2yAai3EWzJkC/iC/xyz8c8WiiyDD+cuKnwId4CLCNkJ/bFfykWE8+KhLg3y
phfgiUguc/BNEtAu4AyGptHdu4YR1wRDpOIb/HxiA9eDlUCvSkPe9ZNh8wXEIMT3puv45yzpmvxU
gzIGJlJjIn1mQ587R8gkcRxSD/lqhHabs9OYNgb5MPKOvNYfC1N/0ADQ+7Zy7sosunOS/kyE+cI9
B+gFUCSkYtZTtNlDPqHWS4rFO0oDxxJE1fFYRm16Jqv70iiIJJF8pxqqSVvVVEHIrIr1noMykIdV
5Ikggw7NGZjvC/cOsTLyOfAYUHzYdiBgkwDTeMBcIi3UwXH5eOdWOHcuO3vvXtom2HtkjR6Xbisq
ZCCYI8dh9I5lv/ShdKfqBkkO0CCp7NI9kqJiV3fmTcsI1xm9lFaAkNocDi+LV80N2DDofdSXeZp0
fptOw5nNeu7urNiS9WFG+I9lXJf5L2VFaLkmfLHEO3rQYYB+ira7eTb2YMZ2uIuXmuLW8PHIYo/t
e5ud6/DwgteHiihifE0gnIKjuR6mv4wPBPFYt6BvHPuh6sIBueVLaAuxgA5r6LPM5lhrFygM0MaN
7dJbzSPv95oorZEQvoNA0grZc/QJVOv+/+U79LYG5YpA8AJ+H3q2sA6SGLkYk91vv39gQK31MhSr
UYHY3L4CpDg7gOF2rBeIuziDKcGVVSm/AlBTn0FnvrStgurHWMQTWNynUxIFi6p04frIaif6Cn2n
8X5A3fjBTvm057yPro21PxJTsFsnXuTP12f6ggVACRTZXsQeaw10s6kmq4DXHh3nOA1dwUBC79lF
DEXfc+WVF8fx4IbBoCH632bMeMwawXPlHFvTzjcEylBgeVPx7vdng2I4WaucK6BhXeu/HI8UhFnT
ah0dWWbMSfaFDScrfk+N/PEQ4ibibV0xdBQVsaejTElV6hGU36OlpRdatrRhNaB/3etzWc/Y5hV/
RBQBjEOgh7qNLABPJ6WALsexSuGNL6qiDyn4c3dN1SUfOm7OlhRfMNOoWCIFgLlhcu7mIFakVDbO
e7iW01qSQWrrOFqThbF0ztWjXzgNAGnggrHHvNlW23GgUZJkrPGOA+/dPcoq3gHx7Lks7QsT0mSt
6a0l5uc3K4nZDHqk8I6VWLwD9DfkTdMn0B+p6/zj65v1wrsDtR1gigRyGfD3NtcI2m+xtQpr5y2i
DorGI2GWtfNdbhy1H4aUfuCRPdeM+VFVeXNENJB9AklB+HlsW6spBpTpkfJURz271XGqmHO9gph+
gatPr3II3Y6HASov75WlyglE3g0avmc0nQjKOtxvJya/oLwPtKUDJQzlg6y4fJ36GhpCKM5GNOht
QT5xVxGQ/Izt47DIox7vKvICvQ9RoqmFxEws5CWCA+9Kz7TPfdDvIdVB80p+5eigfecl1fTJ4TL/
wmBGoak0xP+LszPrcVPp1vAvQmIebgHb3XYPSTrDTt+gjBRDMUMBv/485JyLtNtqK0fa+rS/HSll
oGrVGt5BHtBkaBdwkKm+xG9/iQuZN1cks1VG7xRj59a9AnPXpLMW/zhoozz4vl/fjrYpbyvRaQez
CBCtyQcgELLOnH+SWv0TF1iaXC3g3x2Y/C/jQi3nsm1hWh+XatXxKSr841yq4d/vJmAibDOHSQct
zrOtVnhcq3AiyUQxKY7MES5+PmdIItnqWhVz6QBtIY4pXBDQejwPdG2NUmLVEIJgndykyH3tDISa
IqfznCs54oWIQDELeNTFNdIMzs0Y0JfQ/SoZvaNfJt7j1JpI3LVe8+9ZNY/BO9sQE+S8Z8WmjURY
XlDkHNNx7m7ggQdQ0Pvnt3fgpbcG6pwNsGHFqWlfbgMSs8xTeeodaw+F2cTInVukEOShmE3j/dtL
vUbBgpgH/R6wz5kNvMKME55JCeeZCIC8RoTdKao5QXuXuWkTiblHuGip07CzqxtpjvG6Lqe5qT//
P36Eu/FrPAO8IOXEywduZNprjSLpBiVPFdHm+c5Gjy7W3aSM6ZwF8Ri4z+08yns+rHbrJDhKJP7U
XzOmvvTmgQIzVaBVzvk76yr5NiW2tmYU+HAzDg7ygzejpmBIWe41asqF25kMmA4MA0fAuK+eGX0w
8Nwk46hvehE5a/oklAxudLKBk41W5r+35YItzMNmIFVj0ZfvuBom6WJG7pMIOMMe1nETBwaoxrc/
5aVT6G0qCTbwRVKO7an/yp8cvfMQVXS8I8Wnd9NMjnE0pdldiWCXVtlCJIkGZ53B7ctVMgehLOw/
7SMihHrEeCajhnCuzZkuXcmBT1LLaHgrWc46ZRqiYmmma/bR81sEYs3Ejnrbz6N0pTTqHLXizFJd
I+W93oHgeailOYnMg7iCXj4aWGEjg/HrHr0e/Y/J60TsyaJHuMa4Fpz/JEkvb3/WIpIZDO1gx3hn
u10blKf5ZuEcBaoLSWj6abCJKnfeFJol/YOwqYPiY1dMiPigUwu4WVpJf+fgAOhBWS/pzZu6kIfU
VroFA6Nt2p0PgxuxzL4a1nDVkTzh3m+v8dFenx1kboi+pLWAO/zzAKlZviaA7ttHx0yZmcqluVe2
XG9U4TpIEjnatUHB6w236erQof8Da9fPXfjKbGzAdLX2cdkggAPus7f4n/tXtvWFAhn2OPWiaVMz
AjQ8i4O5WpFWoel9HPwU+HiKL18YuKMZuwuiTLlZiNsZsfqd40vvWKaF+h1kXXnlV1x6Vrqo9D9A
VMKO2v78ryOMCEeVBMiMHC3p64e5dX6gKnQtybq0yEas2kTVPMLRWTSadL0NRqrE41R6flQ7/hoP
9irit6PRpX1CLsVdTfLJ5PtslQTYD2qNhntMMQ+IQNs4eyJkE0lS8D3l5LWR8aXD6+uQlegrcnzP
Rx/CGIwe93rnuOKqESKd1B6V1PxHoA/lzduPduEFMpimRUtrDxTceQi0W3ec04YcgenSiEDiptUy
QP8y/jmgM/WgLKH9RjeD3OflbkCwuxXLlLhHyRzmvreBheRa8eHth3kdafnLIREwC6Qv5ZzbalRL
iYhSNbhHq+m9XV2NDCYS3b0bYOLHA8agx2Xt7Cup3Ou2CRuCmotxC+cNKsfLJ/MaLUByug2OQC5W
CECTPn5eu5ZOyTwhMmPyx4+a6hcRI7MZPJeLaXbv3n7uSx9xo8kwV+LRGZq9/Amun2Rd0K/BEdlv
+wkZ1eDRGa/eYxd25RZUSInJjZm6bm//rwNNGVkHxhjQi1L2k6+Z1qPezulOH5b6ynm78Dw214jP
03CnQNF4uRKjGKeXdpUc0aWzIoiaRpxWnnblw11ehde28cS4wc62ZGPWmx6WSI455eg7CVMsZMok
r2TGl1YB2gcqU6cfa5zXE2Vmr1QSbA83qJMHawlk2Jd5faVqeV1sgvIGYOqRg4MxOYfVG3bOP5Pr
H0uvbW/sIu0PRNvi5AY5vbupne9Uh4StOTX/5vmz1ZqsDMHShK0FAe7cAU6t/krPsKDT1fjGw2g1
XYYyFybiVwLIhbNNAHaha218Gqr+l3siY+KMTNTanJANrk+WSGwTueXWRI4agHBciKLftcno/h9V
+gVT+k2a6jZnAWUHHIlpKlyhl+s6hVsldprUJ+jwJoIbOsBMaKtXwvAfXY2zHMqjEgQM8menuOf5
mj0sGvJp+alcl1U7dBXuPdHW4kdJyzeawyCVpSOobpm/O823P+izlU/hqNR6apAAdaNlqhDREhrq
1CHzLdOKXL1tspCcbChQBVsFotP5sj5rdjGkUdY2OrrQY6nmqChc/yM4CdzZDJglSTT7I94Yg5UM
xn5A+BzPXe4QsVOjMD+vyTrrYSLcGmkQwuFvFMuhmJrYvWuhzLxM54uIQr1rmXhbcV6mdXE759gj
hCTYyYjWpes/lfWmh9R25Zh+yVbhqQj1cvTcAmHoz8XiGHrMdFwfb3StKerbYVF1hjiw7oDBd8U0
7EB2S2/XoHFrR9bcjsvOm/sEYf81y55TZzTKuPaHFieHJJ2fF9TMJh7UnozIm1X9lExOPcR+4umP
TuMgHF7OvXWTFStw9MztCdmDPgVhWhn5lz5D4zvK6U/TFpdmOe24m131aHuV81/uycm+T5NUlCEU
WD27s8u+sCKtks1vYfjvPRBmfmXBpisCzVi4ztHovqndEje3wWgCNxoo1YK9r0/GoUm7gEFpCqoz
dJKy/G1JqZ1W9PjmGOyITGCPZcmXt6+PP6nY2ebbEF2gH/wN1nHevvMV0u0id8fTNHXVB/BByb1f
2dZTPvY6MrNiHG5x8FM3nqZNexevrD0aMe6DNXS+FjplijpykwdPhl5esyG/+NNQRyVrhnnPzXMW
pI2xHnj71XzqpVO8W9bRPOnttGoRUvg1snX5mPS/O3ACy61e8H/CXhZD/ZiUY8Fu9srqe227xs9E
GnUXonzXa9HbL+91fN+oE9vNT3kHvGP7879uRUtxi9UQSU94begIitHlf3CcBlX8t9d5ffuyDhK1
Fhg/mLHnnWp9bNJA5dZ4QlPUQ5JPM94bjWnuaSO5n99e6g+C/+V+2DCLtNkAfzu0DM7y3cYXfa3n
en/yhFFYseFm08dgSkvkl+qyKXfBEnTZbhIDEgGmyTxc9ZNzZ7F3P5l+LZYwQ4saqWG/qx7maqzd
sK/GBCVD6uAqXvwFtj3SuTOe3r44rmmOkBbg7ezRMhrDZjQvA5iAhqzsaOabFVFRFfOzGlFVj5i2
pd3R79cpQNpt6pwr7/n1PeNvWDwGwNsQFf7Ny+/prvOYI9Y/nhQBITZlUf1ukKU9qHWp9grSSuRV
at69/cYvfVxu0g22w939iqhpmV2GN4M34sxemUfPkRk6QGi25Vn6b/pf231NnwiaH6UhIzCK3pfP
Z1cZ0dJAXJkt3UX9aia3zWRO/9wlYhVQVf6GRSURPzsVKyQ9CO5GB+nFqGPVGE2Mmsk1eu2F1wZZ
mYtly32gvpzlvaNtICFoZN2pcCaE/haEo8ehVrs6E9cKzYtLQaTlcUzfY4e8fG2ll5Yoq1fdSatd
/DsKXQ9nHWZiW2nXjLQv9FKpZTfJEBIqemzns2U0LFr8y0l1oA9a4VzixuTMKVqt2iQ+zI0zvGeo
0d/B2MzyEFTK5kEE8nyXNtU1M8rXxQ2jUhib5D1gpCHivHxsrlttwO+8A2CptUcHP5oHDWaqoINT
whRLl7bbN3JJb0rixU4fB+3K3XTpB0BE35q5xLxX7U0TTcYpDYwWixhD7avec+e4L8ylihNZjd80
zePhjT7YV5yrvQD2fwXs8Dq+b+2hbY5CCsiE6ewCQrB/Xmu4YSe/sUsMIZE3x7ta7t8OABdW2Sad
KLsg4A1B5Wx75XOu9Z0JfNsMRgPghtPdVK4+/POp3HC9jCCZNhHYz4ETgR9M5kIBeqr1ETsd+t6R
HlyNoBeeBbQaYwAg3Mw8z+fF8C8KkS+udcIqr96QqOOOe0S7kjFfXIVIxjwVLOor1TSSdhrforBP
YhMPXjNDfcjJ7K5du5eW2URqGNFw9L3z5m05BIODmQOqDFXRP3aTSO/XOff+SUJtC8oB23vb4Xx8
i0zi5THz6sYrRmwpT0upMW9yyupx1Gbj6e1N9ufuenmvs8wGRuZpLkBqyzZoqQUz+9ToVT7u0GrV
3puOCOLMG3TQdn3wbpnlGPtKzrsehdKftqYCBITbrN6lRSn34yiNnZU3ExXFuGBBlnu7DunSHekl
4ueTqnelbYu96pJmRydO3ZuqVWGzgYIMvUVpf5BpLEFBX0nDXsdnJt7U8BZTOxtI0lnLYPIssnSv
ME9MExYYrNi5IIjfIxp/1f33wlKoqyCORHMdeNc5PWGsM9RvXQPekwr85yBH4b4hjH8y00yL3/5i
r5MRHoXeNP172oGvaIHrTMt+pvZh94lqR8prPDaw1j4W7Sw2sdf0dxVIdSVKXHo+EBGU9YQ7GBhb
SP4ro01K5S01vlb0AZfyZp1a596ByIbe+mToV/oWfya3L7Yk008AaxvN54820NnOtxpTk2XnqpMU
jfuzQutgvR2LxOwjNfYV0vdakYKUrirMmhJXEUsKX/N2WbvaWYxN9noCIWY9m4Ph5qc+QNAj6FbM
yQCldyq0TEw2IuAkyW/Mu1sjJvdrTwFGWnrYOHXf7pReUvw1lQktLF+o6MLRHM0gyoYWAziJuHAW
VarvgkhzJsvcT51aPrz9kV+FGKob+kKgBNhUdBrOtu6g0yrHAWc+WV6SvQMSsnl/X23Hv/qqEBPg
H8OodSGZvkpgEk3P+woiAvrItrFH4yu9b2Et7JFsvUrG23LIs49K246GKLgaQvR5/054Ouremp2d
7EpHCUQ3+9gojeyQtbaZRe7YqHd6p6bbXObWTnPGCgH+po5qZBOu3N6vSTbc3mDHGQdvEmOv5tIi
w9JwU/Q4tTj2vaeyN43QA/p7kp5R5KHQ/LQ61FXv/Oh8Y/7k12i24JbU6N/mZaXxIQeGr1dKjAuf
gkY4yAkSV6Yj5yXGIEYwtb5XoIy/pLtymMx9OVf5rqC/cQXTd2FvAQXiO0DXYnRxLueaTcuIe7XP
UtOK6jv262hbW9mVMHVhFaAMMOl501spvP35XxEDgptHMuYUaCSUaKCPeNL1nlx3b5+T13kx/TEU
p7jDwF3qFMIvlwHUQsHaLjm+ME6e7czJwiepHzDoQWudVBg18vWP53v6NVCrk0dF6ms/lmJpniAO
LPa/5mz8HPBwjFeBt1uuc/7UUnGja1pxWpA+3jVqkId5aK+NFy692+3DbVgismD7rF7Tpew1bC2K
U7K2047yWt222PlcicPbqzs7sVQbFpN9HyQBUeLlq6UzldizmbQnQPVZHFDKY6lc97fIs1RR5dRm
/Pa3vHAEYCsD9AZSR3p/3jXG2EvvVhdVDR2vntsE7YldN6/Vg43P3L8minDsttqaUcLGZD9v0KhV
G3216nD6TK9GgT2ojyWyFVeC+KXNCRtmQ3zaGKgQ9F6+QVPNVD+o7J20ZgzgfPW2/JQW7lLG3hKk
P82gLg82UgU/PWPx8F/r6EWFYzA3GDOpwrhm5Psqc6Chx8Zk+AsmhFvt7BKv68HFC2iWpwH0zW6C
k+fjdFAPh9YIZBaOrAnqwbKvFa+X1uWG2eQSwNdCSHv5Gnx/ABQdaOVJ7/GP8PHjjDU16lGDTyxd
Z2Nt7wyNMuTKfrK25znbwBD7iQybgtg2kHu5brIWfWuOGFmlZqdz/XsTqOwyMYwndjV2bbnfD+9w
Ve21zynmgT+Qi2gwlRK2+0OTbVXuMIWtTkblrjB+OiCGkVWI8pmnKJ7XchzfF+PaHBJTzF40MHEG
w4CApYfYVWZ8Bd2ffcNCBnEIpntlrNV6IW8QYYQ+NODFJHe1OecLxqSVWmPyq+JHL33aaa1vlZj2
tJrzCUO7BKclTBRTfKMX/xF8UXKrN8qYrqTKFyIKxSzTBvCoFGjnqmClkeJ/hJUXGgVOEnn0VHe1
Z1/bgK8/CNIgXDsgupkY2ucboZxmBvNmlZ+wHhp/ZHCBPgETyZ76Wtrtfpj1UoRaW6w/C2m7IaTM
9vPbIWZrTbzcEUzbQN3AQKKs1s/TWOQIMJ7R/Bx1l5Sb3sTXSeD3raqfGA8PWMqK4Cj6YUnD1dWu
BZ3Xx4BoQz5nwH4CfnfOLUdtH5rTWuabpkUZziK/sc3e2K+wMUMxLewe9Of++buy7VmLziAiMEBf
Xx6B0mi5dB2ux6IY3HdWXsNykiK5psl95pO9JVE0hwF2uCDmaMicAztq3CIavLC7Uztkwc7Pu6BC
vnAafya2l7RxN/s4czmajoOQj/SzDPV+sWQkKqV9b+se3IRWLwmJDzqCaTihR/rDF4EY91wU1Qg5
1kVaYOKC+DbZwKOuRIrXNw+6fxCuAYsAEUCq4+VbSgIqWrNh1pGxL/ZJgB9yZn0gJzKvpAcXFyJF
8DlpTCzPm5PWgJ2fFnT0dCHij2Gl46iLrGVywvbK/9f+AVkIXwO1BDYcOP2z69tpGlvgmD6cxOTr
J1UK/dbIMMK4krhuf83LIwX3n5ye6T9tZNAcL9+d6rIksPpAnkSujfDUociFGMjlu0YCsMxyzbqG
z7/wErehD8AWSBjA9M6uky4vx6abHXkqcuRNpsDB0XmZzd3q6POVh3sdFnm4v5Y6S7TUOjnNUsMl
1522i1cb0uEy/rvuJGDDv1cxX77CRQwVjrweRkQUodhm+2Ps4XV+JRRcfG0EPhchBfbfeTfE1nPl
+phynWQ+fJLoXEVtYdj0XZL18HaUvfjW6MCjrgzeEMbLy+cBQUuOZ7OSqVvtrafJbgdX0r9yaF/H
ct7aX6ucfRt8DrEi8ljFGz19j9GIu6+bNo1bugrvC6xGYuAk/S0kon+Gb5BFbbgGIOEO7cw/ecdf
pU2Ww/SSU1CfvKBHqd0o3dhcxNe3X+KFz8WX2gRhKZrJns4eT8iusGgp8XhToEdL2eU3PU6Zca2b
+e7tpS58LySKyM5QkEQG6Vx0XjqdNjeANE7KTPvvJYn+Sfn0Hv59FY8vTjObPQEV4eWuwI2xT7qU
VZZq5BYCurHlVrX38d+XIRBxaDdhPkBsL5fxJARAkaQgKXXfCJXjYWKbNeXt26tc+DqAuGlmo6UN
8fZcwE06wm98m4lg2Y3iszEF604Gy/KEmPS/F9JIGJE8bxx0WkLn5brVOhpWfRQRdeKbh3Hwu12C
0MeV03QhjCN8xxNRnwISPe8/NKRDAlZ9c1J15XwZ/bHZL5np3c1FmT95chyu8BAu7DlqSjISG/4U
GLWzmIfZWqMvgducpnS071xpLpEn6/xKCXtxFfbb/843kMF5uRlEpeVDaS7NSbPMZi8w5Qt9XY1X
3t3rxI7BHHtu290OtM9ts/wVD7CVRidgJvnxe5m9L9TKPFuMS5SX3vDY81oPm4PfNb2tLQCcXbwb
XXlrsWzzwPOB/IJVYe2uAeAn9s7RNVXehols0tgYnekxddP01gDCfm9MentIGf7ce6rtP+Ztcg3u
cGnvbFJTIPNh9hNGXj6/tyRI8vVJc+ox1Xvyalsc2nzMnuVod3tAFv61nONCB49vCTSFNcnnaRa/
XBGe25b1zvVJLzEY1QZnZ3pLFi+z2+wKDYxBiKyb9ihGP9jJwppDSzX5Qfdnc4xmzOXfDgZ/8sO/
PgWtJ8QzfBItfhVz9POuj2u0mjl3qXNq0csNZ89ONh9OgE69Zqd37VoOEe7EwVOezvaTqywZ41Y6
RSLz54/gzNxQrIH2b+nfn9/E9ctketuXdMZeviJchhWff3JOhk6NU2RQvXpz1PZvP/pZHPyzCsJq
6AMDiQOSc7ZKI83c7TzDPZW0FTetBn9fIo0YJ4NlXAm5fyieZ2+ZSShxEAQo449zoLzMdWNYMaY/
wWgXj2qsMCleSXy7SLR29jEbeoplpBn975PVg/dubZyZENqZ2jSaxxWXGX8QWaRpM6brnSfbH3Wl
VyKcsA3Ow819+eMymciQVskQiJjOTX/UnK78tZia/jHtDKeMlkGAVy+WClN2oLeLt++9WurRwK2n
orYxg1vfm9F5U5Y5FxDg/GQNoQJLFZGA0WduRtxXd1Vv4eTMtKV+lqvf4UORzOtRlWul4qJYjZMz
ie69aY+9uxsGi2lZBhrkWnF4zgmgDU64p7Nn85Z4seeqMFL6ub1IZMjsaq4BTcoyuO9KE+tZage1
m7wqvXWbpY3mhdO1CUHV+7UMrmGLLv4OkEVMoBlpbZOfl3uVBmeKwEVgnKrOBFzW2Bk+FMqoG1zj
aZ6MEWjCYAx1qGIo768rooGrsNGm9WrHuBJXz66MP+8EXAN9QW51QAZnOxp9AlFnwB5OYlH2u8IS
7bsR2YYrM4jLq1Aygd6CQXA+DweZMQy5pjN1n/1m75nQP2e9zq8k4udx8s/D8FnZfPwPti1nN1MF
eHTCWM3E7X2Zs0OQK8M5TMrqf4Al6b74fm98WtgkHU6onfgGzRFj1XFR2RfiZ/VEXdzm4dsRgykL
X/PsHG+62pumB3MYhs4vv7ZAk9AHY7qe+mnqnzU+wk9Iy/mTAvAQ0O1KekSHg2TeYTQ5y7Cs/VTi
iulU1SGp8I8OdTfN0l0ivGal19Zb0x5PXIv/3gvwp2VKuzEyi0mrQ71ddQZ8mo0Dpmu3K6HC8mbv
YHSlymPdmYtbZ/HWz+soEaudzKG88YpZvXdHAZywK9Crjhx4Ho+N1NsiykwdYnvBXh0xcZ1VESkR
ZGLXqTx5AFqFb0pn9f2j6MT67HZzauwnO8/A6/QtCmSQmDQ4/+s65vEypi3atXWrPS0rf21YlDYz
L2Xhv5k49Gx2XZeCpul7w/9RBwppKJlI833HY9s7CwWPOgRQkeT4MQSNirtt8hbzJfMv2DU4/+Hr
S6DSa7dCkXlucJ93AVv95/vtuKH0vEGjSvf7e6mD7NspzaXn1TjB+FFjqmqG1B7DXoKzaKIAQ0Fr
l40dWjtZIuWTpTyhYml0vOB2sLsxsoiKXQgXYKrjGhEeDmw20MtydGw0gjIwHnpzTr4Zdf1L9ab5
SYiMASueyeJBtxS+yove7jEbm0Hb44HzZOde9dAW3fQxYcb9pXUH3zoga2rcjqPs2B1ukt10bj/+
xr/Hqveusw52GAQlg11clbvHNB3xbahyC1Xq0vepnWyt6I2jP+f1bTk6Zn6opKDbqFS7zAfhmNMP
f7G7Lprbtf2iT2twI7y++4nn7GyGHVx28KxD1X1z/KVhNyZj9VR203CbmFb/U+DZPERuUPpAFJ1V
/1GthnaPZ3tpRvXcLfcDM8Svg5G3B2ajRDha77UTb5hxEQm9rb8zRae3oGWtd6KfrIYD6F/9HXbv
SBxKJxi+6nWbf2/TZX3Mx2b9plAO+LBgZIIJfW6DaMaPPAmdRVQocMps2mWZW902dmF8bLMec3oN
ns0nn3OwhkOvDyXbwXRO5rIoP1JqKu9l6tZPwYBvbSQkhqZhazsNJrzz2jyqItfzsB9t76mE3jTu
NC1LNFLpOrVvhtIRnwOjUh9bqSffUGjzn6SCWLOfAq9Y49w3tS/DMGLSWzVdrSITA9YaA2ZhqvcL
s50P0nG9NKqTrGiilUcqDn5vjfN9KgArxlWtxntZdPaXtTaB987YIpLQgFn5NbspSJQGtlV/kxad
IZ9KWxrDvTJr8ztmAtNHB1xaFhtLi4yAZ6R6GhpSiO7dNNj6E9rOwwZs0YL/esZnTsS4zjcic5o7
nB0ytYpo8eqgeigwj8R22ldlFWKyubT3i7CHdyKX/L5xkkSpuRg8IkpVY95e6hV656gOkGyoTLrh
4DQwSrheuwhqkNrpTh6syCGWa4v+1Np9QiCHnmBXOE+Lq7k/kBIudK58y/tYTGn9s2ht9kE2j7hl
GGUzMq5WNFqPQ51lP4spUemHtG+Mj/rs2xneovCpwsJA7OFo9LNLDj608h5lopZMs8txHlwGvxAR
I8YhixTCLd9NMMtLSOgzv4FlXNP3mWPIYpdM9RCEi2b34LUyWd7NBnjCd5uGsH4wZA9yv+t7Lwub
PC2wK+6DJBTSmcWuqHP/F5e9atmV03LTjxSXke5WaxLhnmf+NiY1zntvGjXAQ1Cl6h9z4iBP7CTq
a2FoeRaPudPWYcCDUdiYSfNtgGQOPBXeXwwjP/hV9AWDEGllso6SZlYqTAand8KgFbAZBnS6Zegt
feDGWlOJKWzmmnvAyjQkgSzUA25srx26kE3JfpSjbt1YTtcMoNcr/z+x9nNkwvLoIqWn2rH0q+k/
aLvep15X62fQKJr/sJiB9lXXyyLfz7M5iL0F7mmItLwN1rAyu3EFkdMS6NO5SL6sqx2APholkXlI
CjDMC3zcTwlthue8Hdb7Ml25U3qVc0EIRAApIechaT66yyLLm1Yoo7qvMmAosZkX88PYzVBBxlrL
/4PjknzOwKOf7NTpYb2k6OOHoIqNr2Ymg2PTaVxDWKFnH3B80dJdBnDnZKhWt4CnD7Mdo7iHcHM0
tVWTnfC+btSNBje5u+d8Y00zGWJ27op+XIIQ+m6O/xLiGkGYaZX/dS0nf45qe21Jm9fEv6kyP30/
VFaHmRra/fXOLcCxQPpv0okvKl0RDVrqmmEDaYcTnHaVH4MkqNjZhXSDgz/mm5NDxvW00/qqzx58
QwCCSYNqzHcDz2TyIZtijvwlXz+kDkQJcvreziOR6yYC6Nmw3JXCkgDFgc3m8abvk4cyN/Lfo0k+
G+ZalcEha1eDxN0f3ICzmTRfVq/o2sOiEq3agzHlppcdXg8RdiTrTZAw0n2oGDKVYe3nhvVkJ5XW
km2UbXYbNK1+I+lK71vfFSLmvyZItw6M6g/97LU6qKN++lkbbX6fDmNShE4KbyUaSYkH6tSU/ToV
qugjo3YQr8PGz1GR1tnml86e24DeX7Pe24BsKy6jYHUPiJvWD7KfuvqD6GlHISVsIoxvJJ1GXcNn
6sNkxUM6ZhhQPIpAYZPiTZZGoTNlz61I80eYwJYb6WjE4MsghVtGk7C7J6genR4zbBEBv9JYNRrF
k+HDgzGnG8S97TZipG39hqk62LvRw67hMNdL44epZ9c3vVPzihsylLvKGKsvAa1zHBwqe+W8pZ57
HxR2zt/cUBfHnd+K75bm2r/xGmXaQ0TT9A8Tn2rmfWTasrPIxEi2Vqy4omYpkjRMCExBWE/bW6yT
OrAiyDvTryqT0+/Esbs+bLbRfAg0EI/33PXnONO7/v3s55DPaX+Xz42tpfNOZrkHsbsO5uVG4rr3
eaFWnEGaJY54Tty+UvfewkA3nIOS04ZQTkMPhWIwTP3C/rgmWYKYhPJ0ESKA3XQ7O8AnMWaEJd6r
Iii+L8B+4EGI6a4GXPmtSGFuISjadeGwZvmHZHUazNwzZTE3SeaxDpOpcf4TdgHAInEGzQy1cjDu
xmxMu1DrUVWL+yHbpP+LZbylO9JNyJpltbVfxSZ52JKy9KFdTQWIAt1IndjFMuxz2QfFcLtU1fKD
3KjIdxOufscqTw1q5A2RgbPQkD+irzAO4dyUVhHCzlUGBKZ6+bUiV5CFGmPdOs7GpSRRY9IwhFXv
pk94QwoskPNUO4zubPk7WonOyal6rlSkp+YmmvNhvi31DvMQ3S3w9Rhb0e0mzIuqCKJRV8d6kqiH
Ig2WYsffpj4raKTt+yCXJHb1gPRTpHKN7WwPEmlZv54Tkrdy2nCAmlMDQPeTr8IOzCyEoYbCY5Kl
9vt+DKa7dG6yPoSjR1OGK7W3Q1EbBUP4Sea/oOPLLs470ziKEcBSnJRWwnFZBhIGTWsQiIQtPD2D
Wxlsynm9emfaE3+/QuQKGZ2q4KBVmamyJ0sy0oyw1lBaCCSkQ94knZW8aUpf4NEWZP6za2WOF6KW
vqDvoJbsm+FqdQ8QoA0wALFxQQrtDkX6yLMm2Z8caU/vinmhHi+4SuivpF3wVLbr2u1Lyr5uh45f
9bOaGXjHlsqC+ha5o+7LYuR1E5cCY6Hvy7DW9sHqBZdo2vplE3UC6bEwmH2pwkpzsZRCh4IRdDVT
nodcuY5J+O2rX9KqxvdoIS3JrhSN+OiQ/zQHWU7a/DQYRfCtGoL0F66oxVfDkZy4ZV5QuU9T75PI
VfLD7abgkAewhXZC+FTrcuaD3M9TseBWJVCGjvvWtVEgFRlxDqRTokdz0a9Qiipecrxak3J2Kfws
0Ah0+9pdgxBEGk/l4jaPo0krM6IenO7pem4KkaO7fLJxwWpuE9TC1d2qpulxUt4G8WktjrDLTffO
8XtPhfOiGSlgg04kv2y/4MlzfZ0fUq1oB6o6BPFCK0eGBMsCR3wigjOz5jTggTMZpTWE7my4P8fE
kAey/kTF6bJonz1l+fkd0ixYLJRtPz6aiSIMarStPpii94JDD5pc3DR2bX7CB85+sLrA6X95YLnM
uNB6hOeqPKs+4bPO7hLQAq2dEkmekCIlzS+tqmltqq6GBFWDQuYnAdZ1cWf2nO4WuQO3jhGZE9a7
0pPuV3j7yxQ1ZMNJSPnjf1lKXnuY0sz87NW999HJ01wPg8pfvojUX41IFAwWVDAXNFu0lZxfa5NO
ItCht9/A0Oh3ja8PWbwuhv7N66v2R6OKDmlkc3EenM6FYBqYy0bPJp9LotZzq+8+pcPD/3B2Zr1t
41wY/kUCtC+3kpfYTpq0TZu2N0LbabXvG6Vf/z3MVS0bMfIBg84AMxiaInl4eM67gPEhSYS2M0a+
XTZhdLdA2Ljret3tgkpf+r9COp5hHFOE6UHpQyPaGlhWqBsLKY4ewmjZGzeqtqv+oayNgPyCQgg4
UWIyZFX7n6q9gpNBOLS1cVr4745lPdayfj5TjpmKJRNbz8wbi2yt9xI2TjLfktC7KJ3SQKS4i1ok
pWyNDsL5+BRgUNCrACvbdlsHKQLDQRGp/X/TUufvFI+Qc6UGBF7wFVGMKMb5WFFXlFjEVepJbS3j
EyoJFuoqln3HmbqlTrlqBsihEDtnVoB88W28QA3KqkwOuPnU18ZTq4vyntpFsgW8qf0YvPJGlfvq
aFAgZY/eok64qhyaQK+7OrK0U1jrj7mQJlQzddKa2su+reeXt2tX2uVwKAIBh1SpQtP4Wzv/9E1v
N6JPxAkrXT3bWEMRKTvRjNkOvrSabpQ+imhDK11OMuHYQxsoxNyXODeNbxpp7OQPoZ2rD60bR6Dw
mmX6ptk4NPlxGYW3iAKXGwwAiNxj0u4XsOjq2xTuLLAiGxcWHXb8zKMtEKGgBD0q+vv6bCw6QumU
+SnnASyg37DaX65ixLIhdULQT9sKRVQbyx2Mp7c//6rP9joK3g82u5gp4ZxxPkocOmk1K+18smGc
HmeAco+jWVW+pejtMwZM2qbvplvaypeVWnTZsW6BkgC8CbzB+aBQCLSuqOv51M2qFoTaOAQeZY/N
21O7NgqwOIqiFt08uFjno7hh6S6UmufT6LgVKaRn3hXx8j5Iwev3M1Q0fmTUA4KxmsogldrMpJtP
XAbqCYWGeDtCmnjBYGLYvT2fK3uP1hyG4VIZBKXD1VDNrHZpwSvrhFJofGdVy/Ts2vjrDAbdwRsV
5WtjSVEh9iD9fmTNzr/dMjROgqjQcup5cW5wAKTEVS/llqHSG9O6cv5h7RDg4BTBgV47dYeVow2R
jcdRQ5lA73vqvZg8h4oWUh0ytRub4tp+BwMCAJuTxcKtJtZy9ZZOicIVN+aMNZFAuBGMbvihVlOq
40uXI7kgxhu75NpW/HfU1V2huqnDU7vA3QyNqOdSb569Lmp+vX9/0FthE0qzuIv2Pz2vsCeF1/Aw
mac73WqKfdgp4Y9ZLMPft4e6Oh8p0oQaKbjytcnC3CVGSUVFO+mKNpImW1YQhuNyIwJe2xnSYkHq
nYE3Xq8VeO6snB2cO9tRLbZLb0WHlMp3EkjDjNFv9BmV+XdOjK4zPVdALvA36YquFkrPQnKTCB8Y
LSm6fd5TrvTaRrsRdC8+nxwFvi/QfNAaEH7PT1dnihgQtUfXNS/inVaMTUACn90Ap10bRS4R55jk
Af7X+Sj465RVJkeZYqx1Yq1u/aJNh/9nFNMFOMDNCOBTHrh/Uj43cnunrizz1Gmi2eZ5rWL9YleH
d68LCs+A32DUA4dYy7ZY5PGZsWjOKQHVvbGzrAjG3MtvzGVNLpCtd+DEoI8Ad6rADlZ3rlm4wqNp
5JzG0tI/GW2Bo2a9eCTnZrW3XHTk4wW2RjmZ+tbLE3fftGG4n1Ng6e+cL4EXXD8IWjrJ9E1XP2Qq
0rbv0Js8aTam5U0/ftWdLtz8H4PIVJnL/5W8cL50WVhUTYS/4alBsD+gHKr4sYM7+tujXLtKQD+R
K5M4mZzm81Hmssppg2jaSWlUXtA0FjZkndHWTqzqxlVyLbjjm0VgwluY63g1lG5SPgWuQgTUdGqf
oKsPamjMxwwm3CMzdansFrMYbwQNeWecNV+ZHR1/2Xfln0hiz2eoV4T+bsLc1c00GyW0dtpTHfV4
YrV5OPjWlORfS30p9aDUeCLdGP3KpIHskuh4BmruQMbPR8cSME5C6JwnLUq7HxFCz+ZOF0O0U0FR
JEHbFmoe1Kbd3Bj3Nd9YTRt3AI4MQUaHmrXao3Wr4b2gdeMJV838OWljNPSSOkySrdCMRt2XQ9d8
L5AsEbzE4gwagjdUH02rREVJmSXbNbUjKHmxVxZ3CAxadO4Ns0aQx/Lmb+itIOE1ulofbzrT7D7n
wFF/pIlu/0IogV7aXM5V6rfpGIUPTRUjUBW5tBc35qDmyPc08/xVV5r8OKSUOTYLHNY5MIrQ/KVG
kzU9gI2oI9/AYG32jVFtXyjhKskmV8fpOzB6HqjUh3Vz00YzZbElitGYCzNwqYHazv19UYlZgCt2
4u9oG1EastwYoeRyNNDCMxtKiTnvU7GhpxV9d7S8z3chxjfoQ+JQ/yUeq4EKN9O1/XGakGw0zO5H
N5rxnVtIwgwCaSVKXyJ0NgtN8IecjaOcEN7Qs4dmVLzfQgmNhxqRGCfoQmX8glBFa++ShSwaGptV
H0mIcQObUcNN8BOozW9ek1AL0odMezH0ougPOk26MJhKrf5YZG6R+iouKr+yznCKvVaZFLFcFUsS
v6616Qs3lfsJS5Q+fXDnstYopxfT4zRntbYdFGjuWzrkhuH3tAhvGVFcXGQIbMIq40UKkRPHoFXi
m/Q5bVIDonTKltgl3dQ+T3PHFng7UF07SHxLT/oJEETWuCs3UpA1Iz6cajFSnoMEsEckKn8qqrF9
UEsHMAOK6zdynGvPX/azA4sMwBfo69XxNXKN7mo8ilMOP/cwT16+q9O2+W1Mer3thi4LINeoW7c1
5ge6ne4OFcTozjNK62PZFROCWjUqAa6q1ShbL9XGtEflv7c/zKvu5uqkE13AZkO2oRO41kRy1KjO
zawRJ9BZ9XdVmfUP8xxFvxS9b4NlTH6nhlCCkKbHia0XbcVkDh+8IvQOA/ZDtHlcmx6bWgZRVOn7
t3+c/D4Xvw0yJT8L3CvAvvPw1yUOl3bCAxbwiPaYTbX+KVJ1KYWg9t9iw6u/vXs8CWXCp4eEB72S
VdSbBMg1pdZJ5esc01G99AxwG1N4Twd9rMCfRdENkPeVC5RiGok9YlFSUGI1IhHF6ngsaycz7P/L
MrcEvpY3m8Ip03dXfnQ2Igh5SeWSnOnzb6nqRccya+ZJHzQXmlDGE6wS4lgsVe87oGRujHcJ8iTJ
pvAjq1u8aAGrnQ9oDRGPWtoHJ0sH5lCj9/KzrlUqvwpVH9/sFG1Xa5Hp0AZKnXts6fKjWhvlr7gR
7QuguYrOhHKTVm9cbinwkBDa0Lul4rsmzU4qkBFrdMwTRR0+dtxnWxs7qL9e2onvhlNrXwVoSTrS
ZfGI81WPMH9nARepjPLgTkb7oQmXNHt/GsXqAy2UtpFAE1afqhqbFpO22DplI0/WtqSM7miJ8Gkh
3yKAX9lwUucX+SWYYHidy3j8T0rPzI2BO848NaHxW7Vy+27wrBezE92NrP7K2UVnUpa5mBo2x6s5
eSJy0wwF0tOSLPq3tJ7LB13Ptgno2u2Sa+GNo3tlXq94fFm6kw+w1bxqlLqNEQbdyRXU7eKC7hsy
KQudTLW78ZK4NhS7hx0k4Zdo9Jx/wig0Cwim5XQaZnruRScselZjvO208Fb9RP7q8wBokO3yVDCo
Ekvs//lQySC/W4THBxKP1qmlHbFJmqG9EWYvL0dWSeUlSZkLqunaPFyMVooSVTKfgGd4Typ1kucI
lu1XiLTm91hV7efaHWm3vh1sr44Kd9CWO4TMXp7Uf3aitpSxEanOdMoR9MdoblG7rwOawz+stix+
pE5d3i1zCgP57WGvfFI0XiFzc9pebR3Oh8U+PLa6aRwoSXfuVutrRG6K9hZe9XL3A8/lzpdyA7A9
XX01ijvhuRX2qP9BGN82NMBpqdIqfiaamJ+mMLylFH65KQ1UXYkh1NlYzbUGdTRqMxeJGE8OCKp9
1QvvDqZIt/NEUX1/9xdEZwtOF3I6XCfraOVZg2Uqrd6fuqVQ9xYWNMEkbPPu7VGufEGKKAwDDPfV
jfv8C4oKpGRbZstpiTvtk2UKb5frY7JPTQxol6UGqv7+AaXykWRkUCZYs/3nCkZKWrnzCWPkuPUp
faj70GzDjTLn9qGOQUS8PeCVnYhNMnVyymzyr9UBQC9KUxLEZk91MUXPWjrOxzGp3Rtx+ApYXAo6
MQpMC47bmkcmKmugAWzMNJgmePK8ij6qA1wyLy61IBKLudeTWN9JQ9xjpMP86tTwnRakMqpIcDgl
D3ppWIWvLoMRLUg7V8RyGgkHh9lx1M1cIEYdA11//1flveBhaof1BYDxVXQ2vEhzJlCpp7CvlE/l
OH4mMW1v3DavrmCrwAyDRSqBEUQgE62yKW9KIp5q9nyKurHaz2qdfM4BTxw7182erBbQ3iJQB3Bc
oYB2Dq2NqGo9kAy4O0H3efRjtDqPNchaNHEN75teZ9PdZKjtx7Cmkz+nOcor0r06r/ToBpXsSmaG
uAaEQnJdhJKht54fraJOFrR8swmqi6B7jwv9VAWAhtP/YJDDModDBBqjSkN1ehxbMGh7aGHaX62N
IvdAySfsTvWUAh3R3ckeP799Kq6ce8vmJiIr5mGDXNz5jxtt/D/SxZwhw9qoU9lJszdGQE+Jg0xi
Gjr6jQz8ygNINlykmB+bkyFXA6IqDDfRyOdT0YBPQ3AIFSWQ7HTenVrUH/W0A3DdZl7zNLuJE0FF
mqq9EWZTdd/FofZLAWnyhw48cMpZTN633pkoBbz/o5BNwYQnIKJvugoVQKlM7ixvRrc38Xx9jBJf
E/PzPGTtVo+1Knj3cLKj4WJERPUJCbPzNcBqSLVjkE8nfTEbpOoR026iMHkwvFT9pJX6dGO8K5cX
VUS0EFBBl1Jm8t//kwpEUzsAj0rnkyZEEeiOmDdllFQBKMVb1jtXhpK0QyiUtB5IdldTc1LFFF08
myfMEWsSUacBMN2OB6WcbhHIr8R3WvoEdohNcF7XNMdJDfW6DXXz5DbZz25BKoHOq6f/enutro7y
ynumwo1C1Wr7wuGyw9jkmaXV+nBnUMp46NvWeH57lMvPxv/alY1kiYE1Xw/RPysEJaBIgcEaJ1yA
MuAqERwsiVU2wty9UTW5nBBuQWBNILu8ChGuJqTWvTVggaafyiqBxUATFj3ytrlBW/LYUucBnHak
PPhSyEKS8c63nD2rozkIV4PdX7+4cfwAo/YDXjUdtUEEvvLZqf1ev0VSvzI3MguKg9z2Mv9cXU5W
uSgiR5/5VOZhtWlFN2+m0VY3by+W/O2rudkoZvP4lkQ1bsHzuZmgsZJSo2UdCjOlllAfE9uYUNfS
cyo62jZ13ff21uhzETsBlnAlErjXgJkpJWnQs8w71Ik3PVD1HTYFcoI34sR60eQoHvULQCXgJli4
84lFQNRTTcf+sRDZAt7STtufOsTEx1LXO2rLymI/VnpaHkzglxQt+1ucyourk1/A9ndk/QCpBn29
gFhwm2Wp5OHBqex0AJtlwEuN5sI8IMAO8rWLxN6FN/XQD1P5rOG9mVFC1eyvYH0niCOD89jC97mx
4OTFqyV//V1kd1LF1abisspHKltJUJzUwkNYD8pnC75X74+8+UI/1ZbBCByUVNqjU5gIMOV45sHr
6DIs091haKCMlRoUz7yLMIUE+mvGm743E3SuxFBn3PK91QeRohf2pkS/5Gfmxd5nJZ2Et19Q4j1q
uUWXcwAfXvtpTGcAbpKnPMQS/RJYwC0bH3aHCjdjsH/mlmbnyJMnrg1N0RzCO/IJ9QAxxfR2auSk
OpxUgAt3oeEoD6KLQuC1DukTaNq5+oKLgKf7Q7qEgIDVGJLLiCrVRhWKFgNuTJc8yELX2WhG2lUb
Q/EseGnqXGuHIrXyu6Qx4k9tM2gfa7MePui5DTdImJkbdFWd/ak1KlZU7ReMFpIc8Z9tWCu5ucm9
rrKoWbUWBItk8MAV1En2uTZDoI1L01eeX+gJ0RHmzCBrvP10dFAgznAQ0RDUhwTiqM92kSbjvbsk
RhLonTl9iZPGyoKiNnXk3qM6+a50yZD4Tq5rP12rKx+MCKYLEH8da7XRLVqNt2pjC4jz8/LHinLj
oYyzGtkY3FD+NhAHwIxX1vjQ6IuWB5Vdl6cuV8oMmC32KUGf9hhz4TLmBl45p9+ATtZfFmsOf9Th
EEPdi5R8p0O4CHd5zXskCDujjHF4iFzDz1yIb7UZaQOS1UARNmg5z9+dxbD+wy1qJlyGozADO59A
JyeOLnbeWIajD8ECrgDNlPxjHgN+zHrDe+oy/NC3wtKVX5UaeqMPz8WACDLG+Zeuh+ztG0M/d4Go
Iq3zXSBx2UaD/PTY9nX6nwAO8c30Brh6Rji11qYSKjbdvacM4a5fTAQU3aFvxkAb1OUH8jeIZ4Lv
bn9pUCOR4q0T8aUACIbGmeyAbULhLD9mZOlS38u7vCDDInXGLc2jUtnEoz7teHAaOUUKJXoiV1zo
c2oYUG7bqsjjYDCy6mFws+pZmMKC6xjOCySJUEnGQInL7mc0CMh/XTbmT83cLrA2Wy3+z6oGzdqC
DjfCwGin9r8c+RRt40ym8QeceSX2mqaUpxj3u3KbeF37JyuK6G8XZdIBANPgytdSRXtJzbD6YdVe
8bnkdo6Drsz1D6Iop28wxfrnfqT5A3sxzSRdDwwSkSFLaxJ8S0B8azkTnBxRtH5STdPn3nT1+xQA
RetbcweftZ4dZdk6rMQYuEWUGjuta5TFN0QF8FKBJfDVTJL875SZYtgC7VY/NF4xl0HnmtW3KGzK
xqdA5rYH7KTdX27juB9MMw8/0wWEdEPZy4D3KcTQbQyjyYYgqsWU4l7dZBEtD2Be95glYjoRgUT+
oKqTUDZq7emPOLQQ5pK4db47oTKP20LRsseh1cJlW43GmOFhFddiw2pCsVe80n4I6RF9X0bj9wSC
vOaTlf6SWVLFjn31k5qTSINZL6PO71D4f0rUIvrC83wEYq5WuuLjbFBFOwX4fHlvNVHyBOMggnEw
hEXjA1amat0gw/qtzVX9zzh6abttwyr6PCeS69MbxRDBbZqjF8gJvGfmKgYKFZuKYvrD4LFdCs1N
H5VYQcwwsfvoi1UnVg29NDEB/uZt9BKZcfekZWyaTZl4WCAW3pB/G8LEO/QE4H47FgQ1X7OhXVa2
cCCiKEld+bmVN1/ezjPWTzXOAFk0dQX5VqDwurp0WmheBRa90ETd5X72cvtrZ8fVLjb04VBqsXOj
IrROa16Hw9ZcKqRK7YTV7S+GSTeiEFaqBuL3Ed/n8D5vzfA544W+QfbVhN6eGLdKF+uU7XVUuMCe
ZP0DtVm9TVJtnniRG9rRWbT+2EDx2g0QfW888K6NgjYOuZOs0dAKPc9sRFNVnark2lGpQ+jFacl+
0LL8Rmq9zuLlXIA/2fKBjZzvK/39nyw+zU0XBQfBggFvPsWevgTEU/CTPZiX9+4NDjOquSBDeFZj
gHI+oThGkFGqfxzs1pr3kxIPP/qkKH83FOQ/tHGW/n17vMvNQYsQVAiJEGxPumnn402FOUBt1pCT
gFP6q3D6bg8FoXqwoMwY/ty3iDNOIIpvPCMu1w2ooUQNy5ITBp76+bCePi1IY/bewUqJDoaSih9x
Nic33niX68YooCeJzbxUWMXzUYoQdpVQU6QscZmCeOF4fjzClVTT9NbT/+qE/hlq9R1p/xZFRvH6
YFfLvMkljkcz8lvevhdgLJmvIkcjBQ0oatByPZ9RVGdakeA1dbBz4Cu+CvLrQfDhBp/YJzUXa9VK
gmqmQOXnZss14WZQhQKE6c1H0OJ1ceNpcWXeDqBvzgYVWUBZqzcTd7xauV7kHRIY3Ad3drWPeVUq
N4756zb892nGvGkr0xKQjqnAYlfRhKKhhol87xy8pQfPEuIlkezyOcETKmm0ZCMse/rY9iXEFKuw
0VYnizQeDRUwK3WRLPpVgTYNA9W0cIjGm9pAJ6VBjQAgEmyYg5ab4v07XPru8uh6LXe+vjz+iRmQ
jI0Y1yL3oDSFudGm2dnMPQzAt4/v5eenJc2zDh0RXqxs8/P9kFAO5fKtrcNSJVOAT10SJLUe3ljk
i1q4DIBcHAhKQrUAAri6QpAhCC23zfRjDmn7g6EqyakB2PYlqx2exkkUHSPPgnhF7n2nR2OzGdG8
vdEYvzzMFF1BIPEux9ieYH8+1QwvlFaWP49DCYMm9ebwvy4pomCylOLb21/1ynMVJANXJY9l2WpY
axhmaoos6zyrRytTOUO4yc4fMEs2/ckJQU/1Y3in1Em60zWnOGZof98LWy8DdE7KR6/Jqg+OUbl/
3v5R8mifHwHqLtwKfANoAhdP1RJ/ESV2WvWoN4M4qE0OyMhpvY0X1tSidfipb4935XtDs6TmR+zk
+Fmrk22jPjgoMLkRqi3Q0PcK0+/nJd0S6G6VaS8AP+wseDk0MymVWVy0q+iJn8pgYiMqjprSZiev
aRBRC3Vvrwt2GkjaJJjntNgC0Jgf7BGUV4jXOrIT3fQcYRSxaReLN/UUpc/V0JkBxETv1hGQW3z1
+Yk+8DMoflI2XEv69mms5PBB+iPvTbiqwtyOdf5ZGbS/CnohLgYtViu+VDGcR6XXHhTMAbdvL8jl
Wcc9gb4vwu9YNQKSPj8AZQxMsI+t6VjnEPsdB8afCEFUvj3KlW32WqtE05Wi6AUZAKyrSBejEcfF
DIcn01jqj2THWtCKKtll8yJu5FbXZiUrQ9iBmfIaWS09wLoInKMhjlWaKc86zEOYttl7Vcpk6CI6
AmGmDUL5SW72f6LxoqV1bQmT6oK9DIfeasZdW3fD57e/3ZW5oK9KG5nHL8i19QoNKAjpAsXTo+WV
1gZupRNUcI/fvw8YRaIbwLHLwuH5XFQDz8Y0ZIWKyh4CO+vrXadV78XWINBNpU7qLcszCZz1fJSq
s5QUx6Hh2KCus0GDR907iVkGAzWTG5Hm8rMBLZI8IdlV44/Vxi7yKpWyEfoxHKLyOMM+9YvBim9s
tMt4BoALZC5tDOrk5hoyhnrMlGTOYBxr8tGHUWuivTCbYd9gs7V/7z5gKEzBqbpS/Yfmev7tsG3t
PORJjKM+xvZm1KsyQAL8FiLj8qQyiq5TiJfwBcTxzkcxTBG648woeavZAvEgkTwmjlYGGLg1/tBW
ycPb07pyLTKig/g2cn+yzbjaeabezF04s1AOVbjHZuryUxlX8yGqgF/NFap/aLwo+GJkyWOD3vif
sZipGEL6/6FOQ3aypjz9dOM3yWv/PC7zmRHCgDaC5PvFtZjORMR57vRjV8bWU0ln7z5W235vRbI8
5tSuvW2bRmwmvbU/4tlTB2app/EmNwy0odRemz7USlt/i8ZY/5CURvbZMITjI7nbbVo1v8XGvfpz
gfVZsgvOl1xlMY6SeUIg2XjMrCjaDL3Rfue2c5/gV9p7PbXsoFMkNl2pbkEmr20XsAi03oEqUQhY
bcrOtKaqR5/0SH7suD7ZXnpMc731UeQwH/JmrD6+vTTXB5SW4HRDaRKvdkvtLoDOE1c/TtGkHnJF
UXyVi/4lo3K2M5CM+/L2eNfCCA0iShzkRzgMrCbYzNjUD8aoH2cUFB/H0NN2ppfcOgRXwghRivyT
dJu7eP2mRBoQuSS7MI5pzFVV9G28AwtFKXny3n2byFAF1ED+DXzHKum2sbMoEOrVj2gQ5cdcoXBe
pOMtvOmVrybpZAwDkRqGyGpDWnVR96GKLoXV2MUuTqr06KE0dff22lzZCxQRwArQQiaAXBAyvCoO
S3poR8pN5oknbI7mSG3flajPoZzW9Dd0D6+s0tl4q9trasolsnpKbFXR99s0MudAU9AxGAYsMt6e
2rUPKKl4+FrwBEas+TwMo22eYlEXa0cKjCKIXX0MIAPcMnW4NiHSY3y0wHQDtlotk6BoSkpZaEdR
FAk48nEkN+vHfZnW7222cvPjZQKRm3c9OcY6GU+R5pgTiEvHqe/bjYpwiZ9WKI29/dlewQmrwM0Z
kiRuNgSULuP8u7Vw3DO3U9WjijW2vVGRov9Joa/rAgJ9s7N7DLqDFmmT70VTZxZ1PVtBeQvXTz2g
uK1+oOJnSaWaKZp9XctnxCVhBIgACT73MER502z6xC1+m0uh/JbcKORGwlpChCeD/xGGosqGBw3d
AHy1l+H9SY3MmsiiYM7xbltFo6keYijSlnvMzMHd9PMY0/6ZbgkuXDlXnBi57eTLhMLQ+Uc0zdpY
1Mzwjooyo+pIH4rw7jXBjFPrrqjD9EYKcGUbwgTkAU5EoJWxRonZlWLWgL+doyCo7NROGfeTHavB
1NnGjZBxbSiJFSNvBzRMNn0+tYT+/mSZiXuM287YTbQzfJMu3y60ir9vb8UrI7FOMHaBdwOnWWOg
4QyIceo944gOF9ShAVFe7mTlftHc4fD+oVDulm1wip88r84n5UTpXHv0/o7qVPY/yk71/BBi1I+0
Spz3b8BXIQ5oBFLLYE3KiBTHVpU4d45Dl6f0U3Vv2/NMvgEDuxL9XLIuunagC2CcrE7x2GMc2EaN
eiy70tnZaFciNIn63bs/m2yUODLLpU2/lt/ou8leTLVTjxmQrqOpKdk2T2pzH9VLv317qCsnCo9z
6quy6OGCwDxfIS+HDwdNWT32eZHdefQUtx4SCdtSGxF1z+yfbw8nL6LzKOjyipMOFoQITtUqie/1
Qlcqp6soK5TjDsxBdph0NdpWikrzlyAtkOWiEvL2qJc7HuIMMBpgVmBq4O2cTzKTpg8p/cVjadrV
NlTN5mtZGMWLg1TZjaEuN4h0HeHZxSzpgK7f996kd7QF6+LY82gl4a1phnYI7b49oYtRSGBQZpCi
ztyO7MTzCVn6YnXDbC/HOlwG6GB5f7K69lZJ7HIUUj46TWhnMCd3fXrxlS9pbzbhMXQgOkLzL1FB
m80bO1DGgLMtIdVsAIyRXOJcwKTO52LoKT61aesdmwoKYeLNbeK7qW1tIP7n2xaNz9w31LJ4sBPD
vvFIvtj9jA3sjncyGDJeKaucPZSKhVZVhMc5Qa+tiLzWt7X2RdetZ9Frn95etItd+DoQxB0HsQsm
ulq0WXTNMBvCPTqoSD2qCIs9obae7lBQbG/cW1dWDoU6kgx0O6jo6vr5N8XpFfdPuGvHEOS03yZK
H5hQ4m6s3LUJkQjSIKT5LjVCzkdB+JlQHFreMctCcWiJ9PdIarabySrHGwnu682+2iWwW0ywQHLB
Lrq605La04gI/VGbY3HXRAiBDrOW3/e6Hf1FcN2+Q6khR01Bt++RJpMyr573yYmHNHD1rHgMe886
lFYWH2kvLpaP4BY6hAhcxwAcynb37qWml0mRR9aS6Tau9hWYoRKTZsc5Kq4y31laUx8Nfs83t52W
/2MourQWO9iWrZfVFSu6FrW+tmERoPFvomJy7gDt4HfoxreYCLAALs6q9L6S1Qfq1oa73lc4i8Rg
JEwiwuSMuCS3ldqDdF4mtCRViT0ohRVqvHBAg++4R2EUT3XbOij3VfpvkbXTiy3G3PBrey7TfRqG
cRn0GBZ6/qIk1qcw7Qo6WFC5J18BN/QSIxN3D6/eKMkp5zA8arGSgSgP47DfIL1tLYHVc10jLhs7
XwSUuI+2wJRLkharR+LajMC3aIrPeu9SPC+rOPEFAPoPShxpgJjU2gYypRct6SqyH38B4tXfwrpN
2g3FHwuQl4j0D1o8lo/movT3ZuFl3/tB0zJfQ/IE2eSysaKNkkTjV3uiBICuYT+90D+qP9qKU/6o
3dYsiGqR8zeJiibdTvR19Ofa06pyA7dYrYI8nfs7ev3dn9Jzew9Ms6fg8wWwJT+Icjb7o+yDPE6V
1TmbHC2HyC+wwqiDrqkHBjTHUvXhDMTRnQAXA0cKd4W/TmIoUAfyVACOrRIqZDOkB7+aRnfc2erc
3pl21unII3eGESSJUD4uOnh9XzcVawOuNZl2RjNYL4aaD88xbSpwopHxYqColoBwavtiZ6eJ1myi
1kKp2U31foa67qkPBcAXmsKl1+u+h/FB53t9tbibKLWQG7XLKPuE9GvYbc2BA4kYntEhW652+D8P
DaYvAd4y4XLvNEb23e4XcIBKtlTPdmomX1Kec38mEy4WiLFS/89B5qvZxAregNCgbWfnGE3/ocIR
UOIVG9s99kbdAAIcDa/ZRqVde1tQu4b6UbFyqXYxxepvoStsOM8KkRvPyBGMfVMiih04pQmp08oN
SBlGrJXjuwMohRUElnhaSIzMuuhsIVEKbU4rT+hWI1Vrs+1zP6tdzPJ0A+OPt4PSZTcdzANZPwQw
GPQkfKs0SAAjpJZftKelr/VndV40gRhHGDq+QkL9nw5W7I++cAlu3IUPDqKrnGFhZq0LXKkq0GK4
9YMu44kkLiJNA4uaO3F9JQIZAJQ+I6TcupllbwY6kfNmCF37V+XZWRW4QlVOypBD/5kzWwkPVH0d
9d6M0E9E9lwzRl8vxlJsaQ/yOHa6HBUTlUs23Rluov9MBB7GyESU8c8Wu5h2r8fu8BU46fAryycD
wvpcZfFWT9r8VzP2KcqMURc9ISeKnBbC+Zn7qaxQQe8WxKy5RxetOI6ASl8aHpzhKY9CNeUFZTV/
CtNrwKsCvFD2iVoZ6Rb5UDXbjpMLNiFrCzQmGiWr3KORZumTgzvh6FNMtPfF2HXpJg8j77dKvSvy
h8WpvjW2VgzwiRtt2GSW0zwlWtn8yOMZ9qMB/3+PGu9cBzmWJwifO0bubRcDlVl/zvMu841SVcK9
7WZ8pyn1WnGHZ4EJV7pBM9TX3MK976oQswa3n409wrNg2+IqTJH0zHhvBOSVfXpAvLf8Wg8Ck2nS
MCRehzhH77rE4tkB6dsNVYDYPhrTVH6Vp1Yr7GhTu1MlNtVcuXFApcj8PVJBjJCXF2hR8PuV8i4S
3C9+Z+Wt5zdh2lQPvESx5y5aBcipnXoi23uIiDwJaWUVCM0t4WAbjfJFCCwrN16vuC89K/kDc4M4
DiI7WTqWPW2fo9khdPNWGo5UTofmIYrakeZ1FDXYMxjqr8wbp/noJWHU70u3rAdJrOrLw6gpCyjY
jLr0jYf9xZOH6imVCnJMFOjQvl/lt32Cgv5kVdWp6yMTwGzUfSVhM+9a8LyBwOFgV/BHeeNsXWaA
jIorsIuTFR2TdW9O9F09Zp5VYVGSjLuS/fEJPeH6RgC7zJ/lKPIdRzbggMo4zwBpPxhhaXUVNHkp
E0ItQX0UiTPsQMaM94PW30IEXQkYWFOSWvEAN1Rr7Uuel4NobDVuToipzSewwMUpMhbvscsG9ca6
XR1KKk7xNpbYiFUObagC6Qi0x0/TaDmU4DAJWFKVTnSPxejbgfDqUHRqPU8WtSxrNVRb1Mi62Mv/
ODuT5aiRLQw/kSI0D1vV5JJtjIEGmo2ioWml5nl8+vulV5SqohS+G3oB0VlKpU6e4R/qR6h82CJZ
5W5RSxx0Z5AA91e6cSyAG8CdYqTFWMuQh/XPwbAB9z2b4uqxtqzhnNuLgz2Srby37cNFI4cSss5/
M+W9XAUh38mBLMexSJC8behe+hpuLPsUuu7G1t16IDkKQ6TAsMH7r9JfTVebcAjd6nHuNSWYYtN9
LlX7+/1de2vrXFYfUCElYoM0jGHSWnusKzOGf2YrHotQaXO/KHOZFxja8tkW2CQA86eZ40+LlTzW
aRsi3Ws04ktqdFrFoK4Y1YfJ8wqUWUpzUA8YqcGj0PHGAbc1VllQY4uN6Dd2UQbpl538ykJ7/GFF
ahSInP4kw0Ydy5z7D3Xj27VA1MkBBWPOK9WUBnmLVh9n8YhTTffLUIXhO0uWfzLANZ/nGFDZ/fVu
vCmkzKQFFDK1dMFXh3xavHaxB0ug9JB0fjf22ncv97yNBtOtVdD59GiPUM5TEV0ePRfPMskLiR+L
RBGHecyw1lLRqL7/LDdiOoo9cCyJftiJrfvQWtepQyo6VsE8JFg00gLdTk0UtuehOuqMpb8yUtiS
UbvxbJI1BSaSkRIRadV8xHI1ViY6go+aU7jYJhkL7IqYtt7GyXgTebk87szhPNpXsi/CmV9Fid6c
zbBxu+gRP4Pa9LWhi5YHM6z7cRdploj2Vhon5ufR1qPv4dhGhu8ibYb699L0X0srG75FGEFhttGP
yzNy8o27i8doMv0CUan5wdMycqWidqsvXTaHHiYfzOX8frBxkEJA3e/VXMLSl2n6heBEL3buuLh/
I+ltfE+or4adLszxMyO+5NmGBvi71KhG/R4tpC8YhWLLrTGInfwuVTogjx4etr6WVmP1FIl26fZF
FyU/lmiw271FvTeQikxe/iGqrHjcl3WP74lZuHa0s0P6hrvJibpsn5Tp8LPs88Xe45Ggf2j02v08
i7p19+rcz18mNYULOJHUIPk/aVG+M2F5Y+ESpnhgGbBlukMNDLrY5/TfvefeqbOY5M/TXstIib+N
Vq59VMfBs4+4ByQPKqZsT2kVVd6Dh0eK43ddbMX+oPaZcSi8Yul2hlfyNL2pZb/UFlN7qCSu1TzG
MxZvPildMeKA10cv1Jrlz34uFVgQXqxrPmYJWKXPZmYTb4p4Eb5dNn0vsYXzR3vKog/W1Jkf+Ekt
BleVB9G/KBKTGCXYfuxTUiRT7n9RV9GInhqxiGajjSQrE6TL77ZmfICR8pQEiuklp1gYlT8WuokV
wByehmwLKn0N8ZSK03IKDMhNl2i8y/VEWZdqi1Jd4CaL82hWXvMNbMXwK6whHOVGph+MpkyxLAgV
JfV5A9E/NK7zjbbW9RfNaEQCFKQch4G81uWvWMTiLkkVJY8IFffHZKiXJwq3LYbxdXpBMxDRTIlc
RvZ23S2OLdHy4dV64FVedGhDrIu60BzJ6R37va8RiI6JZBDXJJzSazmfJIpQoWuNoBWR+St3ZvVD
Z/GFwTfOcWe3x6/3j80bymEVqjgsaJJRRAKEWI+jkxKbCwWl6sAgE32gx09LBkrtWa04rVbulUe9
1epTjTnHByW250+eVYT7HAuVFy00qZTSvPyS9OUmxlMe2MsfJqe8gJXJtMCurTPVkK6BpDQmj1Ni
aF+XMLQ1riNScD8zTCPb9SOSg4d4SbDKTOzePDjOQJ09aUr/cWOP5J23+il0GAC2kR7xfTmrU5Yz
R1icuogejSy2eWIRzl+Zibv/Wd2U/8pzU/8GXrx4xqzQHOCKjbglOSpWHL6j9sZPKkzCgAdz4SEc
nOVXliD8t4cLMvf7Ie/xvilUrXNRB1sG59f93379gQDSUOlrSswTysarmwinwoUO3BIGaZFwilS7
3sN/MTYuvBursD2m5PvDGboqlpDWz9EZKcLADXNk//LwlxrZ77TzpWsNJpOxHpAG0i5v/RW6oPdj
bFfcwBXY/1VG+NK3sDiX2PuWFeXGnPLKopKes+ThswztZ0YOq7w45eeoSFKE5zkvM+rxsEl2ZZPn
L0nUJ/+hZZv5DDnDQ0nD4txBpt+3vaW+6N5cRn6G7016fOebZMhIlCMPhkjPFq8CLhzscPLm3jqL
bIIQaRJ1m7EIN+LP1ZvkeRmbkgBK3gTyLpcBtVdEaHs9oPUcPtyhGdDbjgdlSyT41ipgxaXiqVTb
WDfSxrqKlo7dDIzQndGkC6NdOGr9xnDqKskkdkgIL71BTDOuZJUro4vU3q0inqXTT2Pm6tJSJuIO
zut9HM3ZIS7MdmNy9HYML4KFXJViRzbliOHqagcnQS/U0psoiEGl6930l5i8nTlWH+HyBp2HDFA1
PpXJeMqm6t8B7X4nSrGUaT+IfvnQWOZuMdJz11tHhOrOTRuNhzLFgrFyNsoJeYBXv5MAC2iHn8hP
XVNkvBxvFqsZkgA9t1jQ8BqsH9VkZz8npBOOBoSBHx2ZEYZVuHpubNLVhSr3yAG8jUY449c11gAE
gPzY+XDoUnjHaonTg6nQ2m5KPXy9/9ncyIv4kuF0MU/S6XisAmBrwYFa+jAKBoHwqYOpFiyMJAfQ
a8ZfYxNrwY19vXXqEB1DeIJ6mgpgdVmEoc4gL2RO1iOuCMTI9Hx1Vo/wtVMfb5Ugr8P3uhq8QSn+
WHJ15OwSoeQRdeAgjvPvTa7phzmF1JO60VZ6cv3hIuqKjCnlDTUoMPzL8DB7PQejmNjNRVvOWRj+
GNqq32DuXOOGpQ46iRB5BrcKN+7lKn3djKpr1WmQjMRYvzYFU55RuDXhVet/h5qXjQemwcL29S5O
Rh/Ko0mRr2St7sdaiCgxqbD9rGYAnvb3z9ONo4sxgISEE1RIBVZ73WmqNKLms6GYiA5gULxnSjrm
ap2d/b6/1I3NpgiXl7bBsIE/L7dhNuFNZcaSBEWRo8UG3f7Q1clWR/DmKjZEITAXpH/rRifjSIMv
3kkCq03nvTlOxUtkd9p76W1IVKJZQ4fJpGlG/X35LGNla2FuFUlARYZPsNMODNRHayMPufGxM+OG
78oNSTKiroog4nwvGsVOA2Ha9XMoVPtJnSLlYdKx8vWFao4bV8ytBWVF4MKvYN0105dhK0xfNc0D
gG6oQQ+qRaRGCRPkeQ9mORmO7z4STJ4Yi5OSwGFez3tadF69uNRFUHLud/GCWN6cpOb7txG4iiSk
0ICU46XLl1WVbZ3Psbw4Ry0+Kq1+Tk1dHMKyfh0S5sb3n+kNubm6iSyJXYECYRNW1gQVMSiDbSCO
HYhKz8RD1Iz1C55/4ddILEOw9FIcAYyT9stqlKz3GbiO/+I6j5CGV0QlIrJeVuhH2WvIH4tlRmgF
29dWe2Cl9lU6yaEF0NpqvGPQXmNhP9T1LkyrnpmpJel6JQY+YOvnbjr16qRmj5DLVGvHzHqy91Cb
6r2B7aV9aGfN6X2RhPmPAVHeT5aeZfPG7XF9oGTXCDQI+Hf0rNdfIyPruEucUAvGtHd2itOCPy3A
glIToqCONvvGgbqm0lH9MbQkq5a63XAMLt/1EosO10xvCeJSqcxdN9j5j7gO63JXRcY4+bozVpbf
KuWg7WPDrEzMhFPdOPZd70VAb4Ujp4x6/VGvEiM8pioOq46eMPFOBT2o+0flOlbxY2UxA5CFhrK9
ak7GaV9RnPJjGzy1nno3eW6LcHpvT0HuCDc4HVAJs1uXTLredejBKEuQ0o7e2wbO7lrvTBvf2PU9
IkG+kslGy4aAtQpVoV6iWFNbepAmvbnH4bR6QMt3eJFQnPd6RUk6BcGQRJjmAln3KgeKtRJpkbk3
gxFHIj+27Hyvoxe08UQ3rm3I86QGSDgABSNwXB4lFzjEwNyyDUi3d7nSp6ekEfshLQJYNX6ViqOc
pvat9Uw36GmJ2nMsP67Fy7fA4jfOCX0pykVUgyWodbW5laIB/429GpgNCTYq6oiG5MZ7zWHYVqiV
MmZRlsnR0+XzkrOn2tzrDUIZtvutIRPaTVHybpoKqxAKCMdAHUCk6ZeroMw+201qNwHsZe8YKU13
gMwavf/QM11FB5a03EZfbBUGwFaIxlDCOrBd4RwLVyvOZU1P4v73e6NriO4rsyYgucDq+IYvH8bT
RWflStEEXWSFZ+wPymfsqW2c7rPsg5K38UmbejvxUdmJjgvl8LMyTuHD/V9x49Nz6BkCHyBJIMlc
nQ5naOYao4o6wBrC2tm6yM+KbYdPmj4kG4O8a8gIX5v8HBAoJkEnjbt84NrQS50drYPImlHPKvI9
aBZzZ4TJB2xYFajiCRhNRWMQUZsZtOmpQl9t7P66/8jXHwS1nsT/yeaMw5u+/BnkynVezkYDTsSI
TlnT13sF7vRGBLi+vN5E2yQQhykf38TlKk6NL7Zjc5FbTaTQ9rfdoyF0FWkeXTxHSxtvXF63norh
MgUsApOMf1cBx4hHRY2GEUiJiON9gdzJfhpMZ//uvSM8oxkvtWmgfazOLINxuk6Kkgd9noU7d6lQ
OutAS91f5fpQQtyCsM2HLgXv1v17bVCcXMv0IrB6RAHiJdYPiY25p8BrdaO+ul4KVAOXHLU3EZLI
dfma4sztkS5SiSjTZCjAwGJr53ZjeKAPsKlYeN1mIEZK4wtJgKPKWC22GO5gmeCrAzUOh4/gRTSs
x7B6sMuaczJ0xpcqrMEBeo1rf7y/pdfHg0GmbG1IGUO5tZfPGRYOElOi7jkeg4Ghdpm/5oVtne6v
cms3pZ4QSG9uAi7zy1VGMqi4zOw+8Dqve64mc9mb7gy7xjHrrfrmjXd+mSpbjHhMkjWmzrC5V+GE
plNmWkM+AFat9H2Ga8xjn4KHQL9YdZ6lQcCZLrKL2NbQCx+dPqTb4AQof0UIRf0u0gm/aislwHa0
MoujifD7Rgy4sR1v+GIs0wg1fJmX2zFPUrgyHYag6SYAJmaanwYb9DvWUdmn+zt/4/1CoqPDB+ad
ZHDdaTHLvpz0Se0DxCqLQ7W4le8AED7cX+U6qL2NwbEFMAigNKQuH6jHrWzRI0InYqqvIQbPSdGG
/tIYxyxH0e3+YrceifY2My2uC67H1WJm5fYu2l5NgFua+dIpoXuqRL4Vp2+ugl0EXA6ZXKxVYLI6
RsNS15rAXeb502KX+A+afbcRnW+dBBIKKhmkJmnMrDrosbksHdgmVqm9aZc60zfUFJN948yf72/a
9UI2scygxQv9hnx6tRD8R0zQkXkLwKln52RehhPizuoRp/YtktT1YeBIk9oiYw2LHu3Xy8OgMIeU
uPAmiKaoOKLjOPm2kQKY05bs4PViC4V269H+XG+V/KGY16Aczx5iI9t8NRG+8Ps6Cb8Mtp1vTDwM
mfZcxhYsIhASkw7CFgCJVVqU0CKZ9Slp4UuVavMjBQHwwTay2juj9OcVIKxxIQeJ3JKipCJb/i1g
IpuIGS5hekopqgUu6QlG4L2pqAt9kFB0TNS1NHlyShStDxx8w90Zau6YR9GZ89eInoq0L++9Vw1d
JTDsuTV/1+tCBBlMz8xfbHv8O4wLldu9r4pvODvrk3QFE9q7PzyuX5eqXdoREVeNyxdbizZbmOvl
Aa/dPRWZGPeCsLW/f1Kve8PggGl10GdjunJFCKpHPcoKURVBrs3G55m220dp4R354WCrp95Vs18V
6O6v91e9cWihGmP4CGuRVvhasw23hdZYYqUIGC1jqz4gALkA0R7ITf223GL43Uh5QSAwQ6IlhsAZ
l8DlVkaZXnl1aRdUtlH2RLWIMzGom4+Wp2SnPoMWFzeofioJVLmuE32Q4tNOb7zMio2XevPBKWgQ
unaoONZETW6HoqOYLxhL1mrkp2ZsfKJGLQ59JkoHvK6ibqRWMqVYfUOGjKoM0CREcB2/lQErDSs0
UropbG6cFn+jpvbaFBaA4P7vFpkPX/fM42gs7+/ZScQW6aOcVMsGxuWuh2oX69YissC2BnEqFmzp
UkUr9j3KfAdEYKONfPU6r6PsJbMg75HQgbXzCqUZkw38E9D20Ipk1zDtQH5wtn+E9JHLnVakAoVh
jIk+TdqcbZzo6wuMxbkgqeIoMwjGlw87TUkI69HIAgNZlm8RSPcnLc/eLZZG3mjRRaDmpshH3Ohy
lUJxFmE2SR4ogx7vm6asnhtznDdayLeehbhjYqQBN+gKXFK5ZeaOcHqCFsD6oQs14ykWZv3w/hgA
QQBCLLkw6MHVjkX24E5Dm9AZxwrspJpTftYaoR0T+swPXpd6G5HuxsXFwZDAafpOOkIHl3vXGe0i
8FkDjvQmLmMPWeXnDlivOYzsL+9/NsgYzBKlWBOrXa41liGXGZSfoK4VHBcrUCLHKA+LiehmzWcE
2xBqvb/kjZcmaYgUbDQhSSZW2+nRvegWyLgB6Flv7xqttxdo4L5/FRJOujJMSOVRXDWYYuBpdQIe
P0hjvfYh340fB0NYG62fG5fSW4IGjEsqiK4RQJGzqGPSkHOqRpu/CENTzr3azc8L/lAf9FqNn1Sk
Ps73N/DG+eBwSLyayQmjDr18Z1gQcw0OZR0AsxgeyN2tPZy3Zl+E5vvLXTJpA0tqAM68srUQYOvE
lt6pVhkMhhruWrP4hRWfAcFNlO8/9LJEoFNHj4ve4OpUJPqUIdweVQEC5PlhQCfglMErO+VJt8V8
uvXSOH4q+RrzNCwOLvdvKoSYvcmEFim6cR93zvDioEwF6SYt08hftGo45r3YaqzeWhYOKVZR7CdX
zWpZzYt0qHNdGchvfq80WbSLneZjNyYM2Tx1Pqpa+W5GOCpv3DQ8KSujZrra1XJCyFlN5zIo9fQ1
Q8F1J/rZ3Xh1N1IFLjOA/fRapZ3DKoZYc4dIXsp+KmOTn5t4ZgrkKuoTNl/Z7zTuxMY89EYnlLm2
tDSiO40869oMDiY3ZXTZVIE9FtnsE7i1VyMe1BfIPVG2V6pZiR/SZoQSSkDTz4MbT6WPF/kWeOBG
KHtDU0FCBgdyhcWBD2ZN8WhXQV8b2hNq784TMvPvpsJLNWTpuijFEiSl4fK86mUyKwOWHHzvrfdQ
G33xYDddebgfVW4dzz9Xkc/6BztjLisj9iq9Cpw5smcfEHF7sNWEHkiRmWcxQ2YeITxv1dO3ghk5
FyR/uL0yoF0uOzD6D3VwlEEkSwtEnsBOFwMj7sqcxNYM7NZJdWgqS38Y+mrrrERFtleNVaYOcQLl
fjLgYqdirHxRY/pZk9hvJNE3zgefA/MwkDpE0HVl1MAVxGGyHINi8kyeba73rhJvDYFvPBW9OqoU
dhE9a2N1H+hG4zRiqIaARKl5SASgTrvuw32iKvmuXDbBhDdemfQNpIynKQ8MTZ6kP06K1QHGTqpm
YMRNoj7gGPDQmnF+dDvbOt4/lFcbKC86XAO5hZAJoaS9XMp1h6QzcsU8Z+j8ZXzphnUUKlTq92YL
q3VWhz8DY93Ojcs5r+v00c6BBYRJF258Yld5P6tIrhpVMsixK2XMwiiwUSWJPKtOkVtPVWqrr509
tThda0X7NJidAW44apq/ZqtNNs7ircWlSrKU90EcYN3+hK+RD8uQmmc3UovvVj9hxFg3dqbt+2Tw
vIch0bWHaZi8/iFv8r76/P43yYlB60oqKVAZXL5JFcHoAfUk4yx6gcalOiu+ZUT/z3uEJkXOQt1B
V3l1NGsXxjph1DhT74mdGafWAYVSY+O0XIVKvjNYgBKhBm8Y6Mr6WazQ8SonPFuVKk5zlDgvhjvB
886bN7sasRuypP90fwOvvjq5qGzKY3AFA3GNOdQj3QhpBIdnzxLTZ6Xk20asUZwhKG+15a+B7YRj
EhWaLGDHyZ1XD9g2RtYYU+GcB7sy/sFJcDiB1En/0gpLeVaiKP8QNql4RuW+PGVVo5wSYdunzMur
Y+qpytdh0OL+NMZ2u/EFXccDfhgniN9HuwoZqcudD/s5dgYytnOFyfwxE0n1cZntLaHLG1sNnkYO
/CWYlwbp5Sqjbra9O8TOWdAR+lssWvfU0/7/vaS9vpHLvAXni67H282Huhf61ZJDsDqxxuC4S1fp
rCXwD7ezhDDXARzpdmOFq64/KoXe+SoIkx9lpDYvFubm0w65rNDa0UzXHf5FEj3j91IPexyqxVeW
yV+YYlVwoGcv/oWnSFvv+H+iK7coDRpsXqFPuPPVdAxbWENGmvgcXTPcFdwWFixAPfxGlwdqlcjz
vvExAKEPlEAq8DvgHFuN4et8jj2QaD3YMOTlwA5W+215nJTUsM+L0qPp7NAb+avv5irxe8vojq6X
5g/cauazJsbp56Lp9YLGqB7t739htw4XBQHYWgnEJ9O6/BmJ0UNyyzEIE5gASS2NBIbbKDZWuYZ6
8LRy7ooslI5O0/r6nLK4HyP42udF4/ugG2X0fpnXDb4qcXEUWTt9CWGdAyeqvBcEotMZ3/oGg/dF
132dQi8A5SP+ff+zSwUkhIFl8Fw3HrMsUbUxw9lVj0Gs62WjH5rx/S15Ht0ldFFLoisPcOpyh4cs
E7FnzTh0AoTdGUuNjl7tdruk97aS5puHiqsOrRgmfgzvVk292Vrg2BS4gTbZ4LR+XsKQnMfZCrpB
xcurjaydNswF7BzX8/vURSPB6Z324f6+3gglUiifnBNCBK2+1a9QQFRWdVgwB3Bq8zv+AcMnZ/aQ
OgANFn+7v9ZVHijJPlLZmRWxKFivNWchrmCMekiWmg59M1c7II9spr7oDGtnLtnwbq04VpRGLTCg
0G8DYnP5Pg19jFoPUUhASsjeRFbdP3Rp+B2foncrFLIShFcgQ4hYgj1ZrYSAROTiYaacx6nDbxsp
CAWO+mAoOAwt2v/x0mTnG+ACZTrf6OVjkQ0585Lpyhk1N+OlC4vxUBiD+Zqi1bJxod06H/KG4WIH
8o53+eVSZm4LpTa9KJgwe3x0FDM+jRSxhxBj7o3Ac2Mpkj/iK90HrvZ1q6+TE+88z6IgkfIuk4JE
k44q6L4p+3ojQbq1FEU3fgYgDulQyb//o0IwxhEusreIQJ216mF2F/PJFYv37AIg3Uhr5Qat7k/a
ezIlgptMVF0djNi1Kj2xozjoB7yb3UY4J1RGat2vVGX83Kll+Q9wUDHswqkf/hLC22qxXOfVtIVh
+1hvExvC2uWz9tIyYQntOJiXLjw6ksArTATCEOHazwrLkWHsSGjsw7u/dkc2k9AjR8YGcM3lulZB
Gt8rZXiusjb5J4ka80lJtOxDli3uRwPFgo1M5cY7dQChM+fDFIFZ7fo5taFXwq5XzlDgfuhxHWNL
2gly0EQ53X8yed2vXykVgqRV8hWiQXT5ZFRBESw1uO1a6y7e3jQ6r35YPC9HBScz9C+l1yyw/7gZ
/76/8FuicbUy4Dq5n3Lgt0pERNM54UjuGkx2qu9HENOHReuRACyHcJ8l+q+sD1+J38hDzS8oMBwc
VzkgGQkuRxPFcbHiAr/NaDhGOvrLXuHFGy/h1mmnOapJbhZH7e3S++PDonwsTWM0CLheowVZJMx/
itHIvtn9oJ6iwat9F8WbR5ha4WsVI+Jzf4Nu3DBAnhhPgU+Rg5BVYpzzGRhqzZlrW7Xa8VVkn3Db
a59Qrkm/lVYuvr57PYf5B983jT4O3So65i6GWRR74TlX8XcqkAE/wPRPXxJ3LDYOnYzpq1f/51Jr
YGOLH2yKdkR4HjOMjtxqRj4MPb/3x2BWoQynsqKnvsZ1eOVEAE5YxdG66HXKVXe/KEr5cZ7wvL2/
d9fodHqy+G9AAuKdkYCsDnNB877o9CI8J4tSnfUpLH9DocNWtavrDvxTgi74nCwnWvwlBUZTP5S5
u5ywou+wM+0dcY5TXX8Mq9T0E9DHX52o8V7v/8gbwRPYBGKQdJHk/bc6UKqwx0ZVpvDMzzmaJYiG
sSxfnWkMVFyNmPeGL2UnNoY2tyIZvD34OuQuoMFWp6pnr6IaLd3zLHAg7Y3C/hQDi3hyksb8f5ai
3wLKmYKC13EZylraZB5UFuXMzPUv20ohWgHlO3Z6uHUN3cp3CVkSZYXCJz3/VdKyjOrQYUYWEp/1
5RCP+fKsFUASCyeHHGhG3Yvqlt1DKOrp6I7J/NCO8Pnuv85bH5GUWZEkIuxF1tzUyYuqqkb361w7
qNlxLYd7yPdbRs43ohCULkhRkuMGOmN1E6llBv0ydb1z5swAX5h2Vw8tQ85DafAd7REALTde463n
QlocLIRMCbn+Ll9jHw4JWPIaziUA6D3+hLhACWWLc3vruZCClYUwWhwwlC5XgbZTzAsQ7/MYwoBm
6pw+qc6Qnqe8jj8n9qC8P83lGodZhl80m7mWdEHFckoqgGFndAzH71FKl6ekyHwdEQraiK63Pjm4
ynQd0M3S2MfLR4vrsnEV21HOtTmXT3aVFt8drET2OEdsLXXrXXFbQDDk5qDEXJ2OFrVStD/TCNZ+
bAe9iNvAyootNNLNVbiGyW6heVHNXj4QnkOVUSAAEYwY9+zK3hD/wKZJv9z/nmSIXl1KcAtZQiVz
R7ZoldyqBWp8GETYZ7NwlqdW8byD0/QCRf3SHF+7DBE38oF86wO7eltUq9xPkEjl2ldEqrDuRGrm
E2ouyeDspzoyHhKlcg+FnS8bB+NqH2VhzLngI4U5Qey63EfKlCQshdI8utnkPBseAjZ1NW5RDa+D
o/Q9YFxBbQzOEcj75TL2iApxOkTNY5hpGk66CPBUu1nodYx1VJ5NTDEq4wNGuclAA37QAd+bbbQv
TFf5752vlF9C7iaZWMTqq95xR2vewziZX2JbY78nC55wrtJS5yWZGzGdjMTxgOLHNtqC91e+yh0Z
30sGMlA9h6xgjSb3yoocYFHbR2Dx6D/Giaoj8uiM2sGddf2hddvwaKm5/Z+ZtopzbHPX3IBJXr9s
hpceDApiNrnruv1TxX0TNmZZPGpF5f0CoW9+TmFybIS1a6A33TXZxKJ3i94DMiiXLzvmcq+ieioe
jbJrPnplaBwaday/AbkxfDsXiUeSMw+kF/Tw/5ltl+LQ03CPmnunO9p9CZEgVZoncOA5NKvM2diG
G6eREoMknryWMIVUxuUPNMZMa1UrKh8FXEhEDDCN30MKTz9Xgl9hgT/4e2CM+WHCV+Bp1sV4Asj1
7oTXoXSUCAgpLsctKm+jP0qJ1MVA3hVV+di13fJipb0b9E1svReh9bbKm7vdGyFwfaeho17OXVc+
JopT75tWyZ8bYST7+0f7Gjcpl2EWSSPlzbtgVTLSUe21UYzlY2pp8ydXJGI3D7ESVOXIp7yUwykb
2ujF8hBYqk1z/JJH/fgwUGW+O55JuSOqVq5w2GD2KtB0labn82CljzTvbfSREXH8oVlV9+3+A9/4
kuD5A+oAjwbI6ZoLRoWBpkn26GQdXX279pCm2fQivb4HyLLe8JhgIxker66fJHTTyo2L7DEtcFf1
IV1qL9k0W9B+i2z6cf+Rbi2G4iUvUnouEiAuz2OWqp01L4jRFLPu/AWuVXkmG/MexmoZNj7AW7tH
ZGAQQgYJcXr1/YVgtcdq9MpHD8FtY+7qneJCDbz/PFfZnBToYJAAV0B2E9Ygz8EtUqe08+qxpTv8
y4xs7dhNxfRfsizRXjU5kvfXe2OiXiQLLAgump4QKTgdfOdyA+fIdbCLEdljiPuYApbf0yYkzMhS
dulspIWPUh1imGZcOE9VqHu4t2cLFkD5OLYIVwnROrgpIVoTmWgK+svMDBBuE5Lfu2ZMrX/nZOiB
SnS1972m4x7UzWg9DM3YxXtNqxuk+qLQSX2znsKAUUqNaEA7Ji+92zMazYRJ23YuF+OfpBxgm2Du
FdIazNT6g54xXESjIfUQg1byONo3aEYmfjpYibmPur4812Pd1SC94wqyX7f0874c6+mz3Rp6dDLG
of1hSHE4X4Ata3y1H90Ul2Shjud+9AC3Zii3VohsN2Pvu4Naaf5UixjqTzjWEbE3L37m4xDmr23v
VOK88WbY+NWLgZiItS1aB2zdWnzSbJBxFzEyoRWXForw0OYdJ80Zq20q2d34iGiUSwa8lPEFM3R5
BhSKCzHCOn9U+8Q5eBWkA6tTIYuaW/zBa1lSh+jDgAX5bLLtK2ggw0N1XFqWsihL9y3814dhyuxD
2PRqgJq3G9TKEv1ye6F9srywOeilaX6K0Lj7UbmttsvLQW9RIUiiB1Rh0xdUvPJdkeSO35ddRnK7
iCfIC32woHx7MJ3U+BehA/Pj/Xdz4ytlgM8sCl9nds2WoeKPW9DG3NYrpIRrpFgGaYGW7ueqQxY5
DM1dlWTf7y936/0A7+fVMFR3OA+XyzWZokFJVglyOjpnk5ENflm76lEJyy3i+nUz0wGThpIaVEUi
EJzuy7UMqtbFapr20ay4/303cuZ033aF9ylaFq09uGXVlWeXONj7lTe5J9UT8+hTnap7vQbhieV5
mDq7zunDTx4aPL9aGOp0khatOfRWUvcbt/iNd4E8MEx7KUDCdb66Acowd4aqa5rHpHSn/xjaGWjU
DAj3EbnU5TkqnK284TolNsGk8EXSsGAysiaOLpyvdq4L9TGaGu2A+hCOAOMwD7+1ien3PgcN/ZSh
HnaOZ2cMNDts6+P9AyGD8io2SMoQlx6viRHC6plDuJdSxk59tDpnbxitenRF+zEx0/+sIkuPIAC2
IDI4WF+vyXUEpwMSJJOgde2K+mJTFDZrCpHhPVF3MXgqgr6+PEWZMOp9ZWNIe0o5CSenECEHNXKt
EEloA5O6vO5IbBYw3Hy97TRa/gCmzYODYsX/Ij6XnvOinifftEX4QbGTKTmphT1/W7BfyvxwosdW
2zhm0EZBR8Gf1bx4JaQvn6I07z+hod7D02qRAjCsuGKOgnkcx2B0lIGbym2/mFY+gzqb5E/P9HF4
tQdv+LcyogXvDzjNny1Bx9Gvl3L8nulZ8sNJQrF8Gm0lSbl1wvRzAS79+zya4gOcKvdL3erdTzsy
q2RXpWPyXGhRohyaPvR+LmllxztjiCL0xYtp+N1ETjv6OZopn+Y0B4Zjm+FnuP8t+v/WYv6MoNJy
xaqa8qgmcfiPUPui9wcxA1PVwihHsD8Zh9yfMnpVPqNv66/Ki6t8XzXR8MUQPVr5IDQyv48FmwMr
ARBEE8N4Aq7BVqFL22BssWhOix9S7tHNdRml67u4aZaXLnf639S5DoD3puheHFWJwoNtlWN/SsdQ
tMe+mNx+16R5y2srW2/0Bxhr3d4RoXbiXkV1JJ8cdCyTxGBSXrfjskv4QSN6OSNeAmE7jP8q+cA0
i2ssb56tKE+nFywHyuYU9sj/73o1ybh8Q9NddtTWqs6d3nvFSQxASgEm1hGnCuXsfAdnLvvhjuiP
+0aqOR+ydERXBuwZz69Ndosy/+LGh8RKtR+kJ/lMPZ7Y3Y5bvCt3fV3F1U5zq1Q75IOb1PvJGKx8
141F/tRmhl3uQxwZUOLVO+U/Cnseto1DxYZcX+rxToST+QtmYJ77Sqir4ZNYRsXdDfyn94vWbn9K
IpDwqz7R+8P/mDuT3cqVNL+/SuHuWc15aHTVguQZpKNZmcphQyiVmZynYHBcGfCT2E9gwF40YDT8
CrffyD9mVpVTR7KOb6+MCySQV6kTh2Qw4ov/9x9gPhW6H6VZZftgcsqlM+VzusU0bIi2maLFXyDK
23JVZs1qwMPDSVg1Ij4cUxhJJpw7tymhgebwkGHPNQY91S4TVhsIjUhr/PL9qJmj7AwajLzDP7r4
nLtO/nVYRmvwKaz64kR9+koRDBJArYBNI9qP475lu5KcVK1XDwKFW9B6SXYR1SdX2Fc2PCQYJo50
CNlZ4dY1/5f9FV/N0ZsHczkA/tQbzr1LWOB2GTaO1p1YSl8dCh4sIA+nH2iOz4eqDWOZu6VUDy57
12VZY7bk5d28jz3yD/74qr06ZQEFwwB4YeWGX2nSUcEvB10v2/OCFkIYueqwiapi+OLkLhqu2Wof
3x70leuDOwNUSx/MXolSz6+vqcH3Fxa3Q6aqzW2lQPn1gbDqD/EsThGlX5KUHAA5YKoVIGCbOFbm
O+wRsuzU+UDAT9T5JjsGSxypG46/LKWYAzRRyvWiWSkG2e4SL36KGus7WS7a7A9sqveSJeC7WXSV
cuI5v5y4MCFX+hDExFUQf1RDlTKOu4Xakk27rT9a+Gef40VoD/7bt3u9nc93ZvQ868Uzo1Ya5BGK
NLtOEcex2x86AuAD06QTXddl5Tc837BJWMTfHu+Vy2I86micpNb+4FEloOYYYwgguYMascW0iZFs
MvIRN2+PArD/2nXhgQY+hqUEZcfRNMJecaanKg4NfeQ50PVROQeKJz9LU7Ki3sxs6nS8Ry/rLnM9
ic+lM2W4ItiR1YeWiNIygCRcNKFnyWnaWpOmH0xrGrItxFTnXWWW+vsOf1InVIumW3wryyIa953U
uzCGHUp2Tlc77x1TNNiRNykdnCnXJjWM1TZqgtQz6yc7bhvVH8bezTdtrSRfomgApesMt3mnO3Ok
B4raePO2dRxF8xvZT01gE/DZBfmkuNNGEob9uc9jNaGUKPXSz1IbHuNUDeQlSM0Sd06hjXcVR1yO
mXNvGNtKTF3GVebGVclWO5GEAzE71JW+eHTjtPtc6EmXb/qFoCR/yEyXPCDTy4tQ0qiZA0mVUvnW
5Np3LXFWeSDLdJSHeFYA+KIidXN/4JulyDrJJL3OvUXo99x0hA5KbsuvU+Lpyq5LkvZpLmX6GDei
r31bxIKW/lRKarCodVQfhgImzs56bsdbJR4JQDPqOsC5pbodGxg+AS2RvghyolEwXOkb5ZBo5vxe
gQnzZdSscW82cxz77Eb9p4l6Sd8mPYmAfSWVYuulFo8gEQteacqoqj1W1h4+wdoiPXWTMKGcXToO
EuefWNGWw5Tn6+FBYs0cjnAYn6JCTzucmxeMJe2y6Paq0fcihLxZf60skQ5+YUsOI31qFnfsq73Y
qPhevWtS23hkVrV6iE2Hogfoi/MqsI2Fw7KGdzZ/5oOHzYoyUBG9/U6sC8bxm07Dg648bO7Vo+D5
G9GbkyY1LxkPIkmnMAE2OeM0lbV+PMR1mBTRcjNGIiXv8j8AwkLUg2yqoYDhwRybbQmnGDUyiMbD
WLWaD+U1DtRWnqL+v7KUoe6n1l+Xspd414BjvpfrrjxURpReIE0Qt8aKgWTlXITwnOWJ7fGVpQwE
D9IBOz48+WPcUF3cUUvytEdIkVlXyzgqpZ+6UfOHsWWgBVgDEClgh3Bpz5+bksfD0BhZf1jmqDgs
xkpbMPF3fnt2/PCsO5oea/+Nbti630NSfj5M6zqi6+qkP+BgPxmBh1ziCjtAU/g4/DrCR3E8HVyl
F5/VuhJUnZNOAcAbUMa+4hT2p65woo/wtczeN5VWoA6YE/NBKylpg8XCWMZfOJFUganWToqyfsme
9Egk3ZlJtOLnSm+zdEPqxlKEo1Q4DXfRzHmkGvsx8jNyErIw6mB3A4/1ot8Uzkh6hMxazNKVIb6O
zdK9HtVcPvXFEn03+zbfMhHbzkddnM7bZCAFxo/T1CtCV8Uv1tf7hQAgtrjeI0ECOCCghOwJ0ECF
dkqm+/IsuvJg4Cv80C5R1RzdXEK3uiJR5SFpvY4oj17pCKpJs7Mu0fUNjlLl98oU7v3bz/RlKcWo
sLypb1YS1bFNoWiroh2EwQth5tG7ZHa6C3LkrUuUlNOJauXVC1wFyDRT6Qgcd93IN8ptb5nkgWOm
nW11jva3JiZ/t3hIe0CcXr2eak6hc69dIHo6OMfcV0h7Rwh3lhtjHkWKPDTANJMfqU10uehG8V6J
LX339s18raLgwAYEiP6Z8615/B7GoqCNy27nGo01BZMbmf4Azh/0dqkEbVzNja8Yfednatxu2T7U
GzlP+WVPBR3omepto3Zo93mfqp+BsxSwiKK8Jghg2ju57n0xiz6+bInnu3XspLzg3dDO28YsTzyp
V+4ZGNBqjokQGTOBowLMsIfU7Rc5HEySYw6cS/M9R7LpXNRxsn/7lr0yKVYW7koupsAGD3w+61VB
IuSo98NB15ruARCiKEKOg6ADKnidnUdKWJoa3uZvD/vKPgDcgyktVoWQWI5J/olnyzmT43DoVXiL
lgAKcKOuPNi1OrzPx9o9cZkvxS3MYc/7uTzDQztG9CTdh9QtzOEQ1536Rc+shbVOqe0s0OrRvBDw
/h9TU3Z3RbMswUgq6zDn7tMKOABy1PhH+cR+Vp9y0xve91HaxRtUEf2DsIfmimh3UqdbuL8PZRL1
zWaK7PZ8XLT6WqaK8k7ILrqSWiIfsK8snlLbEbqvCeXBTkEKOPFqZb2dK/SUwdu3+eX2x5q4Ns5W
/0KOKUdrmutMSWEu+XioFc8hfrVK6C/rpwKZXj7Mlc0NgWdljcOrWX/+y8k6tnupGqWbH4py2NLb
bxA2jN1DLC39rKYNceKiXk5ZfKhoMEHqhjKEecPRcFXRWPDts0MfJRPby7TN1KiBGVsUfhZp7yEO
nKKhvHIIpYzAf37FKREdHTdO4pxUq9p2ikODOXQR2H0yZeumi4AQJceSb3XOxI9tPJbfWg6FrW9i
PvwRPRWW53o1oqEi7lLpNzRL+j+c/YZOCA49ym868Wucz/P74eYQ7gDQJRmHA5gGoqwVcjz1xr68
689HOeprawUhS+rM0som7u76UpkzzmBxftA5L8D064ft6PXl7u0J/AqDgp2KXjrMAB46a8XziyOZ
Oh2EncpD32Oom1Gz32rCXsJBqcszl2b7hW0mFczRbDwzpKPtWzedP6i9ZgfDoMpdp/bWofBy7yZq
0uLEt3u5Tq9fjnM5hKgfkpDnX87jeifHSeQhh6cE4V638BhW+41XiD9s2c9D5glTPK8wACE/z4dy
lKlcZqeRh5rCiJwxOQHz9id9pNfl/nmFyTC0iH9QYNcX7PkwVWXoXVxRn5scPEPQyOhDRafzOh2m
Go+IDG/cyJMbuiI6nbUh2yjdOL0XnZ3v4Lq1/4H7S9Afzx70B6Bgvf+/LCxdrEjOshqH12RRDmjS
hhsCFcV2wp/6xJb7cqWkQw75FxUDaSbUSM+HEoLTP1kivESdIX3+VRc49ZRt3p7OL1dKlAQQRmlU
rvXecZdHdzNRRhobO3h3uueY3/sGeFYoYCVu2m7pTpwnT4139NLW2CklPWeTw2wV8gGhTR+ac499
bKNcTvp8ymTgFfILUwdSPngVOwLt/+d3cSBFuGscrz8gx8E6hYy82ncSvdw3XZM8RFU3AX0kk7Pr
Rru66CenOuBCLgJV9v0p2d0rLyeUajpqqyPyS0fPLo5SzaktUDNaP36sFMsFdqo4TPbiVBDOS5Uy
JRT0bctDrGmh1Fpn1y8TVQpvqKUbyUOktM67HDl9GnSdIKLdEdKmsZWl871bEkgeKP1cPiiOOzxg
T4LzZG4AKwVTw3q2mTnzEMMH2H8qh2tdJo/eaxzUMNNC80+D+VjcVZXOZPQLEKIdW86FXsyZ5bdo
AM9Lox0CrdDEjiglEViDtty/PedfebPIX0KmQcwcMdc/Vvhf7o2J67XGjjgclJKTZRyVxk5v5anD
zauj0EJA1Em/Fsnh8ydg1+Wca100HBLcE8JCDPXOmqL8xPv7ypyCDU2bduVGojA5es6k8BVVtL5P
VoHRphFnn8xZOKFF6+dEkfPK9TASRxh8oxDKHdsVR06sjSYNtMO4EBFVjc0QSlKrT4zyclN3gS04
ffIHISfHC+zMF1fdilWP5Y9VaDK1EOkAiVHGvAQ0UuQuXZRTHsmvDYqonZvIGQ1c5qhekUD0WZNx
DlVgP227fk6gmtZNmE7zeG6MpX0nckU9wZt/+eRQ7eB3AUeEdYk95fn8gGTXZkiZSExWpnvZYNTW
6vVHsiHSEwO9aOSz+DEIKjiuDv/8oyWwbuZ5LkrdIvpBDJ8i2Ri4R5X4yehFp7xLCZrPt01ZOFcZ
VikXSae04dvv24srRdy7AglQECEuvOgWtAoAKgLy9tC1ueuL3FhCoXdGkFFQn5g+LyYpQ+krTcKA
U8SYR9caqYrXK07cHqQ3FkE8OVqwjCS1/+ELgo+AKQ8GUgiKf0R1/bKAjDQsR0+p0oOjSnuLtOzO
IV19I5P43dsDveSp0BrkmYEerN1ITC+fT5KhJBMoMrP4oOewhohXTZyGNKsJ24N6musqIFe0AD5f
5jzezoY7X3tzOz/g3ZVep8YwFMSz1wTHmW3plKRt9PFXqx7mVYJZOyZadgwy9m9/5xcv0zqt6VhC
rOEdRr70/CvnRD2mZuwq5zOMhEc8qDqFFFM7PSSmHK9JtEvtoFHb4Y9Gf7Gkw1FeZS8MTc/2+bC2
N2JLUsfpoTCsCpck0QdNWrUb8rqLU7yoF6jOyohBTASsw9q7Er2eDzZF8ZSM5mJQt2TFY4rU4nap
Jk7kemyR5e4VWpHt52WOzyN0RUMAv3YpP3bD0t5pndCVWwNPHfOmT+P0LE+VsvFVfbar0DJLa8QB
R2kNoFJP8YIMv0+JrarqSD/K1e4bzpfR9WhlsAHUEmGenynzDEWxxFAMqkCXWfR/nJhg37zM1HBp
hsa+kF6trbwFwUnMicwmP5dWnN/GwnGqIB/qiKwVOzPEtsNVFwf/ehnCKR5b6+DN3fzgUU1rodLa
0fdu0Oc7AreJ39Ukx5xOzuSreZE2YXlEeODnqhkU9SwpsT/hhchMEThpbBX+oPVpHyS6XVgBofD1
fozUiOicuA15b4wvpZmVq69HLi4ivYj1IC7KJgqQBFkT1ouEY20HFEwk1iwpHI5yGtxzkjrjL7Ri
PGsb22OTcqRF3xUU3WxF+3xR4GqkQEVXlZPSbKPeaLuwtRb72oraRe49c5FLYJkwCjZ22mcf3Dpv
uj08bFvdzlrRkAbZ9bK6M/us6TaQ4OIHRe1hJwryCLikXO3VUDXohXHPRZdCXUmsL5E3RrxgCIBx
TSjMTPPdrq5bNmc9eSpQEpA6RG4Kfl7KQqxnVMrxU1GWHZEmXkcazzxZygejzN2tvnTaxxZrkXE7
Ewl8rQqlVLZFWhb3xKR12zm13G0+l2oSjhjR3nCnzc9a2unnbd86Z7o3epuh18StN47Ve07J5tbr
svK2khOkesd5Py9NxdfDNeZhtvWhCzDeY+ogq8HZfTa/YXbEQqMu8pOD7djnxoGCLAjvy7ekpgNG
1nrVf6p0O1m2ijuSnd4kafKhTGT2BHA+eb6escCFVeMIRMp9A06BizYkocQ1pmDWRWKSX1rC0G6x
qahDverckgBDw+78fNTFt3aFqNDTyu8NLzhnhSWvPy1uknygBVvzyzlio41RR1HqK4Ta33SeGIhw
W9pP9FT1R5PEvE/csDinNb9Y90aWutUm1+sRPmxRGmUIRyezg6TVzMOwZLEXpJGu77Q51mpsTsRU
8bDGOfLNzqOtjSu/zG4bABZK6NxUpd+46LXabm72ttOoxabEmv6x9Jr1sdd1PqFgEL3r25nS8qxr
KPhB4brVfBahkoPz06viUbHb4oNYPFmHHPg4ocwKgOfOQKJ4U8i0EH47w6AJWhF1tHSXrJyCTJvW
+z3JPjurYOTpgVu58VOap5rcLAQYxwH1zvBeYzEpCWiNhqtYMatPVt+KaosuKr5P06Vygxi2onfV
wA6+8uJ2PuiloY1+Al9JJ7zRm2y/8ohU910rm6eNRe79gaMkdhldFOeXI5XRghp4pC8+mDWcntYc
8odkwp+SrJ5U5uecYrs0o7i3sFawZsPcNLyEfSC1oj/L9c7OUFBN+p1wcSAPZKHLJ/IArR5HswQL
n1hQE207LsnbeYpspw1npkKGWuMk97yIvbpfaFVfdXZasibGGBr4xIH3N+YczWNYclGe33VzZwbt
HLn+lCXjsG04HSW+1WZuu5kyi+ySBtGJX+djM20caSytL8cpw8w5cmPddyFq25uZ1RE7bdm5JtZA
iTZAfcoaXoOe1dd3PQERELFy/G5sslz3sx56TLBMLLCBupRuvYlLA9ZxkmGmVia5ZgaeYltfYjNz
71t2gehyGLLhaWQK3ZqLsmCCbNEDDSIjE1d5MxOeY4p0ulKFU/NMpWHf580g2xADkBy82laKeacL
WLOhMztRf9kUmM5cymyGVK5EGjsvJPjmyqu06uOoNUSmZ2nTfJKKDg0dHADrAAFzrvMlWRCoaxBH
I6CIOlLWI20uA6PMGkk/XzgHMzeiZCNZn8NYX+Ik6HUPTrxD3trHwdVg8CqTBRbWrB00u0TbvSuL
VL2zWVYPBnFkVShBS6/g15slPvdgLef1rKs5643ZfrSjpT5LedtpsJPTUPhKUs/ESxS4bAWQxnjf
ez2Ork2XIBhflY66U2fKjiAZZ40XrRuN27qqeSxJ0SQyJDi1sH24dvKubXKj31Jn6x2B9sL6xvbd
3IDhLuZeY+0RPrdm/ArdKBPbPgIqvTZ7rzF928tkHHpFxPssXGepQ6F23Xea7zY/VCa3WfNWoQSk
/VKMbLcQYy/c3qFbbllk3oeQ8Wt3l2UO6afOPCnfnWjmf+sZ/22xCtXasFrIe6dtWqTJTZLhn7kd
I/KDdnOlLdkaZtJ/ww5PzbZt79VWgO+htPZox9iO4qFVnQ2Jd5XYCGr7z8JS87u0N8fvmgKtZLvA
zJgDI1VgJDgSZX0bT81jrxf1E8KLjLjrCr09Eng935Y62x33LjbsjWYlc7XRyzpLw0xrOPN5rakY
vor7FszXZpquTTVO5w04RKTtDXJ+OYEWrdgR0DCzRNKraP0B6wrTb+oGT21tya8V2+jp7Bil89Qt
mfcxw2vrcz0urR1qtKGqrUSW8I60LUhTZYONRKK2I1JIzN83HukF28YYgDNyJYYtWmQzMaj9UkZK
QECAIUNat+UN8sxMD5YUnq3etbMZEONodMEIYzAJ7MbAUKuwhGFhftQ4Hw29Mq/g6GTZrYAfk4ct
VSDOnqayTGFptRGEADtrYOei+79CEsLWRtQTS2HTaC1cj4RWbrBELVL9tGVdt0Z3qFB6tN6NioHo
Ryk95b1VdFbrN0qnTbCCTD3zFc1uvve4IX1QO7cwoMTa40VqadzcqZPKVdur2KwX3qw8armuXmtG
qY2hMfVzFOA0sxxsseT3+qxjcdH1BnxYTzaLHtKSjL/ng9DeLb2af1HU1PU2hiC2z5euqL/bQKqG
X3MgLHzh5OrsQ+8lhSgpBuNbCkmnYDVL59Svor6NA1JfmwMc07nckB/iGmFlcTIJxt5gghu1thZ5
BUtx2JVpNCGrL0DQhlnPP1aDVt8rs+jjwClWr8q41pQvZVxAximGyN53kdN9KTPb+TSzyTD/u54+
qQkE0Aa9sLSIN2IWjY9nlY1AEeQLRBSs/VsyiLrcj7TQviMiKZi8kRz0vUg9kiKs2ZMQEaC43ivl
OG9IQOAzFjWtmsApY5gA3ljV6FtLAx92ralNip1CpNcekgPaZ2Ocw/nKpmE5R/6CfQkQaXkxJIb2
0VVmHTfkZbDO1LmVTgCaqbyrVFh3fifH4qmMRtKVa9Ur653gJHRnyU41gqao2AQj6UATGjNyn/ZF
2/W3Zq/3RtB3efLRkvUofcIWGuHn2Aee0ynNnqp+SZwwxdrjU5a4w0FYWQ42tgDr+Q5iVOumGkZy
DqaosXI/xsj1s9sZ5e0EkVfxp4lGYtDpcasEnUN5ns2zQmIYwYDaHvNaJcgsfTJD0+0yfWcTJ/al
dnD52PToJD7nJMl7AdtvdCiH2s5v28hkDUi6RXaBik7w8wT+8G5Oyt79XNhp972uKpkGWoQpI2RW
CDbBXOA05jvMzhTzodR6EIPnfNKlU7T7JBo5isKft5aNWeTdVZe5s4u/LjsnXKql+4IkAp8GR3oJ
ci3YZTfO7CpQvYbGqv2RRIB3epxmCizhLLsrepJMfXPImoFnrWrvANmNrz1GIM221Z3Y2jjJjCwc
QNw7ZWHyAnZdD4bYv2irwxh9zmMf61wBolfZX87TZEx2ahTLB1BQ7dIUorgZS+JK/NF0WgKF0nhZ
s0emfVTI5tExsyFwnci6FXRN6RpW1nyCePQDlfgVcf353VCNs2HSozyOyq3LYVhSezDOgRLiIB6s
nkDTiR0+kjm1vKXF1lZELoHhudnuWglJvmi0eJsvsxeoU6bd0qZwgy5pjI3VaQsVnRzPMzMVu1jF
UdRVOfD6SyumbQs+8BPo/Ken6Z/jb/XNzy/a/fVf+PsTkJRI40Qe/fWvl+mTqLv6u/yX9df+8c+e
/9Jfr5tv1b0U377Jy8fm+F8++0U+/2/jh4/y8dlfNsxQOd/238R8963rC/ljEL7p+i//X3/4p28/
PuXd3Hz7y29PNTDX+mlxWle//e1HZ1//8ht+IL8gLOvn/+2HV48lv/f7f/n9X3//t9//++//7ff/
9e//+d//04tf/fbYyb/8Btj1ZxrdK5UNUxsmIQDI+O3nT4w/g6USabHGlYOCgMhUtZAJv/RnxNHo
oAjbgCq2gpG//amr+58/whMdLJSMAOgQqE713/5+C549rP/z8P5U9eVNjW9O95ffzKO+D0AnHUm6
1auXAZ+nHqFCU5qa8ywULAWrKH9K2KBLMZBJn8J6yAAuH3R7Lh8l+rDMzzwD2cMUDZr0SzBL3+o6
SV68E5E6FrlzfGaNItl0EEXp/jn9JIJidji2toPmbJEDXE96Y6ENidUMom3G5BaNEg8B07y6FoVY
bpomyiqfpaJA1Zgq73X6UvcpMH6KfiR3Z1/1lmsVmjxe21jDF0EULTtN5cTvZ3Zqfyh60wWugQRp
+FRiSpCPTp77skTT4+Nt1ARF3i5nRAKrJ4h9P/CzX15j7iStI5iDwKmQG16ootgvHQkPtN5Ni7W3
I/RyQljpmdsR50UMXcR2NpdbAYrPhqIO5wWynSibPpklBzpYsY+TVOI9PjnVlTCNgx3JAnlH8a2O
LW/TecatsUScSepBsIg2y+UCsSF0srSffZMuRseZG25dZC4nYOp1Bry4LpBOVMdrgu3xDKEJXHeT
Ota7alS+eDCi4Acal6hUqkBLlHdZRckV5e0pLO+1Udd5rmGwCsawopm/QLlWkmRFBjFypxgD+CrS
nm0Kxcj3ysH0cYTQdr+8u397MX59EY7Q0R9Pz1nNXmhpY+xx3N8Q5WBMimLVu9nU5xs4iOqFbrVt
qI1xwiFrEYhn9FPJw0cA/ItBj+DKGnc4W0xuvfOQ/fowgVjF80jbEJvmbN++vmNnrZ9jrVyYFQNe
LbWf39BKHZrYFV7DY5yXLVx6ziLGeYct2+JlWgi/Og5nTB23i1dc5VLGQVIN2ZPTdHlYJoru92VZ
X1YLiiCbwvePtZ9/fDsIlXSD1wYgrKvn304gVutjh5qsdz/YIHYHKZYFoCwb9+Tw/LFmxM/BOGCv
qhQoEseC4yamXY9Mtt650ZKcMQPj7VgUp/wkX5tR+IYgn3aJYH4RVirmqDNF39XQwyLzTGSx5Mje
zLuizIfAmqDEL1o2/dyNn23Gv07joz7Lz0tzkPm4SHUB+dcZ98trY9tpnUuDSxvHLAumCt/+Ws1O
RUhYR60rhqFtDzsBhjH/0aF7Powc6xxKvl3vEucs7u9ccRYJFczC29S1dihEsxnLu7HaK8qHvp1D
s0GR22Shp3xXla0mvC3Rv4GM3iMb8Kva2BKmN2lfARZXkyC4O3mQciacs606NgQI7iLD3gtjU8Td
oVW/mr25mWl8x91jGS1naEHcwtmZ5mfZbhLvLCouG8vyLVCnotJ2dXRrxJhAD/MF+kKUdWNQllaQ
Lw0HCcAsOW6sOt3GEhsAvEROTOwfDqXPl881Gg2SMNp2WhPHtCThdZ6ypHm7y+D3bTndJBxcLeu2
ysjpyhpnDlqjXba1weIPeq/5lTviSOsCGVhWKc7UsUivUsCkXaTM6o58IBjacfvYkt3qVwSpbUFX
oJG9vVy8+rWJtCEYEMEdZcHR0kTs6DCnmhC72UXv7pv4crMvPznvje8lWa5+s0GT+IETfgcIF/v2
zr67tX8aR/6h0vLNovFZsfl/LUL/fywtVwXTP/29bntZWv5Xisp//f1/8ue//f4/nhWW6y/+vbC0
/rx28tiZYXuhkuAR/SwsPefPazVJkhJuTau18j/qSl2lsGSBXU9B2G3QkftHXcmHsR5SBbI5EIsD
temP1JXHOxu8S6xz6J/jGUlxedyIs7qixX0u6/ZDqchLUhpK3c9Xn/bMSMpT3IR1Lv76ijEYHst8
fVIGoI4f69HTSkl1XTPaPeoEuVLR2r2STnFIFynegxKB/P3yNF4pFl4bEEOqtQSn00gy0vPlL9P6
2nBFKva6R08ODliqXJHvgzpBLaqbyR5PhTcc12BcIZUXxLbV3Z/XcV32f1nWa61OCJfiTI7OOOMs
l9vOQU3c6qYbkMPVURJvQSqar7HF3vL2tR7vKDZmM2tBi7yC6hap0fOhvUSJKk1tuaUZvUXsEfVt
gYzzxCgv5gujcGHcTWi6iPyO7mhJPiJlM6O00yDPaSRaD2Ws6FtBxPipJMP1s55Nl3UsqIJsXMhF
QQWeX1GE+XG1yLHdj2NNMuS0ourdfU9Eu5/kEdtWdCIk8rWLw5IOWhQlB2e6ozOWMQoF/5yy3Tue
0vtRkiR7dRqV3exYT28/LCzT1+fx7OrALSwXTRhPjOzSYzoQvSMJFodTT+6Ow6WeF8onbFWqJaBX
tNy2ZQbew1HF2NTm5OIekMShzDgl0u8zla+49Smfq3kQX0W2sBV7RU7DShGeo2xpp6ccZZKlH7cW
CvrIVyBjJqtydrhP9C6FnKYVCWCR1mr3cdtNV/qiq7XfI9n5iFMNAkW1NgoJS97QbvN2JTXCejfu
VZmalg9p2sDuPgYMwqtJo/kO0lm1IRkQ5RDmHuY7F3midfG+yAx2wUF2C8XCiPujltDDpf3r2Agf
aBYVku9FKoBJGEU6lG5yvtAWTR3f47tWQQnB56PeRvW4V9TWmbbs3jL/oCd6juwDKyeKMwTmyVCE
UABrWQVZt4jkunUUj25LQm9z/NCPdkuZsRh5NB4Gah/k8DJykzIcTDRkoZJ7Xhoa0C4+uU6a0vyj
X8BB2WjRrUO+Br77VGU46wLxDE1L17gS/cRRp3Sci1E1O+VazWZ1uKgNDxcEujoOhuG6rrxrC0Lz
fLsp+wVDBI10XaSK/Y3OvUxDbAJjuXFd2mgbK2ua5NxqMvG5jVSLBlyMr1hdcU/ox29TzBhnuidd
VR4UfS7HraFmSwoxAAXOdrYarTsAl5ZjgNWfHHwxcSQLVZwxGnoPemvTACtVOrNqLNR7tTKcDMkc
zum+RW6c4WeE5/Qf9UlL39de5/QPMU6dzdZJDFwZ4mZGziVw0oCJhzGPe9mXaK52edJWpP8KRa6H
vbFSfezmY7F14lidv5hJ3hZECFcK5uV8sHkzKHGShqVa6vgrlSktPQxRpuWWtnVkvZ9jAR+uStJi
oLuMW8dBs2BHb9weKgjeCt7oeJ+xH9IV6bfCGLyLZKQlELpxAslhscy23w2tk3jnauRhapBMXhRf
daXh0laIDHjV/C+aqnRkIlGFWaJN9JASvdKzoDKaFL9iL3apa9UW2XCgKzCCfKr0zrvNk9rtL7DQ
GNWHytJ6hX+je1eEiczMXWVexF0Bo6a7oXHg6BAyrOq9aGCmBGVbGs22T8eRQN2i6T8YOWK8UKv0
gfygKhfJBzcxc7LpuzbzmyJyqr3ZIr6/G5xYXcKJ14OeIY5T5plZGsblmh1Ct74UWMWkCA8Q1U0I
7d4x2733saQj5DdYnb2vUwDFjZIsGFrXHqkuqLSquEPomsGWcgjTUZOvLSZifaDmLIhXHUQWvL1M
Bz8vSB3jgg1Ja1W3Nj2e0Ucw3WmhnDQ0GRD8THr3mtFo094YytHhOp2cbhaqqy7Uh9Istiawtx4O
sTlfyS7PmjDTMT8JiGkaSx/HDSXbR3Q49TBbrBzwvCzRolcWDiN0SLuxvzKKWTVRdyO+mCXGlXRT
FTTksIW+VGobL/+bszPZbRtp1/AVEWCRLA5bURIlD7Edx7GdDZE4CeepOPPqz8MsDlqyYcM/0L1q
tEtVrOEb3sG3IkeFiHUUIZVWR+tv0Tipq33SJt1LadrhLx1uhrslZ59zXzcKykxAdZJ02zpux8WW
Togx0Tvv72otbXHrCIX2R1bhWAfIrS6PdZwW/QVSNUuP7lcEwSYSMzL82UgHBLjPCDVzSYGQ0JZ0
79xiig0/5FLK/Nwq+9tW65BNyGiCOTtTX0aoyXFUuxskeLMRfE1oHiFTJeFmpJ9d+hOqJ7GfmCF0
zdWbyLx2ygaT7g6BnAe976b7WsWhEaBmqvJ9P8Sl9qVMMg0m6OCpm9jr0LO2Ew+jE9lP3ujXIHYe
zb6KbB85EvFi95H6OSxqjPZ6NTtqT87b3PerlwxsunhtxSA5U27X9lB9HbVdvJuMIgs3poZWgO8M
dP83jWvVx0Tmeh/ES4uQKLbxmPk5WNsdHdScSh/GTA+lvHOsn43uxhnboTRi32wxMt2kSKqgCVpT
JPRLMIjXyhhLoF0GMO5ysUsH9pY2PSRaWvxZ0ir/Be8o3ZdWNz179lQHvH3Fk6za5Um0HsSg1sNt
GIAQfSu+2cijVQDemo5mRVLkd2Y/OhxPwddGGCTeDygFDIemG7W/E23CG2LvqIUAMSXPEm3y59xU
6lsn4NtvsqpJlV9pSagD0sBXLDCSuXsZCy2M/aiwo9qnRZfe4WYTpixlZYKngkn7xxAlPcfajXpW
rmrr70kYSdSxYlfer3JmP2Y92pkJMJW+7tzdMoQR0j3gxn7liZldAWTE4gp2VRZWyDSMRe0+1GWT
fdOo4l0W4wSsu3yu22lvdHmyDQvUAtLOMJ+LpNEedeXZj90ir9AF7K+1Om2djTVm7VXXSpRi3HTa
9kbWKl+VC7pBaNTFV51Wjzul9cXXBhjKZWEt14ZR9duiNapr9FU8ScvcWG6Txu4OkuYk6DdAdRR/
HXqvmvloFGI3mvHX2q2d28KdPXdn5pP8C94mxdxEYMRbiUn6hYeHCy3/btsvXrEF5lr5hZ49sCkE
WSlcs29mLpB1mOVd4Y09XveDZfmtViLYZV8yhejCBF7Pjbs4z9oCn7aiIBtTMS6tCw1xwnqTwqNG
+y/vgT1NrvGiaZn1x+gNgXPGPLi8Z9NjMjp/0QgcLixvMW/bMtcPCIOVW3xamj9yjrFqHFvUDX17
UlHhG44iaYZfANSltJH362bhbQatE491WOtf0hqtKalkd6G5Sx9tknHBX6XvhHbIPafdLSZwxk0i
9fmb2Q1LHMScxD9J3ldZ4GaefeewLl8qbDG+6lP8AuBQcrGgp36JbnB0XdNuW25VrbwrC7LW3shd
yv1Jg/L+Js9n8wu9okXyHmFR4ukZzi4JbloHgGSmoKxeLC4wPKMKNwpFngonpA5CO0xwdBV6CxWM
AH/YnPCjljUn2KUnOca9sRuXcrmr4e5bfo7Wu9jndCUFado8xxiKz/aAzoURKT+rukxsKPpIGzkc
5wYRhqzwCbHkU23gfDTTHh6urHLqn+osbd1ngiAFSrAay/usyMSvoqsrdWizaRz3AJem+kssIrCU
NN2Hu8hu0EwqliVP8dB11BIsyDgmR80a+uFZKMQBflPwbM3jXJvTk8qoSz5VQJ8upgY3U7+cNEF3
N9NRmwMbtkx+PUTofSFS0u3r1OjuETkEH6WlidoMuEw4wdp/xDZKL5InV9TDRMdDArSWpuZN27Bj
Uj7uZsVzWJtq2YwEJ9uCrknnN5XR/EU9ZrhOY9O8INapv5qAJcRXTXo87olp5X/pFqNY5ZqxWe48
LkkHT7S0uNXb2XsyMo/CrlmX9WMYFtWubeyYjnZm9Q9Kkov7htWQ+KBDAu05GyakDOlzK6BBoech
1MXmguQPS42jHqbJCyTN/q5py+HgZevjMlddAhW6KC7h8wN0JcfzyzDMOP5FM3zPrHR+aUfXQTMw
d/IrXevDm6U26Ne0FJuVjxZWOF0WbkhICBI1TH/iv11320QqO0O9TaQ3bppq32w1R1A4XaTeNtMM
mPkmD4usC7TBjJ44sUS7YCL7R5ooLvIXRvazCQGcI6WiwtsqpP8E8gCZNbTJ0SbrzavGGwTsbq3x
vsJRQ9Alc8L6YXb7Bk2Lcij3WWj1l52tPF9YXd36VjaOh7kSY5CY8YRgnFfcLWTtHGk7uig6OSFn
C4IhSewQOnT6iCoWCZSRzt9XZiJYmT67oqcFlkEzYppgayY2Ash90FDO2sw20YUDeIkgqCfAnmLw
GIMx2t9V4d2hXobSyWi0OyCbzd+pVDbrQP5z6AUhbznVzaYHkwnGs44fzCUPSq9sjouqnnURXpq4
YN+4hXEEn4X6jVNwj5fZRvO6q5rkcGvb2WUUCusvirZH4GjEs8iGQMbfI7c6bDQ3DWQkbpBz4Nrx
eFKdMnpEYBcV+c4Q4CE6tY9DfQ/IfSPjyvmide0+nCCAbSzYnyukY6EhGNhG8Z1I3YKUKWhOm/E+
cufWj9xwr6f67dJzAcnIqgiCxvQnbOdsI5ziUmbWNzz84od4gPgm6ogmFGjXIPKI/gm6mmNiuLez
zn2NpF+F8I+rlRthld73fpjlpoyIrsOlvolVdsk70W6apJ0OjYH8Degs57qkiLYz6O1v+tHs/JzF
oRE/jV+zTkDIbeKDCh151JQcA63P7hvCrk1Rxhd4N/Fd+rT3h3E0DlY7AiEym+9maezdlP83zFGi
Gh2gnR3A282cmfdtzMFOe6I81PDE8uw5zRdhoeo+5mP0wp+fd/CFgZzG4H9QHPoj9PRyasP+FgUd
rwM+ml0px9sXZid8uCmgMfLWu8g8xsS/DnBSFf+yl8E4OrKRm0RH863Mx9DgoyY7dLvlVq/bO70c
76NEgyPpONezK7rrDiHF+y6fptbXPNR4rdoId73K9G85VQ1zm+YAi9jH0OB3Wm8e9T7qESBXGihU
hBCIRoEI1kGcdONjUixNzIAtsGM159wwIJg3oWd+ycYu/2aWzoAyiBgS/t7yyxXZH90qBKWGto2O
JQxP2pktXlSdvXHDcN8OFsli6zY/ek9m1xNp9XZJBsQBzWyXNquvZudlqZ9pdBu87xCdn7ij0C5J
Jm9nJUYNInImiYPJ4RequVnKQtv0OIFdO7lWXAHlM7aKCsOu0Ubtj8njsBlBrn9ZnOIvR+0K0tjX
FGl2n5gOixLCWNEcO9s5Uhy8J/v+1ui5c+VVxUOG1MqmN7FjzzoUJqNeClIQqoK19ti18Q6T1f57
0etVuguzpD7m2kgaXZuPaY9oJbfZ32h1fqhcb0+OQdttcr0byILVvRiN/CIrvGpTzJyTqAeSRo8O
1w2MTaEYqK92Y/ANxBgOG1GM1e8VknDr9AORXKQ9DlYcXuZ0Er45mdT3fRQdkqzlYmzUQCM9sso7
+CsW0B7X2Egnus/a6r6JM/O75sUPnp24WwBj5oXTTJey57HGyhY4ANDwOycGwUzFqHwB9HOMQlV/
yRsaKppg11UhWqVa9BW40o9qQX0qFxXKgV3Ik+v04ocIC++pMlKYT5o55T8Y46jKDInjttdfWtwG
9iNB77hRop4P7Ng2yIAnkCKJbM+LjPrLoIfjQ4au4bEUffkr02VhXttIbKkd2zX0qA+ErrPNY+Bd
pr2IfUYBCyVlo8FuUF+RoeRPqPlm7Z0FTSDb1rYCf+O6xQ+Z8qemvpGHLFLZXY+ryjVxv+t3XX7f
A0jmI6BG+Uskuv1FeJ3Noqblt7zyetsfa5UHOOBSJJ4J+G/qsaUFpaiNx2QVBnOagJruqMmLfeSN
7aGzzekFl5GBoBoNQIxw7IvSUOoAuKcKklxfUBRLu/Zizgd93uKiNj4OjTKmDXGavG1kh0dl38fF
Leig+4gi3Gac7eKqzwgkfITuooVepwYSFzZFEsw93W1ApF7iczxRSZtnz3B2uqrUtimLGBn6RL/r
qonimh2lxQN1NvlciK7/EhWL3viweOa/Yh6XbbvM/T0llhGdLbvEGVR4skdlMm/KHa8Tsh2oBuC1
GHWGjlxJ3SCCQDbwXOjdXPoDigV3pjV1gv27ACrrMvY3PIYw1baL12J0VEW98hGH7tAmnRv964A+
VOhbVHOXC7mWXZFuAWC3w/49v29RLho3vWO2Do/b5FW+RvMVOODSWgYXtgvBA5aaRwGN4BUQdgl6
FVhzaW26BYPavayp6oO2byGokIjRl6MRkF4tISK0u8WKO287Z+gSX2Ldkq9noiiOY9tawx7jScgi
Vp2ov1PnoUI3JWNrB6UcSCvaaDTIYSfh+ZpdiZt6KgGdztUwlj68jPbJaFX8o4kE8aRI5zLfGGEx
UZwl+UKBfTaKr0k1VCUZ8JghhGpG6KV3LoUqUO3ALzeN3mggV+sQbTwbjr6xlXrrPVdFqlAUN8bp
UQvtPj9YXbLcQbWuTR5cD4BmK4cOGWtDauo4lDL1NrGGQ/I+c3NJd2Ek6t+bSZ/ZW3vQc0SgVE6U
0vZxdWtaxfIiarse/LmO3fyYjLWl73UZZ0HuTGBZJzdLr2fUfcSua2L5Q8bpqPnQnJb8SBkXYGUS
KwMF2AYVhg37Sc996abOsHP1wTT5r079a25lfW1BDK/8iJUGwQ+AnIuvDrNqk7d19ytLQmpRbiaT
h2WuQQFbdk90M+lDua6GtLh2Fqo4SKhzV2ymGsn2Lei/xSDxCGcMh5tmuJNF4Y5E3g01Gn5EuvjO
mDs3laBOuisbXFg3zHoFwqCHoz1QSlR3o9kLjR1BxZqtm9Tz3lnSJAgpotfUgClAAB01+8cGiYqJ
Da1P3Rp+VDR+O6TW/aRoygGlW61NDi69gQd7LkHie1mWLpuqLZanqmGvbMjizZWIlsmXBffufJer
zripqQf84dABKUVqDiTDUhnxRdYrNW8dWAyL7xZW5247BDK/aaFlXVTGIK4Kp3V5uTUzzoHM1u5j
oyAQQIADMey11Xis7aL64VH/88O6fRznhD5z1jih8kfqIs4mNOr52R5lfYjsjp4QePtYbFVYAemf
+XL1loCbelM6JP2XxTLATCOJRuN9GteSVNlHttwRtVGilXmVWBt9SGxjizDr8oueenxNPSz8jSKA
AdkF1Ea/MZrIE5sciht31TRT3jeGfH6Wrjn8gkY2AheeSphEKCQ0fNRl7Stky5To/oSCv9rAfFsA
P+uaCx6Lp1XfD+MkxK72cueFCBE1XL1zijtwvhkYtrapq01WeuNX9M8l/CirGWyuWnvYD6YzVAew
3S2bEl5JDg4b7tNGRJZu39rrnRWEWZrnfpxkpMpNXMCiMacRys3gTQVFCFEJHlpsG91dq2vpY69S
o7iwqRE+5ZR1vzY2+s5bq5HGDfbpLuyJCBKfH+moL1PWXRSRaujF3j6Jex3Efe+syPC5a1/wb0NA
P0zXcXPWd+O4PccwnB24GkatJdUBQaNS7DxzWCq/xQr0iiedKLJHas0iweZ92Who8P1ppdPBPjFE
Tn6Y2FV9GIdU4APdGn9RGbHgYYmx7/8guG7Lo4onOV2EXuIctGz0li27XpLKp1P/V+Vt0++HsobT
MqGEM25yU29ulWr0JyrB/S9ONqgOd8a3ASIJrbLeUX1KZjQn0Q1pVXKdTi6Ad48HiGsrE+U3t9Sq
p5h7RGyQNUYzIqr14jfl7HD2JeoKgiCvzS6zAoijH/UZgRK1F5AhCLOzQTDLqW6q3DXzraHVFDfC
Hns2WFn19Mt2JonYZ1IPy6aj0177kSWWryiA09wx8gn98WYxnYYarw4oSpCU/s3MtPseh5F6wJu5
SLiNY1iShRHb36ok5FFMOOaPKk1E5VejnSSbyNAwxOoGSnkbp66j59xweOdMLaWE0Ey1ZQQd5NUb
mUbsvFqliGgiUtnrqEIt7jPaA9YLrNQScI1ZLqNflZSjNrziUKTUMiPjkXtDawbo6NvFXlrhSJJm
RT8hZki1LwHSXWFoqsIAxRb3yITQr6+lOfzB8Ke5j7KRDTfS3/5DTDfovjFD2ttUs+v+pLbvXdmU
YpCXLSsPZskwzTrwf6mXBwKRiKJ+HQHodhuv2efuKAJndAl/RqGhdY6QVUPPpdK1xwU6iNjS+AAi
L9f+T2DkkmyiFJVNJ2Ho59WFw82SrU1F39xqXc/BhS3QrnSdfOU/oeYOtMfE4uVhGS31NFiRfGF3
lbM/i049luQyX8uw4aUZk2rh8Ln1eDnpyYTQp0NPcQcVcbIvZANxAyOFqLhRncuFk8lOLNQkXQpO
U9Sxw7wRY8/bxJ3WusrQRS91FzdPwwiXF/arMS57WzQkzSqu4GxIc+oerdTRqVsIkr7biG7w+DOr
m+g7ZUEWAoWoed7By/Neopy04L61WjflZa0oGY/K0Mfd4OGtvk1boYx9BZG3DaLUsdARQjLc3DdD
2CQ+8urE2soaeFir0ozMvata65n0cMJvOpsH+zpuElEOGy+ZknanaG/W+yJzAJqXIp+JNGwqlATd
KZNUeTPmlzP2KYi4D2RHN14j2l+DiHO596CbPtFOaKq96iC77CI6Zw2lJ96yI4/E7LDP8SG9IC8u
JdUYhiVZ4A2h22Euxa5jd/xoYqNeth0cD3KWNqJF2Rgt4VPSGOO1E0scZwiJI7FZYoqthMtYft7O
ds8MklGEHaS9Kf82NsJ5Kjr0I/djgZjk2g+mO8FqNuUBMHD36BWoxF1lBsK8u9JY+dZzXZUQTCUE
xg0lzUFul5SL9EgmaoR4uiCgvcXYTLApRneqbkLoHb87WPvj18LWFm/fwrpN9nDntWfbiN1pbxkW
oRo1V+T6KdzM2t5ma/2K88p6FDyEGjGksqOvNAA4521aOd43GHouUf5kECckerzcFPoMjdp1QwcO
Kzuj3xRdKNHJlZSkt1YH2ce3dWUdQXgmF4jXQ8Ay2N0XYewtvyLD6MwtzRH5oCBs1vuyLmYF3VlR
GiI51NHn73Au2TRyzOF7EULzHEUyvlR13KY3LK8UvtlRGB4ruqKb0RXiR9HEbubDoaceUU3K/Enw
qdMeLbp1qSOtgmmCjPJtM0oqhGHkkTjDf4roabvWXPtpboRcKPRZj8QA7eLjWebCLsvasNyYkZ0b
PhGRcZnmujZtmVF9VeZa47IZ0+w+4g1xUHwdKczQLRbupqFQLvbKE2FAauDZm3hO7K+mB7YVhm+u
HgbE7MNts7TGSxRTfCHbX8r9+yiLV/AfYBWkQYCTMeWDpHIGVpFCkzYW2mRr/Sifbb2fH7Ommx6V
Sz5RJDrkq/cHPIdbUvLEZxZrUuTkHGgBZ/CfgoaVcjStO1ih6PFn6LqY3jVyxvVWU6CirhCanhLW
ltQnSEqTKk3Z51DS3/8Zr3As/IxVD9RAxA9M17kCqbkSKWi29we9FsM3drm2rXt4utTxyg9UI16h
jv5JnHoMBZweLOv6U/4DeCqUaa8aZt3BsUq73URdmN5R+8sP78/o9ZfEVBxSEPVx0jLw36fD2E1V
aKPQu8MAR2/fIFMABc6LSdnCOhiSJP7ACvv1CjIewk+A9Vbt33NBQq7ZjkZq0h30Di0vWq/GQ5sg
Um9D3fr+/tTE+ttPgEAsoUFwhYcBSCfjfG6ZbBwnMebukHmZRJ0H8Og4te2+AdDFiCPC1FTQyktn
ljNleLlsDTG0F8qonfv3f8pbq2xY2I6a/B6i37OPmddABegC94eiSI+6rP7E1fiMvni0r/X/Yd+Y
toeWlwm4C5W20w9K33SJENnoDnCQ08PKujtohRQfcD3e2p1gJyH12FLo8lzEWVlEZF2qOopRwKc4
af2lUwr1wVzeWjbc68FxSSgQuCSfziVOUwKfPu4O8wRjL1CZp7W3UCfz6RJpLlS+NTnS7X3/W53v
UFCb4LpXmRjblJK9ejqoXevkoPWkB+Q03V9H2uCVqSnF2a6etfD5/cHOxTIpSKwYPHCqqGViJHQu
Nub2MD9dt50Cun7Fz7JtEVsHgJLuwD/rR0+HHDoBdn8w2la+1NFINFfY5iEss3RXmlN9ZRA/fv3g
R50fnH8/ijCVyxadHLgnp0vg6uAdqcdMQTS7tt/mSt3DaKbMbyyzTyZR7yAUDzdWBRAESX6578om
3Pdz8tERfuNbmOirc9Vy49J1PH9n4H47EoUU9MnaKBBJWP2FAz3eIW5k374/6fMdzZxX1wyQvxDR
BFM/nfM0O+UIxm0JXFocftX2xjGHsfgBleitCfGhUSDiAtQd92xzjR0tGmvxpiCxdcqRA+LFxF6F
N0fAzJFf/wCm+9Zw62Arh8gCfnk2XGYs4BHFMAdLCK4fEiRANnO5xlTsI/nJN5YPbp/L/QZcFuTz
epT/81yhCFRqzoKIqOEOAFpMnTqAKD5SrntjPuggcyh5qzyA32eXWyGI/UlHu8Dq8vGvslP34EX6
9Nuu6B9+ej/YCPWCpeYWcJxz+pU5jnTJLPqruqUv2N4tT2ZRfahSz6r894Vi0yGVCwERYgQw8XMg
Ls4wJSGM1wbNUv9Jk9LbzVb3SXPT9YrBn40/zoaDy3CuPyU7KBLoSLbBolHlLC0rvihzT30QSLyx
AcCzOQ6RChBtzuvpBnApEcFvxIIccFy6XdCeuRAUR/bvf5U3NoALvgFLIhNtUHrpp6Mg5tLWmorn
oJ0r4y4RhUI80rC1qxTwwCe9ZNaFc02sA9BHN8BL/+MA/WdPm2WnwwpXU0A0P1BHAoSIxx5Gp9NF
1M/DfYZezfjBk/fGMq70NMgJq7M2W/10guzuTIE9mdDisOcvIi7GIJ0t95O2Nf+mBjNLIMm7Ml/P
vYyXpCqo/NLLHVZTgbuaDpS9H1q91D+J/F7XkH8NeIU8b5A0TudTFR7VCy8cA8eehh+jLrvfgvTw
JRmc5QMa+eu9IaDPYUFIRQ1jrHPZQircVAKpiAaFiymkaeLoNZRdHVQ1Jar3t+Hrr0QmsnLAYDSh
TCvPHovGC6eBjhiyP6Od5hsdCG2OBMCf90d5PSFDJ7ZapeN0i2j57EglHiiTxpkFFm16GhRVOV0a
jW0jNFC0j//LUFwSXHkIFZ5L+nZTj2leKEVgaXW/9ZKCJvGYDVvHzOQHa7ce0dM7j1mhUefCy0E+
WTdPdwTViz7W0R4LKgTsNv0g+mnrObnxU8UA0XeIw34rF8ALIc2KD26P15+NJIDTjNTjmhicKzYD
oLdTZJpFoPAkvfeWcKZ+pRufvgnBWPIQemveRrFszWX/c23Q9tSxV4qcoKASdCgXJ7wy0BP7YBnf
mMt6oa+8mH/54dko1mQDnchjRpHhsDWyrNvpMAk+HRXx/BF9WwSCRKj62fEFX8rnmnSHFUtC8L6j
jUrYEKfzZ+kvjjTxNwDPRujAk3iuiw+oN29py+pB3HrpViHdt7UmE5GrLCs//X14OChcGAgPrM/i
+RU7VoNTWrNce7+YFuOsvNd7JGbeP1Gvv4+1auvyspskL8b5iaL9XqP5rGRgra3JaIZODOLX+PQu
gA61WhGtvgU8GWffR+gFcDuvk0Ev0hGB8fp3GKOt+P5UXt9DVFxW7VskHFaC2dmjq2WrpZpXygDU
aneDs4N7ZWI/SyaSY2b3/lhvLBuE2pW4x7XHET37OGhf1XRkHCvA+6QGWUbkkmyVaQ6f3tgoHkFO
5q2lNMArf3pIkwH1rBT9/wDj93mzOBIgF0DTDz7P+ldO7zoCOzAmSGA4tOvss3fCjIqeckjNbGZX
XraWFlGrjnWfhl55qPTpkyKzvLSrtzza1fYaTpK5nc7KVMqCqKJbgcYrCUvHXQ508cMPvtHrWaHb
LSGpYYJFzHOexHCt8f55KaBOVVbJcUSMovRB4IS6D9x+HnZAT1HXe39jrD/9dCkpt6E0yx7jjmCm
p1MrjH5w6cDLwJjQjfyatUtPIb/vneJg4RdBHTtSUM3z0ITT5lJUt26LpRo+Uolfv9j5zyBAM1CB
kCsd8eyL9rntAtmpZVBA0r8AryVupFaF+zmbpjtLDNNNY2LV9P7cXx8KChGwTjjkOFBT0TqdO9rE
9FWzXAYpNERfgkf3BUZSu/dHOdeOZU1d1K05F5wMUmFr/Rn/ebiWstXSJtHbIFEjwE3lyBp5w2xa
KT6lG35BLDRzfS2xQmubJDSRAkAO2cusXE0cbWcAQ2OXWJr4MpaDgnZfwXyvO2eyjnMxdd+7Lpkm
f8ksO9pJcyXNeNFYGr5Cw4NmNPKnw1FQgO0/2K+vvxmMQB4v/qGeSiZ8Oq+saxuZDlYHIbBVW7gF
l1FBRD05s34k9Xb9PpqTD4LR12eEMfGhJJJfCauWcTrmnKzW9TA5A69Il6/E8ppf6rP3UxTu8NtV
vflB3vDGeASJfDbqJFTkXo2H/VhszFob9OT82x562B7xXG0361JeuGAo79/fLK/fBB4CZsjkqMzR
ID2dXzJZRZbnVhu0Ki2OIMZRugOfDK4y/Kgg93pq0Ix5f1ZlGQEV92z3E9JDE9VytmWjur95Geko
w5XRl5D4aJtEtvXp+IC6MVEVD52wLeoZp1PrnYEmcKirIKl0+wLOC9R+GUUf1WZeH2oPKXCTsB5Z
d5oaZ9PKqeUvSTKqQHZT/jhBqvEzN0o/uDZfjWIbpA+o8FNFc4kUzvYhCpNTZgDcDvS2ii4JWaiY
KGEfP7kbGIWQlzIDck4WHZLTJYORszZ/2yGgi5ofIMnFB89NQNLkgx28P9RbE6JdwT1A8mrDfzgd
Kl8iZYsY3ckplMZDVjj6ERnZavv5UTAVA56NSROx/PkeaIHJwvIcglAH4+X2g/V9agr1STsirgik
BqRBcVOQKXA3nU4GREvv1JrbB8CArN0UofmRT2H5yWL9v1FIvalUrSIB4mwP4DTST+WQD4EdVdRq
sW3buh0oh88vmUOSYDGOgQD5+YcBHp7altcDmq+ie+D6ETq1c/rr86OwjTEC5B5fW3GnKzZbM2hJ
8OMUg+MG0JZqjZsomfL9p4dZX3i5RjhrTLXuwv88heGC64g1JaibokRaXZRlYU9XUeIU9ecHWstz
+EmwoynFnJ2cqgsXATKxDxbTja41ADz7dHKmD6LdNUI/iVqo4tN2ozoHxHR14zidjqlDFHKLqg+Q
ThXpPjJjke7ioqzL6ymqjNs80gfnemwH3faNTNbR5w/tmu1TZ4IOIi37bDnLATbSCI086FVdfUEl
eaDC/qHn579y9vk0gZ7Zghfp37t7Ok041NNkz0yzys30wois5HtWaqLfL7GK72IDJehIuvFThXrE
TqnQ28ks8T5Y63Utz34EtXub4hBlJqL7szM9DPifFXYyBhKhYLRY22oPcC48GhNEJMANzXjrQHoZ
P0g1Xj3IdIopSRGTUr/hkTw7GMw75GR6Q1CWQ3SVQbLa6nLQrjuoS//DUOiakN7yUcGCnGUZskDg
tFX6EMSS/hVIl7F9meGxXrUIp34U+761nKtxGN+TnYNj3uk3LeespsUkhqDx3PSw8BBflWpGpMDo
RL2vk4YP3er570+ff7YRpbC1TCR4P09HdcF1IqAxDJQtC3GXhv24K3HY/vzFvCbVniCx1qlMnS2k
k0WTiS/cGHTZCO6o1tvLGJL0B59r/fLnG5LjwBNDhLhem6dz4Sz0SaYU1//UzAciBRftQVATSJHW
oMS3JX4hfz+/fKB38LWix49R2NnEJnNu4BItQ4A5eIbGFZBWmAb20/8yClE2A5Bbn4vQdLQb0Dvg
kZ7hGh+9xWq2UZ5HH6RF6/KcLx/Npv8f5az6kRQK/2VBY6MOcUSvCHP8fjS87WfnYuoIGcn16qLp
cL4VJiBJYDCTPqDbWu2WGjXaTPTGB6O8viRoorIVCDaQtaJQfroV8tW2UDXmEChk7sDtutu5RMkg
i7JP13FoA1r0bVGzM+h3niMe6qzoGj2b+DZdnEGp7bujDi7ig1D99buGJCOnx1j7aJzVs8shV7Ns
nTBD6mVabAuIp6J6DSEWGVsojuWTG+q3YTGEEDTyavx0wGMSgv4TrCUt4dE5XUy3wOw1jIkRnBb2
dKSh1NCj1v3B9nuFYkEN6GSYs4s9nQ2ag+h5BmgpWzQi0xlSGdWdvsAqI4pSuSsyD2V41RWbGC8C
GDQAixfUM54/vUXFin/iwsJ9mejodL6Jiti8SdgHGWrGG3jn1p2HK+zD+6O8vu9JvqCdkRcRTNL8
OB3FrSdP6dncB9RzxuyLUWkoHMyNOz7zukyX6awN7k5JwMsfvNuvzzkFR+oE+ALRfWNPnQ7cqrLo
XLPvgmGMmhu7w83XNDPngx27LtLpbQJ+mP4eswOTxH18OsoYp2GhV+0aCSHtmcbwcvKpKAPwreqD
nfPWUHQ0wOhROaOBdDZUly/WOGTc+yhYwVfQOtTRW7D/ahDuZ6sd1I3oV4I2YgnB552dw9BTQ0/N
bQgwzLlOMoD22iT+VISaSI8ZH8zrjQ9F8R6sAaHOau++/vf/xOYjkElKN0YfTFlV7/Owhg/V9HH7
/f2N+MbdQr+SSGrNMygTn507yFzo+VvkZvNioASQxu0OBK29tQbNeozniLSwdoYLLMSSD3qmb0xQ
2igbUzGmuEKb9nSCVNrt0oNSECDWUe+GopyfzTRF1un9Cb6xP8gJAW+yjLTazlOpPF/AwaHkFsDx
n5OjoYGo3hkwr5ttBa/nx/ujrct1tvHp9YFL4+r4d7ZPJ4WQozfkUGSCNjILv1WLanzHaWbE7P8h
5dHzD50PZvh6TIrgax+OO4t+8DkWrjTaVPNoaAaDAi5KsUchIen+rqZ2vLCm7COz5dffjXgYAAQ6
bgIA2bn0KHYermoa6oyxrKlWLU6Fb8jsbN9fyDeyHEkeTasMl1jmpf8fc2ey4zi2LdYv4gX7Zkqq
b0LRKBSZMSEiIzLZ8/CwPeTs+ZsMw/BX3PdHXrKf4VeNb6FmBqpqUoAUksjD3a51/13/0/UPTl61
ukeWE/jFFtrZh67aPAJy8DNJ3LU9ZT/wbrOOSMp3X0X/26nc/d2ppN6vHGZwfvfujqYlEzEK5zM7
kL/awOxOUJjmt3/9If/sq6QZbcJq5NtExPnbzwjMiZWLkVsgp2EbuYir153NxPvffxdkmxxZVOIo
5//uWVN3vejw/fFZNCs5ApUIduVk/MXZ+MfbjJuZOAjMHhVM2ia//ShTG2R5X1ftlomBNJK5cL66
vFSbOLfzp3/9ef7keuetyFqIH/l5fl9Oynq9dLx8aLe4WrIuagpVXZEA69bOMUfvuZJt8/Gv3/FP
PxyWuTux0KLy/LurIet0JWgJw9lvvPwlyKB1sFwwzBgq8Rr1f3Hp/8m7cXzQ1/Kp4lOd/d27Gazw
LpXeddvWdtq10rGXurnAWtFZ+d9+TtO1Jaqjfcs/BDy//dUagBU+8Ll2m/eDzbSekb8yE6r2fYwW
7l9/h3+MeBhm4wkNr/h+X/2+hzvgzqo1Rel+pIWCQ7EC1v+ITmXINmwcyfxSK1P/mvS4XP5iGPtP
jhLKgjRBdeJ+rpvfM7+lNHKZYDneGl7TPuq6HE4TqnLtlo1FErEE5a5gNTWR7MYVe8jJ385/eXtY
4/e3vgeW90fwfzrJzNQw23KBegVONF3PXaxvszT/iwfPHy+a+5u4PssknPBkV799k57efNq5A+iN
lC4h9k0wQnnATrX8q77oHw8t3om6CORX/gtL9rfvZPgTK+ruAsQLXNYm6ai1S3wSf/FQ+7PPQ+BI
Dse9TsnwD0cj9pSiIfyZTeO+SHlfU8y7IAryMf+Lo+tPPhATwPRCKBuDhf995aC1tM6UHs9PBquK
9ywbnP04ldX6f13/fwty/P9EF/8GcPwvUcj/X0KOuQT+AnL8X//53wAd/49//vd//7d//y//BHf8
W9gxL/C/Ycee8w9sqzxEqEaROlDQ/T+wYxfYMaEidZt7NIBYm5/xPywatvEPBlB0BiYpCPK09nm5
/7BoWO4/yEMoCnNnkGfxin+Hdny/tP9vdEdode/+MJRJf552E2HQby9928l8LGVWsLV9BdEvHpvX
vuumt5gq4tkbNPPU59J4YmrkrwroTLn89o7gzan2kgYAezcJLv+Q6EA71tk1V8bWRHWxwzLZvPKZ
veEIWiI2NrG+1OuYoYJ55cZuP27KJj7iNIXKsMzlZ9eyWSgG3Xoa/GXa+irwbgGSwhc98Ds20OrJ
ov/tpD47blnylIrA3E2mNT6BGavqcHCc1lilvZ0CIV3U+GhAjvwRx5yjecmsMqrf+NT4SxUOkBNw
PnV4NdP2hwvqYafAJ26IJf0PRX1sCbV+YrlrxLgXtrDJYbqpasoPAXwqTYGBZLOfFfjxjp1LOzt7
GfvYOirbz34RyZT9vk8qA2D5lLRi1ZlD9WT3glVGWGinZoqTs6G1TAD3I9Qf6B/NxcoV+97l0MjP
YFqal0JQo1oNhkw/BUvf32Se1GuPnZ2V3xlBEtk9Fllq6PaQrDGGj8aq4XB/1aax+2aXE1TBolzu
pChOpCpMYh3FmfLy4m6Uqm6odWDksTDOQrA3FWtvrvyzL1S991CPrkcO110Cw2mFSrePmnbWdoUo
8sfZLwQzkEm2qXQ9/8Xeqrauh5SBhDhvrdBOzIHdbc88s/+nrShJqrMRxM219DJtMy16uyviomCp
D7Rf0QG2kgJzSDhN6nvvQBQBsDlWX6pQ5bclTozjrA82vsNk3My5JW/2AKjNcsbklR0sFr6yJSHI
Yew1VEbOFi4V8iIsWDL8Imp1LrHd4nhbkLpgdmmwtqQiWZUatcow19uDxkTNQ3O3IsxlrFb+YPab
rMm6j94PVvDwHgK9XSP4XaIagM2OHY9uT7wnn/rGtC61IRG+JTybywZhshVoh9ITRSQXdEhprffH
WqvsDVALbZ/XpXEjzexCR1j9VmTGyDaiXr0Xdu89dd48/6oyC1yDXczZSwPmbIm6bB5Ycrf7VWPM
42mBWD0caqHP372iX0IdCJ8XZoCGoIE4/bK2rLjaVHXS7KGf7AEcfLIlGsN0bcSKG+OH5BDBsTjn
kWUBH7FHVrMNbX50XM3/afn9OYUH2RuBWDsjciaHiQWno/ySjKzbLHxlsWRjmEXMYuUCCjlKZayN
xG23aRof+sR4bjob4Fi1sAJg7wcVM3vUDKc86KpNXdXRwh5mUJiQKmc5vk2mwWa++dli3llZevJT
M15ko8E4YncS5FXI+umTKrOb6Odr67aHOLOuEOdeAOs8m6nc5QPYRtSsfj5t3SE7WxDa4ljBu82Z
D6h6bqaiBkyatNe6xp6aT7fWg+sGGoCBVuDvRWIwovQ6Bw4boOOP1LKvaWG+z+ncn114KBdA03GU
Ob312Jn515wmGW1UpR6aXjsVs3sYsYsZnbGzp5Tm50/GnPKwtLVDQxERindyX/xsI7fsrnoAC4+v
wIprLsIBFpXd+CecrVCr8/Zqz+VJBHZo6WqdTiwY4uzRJYihDI9rZ6dZ1Ka9tYYW8lm6bo670O3P
NCfSfSmqYgdi4moXsXNoFfALoBLy00o1VrTZIt8ow1kVxQxOSHwDoeL/1AJL27mtc8in6To5mb1m
EByekzPCHCuTN1NB8uvGIALXAq8hPYzVEtr52yT6fusaw1oAxIgKzk/wbFBP3p2xhotrIQsr8p+1
KZ9hFDVRH3Da9+7DPJUtq30JSNzqlamna+o/oP+95hZEm6qov2K4DnA64a0A+DrTSAjt3gCXO0zP
XgUtza1YSB4iQ9p+5DvZoQS6y9Ty+yL0i1L6mWgZvMd4AuSlnUd3Gtdz1jzx465U6+/SETixrryU
NanuGTziKtc9yDeCCpKbrgVouBARM7jF7CxbB/mGEfEApR4SqDQc5PJgclJNuXgyFyjLmoDiZ1KO
9NzsW5K538wG4EbAb5W1QLNYgMuC+gni0aVojSdjYH5W9/ND6+KQxDp/yrXurlAdoTU0IFgTlVHN
yi65pV24qV8YGmXjjFdLXBdsa7A3CrjQUBTgzao66haTdfXRuYw+OD6crJdpHE+NNnxvpvoh9h0s
JslHb2URQBQVsYntbWc9Oy4+dnXJaguZ99mYPdDArfucDMORit1DvTB1lWs3x6pPxqSFeWovYVqN
TwUPC9cQ5Ur35nWX9jrrqNZ+SoAh9EsATwE4CkbRklpArdSud15hqkAO0jzQEmqgo9tKvF1JEO96
oz2pyjmrxs23dvOT+yvFHZ5Z0WIp7xj3Qx05SV6sUw74k5GUMspn3WDDQ13TZrJXhd7hCBWmXj/W
olfXxXe1Q+3azyWr+aC5bR1OIu+25Na8CvAWc9FPXD1aFXB96zwGPS7WpPd3+aLDmxJuHCkCjUOm
1zPlgNQIu2Fe99ZHwxrBarZZMnHw7kZBAEBAZnFxzHzt7CWzxoWDfhZZcb0ZC5m8aBlnDBm+Wj5G
b3iORXUzeveyWJV1U16p/BNC4VefXhX0IggvXsjYNXNgfFOlg0sr39CTC8IqV2ffOvXy5jcYS0eb
n6nTssdKv9/TTOeL+cFOytVUGzdP815tCEHLyBBgYOffzYqiWhynBSx8GgKeqqtLX0JvnKzu3XPb
x0XFaVizAz+37iFZeCItxs4z+psvY2iTSf4xtAunlulveiaXMWrXoecVd7pBLcPWGTk4G/trrL1X
QHBs7Dtgcrqm/OFVZQSUB0Zmlcuo69V+0dqEC0oSbiVAyRJz32jurpbZY1c0L2mevpYolWINm6OX
YjmARuc55UPdvgx6tytVvlIVqDpoOmVaX2ck5aFBq48rJdiCbj0UTip5jslDTtkFnptDeNt8D+Cm
jbHYm62+AeqX8t3o34Chr4pMQLTuf+Vxcw56eWjtahu0wXeVZ8+NpvGx/LWROw5ktP7ZEmUDH1ba
Udpk78ABulDYLNG5mndIvPlowN7tqjtWsefKR48Zb4Wu72Qau1G7GFGDZH1RCl94toK/5yCeq0+d
ituVp8VL1HChhva0z1Qq1zKXp9wf4GZxgrkSn6MLLiKUWvsIwOFHq/f8WnadUc9phxXjoKALZgVk
Xb0kLaOa5kQ1oNHdjT80x0LTo2xwzRvLuHendPacj/14d4E2OwST/NUCuAHs09Ccxt2oI5TVM2lv
bFZZMOLqfYQnINnSJnhVDjhDt8RqPIA9doa1QU9/C8Ae6K1pAJryE6y+nWHusgqFnUnsva7m9Bsz
ANu0LA9aWT/ZKSHZxIkSDr33HrQVnj2VrtwZiGTSMJyqEV7gyc3khmYvX3KW/KCVhXah5KRkbGod
SKlHdNFvaBef4mU5s1Y3rYQnya5jl+9exj9V46y0an4SjO5Bo/G0bakB055NvmDFmUj5hLMJoty3
qsuyw2QRgHNtQd2fu1tF6LZLEn8fZwCZxrbd6A3G7lSICI3qLyPIwWDX7a24c9c980bJZJfEDFfD
iVUwpqP+flG6QPxlCvA9D7yLKv1IiLTYQ4qUIY3SM2wGH4168868CwJqEz+B3lJnF4xOYpaCUiEq
e4gSAYAZ3NDT0me3vMfIwUGNITJyXBnh2OXQ9d6QJkiOttHaMj1TrEqh7zpVvLLpmUUWPnIIuDax
VX9zy/ls00qW7rIrvfENO+pdMvVoDsEuk+p1whBg59pW9M7X7B6TpMvZN5uBpE/LcRnVMbP0n7Lz
x9VdZkBsdjTj/rvVEeYES3UEMzRFDOVhPpbjzuqc7qMZ4rXX8jeM0qQb2s7vtQQnOOXLB3/rhz9B
xe30ByxRkILgh4SmpcE9q8cfflU+WXN6ajuItRpH5ip3nQZuiYOhzGgtvhvPzA7aYqxQrO972zhl
uh7Wudx2lTohuQYILJNr7c7ptnEyFRYontO2leFkz2c4RcCpAmOdoB4mmB7AFXG4Jvaqs57pah5a
D1WBmy0b6DCpvXYLjh29dTno86sF3S9inn21ONYvJkagBI0sN6Zr15yvmu7Oa9ymW0tkt9ZCj1BI
4nqO3KEvVkMnx9DW+s1077sPQLuvpZXo9aorHayWtFvFbgq4r8MiHUgYK/9b4FXd3kgHKHV+P20E
EIg9mD73SRJ2r1vltWAxwYzv9Tmu93rqVRszy5It3hHrZ9M7JsjpdKa1MnnLrhbJzksRPaB4xtit
lBEaSo8vOWu0kiiG6jPAXl07pHYQfzqla31jQglqEWEG7BjEl9kjGRUI1FpJslim/JKorKFgRPeN
vquLSWkzjSWZZaAM62dBpsGZkRllSNTQ/prc4Z5PpBM8Sic19sLW5HpqGmzWjmy1iwLy+SWmWBxH
kWk7DU/guhjzaT/1y7CTC2w2b3DBeam66JB8qvKZYoeFtlMRNgpZu9+A7GKuK1yYu4iuxcpNdX/D
YJC3mT1ffjmc9Seho8gFLGzGr24rx0+TNbOD3xfNNya4XBC3UBtDvZzVAWTFWESp54nIm4x6Z2Z1
/JL3wt9kgWbtBj1Jv0wFHByYfouz2dKmyt9lMLQ50AJUicy9ql99kWoXyC8mXK/4oNQ8rUVQV8A7
nIUHaAC+3x+RpCHs1onPBls9ElkMQdSK1H5I7mq2kBTGOagCRUvqEif3hWtF0oBM35uBfZukZnwI
i9+BJdufSx14L3DM+7XZFUzESpU89Ja1L9Pi5md6A6Em07dwNmA/SV+Ya0uk4qwFk9q2cvBJtlDz
APG61xm0YDcx2s31K1ztpYfpFESxRORgkGfOIMoC5xA3gwlIzrPa1yzw05/TMo7vuatApDrVuGmr
mejZltp5GSrtrMdAR9t46g9pYAiQoksWBuT7WzWm6UfJ4S5JxGZCt2Usvd3oe8UjCNh8bwinOwZD
ojbzlIJxoysZjgYW5An6LuxeR7zJpJo+3K5/6xS3gJiOCWnVtm6tOzU5cbMfOoZ7oPbsoRYkTgOc
MBtpSjQXLTYHNTKapOwh/7RTkR9tYU/TnZTMvc9cNSIPD9CPlcePrj4sETWI5jB2ozxL2y1WNN4v
/Nnqmru1u22NXm6AfLRR5zoP0iKtE52O1sBUD309uNzh2uTtumTsj8KdxGYB4vlDs7VyxeAD84+j
obY8bMonOSbx95xhob2bEOzzr/ncIRc4S7DRpM45yOmAk2TXsvSTh70rcz2a3RTj6tx5pGGe86CK
qZpDK7arDd08oC7A6iOB6CUU4Fd+VpmTfyeb8L+GBCrkHE/xSTS2DGWSgg3CVn6NJw/eb+F4F7uf
/HXqAzFtrL5b22MxRwtNAo1DwmC8i+zygGs3uwCA5ABXTrdpW5W/2UFfP2Kgry5otBlJtHMdPIU3
PRXdNJ5Sb1neC4OHnpsOzlNq+PPWLIz5aI/BcAnEvLzzqLAJkv3aXRXCHtZTCtuUx2mZnZuRflTo
LqL+GrqGaJLw9dRA13p0ggbjRmeZr9IgqkvNvjnSDJuvutfxwCHpg1UXsOIfjQuQMTq65mbJ4i4S
ejceSVyYWvMa9xK4aQNQT1tWlYNn0F9089rUaYmAXOQbqTvdGoJrvhuAs6/GXA4i6nWj+dC4r1c8
VfV1x2b+KvF4aRBk8V1dHyPt1qu3GcPnEW6CtTYcLT56Zg+Ct3pxpZdtgxgOv+cTX5gZBZ12qOyX
xevGyHRSaqUsYpEki4S3SJb+G7NFQxiw5HNsRd3fu2H2wYhBimlO7pNC+sRiVC1n4xpreiAJpJWx
MyZ/eNTYj74lqnVOcGVZhKVlZ+wW0fmrkZESN6qhgTE14lBCYWVPfa8hKsvNmCTfrSqriP2NSjsh
P0Y4U9d44LYZ9+8LTqFqrU8gv/qpqs0dQ3qMYxRDgs1Dx3N5rVpRvLK1imBlDoLyIp25RteT3dNC
4ErhpCSVAaORT6AzfCoL/H/w5HfBe5C2R29yHBC7qnkvqQDeTHDXJizbJdeckGXYbsdzEjVTWZyd
AM8F8B+8dFk9lavOTd2L7XQDvHrwrL4mpqg3W7vbVdLV1qVnbNwhJiMMBN7QEjDQ2ZZqokpAzOKY
GS2jMS1HbTe62r5KrXv4r8ePBkKmTTEuNXNufs7V3uvX0Wp/Fi6EXtE32Wdqasw+gwwQ+IaoixY/
2laz1pDQaypnGtWJhatsPaAP6A+Nn2kHjNG9HnFKAkD1teCORaKui46+zNTNC7BJreKE45taScvt
MBlIquyBXJShXzCes4sszS8T8dHlafkjNiiDrnMoZLsxSGjMzlkfkyNOQbZLizK4QuRaNr3yuuyx
1hWYKdtLmA1tPcnZOM4DGV+JfW5vw94gdE06NKpOlgxrcmeLX1xN20mbncc0N30Y3rw8VIZhONVM
GW0mj4CTheEA/Ctl8HzXjklwc2Xh4YiyjM1CnR106SAVp0vTjIfFqSuCYTuVkkRcxOaaJQnziGmk
3Sm0eLi762mLBsN+v4vov9vaOCCvNeqDveSOGTX4IKhQogf/Soyh26vaiC+AUO2bRmBzcTq2A8OM
12dqL/P3nch5IhhNY72ykJaB05FLdr1LvLdTSuccIUfuRuX9+ipzuPbQzbZGbdh7sLY8G+bGacHu
o/GiQaTDNwOaeGmXRjtntas+mek3qXct4iVTjfBXWE7Mh6Gpp8dkrsxVPXkdRP+qEGjDy9aM7sSW
AKRzkV4lQzJMZ5bDK7AsbT+z792FPmXYb34+fCXjDNdxEAyYRHO+bqaVe9I0MzJy1kjG+jFOkman
YdVaB7DN97PB7Mudcq2YsCHw1gpK97H+ULiNd7QVekiqM1l7kq1hHmM84PyitIFDrgkR6VKhV8up
HHHcfSVDQylbGNbZclR77RrZvIpEp+SUatNyWHrKeJGnZdraKKiCsR7qYa4Y7OUyeTEGOaaNzE09
safYmhNhgE1cVjM6CKm7SFcjReVXksH4OLqjOJKYthsTXsTLhNLygGoSrcPIJvkTZTdxsBqLxffC
Vsc2wAdd9vY9D0yhaxpdxVVhUdNMG+m9JCJmQQ0h53BthOW+5bhpt6ioxGsbaGm6tagUf2Bd1jTY
vg4eCietvCWaapC37Vyj75UAOUsaWKFtZ8E9CPFlOLZd4ayZaTW3FgVydYNS617ISIz6PJsMQa1i
Jj4LBodjtammVsiLnbXi4uvN4AE/rIENcw613zvh5J9S+mie3DpNj1nT9TczR7UFnJ5SMovJn0ve
1L8qs2s2hCvDK7YkboUysL+DowdP5RUCvHjqip2yKm8PuZTCrZEX2rk2k/LSlcPwENvYEzoHK0SZ
2elFQBU9yQEqOGsDeFBLvblQlOKC6gPzI/Nzs96W/UwgyL5Bvy6ScXylitbhE8ySbp3UhRX5s7iP
pwXVJtGGdJ9xGB0L4qJXLouvrnYJHihGAZwO+metD/rr0qGeCRVEi6eKEyZdGYvFFVBWaf3kB3Qp
dAqdOOOIr0fRjmt6BvUXTQe5nWr2VWmxGDOWB41bppNDoId2O1WnsqbID+nmqR0olhnMbV/7tNHX
qDbMA03Fbg4ZIy3XXsdPnkIk3nDGtVv2zOQqs2eUDoy7JT+cyTfLtZkJBOuQQweXIhM42PaT39Ui
g2v6nx62g1Xfa/qjG6jlodc9c8Pmm7nyYICe60kn17K9rqeqUjrEc1IQcE3tI+4Z7THXl2uQBdc2
j9Vz5TXV2tHcXoX8qU5CGtbIDctgy2t5n9UjB5mmAQUAQ3pRPNl+C1Ta1/bLQj9V64x4ZQi/eW79
llpD67Wr0k/q9yrzu3fOlulku/Ny1tGAHVPSoFNW28trYvLc6j23eS8Am/NYY7UI5vX4o8yFca3j
7qsKEoq6Io03DRWYk2nTcgt1aZUA/it6UQNuuqNhx9VlzJX1Aa1hx5KUOpgtf2tZCNaSk7GTewrY
6tGtfRsYdEfBMKLsB8YwZTH1FJOQLa4qH3OYvGFuV82x0r1mopdQ9zznteZTY80PBiHjlTkZ7ZZM
jAjMXI6z4YuVfhdnp7X1VbDZ6IcjIGOaKYXVVlHL0OTO4hG0cZcM6mktSnHTWMD/6XrUHU1BY0/F
5bwhG57OyNzHdX53dvdVVx9Uax5LL2+5TNw3y26BRVujtZkLI37MJgmwVLJmvZUWzMsIvk71MDCK
ETIN/VCiDPtMXP2j8NP0FgjKZG18l30D33Iqqn6kZe6pKQLvzA33xvJfd1+On228a4hNQpcfm1L5
TPloIUzzG4stWunfEqxvq6RYvEj1eeSNw97SBSaqqT5P2JhoF2jPY9dax7GgfEe2PIVpfE/3ByD+
XTO/1TntF/RgCaxtPrZHj3WFpoivmok0r53cF2Um+4YN9JB+/kLiukQihSTtVa8IM15lufj7nAW/
PbHFYbbUuwYZn7+97LWnJPcvZd48THm9psR7soT+Htf10Zd6qMxyj0/gOVf1Uz61Z/SBFV+FVe78
IH5Khta7QT0DQ16PMaYdSPRa6+5zYlU31CelvwUV1dBBs6kO9c+Ty/bA6Gj6ptXUlYSEKgA6eXci
6maBovpcqE4flny2IGm77Thh+fTsH5lCDkbMFXiRpjKx7WwH8rPIoX1vKJ3NB6VZLJ9PXfM2cfRt
F4ZEoyXzrbcgK/ooSZc4omV3r0w10/N9kq+KisGhacrINbXvrrCSsJtzqKN+AIc9j/OTcieA+Gqq
9r1gII7B1Oqdnjh5d9m1G2k59IyY5w15Fj/o5J9bzJrNLiC3G0LMCL/yRvEhdMHgrVgIHXEmckp2
aflU8Kh7IG2lNtwGc7013Hh5GDkLt6iTDjywxrd8EIgh6NyvlqKn8k/2zo5bGt906RLgTgGNxt62
SSwKnSpNaCJNhI3tTxs0AjyktLFrnhJoutOO9egkBHtV8CUJenGY0ba5ny+gD4NgYMaPozkykgkV
TqP37Suj00uE9a04zlY3n8gobeCMFFFr0uky1NJp+BbQbvwqREo5jR3O/h3/nXiGDqFoMRnYMJdq
PlI5rvWV4whnXy1l5nBbwHHVNc1AhOB0Jx7V02upde2JLb7hw9UGbJ0kq+T0jtF3X7Lp1UHlbvqW
ibo7whAU9IfnzNkH9Ka3tW4Dj+6Y5EiiMWssIi89yTgoBlFhS2LZO1wyVmMinWCDIsw8GS+U6sZX
GElID4Ic0iNjr0F9mpWhiXXSKzM+yMTSJDIPu602tP3hGef0bl9Kf8wP/uLZZ89H30KirO21GQ+p
7SlcaXYmKTnUCxipLD6mrqm5FCuT6hDrWVNGY6D5Z0RNPi2V2czW7DD6N9QFZET0MAV3DIqfW7m4
BVgBDuJRyvrJUIbhhNPdmWcugXEmTrT31Lm1FLCxYGg+EDpxWcqcJq6mcnLXFHsFE8o2MwdlYDK9
2fveQW+8a1n61LOcNMkfWnLXY+ZIpGqaQduKDBhHpM0DVte3blx4v8y2yB4XAOm0hNvGulgDN2A0
WvDyO88t7yRStqeSXl7yhhOQHt24gfqgrdwiMyOe2Hw++pBMC/Dxssken8a4pvGcJlJb+940X2tn
EK9uHCc7nMAi9AO/3yyuEz+gEmt28X2XVLxbdfbmSGQWAg1lGDj6+ILMSuyw4hnfbAQUj0jY+hWx
1/jeodNjyy/XTk3d4RoqdOFGDc6Fx6VPs5e5G5qnEeeDmVHkW1MdbChQ4ShCCMHqEusUWU5zDAx0
QYi05MWxrgv3UdqFt/IwZ3hRwrD254RDdJ/PYqRfbhs0JTjENKlrvwx+xEh38vTGHvO84Tyw9kmL
ua1IKivFQrCktFMN94z0ImVkIRgPzVCRsjSt8aPRYm9FB9g56fQYDjge64e5kv6e1mKySbz6Rxo3
L2WsiypsyBOpxvIesnByKnyCL2CwHM4vJIh261fr1gh+dcWyXHMTtevgZz+tRnZHzSvLNWn6fPYx
gCI7SPwrrXb9OfWH4WmmC3TOyoJyabz09ELopIWpXgQvluZJOxy8PPgol4q0CYIJWV5fuU/KrClM
LUvbRqaZk1B6/lzv0gnbhAOP5yfXPxMiTW/fuqROdsNipdSjtGBDHroL8mzZDQ6YvNAXrrcZNVSn
VlDTjCvB5WGzoH3k9Nhj8TVU6UMd9PGKwrr7hGuFnicJ3bL1qgwSPE4ETA/SYVeWlT4qhKWROHsq
XcZjVfviccjT4QHfhDjnU2pN3IwMBQAPNfZZWdGRmJjFzUrZ/ar0LH0bNGfOQr7BnNbIpPlrUVav
qFCMN0p21NeksE+oiUgQl0auxcQ4UZlUgMjl6J0y5OMXzDPjpmnRe/i9M3zG0m5WbYZdYzGL+oQO
I96XCHEOs9lyzAZe/zw4S/1gzXm2kkBcIr2qjTEsOp6fll7R2DCJ5KZFGnfTwZOV2vMqC0rrWTTF
fPfsedHU+PLmTWvJLAMqlf7RjVEnD0w36A2Yp4ZZqLUY2DCKSncMqLsFfGXEJ/GxXmxvNcw6JoLe
8rJjaY/l0R37eQWbMWf04Z4qJ9C1YuRJhxZk3hsFSEZqkpzOneBOoZhzYb45Y/NEFq/LYvWX2UGa
jKuh+m6Q3W0TschvcZf6bwDt3S+7au8BBfJ3JtpU5CvHQKBtlMinxevUVZRRrPriz5086NXoPQz6
QlUnkfbZtHuFlnqQx7kT2pYWPtj+chSP9Aj4rIaljGHlMRawp/gc37xcV9ui0Jt0RRim8XiWzWVY
OB5bw6L86kz1cOmkF3ykSertDEv2SWhRO8K5XOQvVsvvhX7dc8/0P6Zd0BvVwEXeTiczMXHqCM4O
rKdBZn2xWz2saA6cAzzSVFzQPDM8cSf5mveOu1bMzmEYiTP7bqJPMznNEEI4cq4Gvs/G1ur1qLXx
j6JCOc4DPVNfgnGfx4EE3l8ZpY7fDsu6XNcIMBio/NlXhCHpMl9HJF2qNcYD72MdC8px6zgFSRoW
rpDvHWMv7OQkC3VS20zBOvVRQNq8RuHWnFVNfXDVVv+TvTPXjSXJ+vurDMaSjBzkvgDffEYutVeR
LC53cRJ3zT0r982SfBmCHkCAPJmCBBkypGdovZF+ye6ZJqtZLH0DyBNmegbdt8nIjIw4ceKc/wJl
QotCEAAaqd0BsZn40IEX82DSlp5SVusyxUfJDsh/6K2rKhjJJFDp8wum1DtsGOGaDJQ8A1pfAV7h
+ahoolkq6sumfC53esI+3hjLyVpSDK+BaQIUGn0j/ZiOnfpo6HWfrXxTkO+q0i83vsZlwVNiEZVa
pT5lK0GMrNDjvkFQr+nQOrBw/Y0USlCjTnR9ArkZVl0T0BUjkXrAimZyRRC00eIF3vj21+f9U95m
t6cob+q//vmcAACxBo0CFZFnqBvA1rUzckqTiUNEfI1WrR8GcAQR9FpHsUzEbOgFLoDmVJ4KwMI7
cfvcmWaL62NbgUf8lyHNz5/jXCY0wqt4OIm9vsTmR3GSMGy8SKnj5f9Hmjfj+vtf/0yJ58WXd780
X/70I2+iZjx8yX789c+//Afw5f/ml/8G0vx//u9/O6PNf/nvf/rlP86Qc/7x//rlv/7yX/70r375
T7/851/+/b9+hT+ff+2v+HNBV/8C8wvaOAhr2J7mLA/W/6ibv/5Z0LW/UHVToa+gliSb0LH/jkCX
zL+ASkcGC6iCCXNHQQrgNwS6ZIBAV4EfzCp8sq4BGv/nfwLvH/w4/bZ067O/f7mUX3MVNORlUeqF
cI66yMwM1c5oEQJ7tA9y3EuspKNJPaKn7f9KVHg15MshXuPM/zjEDIJ/QVeZNVYsiJG+O4SE+gIR
70LwOK7uX3yaNzblaxbX34bRUbxgTqDPn1GPGgHuTSOKvuuntOTVbHc6jW6iWU/cjdbvD/VMYv09
jP06Fv4IgOdnYQiE9l+/kqWdqlKcRp9KbrcNJdqFJrFTEt3SH5clHrCR0m1PqJOrYbLhanBoRnU1
Bspqnl2rH5eioF95/ddUgt8eCSECXGFQvaMS8PqRpBhf2xPQMZcD5lhwiQ9h7CRSuw3mD1uZj0E6
XOFBXRtyXlsvPixmBiNM2d7HJDP4QNZ8LEhyhrx18hbgK20dbbD+RdSnP77lvNZeDNmYiT4jFX23
SGMnFkNAEcnqysedF8r5x51Zr2wM2NLo77weI8abHYwPaanpn24nMf9MjYyjJ8QsUtnrmQpytd1S
PwRLd7oV1Ws6as+M+fPxDQSMUVKTZ1m6sy0JSQ/IUlIB0ug+F2p1MzWZO+JgArNgZ/qUeAJMfDTr
SKlgVWbmY1g3V5jUZ5KGv06zAScFBgxoCuTcX0+B5Y8Ax7rMd8csoE4HaLHKdgXVBkk0H3PclwCB
UcHqgWwrGzQB6HuA/DHDlKuLj9UhUCCN78PGYynsUqvdYjKMe16y6sAacUu8IkIw77c/TBm1YOQ1
IfLQjH/9vEBkwJeGJz7ZqO+bOgbYGniqTL2it0DqglBQtX0u1l/fXypvRTYUF+AUy6iB6+fHb+Yb
bDgaby79oq8g524L7pCVHh7fH0Z5K0ibIkV5BDSRdjjnrimBKfkVznZAax9OSXGbq7ATsknxiuaE
/zX48E6lwBEsxETYzSEG6IFnjcJOHq1dT3GsoIIxTcBroskdjOAOqQsvazS7oSVgKyPxaByWZhws
hFO6sorypghw4JtGt2ftiYOyEaUOv9uHUQt/zS0uHg64H73x7eipi8iDotWJ5PnrbzeFppkIjWG5
uWQ9AJW6lYcOnxJrr1MjS30dZgqNU5hDYACa9aAXIPuTLy3Oa2hEbsCmg5GKPg0Dd0UVHoPWOP1A
05qLCrDVYuwWqq85nYDWiI/WLx5+q9yAzFQpREh9hVXGcaxYlzB8pkTwDEo/tQTOwUhXg9xRSpvc
ABONnB6pZqLRykyKUez4MpEVQ0+p7r8ade8N+PxWzCikmm1o9QetLG/87HNpDIdQqdfxkO1GWVi0
Q3gcexVuCRaHwI+BnHSYTwfZzsKz1K81xyrjT4MZePOAID5v2eU7fLEcoBGHYKCzoaefyrHZZob5
ncLjosYEpYx0ZwzjzTTIG8QJ8Col71XkVT62C02svshqtAEDfduB7UdOubqBiI+bBWBqPVxqfbaF
BbU0Av+eyvYX7AwpuVXDQe7ZttSzMik6gni/wZpNc4speejwQbOrnO6Apa4sNfDgenht0NyYND/a
JPpugkvjMFqegshLi86LDPlDFPNFdfMpns8FDZfu0fIaw9EBzGlLTdnj50LPzvfmQHLSf4bM7Rx3
57kuxmKh5J5afjZ1nRJBzj9StO9DoAJV9mlFT8OKjskRF6td5aduNhn3Qt9vU3hMVS7s5t916qYl
16UbKwk3Ruh7dZPuhi7YZH1zsuG4LaljPyDA6HVBuKmB9Sd+5NB2f/QVba9rLDxhWitRt2+C1hFU
iGG4keQyNIFcX9EJvpujjgCCC6O6vZmGSxm11jLWVkES2GobHvscJoFSWLlT9cPXEUxebHbzX3aB
kJQz1O06Tq17TdMf6xSb8KYaCJgskF7KdnEpLgtINPC/vEyq13WpO6KP6mEcbiC/LbC12VAu9Xqj
2yqnjuYqCrJ+s047za5mj+WGiTX0NZiAo6/GjllWNyYf7kTJQRlTNygzWt38TMAiNHp6J5b0Ddda
0K8ifAm5Wre1upk/dQjJIdJJrEzhiT7Duld7TyqTlQhxKy2DJff3hQoarKOlZdcW65iOSNMHR5Lj
TTJOLvLxz2ug0TnJ1ODnmEzLErv4NJxcQw7u9TD01JTThYNVlx9Mis4gnTea1HsB01rNnyZIwJtG
n2ojZ4tQ1GeddFm20iT/ESzXlQj1VpBHABR2JkpTkDXPjmMEN3RQnihXKWZ1Y5j0HHD4abVr8vfP
KgPnZ5gFqxuVG/QmMYh6HQdjX01xu7Yst7eSnyG7GN8/O0hPtykMzFpSN9GYrdpcj7C0bLGbB7iV
Bx/nM1XU/A8hTm52PWRHHedCY0h3vqg5FBTd948i6a1obaHhRmqE2jy34NdP2SgUVDMfzp0gjZQn
JdwBR2v61mvqKpaVzcD/C5a0kfT266TIe5UOqxHnCXSU2LnyKHMS8ocJmym6c6IEufcsSQFk1qdK
ilkzyMNj1JgPaj59bZNx2WSZqxsALRV4fX35JTIapzQIFqrgvf8Mb66NF49wNhvwH4WM2rnlaspw
MEo6E3h3folr4+H9cd5aHBAw0ZOHbyKxRs4WYZeWkQBN03KnPv1UiOpeNwQ8eLUV7J7nPUKPzjMM
qnuEoVIJP47VjWoJC4UoZPnVWhCBfFrW7lRFm6xl24btlVLEmeDWc87I+S3JiBqzguXnlfMiNdeD
sUoNqtTu3LASkDMPKwKPIHgxulp62i2kyvdawXoUwNzYM+bo/Tl64/6HUg5aWpweyHCfS4wjw6OE
5SBabiZ9HurQQ4zwGxhvL82vXf/euPcY6C/QpZHwFzHPxUeFQqVAmpaWK8drlOo9HVpk7JtuIY9L
pVCJyFe0GBDf+eNaZ0i0iFG64A2fk6gXk5vq1ZA1EUMWKokYBwf8acesgsWc6AIJCm2DJsz8h/Ot
E6rtolVAF/p9sppXxMilDDtousM9VkndIpvklTamK11PdxNg4Xqq1nUTfJyiYVGcxGWbdV4JPS/W
qdryM9nQ0XIPllUQ7E0922WR8FRkwv2QUI4r6xsJpmpnWjtq9nsz1DZN1TlRoG2SOtrUmeCpVXyX
UZo2Om1V6vHnkVsVPuBPdPB2FQ89/3wzzMTh0GsKZdVw2pgnAIMmkFKMl4Qh/DhnYy3j5XW71UpI
ghC3uzzYD3FMf6C5UfGT7cgCxwmApYghGdfseZdA7OM8rG5EIibia6s5WQK24bRJ8DFQBRcZei9v
4k0QJj87M1kp3JXVdjiW1nTb5oNIX6Zb6AUpYgTonzx4zrQMDtum6zjdUvpaAs064WgmwVKTgDj3
wUYdh2+q3GynYDjM8Xus1I0vfwY2dZyK1CPj3dawMjBrGOw5FfE7zCHiYJ0Oez3MP0ttQHk3wkue
vjCVcw6MHWUIZ+w0LOz5M5o5dcEqsKK7gOyzJOs1TgFZjbUbaXunVQiFpnHmOexo6NFtOIJodyTZ
Ws4/F00khpyo4qCtukEBZs5fvXDfl9HPgfk7xe02Mx+qbuSmpznIEy8aqCsRB76cjO7kJ3egmVwc
1I6TYXlVQ/6UwncTRxDs7VqNrSdTzUD/+sq+xp/VCoxHn/uIbzU3Rj4euqjbqgkHfsw3Za0FVmeL
SbbT9OGgZTeTER/jiqS7/ox+oFP22e1cMzLBKclav5QKZdNn3boYw43CKdSok4tX+t00RtBz+m3O
5fSkJXc5F9bYqky8Tpk2fjjsYpLkIryfayHzGqGrtwwIU11PeGINzkcs+Kn1aCS7Ef88VcxYr71n
qQ1K/aPb+KxPmEd0eJZVqDnzt6mE1tMx/jFC4d44MUEC184oXWFduZIqMrn+gS39+H6w+2ORAAEa
aBQoH5uWjJPJmXQcznVxy7tbTK1wP98HZLXdTmSV8zLIY3UVJcG9YUxLwFPL2icNVKwr19I/BFwe
gaKlTtVQAQMqnpV/TmIpVqIyWBBlQKHmwIhkFfuhlOZvc+Ws56Z7HgDnYow+C04h1IuF1Nn7Sjm4
y1wITFfVYihGFmqOY0OTpg6Phji5ykQaD2HmTtBCryQOx6X0VIYD3tDhEctiujKKDCdC2HVhD0yX
q/DQIyYR0abC9Vk9ceUkNkgxR9PYkakLszlaEm26KaWDZs5pzjy5XNLwWl+2kbaCvrUGsULlA3Qt
duNzsWvSycKGaVjqxbjseyxEZtK377dbi/T3ZCj7U6JsNIX6kREduX8ca7ZOVvUHS2dFjb1vhw0q
lCb0hm5U96c0yN0o1EEyA3aki/AhNiEJ6fp0yKXx0DfzDTQlRil0PiDgEAWnbKdCigLF+TFXojtg
eLe4BAEHGnz0H7lUFMRLIJ/EWNZqzsVR9o+V5N+LiW7nSEQQh5/fvoGglObCPaBcxYG0emzpjiHg
kK5UtfmKm9yPcdAVOzGVFfYVt6berju2r0Apog6EI9wiVJA6//6ka7gn8gWACeyyJPiA1AH9R9Ix
MD4equoekWATRNmyj+KNb+a3jcalTuO4CrmsyTl34FO3CEpQ93UQHMtGXBCRlYSzrjF3gmzdJ4xJ
yewOc++FOKW7ErKwbIl7k/t0KljevC9qRfCUXF0N0og9lwzPlL/X2aLcM1qtWzRFuCnifpFUwXEO
s0ZhPErghAyQMDAOwQwWgvv8y2EUoJyOOmsbOQadRa1MIfxwKE7VSq/5gxbIcGk29zLMW47gGEUo
67uhNzi+mhq8MXC6TVgqK1XWTGAt4IvNn21qgFefGWCqH25SIVkl9XBQzBHco+ZAnfuSJOZ9VLUH
JU3vdGKL0Zx288Ub8igKEsFPID5fwwq0nZAJgAmEadzQH75rGuNJo0VYy+axJDh7VpsRsMzsNqj9
x/mKHcZpAvkVomfVAjLK3LkHKugoSfiBp4OzaU8a2r09wo3crU+IiBTGWuSeDCj8sx5xjSffTiUr
snViJmIX/hbw8YaSPyIb+kNdk52U03BIjEEDamnk9NThlipm/MnKO9ABcea2tEi280lf5cGV3PmN
yIHlBjkzYjdkT+e1+obyVjbWogHVAIrXyGRy8OrzFlTzXUJ14v3I/MfhUN+j/c2GpvDJTen1BUmM
dFpxTc4FKW23c34Scms28/zLvNKLob8y3BsHATr74L8kbmVUQM+1iUG1URRRe8M9EfRTLthVZAAy
mMQlNRsnkhIgXOF9bya7KMxWUd06YMTvnt/5/4EU1cMp47//9Ep06rlb9e2EpBf1leafL2pavfoh
ely/Pd7ctXv1N2RrdPDu2h/VePwB5bj5Wzts/jf/b//wtz7gw1jQB/w2G5TPvw0eb/6q0TefU1eU
qv7H3Cakf/jv/vCDv3YIJVn+C9LSIt4MJPhISlEA/bVByAXjL5ZMR2u20jAUUWWw3xSqZP0vqPlY
NNGRtOLrz6Jpv/UHZfEvdPXQAlZYFKYy61r9bQJ+66K91x88u9YJsqQCrKA5eHbgdoFkCjhtSbti
J90MO/M2W8mQZ2x92zxe84d/vWf+PoZxtlfUoBIxiA6knX7XHsInu18In17M92+v87L3eNap//1X
z3e4Fxcmw0oiQZj41crOOPq77sNpR6n8a/BTvdIEk8T5kv97HeL3Iea3ejFE32tGM8m1uKvCLrlt
DO4fUJErDyXJitImSi1uZlXDJu2F1SjX9bodI3/V1+KwSOUWmYi4VJdZOxg2Ws0wnin/2CXC3DQR
k8iFP2NCIc+01VhWOhi/UqLbWKSLJjZNLkVy7U5yXHhtL1UwkWJxaYlh786OTp6OmxB4g7pEfQXu
hATy4IMppdpCbszgmyQ2p58UmUhZC8o1dGsy5AqJ+ZQbM9caqbaPcY7wDdpkFVeobJ8jkQSQ9Ais
eNVYXeFxoOmIIrUhgjaJSQ1bKNezYqIXDFl6K6bit8ZEPQl9kja+l6NSQ/jAMtFCUNRl16pkVGXf
fBdPLagW0OVL3KkDYLzyCeksU9nWVVUsZdyKMJowk4NfA0I8GRno4ET+kgw9kJ/GjFxgztK+C3WU
J3A+pAodUfO1qmKXwFS2BT9QnGCsLYYgOeKQMr9R3UdgSU1FJ+vK3ulDIVgnogE1TtHKrRz6vSP7
/YhYkR84WQwP6aQA9kl9SVmjafWJUni3j2XQY7mUXfOCPgvlvy+ks0Q6FtrOr4ZS2hnSTlD3GABV
02pmVw0ASwVjq+t3fbQ2rXWAcMb7++N1KeP3Ic8KV5afI3ErpMouU/oeFHUnO82YxE7V0l7R5VKG
fcSdXwil+sqBdWnE+TbxYreg42W09DGkHS+40l3KyspSpqF15YXOKmW/v5H2+vcboxGU47zhq9lh
0Qbb1XrDbcbrCO3G6tz4GOZb1Y5sKqsQ/gNXQp4u2uQCjOYrF6Oz9unvzyC/fgY0A0uEaKxpZ5aR
ZwX1Q29k3lRbbljGe2hJNHWsQ35S4OjFiZsYxidNnR1lqum0qSbVAX8faYhxSB/CGSqJNgsiGcij
GKdPvVBsiShXZut1Wen3Bz3ruRkNXSQ1r6cd8EgX+SDYgrbqGlnIhWqrfW+vFrfnX/hWjDw7RXTa
yHooB9Mu7pZV9QDq309B4rb2R6O3a32hoF8ErvQUbo1NnzqR4OCvUT4awm3Trqrsvkhu/6EFf56W
1Q2NiWkUxp26hOXX9m6u7PTiK2R38Bjr98d4bje/8bbnmqnSDBmR0mTcKTb43e1Nt6Ad6yBtckj2
3Vpb1DY9pXXrnhxKLx59IVtcDM4BqZCldVcu7jM7X4/efeWYhw0sJ7vdXjtpn7V+33q0s8PKFFs6
8TWPJplLUQQxbANbzpBy6mv39FOh+QmhuN9AZbNRMiu/vj8jl7II/WzXD+Mp7yYtnjCB4tJplzU9
Css7ZYqt1YfTI8Thaaub8RX8wqVIet5DqVsha8CEswGXwSp0JBuNEccizigbetuL91/qUqg5t2Xq
Ai0NTYtR9KW/bJ/yNUQHB4Loyr+3HvNVtzEXheN74d73EG+6Ugo5wx79fc+eC2KjIoqKp95MO0wg
7En7Ato7VrzKXPTkBOGh555paA8hYnARrBwRYRMNBQtbla+sbmuOpG8tobPophskx8ihTbvcCJ2m
TZ9oEB24BS1MLbZRfXZiY91Z0Nw/14HlnrAZyxN1gbT2sgxR8MAWwIv4Llq/FuPmCw140240AxuO
bZJ/smD5mNaI/tu0K8bPkxk5pL4u4MtFWHHb7xqvrNdmuxbiXX06IqMnc80p0y2mg1xQN0LxVIvH
NmYLKXeR9iEeKThMT8C4bdG8k3nCE/XOJBI9Xw6O0nij9OBckYgYo28GDPnaX/vTx9Zcpom8BUl1
i3HAZmzibSj4i55mklIum8l0TQpESngbUBBEDt+NcmMhReug3jf0gQeN6k9/JN3ph/1cEyp8ca2d
ZtE4dUQg6F4Hbt5wax46TvK6Rwiy0Q5KH34LpXZfgqu5skIvhF3tbNthIpg27UTYNZfRVpNtcZ9u
pVWypWKR30qrxpu+mN/E3fCof2j2/b28q1fvj3wpzmhnx3DUjl2bhYwcCLcyMPjezlGBqdZ+6ulP
JzmghEM5hj5hhyzUXlQ+D/Ld+0NrFzIM7SyNkowGvklWTbshbfcokDmTqHoWvFW7DftlZXa3UwzF
CGKK2j3lELItAbaQCbXFXKrtQ1CXH2vq2cM2r+rPYTLaUBm8wXiA6GS3sb8QpXIR082fML1G/L4U
vTRDtqRiQaKoM8xWR2WCohLydrROzCBcnPp4T8zdxCX2IShZSFBojOQwBTvJ3wTUlPzkUzXsRP3G
b1HuuA/71M5Oq1EtPRQ3dq1MwirbRZJcOfYvhePz7i3th7BDJlfaWTC+H4Z7lFw+CD90DoN9InDq
vP8lLoUq5SxShPC2+2JimODp9KU/Tuv+57AzVvq9+O30ICzrxfTU3qc/3h/tDCX198B4rjkfttGk
SwWjyUuBj7efQNd8o/jShN4EPUWKnf5WOHTrIUYTy600e1p1x85RMycSbflJWifpJwVRosTF9Ui0
60We231wMPvbFhnDa96V0oXleW72ksHmFxTVl3b9ZkS28yQv6knHiegjjsRA87lpfGu720jL1yd9
m2JCUSq37brI0KdZnK41a+e98EYMl+eE8EUWjvjSUEcyc4WjCK1SdbiT85V2r1GPazWysZtoN5Rb
A2WUKHCSa1nApZPjLN0U4Y6aXcPR1dYnp8SUbkD6GW3aPme6s72UfWqSFRvUtvSNCY3C0HrCNYzE
7Ap89NIDnKWhfp9FVZ1ytCD842QDWJedIglXdtUzeeGNST23D09I+xAvKuVdBCr48xCH06oCIEmD
MPftGAOXhdH52uIk0UKrYjBaRqhIm1RKLN4W2a1EnRJHTomV5pREC8nXESHy8ekuVKtyigDeNnK7
uL9gSbrA44OeaCPVRxlWN5ELe5hvSdcjKvn+fprPiLfeZl6/L5YItXIgJAFzRZ48diuTXC2cDDsZ
vr3/+y9Fh3NAzWCmba5WxOlxQ99jgXKeJziCU3EsSd5P4Xu0CDf5tazpwoI/Z2qgLyupGK+Mu5Cu
jeR/NlXdE7M7rvw+ZI3+iFQWHVIX8pRabU/xTaX8g9Mov57GKOylIkUWZ1fmyxzym9DaJ+EG96or
v/85mL71nc42ldV3c3fIHHeZV34WPfPTt3rdu2vJ1p8W2cbYxgtoMPbgmavcvoVd5MjuN8lpltDC
viZfSRa/v/89n2PHWw9ytrn0rmgs0TfGXSLt1f7beFpIpxUSatHn7Km+66KFvkTCBFkQ066Wwgbx
segh3gsidiTLTHRnZeaf2acuWNVwSTfXcCnyhS9/XvfvgiqgFxWPO6TxIAV/TsynBv1W3BWnn8Cr
nT4YAFt+Uw5lv9SKzdTSaFvKI7YoFrWjdT24Wr2B4DkisgQdTbt2R5mn5Y3pOnfvKAPkztqY7zYt
iAfCl3bRefRcPuhcFq58kUuvfnbZo188TVmns+h3tdfs+mO9R50DauM2dvMVOMyP5W28yr3CaW15
mT1prmIHC+nKVVu+UNZVz7JP6tZijlAfGzz9YIXLRh7sU1LZ2PCh+ajLyykXSIVchb6mYbph8S1d
xf4Tes+Q0NW1iWxceadGn+BduRWtz69m6fAu7ZUU9VK+cO7eoulTmA2mBgHeF5H32Dc3jdYcpnGL
MnDXPdJBQ/ZLqQwnpCvYbYKlXkF8RQIE4O9BQZY0XJjoAuZP+WmlKZuaNieq2lDigVvuEQTsM/gf
zW2dH8IKCVn6e+9/1ks7fmYSvYzMuUETHBeJcVctBtf06CvanavZcJntySWGuahUOILtu42dOWBJ
bH2tu8tkHTnI2W64ktr06JfvP8zFj6y8fphOqgEQSTnZdhRuKx2Yn/kpQ5zbuIvE1diLTqscqpNF
SxnxI8BeI9pFdWTHjYzEGTrQQ7MI4s9Ty+kCu1gDMQwd2tZ0LrKdOyl3vWA4IuTJK+HyGQb21rY7
i8eJYMwqL/O2I/dwuGlKVGcCd/paHiBcn2xRAdNq5wfReATGB9JKGq54yl/qRZyzExoBRpLcknQh
RvhYuO0XaTV+wvEpP8Te+19DuZDgnNv9+hWqN1bCECN8zkP0pCzKY+HWm3w5rmApr6dF9iW9lbbI
Rj8Je/32tIweB6d7sjYgDg6kem6/CPbc1Nene/Paer0QB55BbS8yiRD9JGHQeajTsNJRfCw3J9+R
rAWtisItyK25XXmj8FO+FRda4ghoINMit01tqUpetafJb3U/RfkWXQZdBTJwZw52mW0K0OCAviWS
dProqwAl1MyePr0/k9KcCb+xTpSz9EfJKI0jYyLtQHQsUL9bSgvqBl77GHgfOEWXw1JdiAtpU2+v
XWAu1ZPO8YQGgilB1TFkvFZTe9idtukSBPVacet9BJhr0diUdVC1Xo+3kofAWvb1/Ze99K5ngRpT
hHTK54H1jbajEOcOHl7Re+NK1n1p4T+v1hcLQBbFk3iar5s1uTyyFY51LJ6UzJW8eB+577/Ds3/l
Wx/sLCrSageAnDIITB+g/NzVD7pD1Q9Nvo+ie1oHt8nNtbPjuYDyxmDnXlVFGoUmyDR5J1qHFqQH
RBDTLblhIlQq2DkKedkeckTTLmQW7Y1V7QXgK7pdklY8yf19YHn0HcCl5U9Y+sh3g+SQcSA4YJSL
XhDcOllE2UKNP6FKFdRouuEXcgtxx7RWQ70C3YiyeDC3D360GPwZrMv+SVPcrL0NGnpnN8HxVHqm
gsD5lbj5/GZvvfFZLmFKqqBniCDuOjfxso21kL3TMl0UC7Qbl5CEXN2G0rJutqpb7hon3DdLcavd
jsvPqVc8vv+Nn+sTbz3E2ULVOzhBYca0a6VbQLP/OAprdFxAHf6UC0eRPOpuHuiS8h6hYevTF0or
5k31yFETO8AQuyckYw4Fvg5cpyJ2mGo4tYkJxsP7z3ep6jUTeV+ezBENeQMJEgoeEarV0DTcvnpC
fn0/II/hyWtURsGCriodDacrIf/ihzlb99nUhoYmMeaAc9pixIAm87p6ERuuNif/CHqVgq3fT+Zj
smRcbfhAObxw+h8QWORVvz4hLVffnfQb8Ir6Ib9WJr6UpTw3x15s+rllaCQiz4Vq4Ppkh8snaUEZ
xutc2QnZmOGCnpj9Q6LlUbu4wdrFsvQa93HwiqXk1OvQvn//qzyH7LdWzdmRnxVpiSYwT3ICYLSS
CQjOtJEzFx0uK3TN9Ym+r41y21P9ITnAX1hyC0ThKWN/3QSeMq6yaRF/lLZB4w33o6ffZ3fZT/+g
C7dF/EGpJe/aSXmpNnTOgQOOiibLHChD/2thLqZ6T+UgcmpXbgCPbZTQTTeNcB8uEXNAEyrcC9PS
+gcD6POx9OKDiUqBoO184p1skN6HZHNy1tqdh/e8d29cu5LMc/7Gt3g+bl8MMqVJlajzaq1YDN2u
9bDpXRVeshTphME+31eH6Fb9WDnpPlzqS9O5qtlwITV6nvMXI2cKSpBoSkjUwhUXMt/KWCDF4Sgb
1sNN4uab0NOuTOWlBvA5B0EF5BDnc6YXHZq1utHc9KHYmRtId/wne0A2aanaHOS3yTp4KBxha7nX
fG4vnOXP1ZYXryn3YgtSaH7NO8l9GGz1BtX+6yv0wq31OfK9/PVBpXcVkqM7ZQHhyPthLFF+XArr
a1N3KT//gz21LLZpPS+QZoG6HidLvdRd8yFyClt0JQeCgyssvofXoueFKtc5WyXw0YOrVIaTHXOp
bx6OGIfRLTyq/M/kSosb/HRuAgcPDjdza+8pcFGGvjL4hbz4uXv5Yi5jSzYnq2LsxFa9zCEn966V
3pVL73VWFWrGOjb1+Ts1Cxit6nJamBR+RLv0qnXmZUdklp1gUXsgilZ46NnAlTjJb3Ublqh7WviE
Pqx/tvSlubS74pWNccZj+XuN/jlDfPHKqhJNmBHzWJ0revli2LVPnd1tJJtu3zpaIaroqVAI7MSr
n9CPtYefp51/0y6y3eA1yxX1lzUCnkt5MbKo+1W4DhbXQtOl4CvOO+rFs+FZi7L2fHhLN9Ou9/Ql
tOGb0kH22ZbXtYu+y9q4K2+Lfbx//2C6VAEVz+4YCba1mT+PCM3aFo2bWNhM9q3i44AKHAm+8ReJ
9BKxOyfxTBXE0pXPcPFVz5I5owvwfRhMaTd9Ez5ODzS2uI5X38kWviAiqt4UGRZ89rhW7vu1+rX8
cOV95/d6I/jjmflqhqGLFU01v2/lZsfx5+QWhP5wXnWIULktOwxIOpCc6toEX4j54vzPX3zSOGso
vSBFtJvoOv3wlfu2vEMCjgV2p7UuaQd1X7upXDV0rYcrL3lpTPX1mDIOG3GKme5uvLNuyFOzehF+
7xBds1vkdBtb+VyR6ifGEYmCKLpSTbw06FkVpkccczahAFU1fJa0J5ykSXnHK7n/pXaheJZANUKc
GFXHNGqSnem2vA+OxSLZq/fiR2zopaf3Z+7S6jgLWTD3q5Oe6uQfY2rQkhISVOLEj0WDFZhlYnRU
+FyRhvjKcJfaNeJZvdo30C8XY8ZDWg313gOyy0/lPr7BbQVk0EO1qnfTJlpDLvlZr+RVsZEX9A7c
5jHkZvP+K1+IAJp1FnOQYJsmoWWx9D81199z7Vc+xrcYLU/LAX+kn8qmOFaH8E4//oMDnoUca8A4
Bh8QbigH65vlP+BlxUDwN3rL1n7IH+T7qHXD2NG/B37hSp/eH/ZCQvQH1+UwN1LEWllBN9396djM
c1w/pje9m62nn9YmuM/RILDl7clLJlunXIX0xONp9f7ob28OINGvd2TjY13hp9gQGWLo9N0xLJ/a
+hrt9ELVRnuGybyIMWVvlc3s4g4KSN4068hD79qeK7AT1dfwy5cv4mryJm8+roor8fu5nPfHQDpD
u1/FNUS0g7EbeCPmchfGOxWcqG9nFPwwfrpFbkK1ySyd/kb84H8wNo3p5MVTtNaOfb/qcigXgB1t
bsC6E+2Hn8oTnmnFxvyKJnv/AX1ueRveZVeW+KXJP4tMpxjqI1REUuGt5iUP0ZWz5O00V7POQpLQ
tkjb1vxaXfvoF4vU+Dw0x//D2Zstx6oz0bpPRAR9c0tbUFTrcrm5IWxPT0D0PeLpz8Cxzw5PfmN2
rNsZa5lCSCkpc+T4whfYPqkwBaDO7zNnpaYFS5l/BxrunBnovHPk+4iv/JFzBZuXdOLCPhPdojeB
1+WbdFBPoh4+ymaqY0tBku5YzXmI9lDYDApdZCt/PO/OP331RcCaYIAvVg1mGrUgncX8igzWSG1g
8HTZ/BSM5hRZsV1trJqvS+cPj1MXsYmhcaMC/ohlo8dWjOvZZEc2bG9t2TyXumCgLVjXTDBVTQzF
IdyY2ytlGWlmbn/fs1PaiIxC8WU7b86g8TrP7uLYSI4RyIZ77drvO4fb8y/8DeiGM2OKl/qj2Uev
sKl3edyJZVuSbPa59bJDfRqtYC+GG/vgyvir879/W+li08ttHreYDO1zChZGC9kPD7kdYVmUKKKN
p8hrj1mEqw72pSFhOc5PZUjkoqQ3JmAswZW0EuUjkCddIeqBHV0JyvUWjC4CJbPaIltQvNT9Q8uD
dgmJJdzX5aSbfVNg1R0abfKuZKUe9QCVpDBFbY9xa7bksUQ6BEb0FwZiJgFkyil6F1k7g+Vyjrxm
ABcvs6KSDaP+HVHtGWKQWEMOAh/Lv6GhWQdPQxJ2JLxrii5DxAvp4Uhfa3KrwQqW2Xs+cE6EjsKp
A9UNFv9waHdI+pRUpwSOibBItwO5NhmxR9pfijcqDl+3t5+m7hyMvn2pEmAxrhsaHOU/RJh/lybz
Dppt/dB6fOdkH2xgTOgBe/o9SKxcWSV1EY2zLuVYEbg7v2beR7j7M6MFvQFQkzWAENaYn+Vx1xxS
WWdQ8KncDjaWSEymKHgT3v79N8xz46cXXkRZtq0VqQjwE7qZTZJgT7AVHr2dVb7xgJV6CJBN/w7p
OBRZ2lAMaW33JrWSHWDlh3bXv6Or3/0g1zlhlzr8nrlBv/L7S62kU9Fk/O8z4ekSoQ+ww6nWoVZz
HPfcnjyEHkzWPdluHfSK0H3u/P6w1XC3iK4pHG2mUkH3xcDTm0QDVwjHG51ie6CSqZE5s06OVSQ6
nArneSpYYxDDkvYPVSddaIVdCS+BGOKxtn4VIQ6NZdTQ0L6y8etWttFli1SWi5XYUQG5AhwuDsKL
shMe+hM8PhhTyF7lwleQ9AU+2C8grZes7gGSXA4u8QaciyA3h6QK/jgbE36e1z9MNmURoSu4JCRd
gM+i0rdavcF8YGPdrmzqS3eTWC0KMgYlTuTUCDgPHfUGl997yW20RykurKy2fh/O+Zf+9AaLEJuh
07VuR7xBA410BMIlHLQsouzBUHHS6NCMf39/zlogUhaBCJgHmQQFJhWKUqfirfKGx/CiWOmb+jzd
+9dk44ssfHX//7yKpCxCEBTYTZVJGDnRaY61n7qRkZqqORkatmkZggBcKXodvIZ9+QgHQZN92tqv
1xbp0pKkR2k3A1sLgeEswEYeImMkdsJX5ZrvRo//EN5UAF/Ebf372rdbBCIYPo1Eml91MJgTrogW
rOx2kZ0iTQNYiBObL7BzN0Zrq7C49rxFEAKkGO34FM8TUMfQ9BuYWf5Wt9JKZVRa2hmIKtNJoPkg
TYeUND3C21wnuxEtH1tZfeXnmb7sd4nAKkQrFyZgmr4Kwx/pUrkDa0b9Rt5hLWouW11isYDNyRyi
e7vwxl19yjxQnk1iQ2m77/etVZjDCQRvK/KA9Bv2pNrYHL70sj+s4a/j07c9XuqboSUCIiK+yjMg
3awOgfsUOIkErNBuAlSLA8hQT3cMnMCR6EmtBiiPlxCk9s6ie6AhKtixQxcB3zNWMRQzPgnnjWW/
sh0v212UgVRlMGDUK4i9bdnAeekPOKHMFW1fe+3Cm/2hd2AZ0m4cmteOIMuGFxhf1mrFsbgQ3ic/
eQXUL4ZeQDlMTvCAeqfmolokH1snfsm2DgTzvvjT+C9CDsVBPeHmR1ZWcIErDr42oMYeGh7+Y1Bb
drpUCcAvAY8npC4ydsOldTNPeEIp1Ux8dNbuyh01a0Py0rccl2s0ut82c8FrL7cIMkoMolM1n6ck
AVy2W+HM4BH4nO1H4kX7aONGt7KRLnv22YQGjFbhdpmMvEFBOEmH3e8zcC1DIC9OM2SCTRiJcYuC
PQ95AU06uQqcUZ8C4SWjDiDGpDA7mPxNhtQiA/oQileNu+CIrzz2w43fgRyQHrsT2hM7wSAXrnUm
0Qr/Np/AS2vEjAMbNWSPINcBgxvU0x9+/91rAXGpoRbDIKR0jraArSOLEjrE5l0oFh31+h+fMMf5
b3EjI0JZVlo+Z4M+gswUhRJgkAr+G2YP9ljTQWNz3+7pXYm/S5FzWg1pohYDvgMaQK3+WTnhDnRt
3dxO3OkS3YOH9gg5XPlWbKzLle1q2fJDJTBfwTeckwSVx+W6ZEnQEn1uJhDnbe+HZb9s7AHEceKA
SJl79TGlniKUisoDayKo6X82vtDamC0iCwliERZ9iOw9Z5ZY6sRq+kxPZSfHhbNEik3z+QdQ/fjB
w+5si2fg2SGc2dUby3Lt+cvLFOBNbAX4pI9Uz/A3fei9AIifrZrEyt4gLUILF8KHo6wY1p9O4yl4
690BYKyz/DhcQ28AC9wB9xHNr2Qy5PffB3TlWC0tTjCBHI4snMZYv+9Ah9AB5u29woVHN9gp/y3L
Jy3DDVwFIqbEkOG++57uI1H//aevDNZSvK1SqQaTDX83AEqr7Ru9Z45RpcO55fe/v5aAX6qwS1Yr
tXJUYd4QI3+a39RLiLSHr116I/A5j3FyKzsxt2CrJWol5IvznPsWfZouhLl+orE+iNhmM14qoTJB
dmrlYxzBc8CcIPDi0Cx5LG6RdMu7y+/vuTKll1Jsjp/AM5/HEWX7RyyYQ7V5cV6pDklLHTUDbkE2
BhjC8Ejv5FzcBdT1gPuc3pLT1v137YCz1DynNfjAEAdDGeOKFhrD98rz6CYeX+pyhbyrCMfNfXXC
/qmGOjJNv4/aSiwVF4EALh5Tx7IYtdZFwaJ45Jx0173DoOn3P7/2Ufh/5wINAGZkB5xvFA25Kfi0
ouNAfO+UjT+/dvlc6o0bIOJGOaFzJZLWOgx0+wHIPB1qE1CdrgHsz+yOM7t2IwasKDDhvvnv+4CH
WQE+j61HYQ7cu3QY0LlO9NCNLvDxamykD31IMDeetpIQWYqKaQv3brbBPjRf/9BLuHFwWvkmS9mv
yo5NzTEBorPc6C29MyXIPHeYbGpbCIOvfsQfdtClzLfI+lobEgXbi1dCAyehSyf22lt+VvZQGXvS
JTfLE4h9cqGXBgu9vmzHZgSRCDS5d3XfWIAUuVsalJUqqPQlIPkWkFCeUQcN0AhIsdD5b7Me7yTI
6AW3ct/5qGUY1Irs1ouO8m7YdTvGxPnPFCHMkl5+XwUrIX4pDo4DSW25ATfImp5ltAvEKNEBHIs1
8fvfX1nEX3WGby9YDqSJK6ZACkYXfOYIAxWdOQfX3//4itPA//ggd0XfYgPBX5/S19iP2v0YOMpr
X90D3oyQHoeuA9b6W/WotWTLsqOWwo4QHOQRVyJ0KkyWeiEE1HjOnSIDxbsYx8tEhTudiQaPe7RV
4lwLJF8z+dsQMq3MwoUOc6Qa3t+E2h54u5ftyiWlycNZYNfVT8Errve/j+nC6/H/JrOWHbIy30pp
meNxRHUnzZX4v3wOt3f4A1pwoGPBzUxxFxtgLww+ql7B82/asYlbRjqSn3Xqgc1YZ2ZS+zHE31IC
/B/nFUMEaCWs/xUj4c0KXXhdhZnN+GgwIu2LKLxlSDGjH7cqn39/jZXGM5iz/RsOW0YJhELBtyL+
BBnWqOnFVbFhQ2TW+8GGAeMNRVEk6OTz+Dd8Gd/iExx6IRc+//78tYz9UqM+hqNCQthC+aPN3rt7
dww94YhSpSlZhQ/zTFP4kKG1za+smf7Hwy2/ON7IjQaP0jkdNGt9pX3hKXZyKfcxSpStwbyw+/bS
OltgoTVVwVdM+zYveaXS1LLHHsDZdxi3+mB+3CqHXOOD9D76gVv40a5woaNH7ccJDXL8f5Dqzpva
D1F8KfXWmkGYxBgHEshKd1yP+eROuauk+lQYEbUyGAtV9L9dSL5m2Lf35IDX1LgUh8ZIMMbY6h+C
9GXU7vzT7zNlZc/7Gt5vf76sukBpGkyUYDBRJqMaXD2uaH6iW4XTtU3mK2397QlwX4JDWi3hQ5ni
4+Tyj2yiZ05wFp7mQzYSYVCQUqg7Ib7GuvDI/LGc1xw3oG4jqKycu5fKakaSq560YDvyIul1UCQP
RdNv9LesJVuWyukskIgoSXg9tYiAwXbzG8vbuNqJLpzaW83u1cegOsvVfcjNCRLg0qquKgVo+6mo
7uoEr5LsWSXuqHhdUKE0CZJuD/4kTGeBBPEGye8lPRbd0Rk0PWR2PGqISrYvaxv8O63qN2bZykb5
FUe+faRCzmNc43BcnE5t+Ci015mTGcOWU2fIxldYuyssRdhyyQwCB1ydz96jG/y9kcsbcbvX0wOO
NxtVpLW7wte/f3+RRu6UpmtxV+iUSyeIH1z0yKNcL8HTGdjKv6KWgMsdWajLvDRxdgWeEz6pZxDC
DVkqTqW2dTr4yvL8ECS+bp3ffkmXq1LUzhlMNtlLFK1tLPi/t6q7VvQkBzxQy6OhPIknHvYOML3N
GXj/TnZxlEtHgIAhgg3W1Jh5OhvVtFiZ6J9gd+SUiZ8lSW1Y9cHDl2HRCTTammplBatHEK0xT52m
E9GJOUgdW1PDa6VGKFoy/8miqYGLiS6mBwIP42CIdUH08vgAmJbZhcC6QD2Arge19Vnx9ffwspJ+
+DrLfBuEtIGzfFmicswa9YPsffZe7vXO/4ETrgKEVhb2Ui9ORQqzraBGHJY+2PYlCDcW9cqx9Oss
9O1Xw0kQMJQQn27KTqgnFNFOK6geblpUrewfS/H3BFiABH4T6w/ElYBOe+w9weMsXDxAi946AswX
1Z/m3yLz040pYZQeuc7ehvmEnuily+0yl9iBjaSjdk43ltzKZWwp65YLseNqsMr9SYBePn1R6kgH
7+X3+bNW3FwKs7UibFjMIkwg3GJPHFwj4VKHY1S2q12okvaoAsDdX693+R26Za+9105y21RdrYTF
pUibV+s2EosIGVw9zWCaq4v3fK/6MRqq5/qKZsTOZEUWZMXai7JxJ1pLS7GLc1SRAK+iSpjVqdvb
gdM4vU9u8T6zVFNyVBueKOoH9ZX/OE+WwmxKWSSHcizRwRtPqpccICkSz8w11TmDfdLOdOO6tLJY
l3rsqC56kgEo489kHwGSKSLdfp8ka0F/6UI/wsZcAK0PR4yuOyRCg4RwBP1LcFIEuIlJoyU0ilEE
jyMrW9WESnggmBKDlsmswU279UtRsMT+78avWVl47Pzv36JHAM9VwHZxLWzNwWqu3SE7fLYYTN5U
d/0h2jhur01N/t+nJFFVFg2Pz1Zzic/yvdGMhdVX0z4bEzCKMzdvxo1FuHbRZRehZBDB8YXKYG6f
Ej3073nQ/eg+4xToFpE2HvJ1eP4hXrFzsPw2bHzBc5oyK+xyl7caZ34I4JUH/kU0oTh00AZb79FF
6YQPqUMelTPjRppOcaXQNn7BSv1JXAqyoQCCXmN+TUhP0CJTGTF0E2geNrZisvZjSIZT97+vSFXS
szWHJFlS21WGrXvXJGZjc+iAbL1uC6u3kosTl6jAeoJjrjJiJJldowdfnwx9JB46a2ACAWzXaUs3
tfY+8/757ZNNzJRqAo/g3DYW5CclGmxjNz7Xly210c+3E3Gpr5aCIAsTBQ+QvUbH6fgyHraE4Wt/
eg5T33572yedRAr8aUF5FMR7H4AmADuGUxltpN1/XqDiEsZaCUqnMCMeQDkHxDWYW2jIUlRozTbk
YGPvXbnni0sp9DjlhMH9CoOfWTDW64q3KDVUpHo9ATBaeuRwwWjg+wKKWI624+ovGGZwQ47Bp94q
Oq7kOsSlThrgYmEaOPyGBAVl0Wizk5L6kD0q8LtL9IG9q2bB3It4MAmgae2zSncyHB6yg2r3UA3g
7lMeQIVgzT8bAXgOgf8bSURtEUloAMRhOeAHTQ+9yeyLI2/FF4dzJBBQjlvdg2tDv5RI15EM1N+A
K1NLn6TCremeLWAxDT/BSX6tVAri3y6OCtzvTIIybMR7hbqjzF4Zb+xbDoIekFi/v/BKGwJo0f/O
ZSZXlJAHFNmXBv7chbUdv8Q5NTRF3vWSHQvDgQiHWLhQAgiX25M7bNYyzmVbXCUOGQtrgX2QRxtz
cmVhLZXSXVlEWlDhxzA0N7oW7U48bM4VNFTDijPa0B79fEIX1UXkwW0165UIIa5UgO9E1U66VhFy
PRtbwc9nWlFdSPe6KYHdd4l3yDt0I3GVzsAdN5K2CoE/nxDEpWg4r3qm1eaNBj2YTulPOoiNx95A
w6UFtQ7SH7/Pi5XwrC4OIgyIhm2m4jGARL3BWVqf2xNYf6sut3I2F5eyYORTe5GbL3c8nJHO4QM1
0lPiAdb6nL31T/yzAgcG+OyEB85INdAa9cQM4TG4VeNamwOLU0nMlcC69fPrQd2SjC5s2bUoM0uy
UWVaCeBL+kFKBGaI4vn10BxcHXEcAEsLqczfP87KoRVokn8XbTOFjNwyOOarCYKDPtxzW32AKbql
DnpnTh5oXjeKFKZ0SXcbj1x5o6V4t5uiqSjm+zI/mCoCw47bFYyewgGT6CNKTfyuJqYcImGanJk5
WNKNJ69IBf+HXcjnQIcVPJ48fqDfLq1NDpo0FL0t4NFPqc0Y5A7fELypdkhuCXrzcfSyto4pK508
orKIFlocajRBZzmqbuFrga852aIRIEA+hDvwrV8Shx66AzSyJpp38itzmWodLtgHspftYteBVaNH
nxvfYJ6dP2xOS1VwGGliBCjlLGHNzdzu99OlsQHbdRpvy9JnpcUX6I5/p1bNiQkIfJAgZkftOQcJ
JjZ6H0vxHpiVAbtkP7AlS7QDyCYh4tpYLisxc6kF5vOpYck4Cb4a83+ZFtpDFSy2vMw/fh+5leW+
5JFTZPyjQsbAaacIzZiNv6XYXDvAKItAkgww5CQiLmy5z78hCY6V8dR+CDbyZaXfn6tD/IgpasVO
cS58vt6lsZF60gvv042hW7lgiUspsFLBJfhL1wzwVPEGt2BgK9B9AEjUWzwY46eqR+FWQn4lvyAu
ZcHgM1VRLaFy0kMLrJPeKNE88Ic9K40+eRPyXB9wym6eBm/w5M287Dz1fpj2S63wqDBsQOcp2T5n
9wptHDiOfsimYAZua7H7xN5sq51PeT89aT6XfDvY96XATdUI4UZ3ZeDXoCvOiJ01P1QIcxt377WX
WcSTTqU9BxA5Sspq1u0Af5uMJqnqjW177R66FPSqlQwLEQ7zMXyDAxhj9QZsjULjkdsSn6yFY3kR
IEB7oVHXVayvPIRXVJHJbfgr3qFIAqYgjtF6jV5C7ky9/DCYKbB3Zn7YZOasnM6Xyt5EJP9H1jXh
EuDV9qScMkezchgRJLZCrNqsNpbVSsSQFymShhtJOokd9FZIhk9so1P5qHaczuRbhs4rJ6yliFch
Sh1SflYABDZMu2vGpBGMRjMokhhAvuETRDZuk6uTYnmpAUxoahWEP2V4GGMzqN86RTQAI9S78IV5
ZsbneMtkcuWY8D863ECTUjGEDjePAVWE6aXbZn86zR4Ve2xS8z+F8y8H92/LVMw4VWKDSvADLuLe
ZFJmRjoS2JLU4BLrZab1G7ejtXi3lOH2ER+EXNlNfmSQAbLihIBw8pwGZgdJ5EytS8A/t+Si0ovc
BUa071/yOjKFrdW2th0vZbmgaDcpKKeT3wfeUOw7ygJrr5e5xaJREO6rQY0WSafy4tHNApd+IOx3
4WcGvnzGbkyfL93XD1FxKd0NWiXT4MsP39D6hj5BnSuJOUwvrGJFgk9GawpgmKdOx648Ju0rrQIc
GkSDK56z2A6qwgB9+nEYc0Nk0blZ5UZJlStJdwIscrUR+OGusjKhMrJgh0wHXDRTXMkcGa6vXLbn
y9LKyNuASlTOw7KRtfj41ih/aGf/PpdWP/EinsWsEFdjghFm9oHH/81vUFd4ikHt9FjvuEtxA338
gTxuPG1l1S/9pGNtyLm8B/ujM8IdCwenwULd1w5nHx+YDUZvyPXCaxn2wvrGYlkxVAPt799NreAC
lQOACn616P7mwVNEJinPT3wIg6f0sZHRahKeRQkeP9MtJ5ITyehOzxMrjXNfVqZTVd1gSwJQAZYA
nGFl2QoFqBXA4CajAf+3jpqlWOg9l4OIMOpKZIndkbbyxhr8Ch0/Tb/FEUsFh3BShAEMoKCF3QTK
KZNoT9IuIQoyETe1hwl8g3WJFE0Hcisf/UmYY1nUf+DSrIfpx5S8dQXn0PBTTZ9yDgktdxAZvRZ3
LXliyKmDTTPMe7WHIHESZPVjOFlIZNhnWOUyTJYbCMCC1Ky4JxmFHFbKT2LhlCWjM+xFiD7hcmKU
EazWIkbP8uexTg8946Sa1QCUQfHn4IijCflB0VRDqS0ZLbxDsVEiXVFY4SP9+22ZWKmSVoIrLYtc
AGcyV26Xm0jY3is3gu6O2ShqrkT1pZyayFTuKkmkvgpBvQhHYD0EBiMs0JpNb1r/8vviWBFwiUtR
dYwJlQ4SDIp7cziAm6LZyd/agQZV2vEO9t5GR31w4lSjc4ivPPecBaKVpOi8UQylzvsJkpf2lZnR
R82uj4yuQTITPhr9sYVjiLoxIdcixlKL3XGcCJN+LCgE5CR/hyf2XjxNFjtbESXPitG2aIRHr4zB
EXProrHStiYuldhSILdsOBIWKeESev/mIk4oLqBlUT7FT6VqhuVp4m5D+dE1NnupAoOq+qg+i9wM
CC+eeLRYooPtowsAO0bVio3tfjhQakRgsiLpJx1IJG/c2NeuJEtlN+HRD80IOCJyjVeFkw2CetvC
KA02C5zVhC8auvYh+K5f2GorJbI2QxdRfCrbckxAlPZhDXZN7dCVd81563q6dstbCroJzZskn9sU
ejRYOLh980epxAi7/bt4Q5ocbuTwVNzTvXTTLvnf/lqnxnTm4AHtFPutKtda1lhcBHIqC1qRNvNi
v8geeQFryCEHzuXMxOv36Sk7IPPBwBYz+yPip/y+JiVQaH++FP2PHFwVIetoebjBZ+QmstqFpc8l
k7znfXcpBLlVoAqJOJ1LoCqa4FHAdc8Cd42l0Kvjxqyb/FBUockjCuYXGpzV2C7qS188EAmowByo
Y5QdgE7UBVCfwnE8B7AejTP6Jwo6rw3psZaynVqgOk9K0H8I0CM8gDNJgwNQjcumFhhZBQxlXO+n
oEUWZrBCAMUHeF6mkSUEaPVl2yvDaVSvNRn2I4Wt8ZxZjaIJI3fgt90889OuOgzaQ4VmT4F1oWmz
2lyN0Lp34gIQrVWD4d+w5QHgPtidWrx1sctKvcHhdSX1hRARkhyY/7N60L1nBXAcafpCtdLIlb9h
o+3UsTGSia9MbDdJa5fjE5vZTIuceqHWxEhD2CIkfazz9ByJaaYLXHkMswi+fnSAzikeSntqE6vt
Rg+HJbV2gcvyREl+DcJ0D27nU09SU0vyRykanVIUXyItNcYme4/G4dSOkctpTlfCCbTN2V3bajoa
HviG+GVcw0hJxCqkPMnhoCTGeac3hYTAJchWPsFYHxZX/EuSOBnvkfBP0XSmCAcgVhX1iKiIvkBc
92jVFXt0pHSASF+qQX5tVOGo1RpxaqWTM0vJZPLRZ3z13hUVKMI4cYHupY0YQbhpAerEjLkZAiDp
MiHQClnVKDpGkep9reC/7HnZomKvSwKCFxr9rVwD34apnyO5Dp+lIn8i2Wubtr0vJZLDjZJZ9Im6
S0X6yjU03RWC1DxHETzCNTH/OxWVMw0NjJMt0j4E0WnoHmv5FEWNwYBpUNoUThRVv4OpO070Sh6d
o9pIAs0SQifhDBJ4NM/g1Z8BsahqHSo0bh0B2HpJKopWsz+BqPPxWUA7cbQnoZuRXVt6Y31qcBSO
ksAQutIMYPcERHuoR4POtibcWjF1I8Rh2cwYZ4TJexv7Yuez1OjEC9A6M1weenCqq8y1H/2ogaRF
dqTaQAJbsUDyFYwgubPTAbCDbIBKsmbNmtMDhu5TtjoEMA3JUEeBFdoZBPirBmAjRUNKUR6H5KHE
vFWeKQvEWAW+5YOkdn5Rf2bV54g1J9agO/Bv5YhJIvTXpo0cNRGfUK5Dh5iCKwkzmrFIIPdjI/hX
dwZu6UaENc6Vt1w8T8GtGPjCVXL2BLORU1pzh5qvrQqUL5e24VPHqXYoI584XRPumKGxbRxep6TY
4zXogNokA+Oe5h5Uk9Fr7Z6yIfTXmjcIgea2Of8gUPEKpq1wU4Oh2WVA4TKRyQhjupcIkhJYvGWW
g5yTw8gKU0NEAauG1xPRy4I1xPRJqCJzpOQG9+2B4ptHQNNWil1Ux36aKkNVWFcRrKzPrDEB8aK2
s3F66is0qAP11msMzqL6GB67l5TKGNTs1A9g6DLwk4p6pMpjyMvB6GBCFLJaC9x7NFbGNq5naBoF
0WS4jRyxa2UyC0kwCqXBR2Irl6vMnLfYudcLri+FnzM5MODCgVHMHlkVFqbaFvA95vx3RFAhRz+X
YBLNaw6JJc2u2KbYCREU7ZpcvlSleC55GvhZ+DAMp676bEmtgzzcUiepbiq+uhwjW9Sa6DvA6sjk
wlA61miEvczsYjUPzLw7TvAmV+PKZ6LUzZDsD9kkM+pYuwWAC5s9dkOBkR/4toGFNpN4GODBqdID
Mk9aaHWtXvsKItuJRepaOfct7J3RuRSlF7bXmfQVynxVewD6gu3fZS2QdAZyjddUc1i6AwIC3cZE
NtrU4N7xf1aTS1qjBBlC1bnB4CBlREFA0HswqeT4OAAkU/jspIfZteDOMTyvcqvFBSasbJXbt8GF
mf5GGVr08g8ug30H4A0KXNiTLnzs62jHkNSVo/SxJRWc1pOCd5rMi1DoqJrMUftIsQV04UkaCMCj
7DTYrzqBB3wgMZquHo0ENrSw5ZSwpUmIgrOV4z4UbojkMQXXhsKy6FVCKSGU9hruV2I+wIJCKQ1J
2kXs1Bp5UeIJYdseqlyJ37mHOrZHyQpS9PrJBj+XZ6G3zBxBURw0g8HgdlQMTo51TB4rbESDKaBA
idGHFJ4HiTcnpdUZFShF5dCAFKOGCKKTm/1NJ3i7oO3jWoLdlsDc223lxGgLMOpIPryITXcaW7il
w5AcqQ9q5akPlFzCw64MJLve6jivFCwmsioBNWO42rR4rqoZ0RC3aLHAqL3FybGBU3eCa9GAHsxD
PrlCgruk+CmwcBoQTVocCfuYTYxeIBPQeopscQ1KLPUjrKMcqfFD0Qwj9AVW3UUqjmVvNbDsEpEI
ABg1A5+ofZguPQQ+pL2iFTMPapDzcgsu3apidTFoD+IjpYhH+WjLaD1v+M5o6Qhgtdmxryr5o4Bk
1+IaY8efnYoggU7aAnEKgheIZmEQz7mFJhg8b3OcpdW3OnyUCk+YQ4Uu94ci36MaFWZHmVo1fH+R
oRb1QjHKEnHuhRkfsulW4NIidmYfuDx62jonb3cayJ/I8T1P4R71RxGLY4regEGyVV7zNbk64JQH
bu+ATL7CtVZXZYhDhF5LKrkhvmgZsicRt9C0jFufgDuT1zXKUSjPGWI1Wdo0egTmI1bINthiaHIC
n13Pucgisvymvka1FecTJi0xBJnfhU26hxWV18+Dj4yuOiR2B0JoNcHpvbB7BPoS3wKZm3YcPfh2
GFzVmTk9pqjS95VyrltDa700ak1+rBza9blR1ZUvIQ8gg6QtCtWpan2eeQiEdN/wb0Ar5zRAd37b
n4WYOaPlxKhgEAqXyVunIKfEeDID/GkFi8lx4HRxNIhKDsNYCQhPuQxGZ1HvO14pDG2iOFlxOz58
7hSkjDpRwaGKbXDYw6Es4hWbZmP2PvXY8IkimCSzIV6GT7xWOGIo21Ts4MLUmN0k6B2y/0hasgel
xPpNXGwCiogm8mLyRKrafI5rJS87UTWcxuEZ9WK9EhuDhXdgnQ0mDwYjLUQjknwtlaDLzulemyrg
iWEpgo0tlh/KobHRWAl+JGiyyAVoTAZ8Mhs954HiMMEbi5QBsm36pHmacgHl1NFCHuDTeTKjESjI
RV291LUjZYFXaupfKoSC2RPmnOVuULJvHAFIKManlvrK4csBI4bM/GOLstPkqA8QkkuSqmvKHoLv
CqeQqX6ldHS0GjZP/T3TXnn23k53keJYZ5XpZQIOgGttCpAKrKYDN4JnJY4CBi+T68ALnz36uwwW
KED4vnVQpWWnKi4PRa/xupAzrlxixjL1TultvnDYjHyISmVFWgsL3bmsWEyAxwPOWueyNaQy0dE9
PwL4E+6rPBv8QW5AdcvbyI3o6PUgq+ho5r32BXeQWxrtBLZ/KbCH79B7qTlF/cZNxMqJ9jmOYKwW
xOjlO5FxfIdkH3n2+Ay0O6CcXPaeEFxM+gz0tgGOL31lNinkW7TzcJp1q4DZ5xzZRWXgADN6h33f
XhQZhw444vR5/FfQgJ4JAUuTALVX1Nf/j6Tz6modW4LwL9JaClvp1QqWs8GAgRctOIByzvr19/Pc
p5k1cwKWtXt3V1VXyYtJk8ZrZ5BPTrVEJVGVZy7ng4a6uGuPa/qZ2B+yTqk4m5kdbzIOfDkS6olp
f+bVgEyd3nlSQykZZ2x2oLsP3ToT78wq1iaxh/g491bQhtqlNtujDukW1cVhnW1W2BgG2tDPo9St
lJLHV8uB6CuI8nU5zlHhJ2vi6MtdFsZnPTOmKeWhUDhQIK6p/pt2HzEdUl/UJMazCeA1uu6tQ3dR
k96RNT9Wvzu4Xksrb5LyXGOe0k6vZKIeC5Ff5z5i08DiTyIY9DzwN6jdQoxJvtC0afeurT4WzQ6q
Lnsr4+lNBZ+Z1WszHOcy/iUZhPBGorsIeRqXkHsR/qaQWKbbhPVLRLSjwht46wkY4ixkXlafqbBV
5andIYOEVvzF3hb5zWYcoNd4nF1R73tbDZSS8C1u/2biLSFB/MUcml2TUHYb3V0klKHK1yS/GIs7
pGwOCeVXzYd3ffrhJXSZx6gfTlgUXhunbpjNbtj8M0zixrXfavRWszkuNHLdlBwVTd5I/a9hSRuF
VOryVbOeisQtTFy4gborbChmsFSt/ND09GqHCpEeUrZbWCdpjIUaB4U6Va5qvK9xvl+s6rVJUA90
RaDKTiFjaM0STa67pr036RO1f2nkUlv77FOYPCQnYQ0j5ckNQZ14InkJ2a4t32PNtTDwkKWjJQfF
NwRjqzsRsaXlx6S969aOLmGdt1kHkqHsk4lsjy7em7avN9zUjCkHfR6u62SdIgwz2DeSu9KVoHv7
npYWw9TRcEbcrPoMz1R6ov5nXsmAJe5Cew+XbYpvfMu6eFJEnpqeRfNlsL5kjSnJfox2oy8bpwzk
FhNMArP6zG/MvVGdqZ4tN8yYHjV2NeUnFWPJmfNT964lE0RC2J6wXNv6jLDUaUnGVnc6HGT4tbzG
CBOah/9wofrm+jaz0tflTg/oRAqAsqs5UM051Hw9PFk2gVEOk05Nx9dL7mCee62gFh3yHrfb1T5b
dMEiazwFPygA4aHNXCUbSJKiZNNld0W0i5i4NDvzIqYFNeNYy3Bqz0sJ6Nu79RKdMLrbdj0Txdzv
pT72bQXPzOQBJCTEpDZe1P+GxGIm+eI3Y0WNqzZJux2jbavnOEG+tgKPnW2heGYe8iHaQ5pHbpVq
9MaJa8jzZarMnR7BtwvtR44woyragKv9Kk3Cl3I/xGFxfg/Z32jLfLfInmbsq+LPpPTMJWOHpwCX
hulORVm5sVjbhsnZDc2nKXYj4vpq+erqq2Dro9zAL/XEf1EB8g3ddzZ6+bIpf4kw2jSV8VZ0OzU+
99I76d5baSKkwsIkADM5nr7VuwSRWvZJyemMwoPNVTtWLKmldQVOVunJz8MakmnZNIenuJqmD72R
5w8RNh1QpTWIvSRVvjbN27TsPfCJxonjzDdIhw57Jl+Vle+0+rM4a1HZYsg+iX3ezvspSraqTSaS
sV5XRWVjKvP7ZdyVSvuzGkZyogV+seWoDJCaODg2vfRa/dwU018UMbgJ7BTCMDa3fVw+1xb7U6Fl
P8uLbWxmI2Z6WUJiWKWnSl2cjjhqPpcrL8O3lY/xNgqVP8lSvGoIf5bpOWvOa+fUn1rzD45wYPWD
mWdwtdzJ/xkYjKVj6y3Do4Ez+0N1l1RyKnCjw6LO2j7IFouJTJzqhAU/z5RIL3OVabOUnjL7ffVV
Jfz0G6G8iG6T104sHusJO06sqLwk31uKr3eRE7Y+mUJADEvxjj8ljWCJ5Nft5YMCYlc3hMHvyDy2
7WtRsS79Z3wrF/GmfUiLT7i3slUGVzHcuvPz5Dakp0HvHJhj/dpzWeuRC1jBJiu+2HG8zapzy3/N
+XgzaNumy09Duiux3hydMt02OF7aFy3dGoRnIyouTa8hZogpONpLNDrVq4GpVPg8Nqo3FJsx+5cY
fojqXNmJk4YSsVpxW/w202yTh1Cebw1ba12QaoeiqHepsSUEnlXXqf+OB1dNdmH6K8Vf4foS9f/G
bN3Vit/iRlW7jH4lMGHUYhK8IVK1azy7vlTmSjlFzhaBgWV7Grm1rvzU+rLH9JzreAob/DKOh07Q
QU3gqyidOeXVyHbZTasjJtDnJvW4S5bUVUsssNL4hJp423TxUVhH46LXR7bILYx0kM3Urv1PGhum
bC8y3wqQifLSjTtlJRE+g6rHNqwxmMMPbbqnTZBY25fJOWCp0n4t7F2tv8cKC4j59GyIfyYGvSkA
EyH1E8WsfBct4YSS4YnmWJRuLP90Kna/5beNfq74q8erDvuvsVteeRh9KjoAx0ktPsCZ+vgS1rtG
v5XZqdWPFdvzSMALtucRN8mSx6W3tDtF3dEQrNVPGXo5ueV54ZqAdr2HHepGBatK5/6xhogjfDwa
bvzHlRSSETeL17ITlFl/kABaCNEdTrQjNVtm/+jx3KYOFCzZ7kW1sb65VLq36ldv/Kh5yY2dYCef
nHsSPno2O7A07jV7vIRF9UQE50areZgE1cvPdrglgTG2XvksZvVU3kT8Fs0XvIal9bXV6GzixEmT
8lz3zPEM1UZcIGUatobMh1tP4b2UVlamCW/RdwKvuKwGuTnkdr41y5QTj0Wg7SrxVdoLPKRLnMOP
RVO9GdySOU2YGjPM5m96dY2WTVU8hT2v/MlgnCkF3wCSQFlg/0xw5OJE1nXJbva60vadYNbH9oJc
bWOax6W6ltprE551GtoKFiz3tdAd1aDIDwl71oMGeJj54FZpueueK+og5sydyivLXHOrS980Pod1
X0hgvNvms8uCicVf80sj+03m0mRtcP7kc5nxdpKJOVP+lSIA3Nzk1V5PfExYiEG3TX/45ZRJtteL
AAZ0ogNZr4n5Wpe/Q/5lNN0TeDsqBK071r0jMr67d37WMv2YtXbTtFCG5jNiUZuvr7PlIAaLqKun
ufhYkvOKQ0j03pXRptCe0nBbMo9HG9N+FbML7Gaf0xYcTNtq5Q51lmNSqUYGMUCgnAx28640BwPZ
URYfRlpZ6ojhtB3v+zHl3h8MxnmFmrJKLtAQLUVb7uiAGJYTziOperwL4cxG9QZndlAvm0U22w+5
66IvUf2b8veudQQ7RZjQ2JeyKh0seg2wEuXQVeAoxgURw1iS1rc10yuzU6lybRr5xtTeLNqK0KlW
R0YR2z01eEkWXB5/mX7VqmuRO0a0jbQf3c5d3XjJIidPd3G7HUQAycE1PJrORJxD/YpvcJpjWyad
lvLWEQZdn4f0Gnd3vQTAPXTS5I3sDKT552zvNPmPjq6RIsegS1HpY+JDtrLClrnSjAbHaRpSMTYl
7zzdi0w/solbazeF4tZXEfwJnw+jFvLN9E33M1UBJ6WO3bTdWmnQtjQvLx3BcF30GxoHI9yviGBj
18y340+T0qrh4MSavu7FbzNBsrOrdhf2hukFOwY89cUGcT9q5PhajCiASzJnOeEK3BqgJFK6a6Lc
zdu3zCDOu4DwOKQDTaO5k7qv1TIdI9kX+B0SAy+bQYnEmaQNlet0a56z2RPq2/qrJXeVTHCJ4fce
siZPXTZKRy749glGdKPSNalYxQkpiaT/dMCtL4uwwLY3BabxLXU0J9m19yUWJonrhBGYf2bh9Qfc
yBcFCRDw4gs3kBniYKcGqvEvm9/ba8XFEgcJvi20aeGvkd8nlMBAWTmlVjhaH7podEaD9hzYEfxj
M3W7BbWkbn5E2qkTOOZk/hTzkOZXdTrwJuQNGKGjsY7XuHZ3lnuknYC9riruCeCDeR1nF/cnjTlS
eZPguwVIstQY7jgDiSHGMDdm81uF5wlbaXsnPgzwnJi2OVisS0Vg5LAxLHwH3iapctE9btbl54EH
fiD7NeWjPD/NSIoY/etqu3Renfry5FSSG3Ze1++wrZaTT2vcZWnpzhNMmDw8aWO4WU1rG0X4zHdP
5cwJY/zUSTZApXdJ6+do9No6aKZ9+9oQyorD/B+zZ4gUUtwj1IqWF94GBOUf5t+QubHiVDIO9YFq
b9jysaZg3PfwB4Onckf/aule+S0Ezv2YCUah8Ibo0+rfZ+VJvGjYEKjjU/euLduKn0jz1mUFqnwu
IyWgByGK02GKD5PPVZMdDckW5gl6ae64ksFlmBZ4DtvsAdlRei+R/qUkVEqvLw6A9bb6G0du3n0n
+RaklYhna35VpEPXutkchPKWgc/4E5nptB+p+KmHL0BeMo836adKS33LSouXrH5oGrRqW4C85+dw
bnatcYLH3hA4L7h1pQEU1q818MH5pmtfAw4A1pP8V1XPjBK5EYio2jTzQa+4pmfm1p2Z/WuUH01/
fuD/GEFR2dTi+h+w9HjlxCY9JnGAdYzt6FUAP4CKSwYYitdvI93JRBrKrzlf+cRvXlmQzm7gzRu4
VjO8yTd4k46QQ2PeNvOrnt9S3qm4xkwcq9rpWez6+lxrW3Nxw9kHLUEQRhgAJtwF6kZmGU4X/kbb
Vt41is/7Zs6fA9dCdOx1zwydIdqGdekS0VtNtzXG8uBgNzeg4unfEDVO9S7Eja9d7twcp3JjO7Y+
UPXEysP3ahzSkFgDAyxhcBqaGqnhW1vedOiZ5K2TflcC7HlxzAXe4/AIIhAPHZtjR4Wj1Z6tVO5Q
/OD2YEZeel3buybAVxRuQqz33/GKk7KALrpevBG9lMT1T/w8EgCC+tpv4oRt/ZDr2zQLcsWx6V2J
yLFwF+u3lkWN9nNGX6oQud9SEWTDlqNpFD4It0SKIXBS7sv2W/y19EzqBdyU6oxxoJtnBZmfeuqb
wFb/TfzHdTeauzrblNI9rF/rr1IN92H6CnPyGHrsAZF+i81X996dBJB+O2uOlj+1xkEZucwV1pZf
7fA+x4hCKocvgV5NodFedTeFEqMSd3TOBgz5uJHHhwFS4mYV2m7+aa90VPWLmIvDbDC0CX/i3cpY
Q91ILwbLDsWv0JSPSmH3NgfLmyEy2K5qVY2b47CUbm/UJ/P/1zuJDRUJUMs0OTEpTVX1Jcg/YHPF
eDIb9V0CgNhI+vDgsKvC6VpYe64hC+RZLzJQItJqou6l1Zp9t8Q7tawcY6iDtg7/5LT+tEfrW1KT
bQO1vMmMxBFdYGSZX0zCMy1PNUYulk0Z+YJp9oqQCQHpxlLcKv5R428VNYJ6CK0tIzgpuq22U+rD
A4aLXdn4g7IvfohRDxIN02129qpLcxuayBuWv2HUXBQoHRcXmHMg+JNlzVNWbdjOfRM72Lf5o+61
ir9afgnVog/J32zsVaiT2Ro+SuExjDedI6zplDV4MPfjYek5xAWYmMp6DSC1mpyrZ7v7iHTZTyds
3ZrMj8zsCQjAz4ZHfJf6PI6PwR6gdibRuG4ffbKMvT9X0NzOXtRQXuv1BKYWruOHYt0SLX2qwl3K
r9Z16VlIN7xF24xrAqP7axyfuDenxV9teqyj/hdNvxNK6wgEYEODjwWF6SriMCFd1HDLinDUcii1
j6YXZrh/oA8LwHd/naKgHPcLSCxkFVSCFj3ZJfwFPM9OVw6rAeSuenVGFVz31QJMtFtX2LgTt3Ay
OJbhi/lW4rfdbkLDq1jQDEkx2Y5yt6uWc/VjornKzPEKuAxKMY5XadhLz2t/JM6CHcrR/NCtiKfr
5uq2MAO7jtA2/BpYpVQX9TZruyLDu29HyN0mI5+bqjcOPgO3aF+E/YzaBTtp5ASSelN59emT+Y4m
4c7RIaXLkGkQ8GuxsFKDMIowkio308gvBLzuvnPzY5gCU90tOBUR1zX/jGgCCwi8y0gtFwPdWuFl
0MThjN+4FgfdeCnSN9s4LdM5g2UF6NX3okdvB7jbuC2sc+PnQwLa/441DuzJjSaPFkXBn/F1XC6N
cuv/7J88MTZD4hnhv3oGwEqS22wMHwo3w8JvHuJ7VX/lKMHs6TD+l/s7JT6kqNa7Eutd/ehYx2ZU
aCU+MrpH2sjcB7/T5o0d2CRVhZc82+blzR6P7ehJ+UWGWx6yA8HFlmbdl/cG1PNXZtYG99zWP1X4
q1tOZjP0o1XOZIfnLuvndXZ1nvfs4JxrOIugcXXKt2QiLUkpvDj5qJuT/G3xa4bMm4ufsHobcHQV
2ZUREBIS9kiI01qlbi+4P9kY7JR9VHUH0cIB4kgExVjIu3VkkgA5BurzOcs9vdPJyN+yFTodOcuA
OCDvfMHjze9Y38xiOTT0carh2v1xVS5548wTps9bjDZ8cQjNR3a38JbmY5bh+R2h/S4POQWKGttj
+tCQrTQ0G4/5JlNpLFCR5E4F4kfLgNLHZtE3/eheFEaT2um1YF497dm+ju1bc09th/cBEBSwQokg
t6S/vPzElawufPujpNFU3ltgligN5NJ2l3IToZAtXM3c1LHsqtekhA53H73bx7L4YRiwCSRb3w1B
4hfQc1asYYouNtdBpfDQp63o9/XARGOT/aEemuGbldyjiee3WH0JGnP9DkfUEuXL9CE9nGD6o4RK
o60J1Oz9hKIh72ZGpWrF6O8UaahiH/cMrIJae+FwWqNztnw0yXsUe7b8KUPRJeJuZPZWP86yNxtw
j4ccBN6G/iG4Q06MV1uRv4dCOkQNN02I0eObBbYv1e9GSpl14+FLwQR9/MIyP85cZo0SlaF1XHQs
rgy+HIT64ncO90UqbWX46zjcyRMPKL0NY+PbRbZtTDgciLv1UqOliyBAEWKPxzqkTkSuwdGuq39p
fE5ApqPIaRGRRG1gtYWzkM7GwBC337r0ohUT4qAJTT7rnpyQyKR5R/pYxn66lvQQ4NoGt1RjeGY2
eYuOHiePAB607NLn06ZWzNMAo4+/s+Ro6tMQ3YiYhOuObARSG/rt0WwZ77PnuMYRYMz1Fg0UiIla
B5lBuI3FFF7kfsysCPMMYtLfrfrLUra8lwzjQIrSdGqrr9zmnUgAXOhOrbg6K5bqlNaT1LmPRz0+
if5S8BdG+Rd/mpkiY7SecvET1rhl31MZeb7CAK6+SOTHx7o/rz02Rwy79MkhqnBKRREofyqgvR37
ICPNsiKHDFXhlsZdIm/dPtSUwvWrsr+7KHr8lgPvf4oqxogYE07CpO9OHFU8T3OM8qv44Mq2FOBE
09iMSLQLM/vsDCDUfMbT5g4OwpoOAjKIgXe5O5bxXwcPvzDtjn+r6Nz/hCqXVT8PUOsRM1pDTZQt
672iJUra9zHP9pqFJitO9yo/eGSZB2IxD8Ws3AY8CaZ9KV7C7CrQMkbhm9xNnbvaymXox9Br1Ue3
WX3EebotDtL8YSvg1wjdnIGPMrwl9rOqjv6c77sVnip8KiMQJe2pj/aVCnP4rEiBbnmrHbrG+NtW
Xgy7Ypg7UTh0u3q5S6TXRB3ptP8Z1bcAYkr6nS6gWzZpS+JkCfKe4QhbPPdTf04L9TkXYNXEl8XF
XsdGsfgnWuQS/SLDOhNnX65fU8dFGts3bKw5c3P7bczJq2TDtder7pfKCP+E8lFrq10zcML7Qaeu
mf+GHqSEG1iZJCsYMusrjJc9OX0v0bCf1VcTWXHFCkHS3HUpeuoAtVsGjMSUxlMCuw+cZslOmUDs
ZjQtvq7JsV+r+rNpRMlNEwiEmoievlyrnbCjW2US3iMQjlb/1CjzVF3bSQ1qxmK9r/IDAqLkRDKp
6+o5j2FyEUKJ8KEMZG4UdnsvbKL0JGvci2lkFwBftY0o1WCw49BpUjNzBrkZt3EvvqPWjHyYUFQL
S3yyQgQkQhvJDlXo7stLKPl9HgjFZr/NZe9g0qY3ifs91K/L+ML42aYH22J3okncEkVS+a0bwjUJ
Qlg3ess4lWGmb7EJ47TRXyI9a4QUMYSyKmNr0xMRTZBwCsKGTGHHbO41YgKb6jm3pEOjSJNjSZqn
48uhclBt1+pvg564Shks2pduwX+p27znbVC/2pkRv0BNUZdwJXCW1oOgw4W40hwTI6O1bs5tXN8N
Q7lF3JtRr3qI2cU+VfTLiPEmMMFCF2sBYZHpThscJAZcgfYhYjwq43jctV1xHKdBwGqFsF0YDMfW
tmlkvkwW5hzTKkInlDqxaRuheHHE8zZtaJJBTRcXgufUle21UG3HoopIc33Wuk87JeQco5FmHCoS
nHR3ttGh6lr9o0tHsyp2STSwGzck4PvFVg4v+uinpKDYrGVpRFIv0kWzMLTFKaA8pxqNs0MXaSoB
IRQat8UcndhTSug6l+J1MfZS66v2vtK30XwbrYMYHkKoDaetr/snXuvI7wnsgM4SK1h9KoFHamjA
FKRZipfOGri/Yr6yqs41X2LSlKyf3dzuwVeYRqveKdqXmtSMiOnmAr0tmQcRPxu612E10bl2As4E
0ZtwswxMFvkaMAHYLEix0mpZ3sBGg+Yhf/ArDGyHxXS1iI9b76LG2g1L7A8oEAaVwbJ5iyevGYag
ybVdI3oB90bLlKI5RPRM/X1rnivg1MH6Z1K3aX778SvvbQxrtI+6/QE4C9vy3EfJWamCXJ2Oq/0r
LMDuggmlVfeL3vmLwXOopZ0Vf2uC0BbJZf0Mt6h9rnS1Y5fyl2xviXx02xr5i92GX23ZEKCThohI
UOPNinClyvhKTGWl8yEYsBvuvSIHahrfljBzwsYi7U44epighKgkdLhjt2y71sTuc64G+2dsa9kb
5MVyJSVKPEUPf5UKPSqHWhs6AiXrHtlwKpO3UOhaxf+APohrbvK1kJF0diSCmZF9QIKtuTCAnI5u
KPwsTYOhsQ/xPMPkEX6DimmCkK/mCGys1mcn7iofqK2qBJKzEfjGGsv0kM4NuFR8bVhqa4BHhqw8
SZBx2qgEK0rEeag+JsX2Eyu7IM89Z0n6FD4WFDVwp4H2fmVvpUB1YxiG7MlDOfhG/VCInWf9IIvU
el6RdlaTYfvlQ7SLzt2ZYmzyw3hnjJvVKgIbqb9OQyWYTlJ2kypUCtqt58g30Eth0dKy9bJnjF/j
+imaQGXu1JCTtShtYtoTdvQkNzKeO/U8mza9Tu2SbB2q+kbt+RH/uhrrv9A4ZigQWhrl0qRLN74y
qWGCkQx3Lu5lnb0q1mJcFmhusISc0fyh3lYyzc3Hi1lfjfhNakGp93JZPQ5cmeA7WRjftcGLpr2j
afGHjHU0GQVxrDV/NVL+zBmt9ySKtloCWdGAwmWysJ2lt3bEBpG89NfhCdPN9Dj2DQlHO17G8icL
v+MRuJMjbC2/iAwmOuwiZR+/B6VYZMVrDX8d/I7tCPk6iq0ZPoXKWQv7+JqxuamhQrzp8/qT1OO0
T7s3K9/2ufGrFwkxK+NWRy5Glp+PUr7SLsZEbsCYQ6y4fe1k/UtiqI6BP6w5OTlq3Ezrg/6hvMPv
Gm3IbKP5tbykz4EYrlVzWmIET6hXLbWA5S9cI24DI0aJ7WFvZy4kOfB2bSbMpR5NbQk/IcPsSYGd
SyxPvnP5IjtBwtWiApGZuuvPBGe/QqG8Cq8tp/M67ZLwoFqXTk+diBKTjW9j+wzpBLU8FRCpvl2C
vCE6tVnLdSRF90eZaw2GJh6zz1GKLxnduGgPs/Q5TLZP0X5KRONL06vQBNarE7sJmltmkv6k0+sV
OXKGsaPS5k+RYelB3654gND+e1U4wJsqT/z5oxo7iJhokDm0VdYfEyaxolhPkYJTNziFBgjUjym0
6nKxcuOhYlK2hRzk1de64PgxC6ddVUdRPvqw2ttzzudgCzb7Mk20U/zG7gEHwkMqf8WAAFbtNiaY
fM+uRqXliQsYvi4GK6cgHfm6t8mvVle3qGMIEoy8Cyua0BUw9qbSb2EZKEhRNyK0T9JtHPk1/jAV
AHaWBGO9WMx3u8Yar7O8sN0ydkmNqSqEdplDXIue8bPBEMXoFjAHzR/Hv7gxrWeUAc1mjMvhOsQg
+pT9GV4ripXFlWX2PGyAqvQoD2njjLV4M5GhsOBRGfq1LrVtwp7LvmUrmcUVqQysgjhHicZ7WCwO
7IqIclbD2H04Or3XNb6/y3rP1lFCvBEovVxyAYKOtEm/VaPTTJJTbQpr06jppZS8HIHIUGEwp2mM
i6YEsyBbbD3mbaCOEpLWGQyQRuxpkKJbNObuMmvWsZ+Xr1kCN9R0uXUtFfVwZdrPjUJ0mj0/g7hm
7b19TMqdGv1VNi7ziXLVaERFPWVOZZtXtYNVzi9q+IJKPfey9LMhcGS+Dy2XZt3cQutJw8AaPeEg
kyRgvc3Zv5Dhq23u8fShUNxi66U37rMOqqu8yoCG6UMRdE8FZLHG3+Py2pztid2BMG6ao7lAMoV6
rgRmEqtfIduqBcRptMLJVWHo2jRX8uhrj+FugDgP18YGSTV3U5uJr35tvEltWGgOX+ZkDLTQdIts
Vl5k6yccJIdrQW+S5A2JFLkMBoKMVqtNFMGT9N3KERso6VfXFb/RGoOS3eu12zVp+CYBL8jDSzID
ycYGgptOz7MgNmeV44Oqt5LdgtdvQx2ydFNhESA6CiPI5X9LTMigpaEr1v4ViXUCvBhWS4ZOpjdh
LQfpG3VcryiY5rYs/7TSgGDssSSaleEgz7GCWfC/arobA3tCYPJC2Nx32bZbisAAxYuGrwqX9CF+
YRMLuTsqxJHHTXmYXocJaaiQS6aV1NVBVNQVdsgUSdDTRoOgg01Nj0+Ttn7ZPEHL5kzytvXRmfJz
VNqfRV3QQINfGkshoS14mDsgetwWRfvWG7R3AG6pMZ4wJE4lH9141M9bk4UoFMwCQsRy25Zpp00f
MnUiMjaxBL0BoV1oqF50A/l3nerhO8AvBaz5NdT6e+SbRcehxEhHMdvLrhgZA5NIz9JwtoilcTrm
C3dp7vg6ombRIqeYQDlxSx5Y61IG6iTDXFHpTwX/VLLV68d+N8iIQFbrQMrphrXiWUHU0lpO3ifb
JFzIMQaeke5LxDfWKKfaPAJBntoR4NsyrkpUBcini2hq32dyZMuhYn8ItRoOz2bPv5ewHwzLy7oV
Jiq+loOlY21Y/00hQF412+9D1kI9x0zdEhvOhSHAZUTts5ww43F6Rtbe7LrctoLVboBfY3EsU9A+
eiHZjSq7OWkDSjNLaREby/tQpRlOOzdNdaa6iLewk0f6UjZROh1temzDForwyZgMACRTP0umdTOz
xlHCc7W0R4OOXrNiv7MAiy2HMnbIbPoVCLCouzcZ4pRpDiqhXQgFhLp7hYdc2LHYTtOv2piHIrU9
DNCeG/gv/r4X0N22mIJobHYJP5bSoeEfXytl8vX0k8IfLFVxSGwzCLstw3E8nPTXEM1OXZPtjWql
qxQnBNtdzdFBhr2Pw4+wpTryoiCuiZP1WEe638Nui3kGirVeayziqolUGuNqIPVm3RrqWXaa9Veg
1OrDYdeUnzZZTNg/PDqnCW1c+WMPd0ncBvMHHVicfEUyRAo6tsFNpK8Jn25h2HxUEI2W6Ihscad6
ZIksRT0O5wbEn4mrln6E05X2tOrBsGpOMaILyfTlXrqpVRvYsea32Mc7y4OL0eZox5S+1SwU8EsV
jNJ9arKtgZOtnRzU+a1mGUkdyXUTsmMl3YPmMJS8dfJRAox8HPqJwp5i2DL8s/UpDoQa7jLd/IzJ
tx2bfDubglhxFt5KFm8KBHlq9j/OziO5kiRbz1t5VvNohg6PZ697cLXAFdCJnIQBSCC01jGi2AlX
wAnNaDS+PVTviF9kF0nkLVxcWpvVpBJACA/348fP+YUJygxggqlsffIgHfKmU7q7srltW3+Z9VD/
zGyjQSGAFDhHUHHkwdc6IyU1NDuBXVn6hDNyA30+pVrGMck1uk0I2sOgShd7t4X5Ivm3sjmDXwR8
7alXX9Ts1aIvr+SoutZPaTLAAQ3a175L4dZnyZOSBsfMR8S21Kqj0ln33iCjXxAP08zut1K0zWwk
5krc7cRaoSoWcKocx8H1eEwLCmLBd4LQIrveD0BJ7MdbasesLaJnaoVLNwV+HtLK3NXZ0XNuOcx4
KU3hbeyOtMlFXgfzygheDQqn7W0v3ZPv+7lzbAxaVx0CALLbArZ2Ks4blOQ5/2+qEBy40bbXMpDU
AaSt3TerisOJEH40UUWyV/N+NhjxpvcM9Qa/LDCxWgVn0q+6uahB4CqKS+yOlGVm9K+qsF4S9dmK
joOop1EhAXBRSyBZse3uhdE9g2BPQ3veOIDInU6mqpyO2VHqxPdKQTWfI/DMDaqaeZGMnfBR3YHM
pst6zrrIbmgJrayeM3HmWitZLJQCk0UfdGmyxy9nUanF1GI1o42vC20bxjSXK+FsulC71QNvERra
zLU7iBjLLFgqEshSoO21PlOLZRLsJeHcQIao/Ne2ta7d/pvh/oDqSyufU6hpSDPVu1GM60DSjiV1
9sLK9lInT01dLFJTNm+sLgQJ5VnagkMcAk5xu4CK+N1vYV21KLTFItCfLSdEbbbJMQON2n+k61IE
qFQJOZ6IXKJxlkMFrmu+k9EtBg/MEYTJLnkU4hnk36C9ZjQLNCAPzayTyGEIKNmDMIc7zkxrk10n
UeiN2K68byBBSdVLN4R7K9r2OZ0ON535SQS1wgI01K/Crl96wt1LYA3yLtgZQbZRXQOOTGcs6kxV
Z/B/5pGRU3WSN7lD1cDPvIcilOfo9zIE8E58EMNpuajidu+WztSlvZIOPbj8IZhpwppFaQuGrsyV
52ywTY/SChKv0mNpFdPaJqKucHCgcL1WAbe1uAGYsNVmkUuR9qC1TwTeWnkU/Vp3+GhTaJYk+zeD
h3wLqPUbEuzMvWV+6PY1eG5Rrm2OzI64yxKTbsztYC669Koik1ByigZ6tWyFc8v6SmTk9KS3FJC8
1oXTQq9ZJVEGMNHOgEoFmTRTNFFNfbdkgJUk3kRlixYdRd4gmBWc3F1/ltOvydt2Y2XmDeZb2aw0
0uuyvO29pabNdF/bZlSIFe2+ylNSaJeDwDyNHG2S51DS0oVM11UT3TQa1Zc4rWjJIehqiOOPUNrW
tpwsXSVUl4MyvHbmTUtulg1HW/oRd4+0wzmij4xQTHEQ5jXEMHXSYEG7NuoNcJtik4N8EOVK9pSX
pswAGcebjkKMmmxE88PVBuDn/qulRtTCJfY+G12whyr1dx0i4BjSiRdv4LDmaMNWp4M/kEvU3QG+
C1WUft6zkfcHiYXdyAZUBGXi1903KEOV/cPX3hVzNZTlMTYOdDJpE/fwjaV87xXJTIORHxjFLhqO
hR4t8XydF/SOtPi6SJ6s4KEv2Afhmott1IJlL4CLa/sCbaqwEBQpx37FIrWgTvmzaEQh0p81SFpB
oZWDtSukdw3J3AjesFlAgxlBSrWfwc0XcxhEHrp0ZbXCZ2ga+96cFm+PY6IK43YB+Fk1xdRtmlk6
7HUz4ZfpyDk0RHz2VimntAgQFUpiEq367CpWr1TyG3lZDRs0YynsTwZ0kKwOQuvwMDa+3HmarWHo
+lQljTUFI11fVs0hr6cxZS73VnfneUKSDTpbf8tHbywKIyK8l0B3gJMAqeRdASafhNqL4PxMNwF8
ldTQeC1g6Er72gOKgv1tCBjP5lCuanwjugP+gY6mZLC9gqzInXjql8mi7durrKS5sfPrbdk/9fos
MI2pGm6r4LrsdiaAUdU/ZLLE1PTCpyzW15YQjN6rnR0LKdmYFl3ewgaVCTVSeiHtWHMsp9wHUZs6
0ryMvNlQiU1q29gCQtziiJtW9LU740HW3404Addlbnx3uA/yZ1upY3grUB3yVpnBTp31agX8IVxK
AQBZsXXHN6pfOKbz5cFLUZ2G+lfrzjypsnu5qa982jG1hXB0sZUaF5qYNPcK984NxlnhXxu2v8kZ
adVRFnRdplpRryttJ+TeQBGVFDZwS9z+wpVclXvIxiR3d8JNv0HUAABAQ2CBDds8UNdOiFByYwAq
6Ydk1jcvhqFRLqopD7jZEl0s6qkFJ/+2Rqncmqp2v1bkvp/lrY4kZ3KVBhHKLB5ZWNJUVFfMxu0W
jqjwWss59uZdvRxwCNPCAnYnlae6K+/9ImW1l66Mw52BxopeqerRlRTzftTtk2cm5/uZ2xj12lYo
HLg2tQTdBrcpOmCiUKCgpEj9Yz4cgHaGyrewSKdDiVIBePic3vOTxdbeubc5TSAD4oRdLJygeNar
Y2FClujhg7Vd/JaUkJ370iFHrUH2K/mDheVwEdekX2316mnqVZErGzFqQWTxMUO7yEyFv0qb64LC
MT21QQknLkUwQePYUtgWocx0hrHIzR+YG6FzFHRrp31zoSjbHgc4z7m2G9KkRPTZISkAqcGvbzh5
4j9rwO1rlYMznh4zWiGa/BQpxjekj6S0XsdR8KS58HGTuL+x8BK4pWq6IvWsdGpezbGNAD4psBrm
JWutqG8Ecj3A9n3vta/Wqi/NZXUurHpNd2WZIfSURfGth14WedMAVA1tQVJ0nBlA9/X6dzc8xPHM
BZ4NKtTvQTf0Rx9V8wl5NvoBQH89yTrGwzDVWmcalHOvLF/VKluylmZN6W1rTk5aKE0Nuo9WROs6
d5YqlSGvu9V7EjPzVlB1nZVOP0ytOCLFRh1Lipv3eJxw/gLbsqVmXgHYyZ3bVseUUeTLbEwvqLrl
2Xcov3W7ED5sNvypTGrkvCvUg1xdACISKV1q9IxS6yCD4Qs4XyghYs4m/GOn6DpSCShv8Bc9P5oN
ScI+PpR7q5VGTuQ11Z00uMvzBcRbuPhHn2Zoz+ntHrwo+gEyb925KrwxigwLN74T9dzpbxQ0WaQ1
yxJKa2YvCul7WwGsCRa1Me2K7+C+Xfx95ZvS2XjtXa+sG2cVutKs849OcBWBPbVnnXob5Yu+/ZHE
czt59unKm999g+bUQ0UX1X/yiBXtgxzNLUyo2p1KgVNKkKdJOM8OJef7+NjFVMyFMoI8/SvXIrE5
hAQNu7k2jVnS7dXmIdFvRWMeJNf4nrF3RmJPDjyTmz2tyVKu73NvU9uPGslyRh08apx0XtqmcxB1
O1VLPpoPx6NWIYFxWMHyT29r62DniB2WoOzTyNK32kiqzXOB5Cdt8WmBxnmslGSi5d42gPYMASFq
iKkxxtqhKkBjaWm/qiVBJyotN46VEhbqXl02ALCmObQrJX7M5dco6Jc5XJI+w6W3GAYEcBqfXzK2
veaslaBYF1m+iiTYUpG0VCABCBRh4itv9IPp5t7wwxNT4QQHOa1sSszmJlNkTh4K6Gmqmmubpn9J
WS9rn7wQI/tEJYEx6W0oS822bpuULB448LYwSIh66Hh5/B3duStP5hCdwgkOvOvGSgi//VKgkdPF
y8o8aOpB1daCkhAdSNm6ijiql/1OGMrEyPNio1ueMws84xu9CQRHaHMXHhJSNBY9vnij6K+uKlYB
HK9woKMdgsCny+E1Gktcm5gqnCwEsuTgJRagXj1aM72qLynfZjpJrRg2hRbuYq289XUgv1J0L7n+
1gGbYUju3ih9bSIySGhVsLKFt1IHCBEorHVpP0Nqo6EBmFyj/TPRiocsgM/QzlPpyqmRjO5jY5qN
9KOQLvF1zVRtCK7ayFQ2QwJdnpugu01N4z2rG6rbtObTicNp0VM7yAJ+GU/qXP4m5c6TFNAWpjNl
mqgdeMYPk826iOYKwHy7XHf+wvRJV7z+3Q2CbWKDYIeoQAZlpBTp+hHZmSxru55bwNg8JZk75rXn
+rsKbI4hU6UY8/MIBm5i2hulQNTpTrWQkbPAAoUUdumsVfksgBOPh7kBu7CUHly1mNl0BqrIA7Bx
7fJEwLoDI58NA73dpP+R28BAJFoyiL40PYQoEV9ZVA0LAKa1D6QIVOBEox8YR8m81PMbJ00OZuQd
sX9ed7E4ZvUuaBFVqus3gDSBtBLSwQ2NGZIb3xTH2zqxKU9DD3ICWT5tSHtCDWsXOmCcgg5A8ddy
VMoZ+Xv9RPAudJMhtuwWus1Enr4MjxCeJ6Nk4nU7gTN4QTLxjBz1qUdwFgaNIasGCD594Ul3WXVT
OQ8XXmBULfxEzfDUKDjXPbmPNFXZynKbjQBRtdj1qhcARTToDil9lj/VYQs11igMMnqPnutb7Qra
SvrggT648BxnVL20E6njsFKTorFB5wzdfpTPjeCz0wJcDDPwXfCU1HkeTfFLp+fpSLuAeoN84dbW
uSEYH+mDfGtRaeZgWuwMnY6wLtpdpuvIEPK6ObU80NK3Ifac9G6g18Z1tG20dauszfq5qxA6KJlg
Ur6sbLiKsEH86lseqfNAsn+wi5XeivVLYS5hNM1JTu1BL69Vo5+qPZmazUvlN17/mBCGy2ctV1Y+
+A/ZhmQeuOaz196zh0J+gpI5FTDMnKzDeqJeBYa0ifQSeD3K70NNRgtxnomtwcWPJ6Z7hyOJVaBw
lrOyn+UGWmWyyutipYTVJvEksEg6Jq1khT8izgdqvlH5ty6CeafRxf36k/78dJ9NrXE6fxjXJguj
NE7kASNG7+owizfOMV36k5fZQ7kKq4m8BFoiTx6lKdQ6sLKTTTu5rWdiQnF66i7f3ekrHKSdDBZ6
/vUTKZ9/acqPvz5RYraOUetKvOuvicdQCM23OFuoRKexXTilpENG/PW9Pl+zCJL+eivL8bI6kbhV
GnjKWiQFVE/UMbqxRP71HT6XbtXMk9BTSUXiWr7PCL3rc2lvgoTOdqAuL0h3j0qFf/56mjHe9sPX
04GXuAp1oV0PPCQaXqLyUsj5PGZqp3LJjl2mZlSm0c5QJ+menZ0EC6pvzX753t/p7OjGzHl0L9ir
nBkm4ySwSCnyXX7Pe4TkDg/FnXRDCXYUJkwv3EA1z8WucQg/DJUnJLWULFe7ctVmhfKZDHJIyr9h
XPCtsNRJZmsUvd05BeGxtQpWGiyyH7Tw3jROe4iC0hOLKnL+TU0TtOFAs8qxUXgJykefE1+MTq5x
zL2jrUQrC/5A7aLl39O7bJHFlQ11D3j62L7K2X1kbLt3ox9vYCEDN6zi5CbQHiS0N7M5GCn3IHto
oY2gk73aCmhzjw2oz8TcwKLW6zkg2mt8zOfWLb2OwbvvjYWM6EqICO1OIk2uZxYHC3ANBKqN+1Qp
8AwAmUF5nQ86TP5F0tJIWSJ7eTOSdKn+v7cWCCoIrVP8guSd9oqwYXZs62eN3Z6MiJATh9uINuKQ
HejkdxnqEdIGmG8hukmLNF4zcVAYS6iqUatsH6xHQAGGdqWRHHEKqZsVDTFolGW7NlGjqsP9qP0W
a3cdEs2AE9UfZUZopbLiAFLBzW4AhdO+GDood69e+PGwh/hK3uJ56kSWTcKne4wKF6aZ/hCp+tEP
dm4K0so+xIBakbkIKDyW86pfl6oOOvhWqPvaecMiqeoOWpfPjfxlSLYQ1cA/PBQw+0zsYjLCPvJc
cK0U6qPqbUigVvLbQvdr9NzFrZo1x6JOXtTQmtmcpBUSyTihcoD6IYoj/TY07CnnU7+Yd+hPUMLg
XDARwYvqJMh6ZAuPzj0O6pm7ip3nUt4nHM8oBmW6QBEZQTUVjRzAcqswYi/T9mRGAz0fDUB3wlOF
7RLMMmDPIUAdJ+PooWG9pz32UEzgAQblfdFv6mSrglspQNCDzMwDxAT8gF3ZqN8FUoCODIlWb6cY
nZsDNSbsF2HGWN2x1ndxfI22kOKubRPhJX/OAaS1tnkJuzGEb+k+lar/TXjeQ5isEnlqZ/dhdZ0l
6kxp3BuJ00TcNBDpMZhLxNSr4SuVmrfs0nACpD4DWFvH6e3XcfWnfcmfIx8koV+XM1OkEXafARRG
4wfyE3qgUvPsl5yewMA2wKNN+sgex4AhUq4l/RAraAmgRwq6ovWKCdCpToPPGlJJi5xdm1vvkg5q
Pq5Gis9zRuFUpljB6bBBxN+7Bs6O7MbWAyYPYyesgcWaxRR0cG6RI7M8wrVSljQBd620qaKdJDZN
vLFNBdDOXUQfNwJyFZXXWb/qg/LYUGaMbBpAWV0tI9oBE8Pzrg3ffk0dY5qKH6WzdQCRyZBG4uqW
TsM8q7rrsGtfNKdZ6V0/1VBl6CJEqFV3rw/fu2StVTtrGP65ncs4Sbg6UbSJjhTIDlDUAIRwbz6p
d0D1h2fjgnTzmbxcM05yjzCXFKEF3MJ97l6T1/Bdfy+vpRsOWpWyFK/VTrl0pzF3+PNs0YyT4M+3
t1QNAPyufcc0juhPhxNY9Y2qo1g+LTbeW31Bx/jcjjzupx+2mUCSTVk4criTEoK1Nbc16cIHUc5d
eny5D5f2WkftI2sId54EFC91kYwrjRoeYRmhiljKNJF9RDKSeDDmLUX8mVRZOD2aZb2vylRfplGV
bpRkcC5kap9nT7p28qo1uroRnlzqlROyWnyJXZTADTYrRa7x62UuPn9n/ac+/Yd3TmQb/H4kdVc0
6uCLIcVYINEHOBnBYMMNJqLU4YlHC/BGuwQUTRZeSf6rgz695AwA+rpZ3OwHsOLSW5jTifDDtVvS
/iukhUg2XkiYVegPZLAQSuq+cTMzYnumAZ/2R75HniwdmsCcxFFaDEtx40WvinLrBc2MyumUTbVQ
diWCcVpJuTz0n+pknwLiR1HFjtgzlO8FTql1t7Clh8x7VUL5uhho/gbxrPFAaSrocdsBTRupxs3w
IdevGzzXq3gP5KbLsMLovmc+4vW4YtQ00Hp7I9mgvTjzXLXJazfcqwWNOy/eFx00JmoB9MoD2pZ+
lFnTrz/BmXxc105SWLmiJGOYJU2maulJSBzCyv4m6e697kJl2jgxisPIITQXTiSfp4K6Ov77xy+e
JG0PuEbeVm5m3lpFWB7oVEIoidPURoc/SRCRiawZ8LsQAT1hGccLL3omQ1RHmfAPd5alQSZG9NpW
Kgu6vIOTLMLevJVq8pYE1GBidS5UyoMhV9RI3+JcnjdSCd63paxSUwVPKa7asi8uTH713AOdZMWt
F5eN6+Xa1mtLCZZuVDkabgOJ9OSnMmpfPl3hH60Kkl9vLFqApiqDgzEIBnoVIf5i6d1rEUYjsCrK
1iaK/OinJmWyrVook3moFtedReaipk5519pmADq6VcBXjIsOmQgfsGY0oP1Ti9K5EMV+Tps/h2L9
58t+GOVaUYNARpl2Z9Ymao0WFbl0kSK6CY1uWjsW7VmaeHL2XQL7bIiUow0aT/3B1fyxWweqp/Tf
kjq+zaJ+qQNYj4FGeniRChwlXVDHRVGv2oJmHjzltsho3SDtafnz2DU3X88UMU79z97hZOPqdNuR
1dBOkQZraWKCuJrKz84zeuQBTSJEcoQGN1SsDI2y4gzQbAaS/824za795rm9lzhD0O19afcsK+Sc
lsNWAszG68M84IUwpUFG6cUsEGVZWcEz1Wzkh9WJ/Vi9h9EV9APm4VuU7k3KbpySHgtMXjhevpJz
SuBxeo7MAM6kch5uSiQm4L7jVriEY1AlSOhN8u9Q3gt5Eh9RMRX6PCyvkbEZPBcE6ZZmS3LBaeKn
w9dn4zRG9Q/fWu2VPB2Q/bpCzn+hrcINDawrMLcTD59xaXInMInTp+YGt92pt7CBy04kXOqyhYlh
l0mVIZw5EzLSFRXY8a9m8RR67AwhnalODe9Zm0N/XEZTeKgHCC/7aEmSfIUuNjDqJW3jdbSsV/XW
m4sFpLt/dgaf7HumcJ3CTHkr/LaniDMs1aV8DWkZZXB84dsZAltzc80wT7qJPkPVdvr2dO/OwgVn
2y16APmFVEMZ48Bnw3uSEPhDHXZEfRVrP/rTM3hG03GIzAmFkikSEBN/4d1/PeWV8Zqf3esk3y4I
D2E43svZSbfJGgOLY/+KFPs0mf+TFVT1ZKOxKyBDhdpbV44NnSAP90IFt5l0oXrhy52Jpz89Ej5M
x0puctGFrXWlSCNJtsYTKQ9SlPSlhR3lF82BzkSHn7ZMH26TaHaBMP9ASY2+eNbWM72/53wAQMVa
tCb+FuVWUKqxLyVJZ3bMn9Pjw/3qtG1yJ4Ie0dSYDaBhKuWbmBI98oPI7LSzTMWbJrkwEc4kfT/9
TT7cTKMHr0cRvVU2juUgP2soApiXhu5MtqecxFVXN7M+1DVslVzruskhbyKj+fUEPlfo/JlVf3hw
y4pFano1tesiRdsqLMBehJ5tVlOYNgiidyZps2xBrM7AYR2UDkyAbyBHhs2DN48Nj5wT51/k0DXU
Jeq8ouKR2u6kG+QaJLmKfEwPbBZXI0T0ZcnfmqUqryPhydsabZFZV0F0auD8I0uWiCddRc0TT2YH
OKI/2NaViBWUYB0HsbRItn/UyBFPo6yD5BHpKQoXiBZ+PRLnVsFJ+KJPXgwgUXEEKRFLQoWdGDJF
b2KiGhfi/pmDnf4ziHwYa78wTChY3MLTQn9ZgKVEt90z5o0FNNFQLHnedla5U5vMOfheUW+iGA4i
ErwB5LdsmAUEtgt79bn5ehK3vD4GmGCZHd8t5+TtbwSQt97PL2TH5wbzJGZJpmYGcuf2V1K+w+9C
7RbCRtvnkpHK50FXPsmFy8bR007DusGPCnoKqPWWu0aV5//URJBP893Kj6Mc1PKVKdD40WX7e4mA
rVq2L1ETXJhs52wE5ZMcFjKwN6iDzE16Shl1AKY/TptNEOtkdN5W2MNh0Hprgib9TNWBC339bmci
iTx+rw8zMEf7J88dtYObeF/HT2lwoY48js0n26B8EqGERW+8yLmuq2zCZBQ5BDOvwIH15uZwIe8/
9+zjv394dtOv6jxJx2eXQA6IhR8mFzbAc1c+WfoFSiFWEXPlUcWuCm9b+YLX15llIJ9kIjXurrEj
KVw4miEA3SszcN9oGn79Mc+sYflkDRdl67qSytUNy5tgRuKoyPYvv772uQ96soCBTHVuMD65DQNX
hsc1agYkN0KfAmn9+hafD45mn6xiL3bcoYkAGukqNHyNpr6JEMYrtcOvr//5/q/ZJ+vYT9rBRZA4
3ZkA9115cCaKZalrvUHsEKdCwUQl9toRWIdURZX167t+nnyCD/l1lnoRMLhBT9Jd7dcvaagZVMS1
eBlGiF2kYQ0DBYXjr291Joho9slqNus6hQc1BDtYUeFevh9iiOJT6bq71yaXWmnnvtLJys58X2R4
wga7SktJ0pPcR9E3Fy+BBTI3Q8vgkh/y5zNOs0+Wd9T5tqI5JaK4UAxgPUX+g9VtpR6KYPmt8bIL
dZTP17pmn6z1PJYiXQd9u2tk4d/nfPitY6fO6utP8vmS1OyTBe+5gWu7WRHsdHfR+HdBc5CzCyvy
3KVPVjt9/Upy9CjYSSimxlaHevE8Ly7sqOfWyslyby0yOqVhVOIHNOsT+G3ozikIPE4HZHMvxdkz
dxEnK97Qggaw7Dj2tLeaZfGD3keAd4Yz6ZA8efv6E5xbFeJk3fdCqZo+4i4BimPFLGgwqEDLYgIv
sZY2DkSO/EIEO/c+J2s99KsQk2juBMwangIFS7jMopyjwF9gmHHhhc58eHGyym08gJ0wRWWztx+b
6CmKSsRIXr8erHPXHv/9w55axYbtdH4cIyRxbOAeo1LuVf6F4Tmzon8Wrz9cHDpcqamA/Hf6Dsn8
GrofleajnM/19EIEPLOYxcli1qu6aZqEO9TVA6pwsCUvPPq5cTlZD32SicxrJQgkQ4fO8WsJf7a6
EIHOzBrrZBUkUtEGoI/CXaDO0AORUehAWm+kbcxy9AYv2R2fGRvrZBnoUdYnYmyLpOjXSepBi9Zf
z5kzO4J1MuuB2emF6dchnMuY6UKpztKpvgOmNRL14et7nDkqadbJpNcUah4i8MNd6wbIqptJ0x8U
KanBQROOFI963uCOktZ2GsxBJbZze0i0FRnLS1gJaaW4TXshNp4byJM1YhuOVydmFu3K7iDpV/g9
XZhkZ1oImjXe8cMCKb0+EnkUR7sMSQ2bVigsCYQEJvWr862ET4xJ2yX40LmXOFkp2aDUnojzaBcA
wM+th6q8EEHOzQb113eoaZwNnmmHOzFISx25nIKyv4/hgXVpTx3n1Z/PFtpP6NuHUaojvZCyhDvU
Eu4JFTo0R0d6rwqUZ7Vg9vV8O/cWp+vd9anwG+CRAqjotX4bOkAFQDmkwyWL+jMf4Gct+MNbhGba
m0rn0QFX44eorEBTS09fP/yZATJPVroXaJJdDGG0G16bO+Ule3e+QQ3++trnHvtksVda1UTw3aNd
1ZsGenjqY6FLF2oQ5577ZI1XyOX8AwRWAwLDHvPBXHjXXz/2uUufrNlOBpKZBy4rC3sP+oOAP1Ud
1Z4hMLG/Qwnaiex/coTGkfvwYa0sNmu3YoRgImFeViOe8fU7nNk+zZMlm+T40qEIyIypANJsk4V8
tJNt9nxpHzp3/ZOVa9elkQiXOY+/qXJH3380HC9gX09AcHz9Cud68+ZJ0tpkqe/JI86vNibxvnzO
jtING4b2XZu6T2I1debApb++15nXMU5upZtlWmmZEu5yfGSBR31z740RuzSBZ/D1Hc5llsZJlCjl
FuY6Zoa75BWuN2C3SEyiR/XVuna+kSd/fZczK+7UH9zOU0vGUiHaWR61R4qhaVFceIFzlz4NFJnc
gnnn+WVqtbGFpWngXHjqMwmTfhIn5FjrC/g/TKYBdEciwezXmqxDKbLNZ18PzLlbnISLVLaQhxia
cNeg5gVPHkkPk8LwpcPJucufhIy4Tnr8dNmM45guy7b3l613oRJxJhrpJyEilrUKS0ku3V4j2Y2h
TjHrnuPbr4flXBaha78GoC73DUm0AD3wbOzumiOIi9EN+lB9Lw/N9/Llwm3GSf7JNqyrv94myn3k
L0JeAn83vGP60TtigoyZsvTpqWDarF2YpWcWsn6ykDvfsR0f2OQObAEaXEaF2OCydSb+a3ZpVzu3
kk+pD6N5tY7aHVumh70thiswfoh/c6tY0NJH419c6kKdWXOn/Ie8jktslxm2vEJhSlrVRMKvv8iZ
CXvKfghkpRucnCp4IyHlhq2y9JQilPX1xc899sl61lqpHmwY0FcVym8y24Kj3Py88n947f7VfUuP
/5gy5d/+jf9/TZFV812vOvnfv92lMf/92/g3//d3fv2Lv+381yIt0/fq9Ld++SMu/MeNZ8/V8y//
A3vWr/rr+q3ob97KOqp+3oBHHH/z//eH//L28yp3ffb2199e0zqBnnbz5vpp8tsfP1r/+Otv8JE/
jO54/T9+uH+O+bvf/+vf/8vf/+Pv//P3//X7f//933//H3//T3//z7//t9///U+XeHsuq7/+Zpp/
MYVtqsKUFdnS1bEv276NPzHUv+iGbCmWrZpwZzSbJZKkReX99Tdd/Ytl26ZpAU2n5KmPT1Sm9fgj
zfiLotqysEEU6iYAoN/+z0j88rH+38f7F+Aix9RPqpKH+SUKcHXNEppua4qORBmFuZOtpHFcLYkM
tC/UrCgXrY5apafYyihDbyzb3KsvVNB/nYf/uJ8wZN7MVNC6OM1xVbO0ExvF03kc5hRZMBsbZkJy
nUs98JOI8MeNhCJsWUOI0jrtZKhBLlJJqIJuY4dgU5DXZbTMdR9zOxfVRYpKEgBjEwXEFKki01E2
UWhrGTh4mlIXFt+vK5tn0RWTDinDqwuDoT6pFOi6L1TdwHYTK+NwJXLFvTMDgedkPxDkP0zFPz7w
xw/6a7T9eS/Bh7Qg2VoQpU7LBR3SFznCZ/a87jqJ0J7Lx8pAHLdq7PhRqQpvm3iDf5TU5tLJ8eSM
/49bM2Nl3lBDwUs/2XkD2QsNxWxs9NOU9gomqXfNflnszDZlX0E/l46JUEyk352mPHiM8zKCznlX
dgaAQTkzHTTj0/j+6wE5gXT88VhChjylaYqsnnbGlSwJGkk37LmR5tlChJ61SrQeJmmvIkeC3Asc
JAyOtALhDAmlb3QTpGSLcZY563UHX6Wvn+dPK05XBKoIOuMkbObCyTaf4AvbGtXI5R96UtogzE3Q
mEEBsrSN23aduu4QXbjnn1bdeE/WOiZcLHhZnHyZKo57Ux1wq0o7TIejCBKQmaBq9fWb/WnqmUKT
rTHUyZZqMQd/zSwQFi6F5OPKbXlZoe1rpak8pM3COoESK8WvnRSH9rpREytbpWGMqebX9yd/Polm
BBUb9Qamn61rlnYKsAgkOOQFlqKLrJNNDa+9EB3viWapsop3Q1k/N6qQv3cDUIAcZ497PZSV4sru
7RwziTJLn4FHRm+RO5I9Ii82MDqS/XpY4M6loOXkl8gPOSalDfgwkqceEtWMDm2AHgYqn3p/F7mx
nN/3ojKvVSTwcfTUXfVdT+yuOkhlXMsQZKFg3Qfw2DNM9bqcKqpI6t5AN6IvOO5YVQRjRvLCskCY
QxXQm/OGGpJeKGo2RZrbvvKp11VzqQ7RpDONAfEutTKrYxD6PkPco9CfmwbWSYkqa+0yVUsP5TUp
zVEgL3PDNA85NcUHLbV8JP+6kbXblXFuv8ToKaKLi98NRp7TIpMsoKhegjleKodwLcoSscRZpqho
SsLlU/R3cOB6f9sUSFCsBrmMyqOXK8N73Gdqis5H7L3msttJC80zdBm/sIjeo2h9kL642lXKhFVJ
D6TtK/V7q1tkoonjDd99tUJp3RhqvLkIJOCcizarnsL/Td2ZJMmRZOn5KnUBK6oNamq29dljBiIA
BLBRCUxq86g27rrXXHHZp+hNi5AiFJ4h60b8PDNJJlBJQHLZm1xUAXB3czc11ff+931BHFtWjZLj
1DyL7P20OnOwqwNxIft6yicN5F6Glz0okBECNBLjm6lpjUXvxWK4KVs/ja9F6ncWVUqckSNzYqAu
2eqB/Fkd0Qe7HuRqeQz1GDinRnoOBHFvWG6tmgJMgD2a9yZpGK0iyCkZGtdNcSqUH7IjhEbF1EVv
ob37fotEEikAWP2l7qmj6Tocv3Z1nIAQYFkMr0Qp61kRHSmAFqm88997PqojPnU4JQ+JFDWC0qIr
cRa5OiP2lIyJ+LjGXcyBderq6nFpUu1eS9W78W2tvDhVR76eOQMHyKjsu4GrNx+NtAWznGLqI9ip
NWsDTvm0pfywTpgIXLBvLEI0OvxANnuqWWPAKlnaadvOml+dDSyHgyhTDL3UcqLhMuSBRqzopPlV
XswQc+BoXvgDPO3xYjgxY3NzP5KCUJHX8MHXJQaAGBOK3dd9Y5PjKouQHGFfYD/tZx/tL5hteCld
kKVPrrqM6SxLPe2GOJD5rpW+AUOaxiEo3SjMjrqdsdKA4rZMnRGa77AOzXmxc23R3gHtotOVVslw
Zil1+CxB3AJGaYvAgnxai5fU78PliGG6yw7rDHKNgHtCoslzM/TSIXzITSjs8iXjPy+59pm9ZYvg
es/8XEN7syRV5V5bRIg1MzIxAot1UmuB4bToxw+pX3n8wEc1mY9zZbCry2zW2LRdsGHHEYX8+1i5
ebFnFzQ7x3hek4y6SRPiVwyanlltU2N8WP1JzKRZIY9c1jGsD8xea/Rhvr/uRDnRlZqVmb0T2Wcg
frJAGJmrCsVxNtgmhIR/QU1XrUJY1BPlJ0M6MDW9LzRXdlvlgJugdgA/D8coVZu2mNBkgdpAm1Wk
InpeTZreFd5Azr9pUiQ5BQyjcQeKVjMkBKTxc6ED7zylND94fAXuTb0m3Ycky33/WKwRAhjpW+er
U4+GQeBuwdXSmiy2m97pDDAu4zLSN2X+eFPk7A8YdFCtOK0tgtldWhoZZvSNjWTce0lhk2350iBT
erLNH6vQOC99GUb3QF8RozirC+I4r2sPzHgaZ3bX1UH6NnJX5OHaiy4Lmc6b+rEAFUU+NdEa4Nga
WUiFrpsteDwKyxwThOunFXmEvPFW/6KXsM6odzBdGJ9p0oZxNV83TXHoicPNx6ga4+FmDGQ0Hx0s
v8MmzuEm7PuqKN5VY+Etu3LpRk4hZlLHYvGdLyzLMch0bRwydInnf45ztsdbtsoUQdzUYi01wh/R
l8YtsLgq8Ks9y7Brr9MKYuepm1fo+AQSev+8qjKprxgQ6CQNIY/lZqPWJMiPkyM7xZhkhTbFGzzH
w/TUVCuyj9pPbvwGLzfEm6p5vfpE5C/sBPWqC2MGMSqQW8NN2LfhbRNNETyFQJNW7vjPI3iJATcQ
mHoLrbPKvjqyYVIUsiGaFNXI6JqTfhfdijRQqwOrqu1cAApjYZvrGes12rh0HiHPNFD9StswfNyP
C1BWsRILH4oBQlbK6keSuNBQM7MIwuQ4NamPL4aRvE0WVnzEXGfxuVoFxBRLfOimZr8BUKGvU4El
N+mXe6WaRlwvupXpO+sUXX3TBsQE7uo1T+AUFrHT7SZyIiscAWT1lXfP5M10UaSzTjLwlrpljife
n2KsXp3NRpQqfgJrzpZBB25CzwwjcDVNpiLGKu3gPvOksCNWhFiF19T3GpIbhSjsfNVNaTI8+9KT
jNvno2+prsxedMxztzwDIe0QtUytXT4tqlfVvRsaYu22cQjOB6qtJ3L+QyUAo7lNOtw3WSH0buJn
+65reO5t28mvMACotMCfM2fTY9etZnljE1nNt2Peaueh8tL+QUF0YlCydZkuqEtH3jqdLpAHU8rF
nJyUqXmMHccAhl7L9qarQ2zd3twxJLiOTZFdMQho+k/am1pcy8Wc9M9dw7AI3Magmh7CNugftCrK
5P3gpvpdGjhFdiqgxvY7TZNPMkEUMsPpJ9zy72rQGEBrcmHSQwQ6jq1hGr627sx1ngdgyAeRuwZi
GB7A+6WLMbD0a2NYvprYUPxvLURmt1uK56TReGSk27OmaK0hMUoUGWDB2RMxPxtGGov0Kpipr8cY
qtmimvhTkGbjmzkfq3DfO3H0wJ3vfYS7kiAzcvoEO3O4fGYCdn0VNxnaKkf73WPWJgQb1nRt7zId
qubazNlcfAnG2ry2cbgaLCAFk9DTcBEpiJEHEs3rxPkIvoI935Crgl0In9x9P1U2JEuclrZ77GUi
brMwYszROgFNAbfzOgusy0LNS7wC22jh55oNhUjKV6kYL2AFqTibJ0a9E7DhHTCNETY75ecS7XgQ
SyYuItG1Z7nwbN+Pi4JgkZUxMMsuZS0gNd2R8SUngAdEGYFVF1eNE+1GlroJxSnLDNZxJMJ4b3Ra
nPIMfvHOUInAe+cRMGCt95O3RV7x7ZLymZ6cwUedxmxq/tWNjIvUaCkZ2Bmj9TkbQsjEkkceXAWb
kMriG+INGZGJN2Gqupe6XnzG0q3nPoN+RheskjX5yFGtsbdmZXc2YnSaVPcqljVsqrHSObK3dg7t
O34PffQ5D8gqvhei9YYze0ewHftOj4aNagbhKduVfZDJczjreEIqoGK5nNJCJvULW6P6rsrohjE8
58OxLIPCjx9hy4XJtY/pwmUMfokFc79lpfVxjcipsqAVnuyIS7PPjnlGVkZ8kV4TFVCklOZS20J4
iEuJUCfDOH1w1jxlsnsahjdO2k7lXcx2FXir10HML33Ue8kygxjunCV/gzd19hlL8vGh+EtQRFvJ
/rXeh5Qwkr1yi5Ax2cWiThEurK1QA3I/SBjDLX+8bJjkc4IZxnPT6S9C0i9DuNnHNwsXMIb/N4th
00kFbkhUujwtMs/yI4AbGHdDWfqoflKpdmsX+B9M1zvvedgEFtSmLmBGJRxDtnmTjh9UkI1MAskL
Tjrq03i5DIhD5SrNzNPED6qEGfZCdfagwqVPdlWdqQH3Al430zqkD019wSbHoApeVZYI1HEpMgYc
a38Zsf/ogqdyjpbTZTY9tmbXiFZ9EvxOoAw33OVgYy1NJy8uZh5QZkV85PE0+yzTOr4JtIr1tuqk
j2CsXgf2lU3qAXpqevUK3n3enJbYRtDjlGvf+YtR6lBPF7ywzFMVbv2SX1M9peO6N0PtfrF1RfO7
rgT2lRqjeXbywPcvhBvtKq6s4wTvqfb5wUlzH98lNlFfpZfxCQDxLnACs9h9GGRzIbflKb+PNWjC
myFq8gs71WTJeSEK8dXtL4a8HvkvL2vaOD36wey9s7GaJ5w2zoC4ZLkIAdYyVTdr7WLLxNFTglCP
/YFT/ORO4W1qEzDspY1mvoA86D2oMaJn/DtieRj3Y9A2nJnsOqJTmZKLvU2Q759jDz7lSoQyAOWq
HBwdvPjRVa6THjzwoc4+5WAsNgZf8jtKIUm0d2bJIbaoDb+otkvHYKepVb/4mXuhe6+AA462Gsb3
Y5bj/K2mcf1YzdkY7/ipwl9dlgziQdt7a3RBsSX+cbGCCqDfVUN/8iqvLT6XMjTVJ1FEc3EOZSfk
KQEQ5JySLPSQFBt214dKwum+Z30Kx63kfwCpavPxd2zKX6ps/3/L1t+Uuu+bL9Wj7b58sbcvzX+G
Avdl7PS//J+y8Z8UuH/5j0uB+x//8rdf/vvffvm3X/79l/9Buft//eNfvilxX/6R30rcjnKpSYdh
QO2P5/Ifa9yMRf89iDxqQh4xSqkwGP3fIrfn/p1iETOwIghDn7IU/+DvRW7+L0oxsScEdfMolJ7/
V6rc31ampJSxopKgIsU/RS3+e5rC4iyOTuxqwOzk9u1CVWbjTgytMHuCi9emX8cONpjv1i9/uGx/
Uoz9tvD7++vGIZ/PC4M4+D4ssi6qmhpHmANXzoOt6HevMzQtxJa5Sf5Sje+315KugOrMI4BuwneV
fC7lJUS3mEMRmXwbsbU79BT9flLju5Sq/1/X8LdXiZWKA+b8+UJ/HRn9Q0qi78GPhkzyHGhMMF7T
w5JWMKJPfYbSZkrm8sap9R6AHan28vzjq/lt2/XX1w6FkIFHR8RT6vsAkZwGs0YFrw2m06fIGNx0
znpbC5hvXpeis2E46S+1wX9/yZBqJiUKz+U09m1J05caFqgozGHSgFp1Rfi/iNgRylYmPxm5+JMr
S/VSRdwOngrd6LvqaRzz9J4cx4F/06QPHnVp9MJVetZS5YxsLx9kLhisG6k42TD+yef8Ltjx2wf1
BTcc9XFPed83n0Onz3lt6eybEW580qj1KJbW35RjEp3Kye12vrcq2qnQztMMIL9naVe6EQ/bNX+O
pcdfEqn8yTX5k/sn9F3X452FgSc9lo4/ZnJWVyKbquHtB0ERH8IWZ6KMOVyadGgPP/5x/dkVoGMS
enRrKOay6Hz7Wm6L9QFREYptWkLX9ajlx6SOCgiRrXzTjlDNYwr1jciq8wCFoWU/4w8626ctytl1
tOur3NUc43/8trxv2wW/fjGUtF0XCeClq3JpEf7xEkgmHY3tiaF7sw+XtStUCbFsieClNxi62V4V
EXXnBXHTuOJfbqYl2ZZaL3dx7U9Xk4dcYwhn/tbiwkHuA7A4QAaa9oYKwWGpfKU535pd30XBTQo+
GWkLGoskIZ7pzJwDsnCSj5zOY/cnH+27ud7LR4tEpBSFeC/2/X9CIeSqTkL6Fc6+g3VwkOM6XKv4
IizBJ0FXRteJ+DpTOkVfRTFz5wcWDgMqAA8QccWmt5uT5bacHQDIzdjE78qS4h5aDZMke9df6v2P
v4pfW/zfrn08vOjgcn+yxtJG+farmFstl3qWer/WVMJslw0I2KuKoobsyussqd3XoKY5B0UlArw1
C6KHzBs4fWSLhoDjQrwmYutbn/fvUWmf8t6yIbtoCq0Xw/GePQcSVhQAjq/X6SFtRfKq0wYRnkO1
+DqlvwbQNi5ec5DZmqI6GOp1dqcHGxzbpPeuZCTl6zTUoNvdfiZy5AKpntZqfZOTWn2TCT/+RE0X
gfOAPu3Hl+fbHtPl24wBqvOgVrSrL6v0t1fHH+UojQ8FW/vp+IbUsjhWUSt/8vz581eJ6IvH7CXi
759yDSVT7cRC72MT9bvJW77UDan9H3+Uf94u8FFoGbMWRmHMR/v2o9Ar4cAvJ71nc213MlvVc+cB
ojGmKnbpqKj/N1O3XbrK+8kj7k9e2aVLTJfShZ0UfT8jkPU2BnXXo6JgyIIDHbDGZMpXBEAAWY16
M5kOf1xU/Yx+4v3zSntZY/h5s4OgDfBrKOkPz/UuAdBKADXe+7XwazLskX7rj13/4vWUeKFwo5ko
XeEc8nTCRycWsZ7quWzkdsi8BsdZpADp5mL5nPX6hvMummMOtdT0qqJ7QtTuXEOE8Z9Wx1zokFWV
vHbyqsRWC7vKb+LsgYFkffzx9/jPj9TfFk7lCxeg/vcZgLnx24WSYLxPGrDvwRTFj41sX/c55qBa
zSij4uAu8r3kGDu4Fn784n9+SbnhACKRQYi+J0zlaxA4gehouubNcLQdLTmKYt22chp1pO07Un5E
ydgsk945Wc0T1pX5YS2E/1B6egHBH73NL6WFOeGIFHhMMCihqhNGSdxx/dSi1Jw8TsnNF+NLChRl
91Kkjb6z3s+hTJfHzLdrX8zdwFqNcJZeOtvxbx5DZp7dMRmV2rfGU69XlpONDpjHS2iM2M0yUSPw
lBufU6uDHV6OGEBuVz/orjdvf3xdv8vH/brQENBx6TCHMV+Q+u6tzFXh+2lec490mBUbMXQv40Al
LkR7eaaw6NxTSsIEGNB9aPtu3OQwF1y6fq9/8kYuK9r31+SSzZExaQdEbt8tEzHfZjH1CW+k7W6q
wTuvqxRn1w/TG3Zolho6+F80WTdL7wQnv0Gr5WZ1saMuIX/yY/uTX7rPL5wfGy1w1/t+VgrcvS4d
Nnb7tq/9NybJo9uQO/W6h8q4Y/AIq4pxX2ICVteO+mnj/U8WZZ9vhNWSM1zAju3bH0fdaqsyWrD7
Odb6VvdxdPApmf+2X/hLx/EfHrS/PZKjhbZD9+VvnMj7vx2G6vOLJeb1n+Fwfok8/+Bw/t/+8V85
nv8rybN//+V/fnMgv/zF3w7kroiJlnGnxgGH7z+ex0nA/J18DmftKPQ9biN+tb9nzjz/72zFLptf
l7YTNzpHkN+P49HfJTtjTs7K5/Dncef9leM4T5Vv1xPFiT6U6BtcAils693viXVqKJNe0+k5NThm
ZlCT4JrWN3XjZw2+rEVO98Msq+7t1NAkvitb4KkBZ448oR85EzXo3E1ojYLsnjQJtlo5dJ+bKFjL
V+MKL/5Kd41dPiiqhs5dHIE/xJDTcUalg2VsBX+fMJ7LVH5RfxRpBnm8XVJOXDQZhNlVUjRo0Zpu
LvciW7W5iqKqeYj0WNLx6p3pmA5959KVL+aPF2f2owzBONEnGJ3p65AK/N50X0vEDcoz5b21JOLY
PYSBxtHFR31260aNbxqfIWK6iWnZwzKi5RpdeapgcIjujBMwBucuZf8k4Gs0547ywkz1sWzBqDWh
PNV+uoanqhx1Q+NO9fk5ScIaZP04JY9t7VT6PFJtT49q8qKGreGldzUXeKeuMz3mQbHhoOnVRw19
a/44uEZR5y/blTL5HLdosR0CcXua8IGDqgiCZjBCa71xHD8aj8p2ot4LanISA9Ysiq02OXaeiX1B
8Hr0wsbd98kEJ7XyEjw9DB5Dbi2CpWAcVTjLFvD72OzKpEvwPSe2HeD/g0c4McoAIbUifAALSU8x
F3ls6HCw30qSG5uVimALbBuURRQO821RLw6QuawbnfqqDIsB3lKtpmFfRwpcGeIzHptLqmW5DQrH
Xdibk2zfRCJH5GliW9t3Tr02VM31mp7njFl8eGBeQ2e/sTVQd3+5GJ01dPLPde+K7OC6OVZ6KgbL
Sh+zRhLRFrTqzyt/Ru/lnC4lvdEIqexYmQBscWzaCXN8lrwY6jPuJkav+jInZQA2u8ll8raeu9Sj
hTsnb9HNqIi2Kymggwj1Wl4ni+xu2jHI5fse9N1HF1N1fi59cymcJ2WWfAgsTcUtpEK4eoPbZyls
WY0gqZvD+jHpk4Ghn7iZq888Ed3+S1bVZX1u6CStB9epIXtXsRTBFY4vnESJki2tECbuN14XiIuq
LXDsPmZx+IQdtoa+2iKRk4yHUeMFNCiC6W2A7TK6JsVR9GcRx+uL5ixKeMFrE/c4w4v0r/1qBm9r
l7Fu+XUHqXuD/2Fa7seuEwvb27ZrH0pfJq44hIRaFmcnx3SsX9FF9vI3WBXTauelAa0nKsvuevI9
+lBiE9DwRmQUrmUV4/5WJiO8mXCuvHR9q2658fsJ1CtmG75ebBiJ09K6KMr6SS0TMy0U/xayBUUa
WSRW1M7n8qrqhvgqbwmzPelAmtRu3HRlJchn0w9nwoqeu/MLJ2m2VbuYcTelna6vfUKej3k2DN52
gfxpIHs3dbcPZoJbjwNNnZdqLbp+Z/uVdptvxSAf28aK6i3mY/8Wgptcz+XqNNN5TNfmFCtNKK1A
DKKPCF6LkPwGfRZmoMc08veFO8jucypnqOHhvAjya+FEVGvumxK1bjdYd7fmttQ3c1caUM9BmJdX
6EIo87PkEhDJfFkqNJy1ZOfJLkUcNH6HcVtCR0FCp9zF3RN2qKHOiaKLj9laO+HT0KIO3azDaLEQ
2RnRfMRYxNM66giTRFCXwRUnpWLamahZSKeIKQCI1mYdGOpogXkdjp6AIO0ldX4ij+V/aRtaAyh5
a3uthWjo3JYraIU01bY/xr4wzUER5gE8x275InO3xPrhDtv1MBZLnFyHheu7iBKh7+4dd/VfkhAc
wC7oYmy4RHW4aLUXNx/QYiQQ36u1eom7aiH5Qoome7W0awWbAGdizxFdWY6u7QVnTJzPVfpWxgvB
FSquKLknhhZx5WHH8+I3JSNdmzowJG0BCZJoIjRjx9dDgpO+mMxV7qRX4dRGG9pGPaaoGqWanwEu
rvawtt+6YnBuIkefaeRDzx3Dz65ZzL0nKwYwEpC9kSic53ZWOYcDFECBdNJdktPGkpJpeIaB32YO
LM9sxYez11V1QfMNOv+aMS+38034YanWZ0xxJyUVkrJ0HIrHbCgy7AnTcuUENU5hN9woGb5Kq+o9
rJyXosiYUpPM5uyk43+mAxx+NULh5havDebpm2CwMcGLhWBXizjQASytZ75gCkXPeRsXPN0gXhMI
M8dKyUfVgveuSKYFo3+c8wjBety/a8PxziDoG+hQ7RR1HEfq+WRj9AoJBLbtEJkdD/L8ikDxsWdz
gD8+1Zuy8tG5wTOrOmzuoZkevFRhGxTDDdPpI1O2tvo61BV/IOjYaKtwnxCB/FDXTgrMEhkOnnZ3
uzLgny7eJxrF10SCvIdxaHt31xPp2nRljhlZL2eHgy1EbLlfLY05dzDYj6NenVvNU4NKy7aQ5bVL
tA+3L4UcU/jVduir+rzGbnltIuE0O13NzLm4lMERLQTXPbnKAttODzavlfRtK75sQWxpbIMdjOMr
QiY078N1PBLUuvIlemb2PjsWqKM/987trNbsNC7YJ0ZezeTedU0A6VwOzvq6zVLk6x36Spey15zR
HR4MlA/K9bh1VmSnpWMPsE/XjVwutG0gFOdIlygn2XEhPB4Nnc0u/6pll+4jFvxIiel9MKn6xugR
ZWzc63Pjqk/LmF+CDuTNvoQjbeytHOcGNW9YfQ5xM2bbOIzGvbN6j+iZ7XEUTrAN0rF6xwVOP/YE
ZHZEVg+CqNxrDJ/BU0FxeY9z8bqkpLrhRueBzGgt+aWlPc/EM2dj86vKWDyRhdwYfGpn0WDWnsvR
fdFTDZ5c8qY467XC/1LlsdyK2q3QZLTF9RpwMJV1l127S0A7PUIaI9Hv1hQet76j0kN38YBVa/8l
F4jCC7cNDyxDVM1oYd9mlb4rIvLLbTQh/47lvDFLeivIa6YDERTieXgxtavOQcuKtgFbOr9qycfz
c0wpfhC1Py9jc2lXE93CbeoGfCdYtxCXvdg4Vh+KxX3nzB12mMjjQaTmhu5QHp6tiN9GY0AaPPtI
rYp2qcbF2nbzfY8i6Gro4vOcEKEdZr/eTdhxUxoS5EKbnWkJmtKcjd8QE0lPkxE9tHZCZYNvYh5+
4dexCMnT+En7ajahOXcFOa525jsvehyPwXLDrbz30TebqHtfRe6wEUsXwD2umr1kb7AxULW2szN/
bSJ5xVp4xdMZ3UBaD5f6Mh1ZebUCu6cerU+mpiaOAPKodXdlgvFOpmH3gQxT8DlZcP8K1M1znN5G
xUXVna47mmn7mkT0B87LFdlt1MJhSBjTmwO4HFS6D47SQF1Ht+UN5h6WPVKUF8PhiqLkAMqjR4wI
sT/NsYEKrO+bzvdvK9Kc2zwCgV5UEGBL8WJb58mpjXP2h/ZlKE307AXFeB1k60NedP6NNPJVv0Ap
FexOVVyFp0mxyHqZ6o/C5wjfxPGyd00T9bcBUOqbAZMWsdkUCERJ7UGEg3xVIyfcLGMa8Axq+p1S
bcktTQ+c0conQ62txfjZG3oL4r5ZZ3MMBSE0ngL5zrb65DbNITcg062zLu9KP0Jc4KBpzMcOX5Hx
PwtdDLuckN9138YjuFM+5ntt5Sm1/fup6K+ZPW649ul8JQKN9UyP834tCK+U3ogBOZbJdHKGWeMd
Czzzrs/1G56nIP4D8mgraRd2meHMFq8lq+SD6nJkfhEr9UW99WUtdzwkz3VfPrM+RVdLUw5wBOev
tRQndxh8GEMh3lHj+E+Fm6OsSUc+fZR64XoYRLTL5r59U7etIuWXRfc+XqTbyE/iFxJq8b2Z0xS4
Pd2pTcfIBEDi0XEe5kA4d6Ojix0l6YfI7TtWtUC8Wkz9HGRltOGj7UMLX9eL2O/hxdCnRXuoCRBv
ssX7yFQVs4K9s3gnk/kPw7Tet45+ypEtxF3xaNJYvyPZP03HGNLuJ5avu1I47SHMCE8sOiBw27Hu
3LKLKTYzDrN6dty3eWrY37B1fmJEQn9lLZjup6kQX5ZmfBx1epgWTx2l6TNuwyGIq8OYU6bK3M/V
6J9C335QpfLfU0zMt3mAttGTw3jTJIJfVJW07X0ZCJcdR7Ts83RGiEWq40O7Iv+KmWXacTUxm8+R
+WQXR2wRXJnTsE6ftAnK61aHJW4v9owfBpfNtQjsI/MNwHsTjMh5Vb1ewgaDcHLiJDVsLMgtQMQX
yRDD9lVLgFf1TxWzI74Z77PE/ppnQQbpSu8+d5Wzq43/WHaKBakfcfnwmObDiWMep08Uutl1NG50
VSQi2/dZRWAPvXUYHnPioUeBrDYbsvdsfiO22l57DFvCt6a93Oqz/WixfWGmRLptFboW9sORipIv
3RjmGwSiZGO6NHlcsJdPG5Xq+dO8SLVP8sXjfK8hhns09j7mvds8k4riVFYKwEvl9NEMGWxjj7Gh
rWlFcRw1luUCkB8HOKLLPObm7H6wlmfJqKdNGtr61gaI4Wxv389shY6p8p9prxzSIUTO2iqxmyo3
YaaWuLrnfojLHMFrVKgjuKoDR/sNe9/3jDrz8tFm1NkrokcPacUgmo6zZ1mMt7kvtlJWu6wrn0I7
D9fdRAunnjncKnBOLd3Iq8Wy8BdLXh0ZzJivUneGl89J+hGZs2/ZrkfdxsHPQpM+NjXwvonzWj61
06aJ12vhOQutpzne1kV1b6hYFqF7lkUrLYrB/kxyscW/Fn0cq758ZFiAt50HpBBtf+2SoF1V/g4A
7B5D6NvEE197zrebWVdntkniKpSGkXSUZJsyc6vt3FfllrrwcQ54Z9lUslarVI3w/bmfsQzW/UIH
X51n4ffvy36mFD41O6ntg6hZ2wGQnIKlnV47BM0s88rsuas+SY9OEoGhbmmEtDZZv2qGGQ58fVew
acNt3hKmTb0FQopP3igkknvTy6l8Dkp7ZLqBJdXz7xfUqmUIn7ToIVtyEQ9LjK+OkxN7CardyTZM
xXy70Ga8aztKDbJyT6artnUwvu/TFSlqkaH+RM581aJF3TVx2KidO4fU7POs/OTn5mpIkk+pYPc2
0q/aqrlDekFERV3rxt245MA2DCPqLSMCbCQYztoJBfY97xd5n9u2+RQ7eXcwNp1eaqfsr+lXIc7j
u8Z/Y2q/3lJeKw/EoJC109gZGCnkScyTHitk3zI2FBUh+9o4P1Leys7ljKGmCpIeV29t9gF5LNxi
HPtbukzX7eDVn7wA52a4cLSXPtM+qQf921x6jG57VxpOTencQPtigu6jXtjsr/z2n1O2qmar1HQ1
p/V407rLbZd1xYeQZYfgbnVn3AVdQeyITwO/2xNr0NvRFP0XL1j0nmjgsKX/Sea5D+fnwl9wOcwE
2iLZv5UhCbRggVaYdWm/tTHEIKqAx3aByBYmQr3yUjZOIWMsxBHy8obaIX6Bif8UXlFthQIu7lv5
gRv9uWjM1yar32sefQzZt+X8VOEMP+YiOOSReK3SZrniaMuKaD6qpfAe5srN91aUZ1rUnEwv/FAn
3Zad/pqWqGxci+K7MsV6P8Hvv+noDd7YOcN1k+Rm3djS8091FgZPVPJiAkD6JsiCi54wG7YO+sir
NkCRVoTNmy4y9ZH8cozeW5tH8tyCE6qfQxIaiEZsRk8j1J4chmcElk21q9KamHMpPXM9WW8FplvX
7/xu9B5qqhx7Yu43LgWimyhZ+yuZ63yPJLjDylLUB8ZSurtZWu9uCTqS3RW23yUwrHEw+uZuUVfE
I78MosCA2nJC88acUU2G6o1eXhXRFD4y2x/tpi7cgWy67RjX4CsmoEcMNg4KLMmUgTZLhpc6VQtb
8B7RNxpEY4LzbKvudQLo4LWXKI3xjRSxpEfToKf3nezQLI0dsdqEsz31ZQJjfElPQZNZyCMe1Uee
nV59rqK0v53zBAuJAXh8CEy0cwJnyQ6Z0dGHXNftyShQ9XPDkAHJa7FVUYZKaPrEeKd4qgK675CJ
Z1DEZezKfVjm2Z301g9J7ryu8iV4LnOop2wQ34Re6+wlh9AHY9GXXmL8OhzKHYHKgGTs/+buTHYj
t9o0fUX8cTiT2yBjYIQUUmhKpTZEKmVxPpzHZfVN9LbvoJcN9KJuoeqO+qHt+p0WnBaqgEYDDQMJ
O9MpRpCH53zf+73DSxeht+gbq91omVVvdFicA2m9xthQdPNqoHI2x61G8RkyOK35CtFibdy+fmf0
mN8oWdafqWmNW0XGzQN5xL8ki5EAjdkTtvkwdoM6kcu5xNlIetge0tEsVuC0Wn9XdmPlwX90gHzg
41au+d6VcDZaEovlJF+twbjDWSs/w488l008BTRpEZRUk01uKs1fImNcDm2UZ5vRFacEvQMYMySn
RVEpcmXg8DTrUkZb5OXpQ2+nkhzEWYkNn2HgsSMmmwxilxxc22o4KPVaKAe9naW5MWujf7OtNiSF
dVlTy0tgA0tjSQY24daXwZlgUBdtCqc6Ud2JUHCFrNtlLotbDBJF5SW91N6Tude/cljk5NZrNc5a
TjEEpiQZhkPa2S02kbVQW5KXQqvNLcKjCRdQLfGRPGWxPzuRxWul51F5aEqVrQQSB6dl1tKKeJpJ
C6FXce7LKlUnrzD7yuHoHCsypAgdiCUIalZ2QOLCAO3t8gqyypRwMBGdRWUapgQzNCqmb0bZDOeh
EyYUZnsuzK1a99ZDoaWoWGJrrku/TJKBBPPMnBB6tR084LxPo9uha59gkdenRFe+O8VkrrmIhC8P
jcKSpqJSbvVhMgw4WZN+HxWReELH2P8CgyAhWCxsiYIwYrxQCaEym2etElJuzBztBSKtZa3eVVYp
m176kJWmdcpoICg/xHKBf5Cs8YwxJVIEi/7ODrXw2RLzWdEMJHpWUu2wYOt95iqcSaWbOndw3yWm
GuyxWwniVm7asc0Hv9ViEeACTikp7PaMwt+XoaiekdvOiR9qAgQsyaNMEhYRYbYzT+ldFvZgWUM9
7OCNnwytmV5oN9xDWYvijFfb2eH02LpDpZ2akpUoMvFQ1M51lycnJW32rMQCI476zrBDktCsLDxI
aRiPyyxnfim6g4LvaCZTw0cKgSQYNDmyeuUtFeWX1IRjYSqAr9TP39dSaVoGJgvoh+oJnx5baxOg
mSxSN9nQbQvEbxrpG5NB7DStzyHTrazeSFEdtMlSCFbuZhz/Soe4Lo1Yc12L8I2EoL+Vrhsoo0Jd
4USOS060C7s+OtZVUx86Sx95I/AUjnMN5RrCBBjis74nkgUEwqLNJrddVQcCtIcSLWx2Xop2iwDh
qEmdKB9Scb2264aN0VF/pu58bYXMP8Lqvl0KfUUtJTzNqsEYvL6PJ/FstGCkA6k8pIqA3vg4E1yi
Ynyo06y5M1SNkGqbPJ7SWnIMGnDccqsM0lIow+hWETkUMNFL6BzdYiObWNwi9urUQexapYtyZwwm
YsV8jAO9GbuL0WQT/UBuDayvakaBYmbWTpfxEQOgLIADmW0bE1EZguCZ/HWS6g+1U7XhHqYaaDIq
0PEtE1ZMIY6keEb1C+SzMVxYtQA1UoNSVQ26vWX/aYcNghfnRZvD9ouSdi0i3mR2rg1y7RkkRVZ7
pTSMNjejIMwbyI+L2I27Y9KVCs+C+JnRr3MM2FWu+Wa8jLT0mjxh1CrB/iyN72AC8coty8NmH+tk
NOxMLApDGPSksjt2d65VR33pR4mxzsR47CmG8/ZcYUhyrQ0cpb4Afj20HbpRFGxqulXdKnls8dt3
SGGfxDezHb/3CsGBvdtwwAGrKbSCRVt0ryhVOXmsUTcWWFVMKzydou7GSXGG3NZago9P5SSexsZP
0a2nbUauYaPe5lkbxoHWLanXJlTmiVMG3Ln20ohx+pKqLhnTOYkz3zq10nZpU1Ez1rDGTpbmApTq
iilfp7zvb/mUyQgQy1a/kTbcfrj+GbxDG32waiy6Bwzo95o1EiILyLlhFejki7vuoUJaG5NnvujA
w026kGyr43rRp0uyner4lT7u2ENWOPR5a5ZeRqfQbwvQb5NN1daOFt2pr2jkYqtdrB2MqC1vRtNI
A7SZGJzFKPgE8c2D8hyqxP3NHf6nU2rb124GMZOSUPul5zg+sTw8BEzqVeX0DqmTSnrumn5BcTL2
DzZMHbwpHKilagY6mBBtD7LdPgIoFznnqiZObMDeIgoSejorRGC9MNJcOpv0OhKw3yKRkdrUNbmy
vs5ItJHyC34e9juETiq9qmQedaTzKnqe5RFj/VApEHdUXbWFRzIQ2c2sdTkO0zjcNlPLuMpFGb4R
aT5tk2wsL/Cildc4a4LIKbjLYF+E6g3mXRRK8xr+VoBU0L60JEF7+TilUIRcXhetVRFr1qXJZ5kU
YfhKaW5jBQZxM5vzm0Q3Ze4wB5yuUqbveF8U8ejFMrEec1lkr8h0GheBY9mtrgKPOVAR96m8F7Ej
jn237EPbbn1mXZwFRaMqDK8Gvb1zTMlby0D6DGKebloNyzgl/dKKROxmYyBPV1QNLo2849t4DXd1
bZTgEEKLLQ30s6wm9wxdbAiyeGTsIYpkq+aFdsULjzkGUjbMc0vpPGbVeJcRIP7SWU1yzqS4In1p
ZezpW6s1A0eFAzBMtxmZokCsJMqHU/vFsVNxnTGX9lppvAlGdJuine1fxlL76kyy40Bqvrnz+ICZ
w7NqpuUW41BarbYE8VUKtdqGBlneSV4be2jaYlP1vCuCo2qb0/5uq9wkwGdMFcAQc5Xouo6HK7Z7
n7JKt0udLXQ6WUeSjyq+qgY91dSlT2UB7L90iwaRV8Z+U7cwaNC2UyLPaldnHlpObuUyG0q1JWVt
1R4XTgLQl9Y3g9t8TVtpBhA8hsXLzCoEA67IGcP2gDPIA/sF/SsnFaCwSwV5RCgyHhUyQku9PZXR
Is6IJFBDgPe2dzSGjD1H2euP/eoDCgT1jnl4q1+rYKz1RkGCyE/W0/SlrDXmt8Pco9vFVqRZDMrt
NAytY1fPzP95xQ6qAuPYQyfAWL3UdSCjzoze9FGFUd7gpj6t4j9QPJu3jeqSCqNpxvtUFQ5jrw7K
AE4K91pT0CHGPQsNHj7egIXdPamOQpbq0Eqd71CVgaL05zDHa1Ebm56DhdKGw0R/7gyXZnYG9HBM
e6Y0Up4bKJhPcaSwdwkwLwuXAajHeko23jwDYDaWuc2iOF23sogpEh4ZHmlEvKfUWstQwVgMZUa9
pJFApfgDe7xnEZK+o3jH/Lfn7GVIf2PCyPMh1jV+Eg4acaYkgZCY/OJk6bTT+sjchYXDPoCCGiM8
I/zCKWPeFMVSe4YVRl/1SWuedQvs3FYs9IWNicPDIq41LdPuxqhwr9HWCfBIW961mtntuA9qsDRm
+NxPYjqWg2ozMwjvi1B71yYsDuGi9fYAqBRqxTvDvNbZjH07XiVuGV0s+l2GU0bJes+XMxSMq6YK
Qz9xnTzA6gDldIv0VWT9zI3oyUbvrOVmcoY0IUA0q3mVRFg+GpqeeKOSWTdD368Jttm9qGZwqXIa
Cv6EhnLexLERGpe6r5qrcCJjAW8QlamiTCNH35lmN9g+Kc2QFRK1zu3tTHOVMzDEzMMD1ojpK7IG
1k0TLd09Bh+1uoGLn51NgZXARo4peTOoB9CoNUPLAdCanVnfzlW+pjxJozMeaPWqCEBqsjUGWWmP
PxFeMQqHgNSLhzqcVcgpedexAVrYs+ynXCeyuUPx7w3CcfAIH6txBCafwATCVB0cfDPU5VU3O3zc
rEUwr5YL9B2Qg3YkYEfB/eHE3JMMA/YZ61QlalrQ62ojc5fFrHcu7hbtNmkQJnnLZCvnChJS7hsF
8imPNxVlD0rn4hHfFnKH9dLRzyvr+rsyC8DE0XG7XajHzRPuUgDEIxJPfwp7lP1RA0UAvaP+tcIS
oLhyiZcPcLSDrVli+QYvCl7FF8b6rbF3wn6GUjrqNzX2YLmXFQm1RWX0S3075MIIqsVUsdmbRV5t
VxVzdSXUrkkOOqJaut1eqV8lBLRpG0+IQnEcUeAWORWsEMgvudQxbJCoWxuhcsA1FPOviQ1tCXOA
AraOjuQhqAAfdErgfoB5wCAMsg6jMHdD44rrRDtMsKScynaf1dFsARxGZt8+g9PyuW2y/qpzMuLx
EE8vcAU4IMKdopX9uJGDXX/Nao13bc7GNz5FDT7JHrNO0lxZexExH2Rn9jg3sCuXRu2rRkjRje68
TbadHbs4hDj0kCsmqr6pEDbqY+Ms5cAH5FFvKnMa5E6LRqvYz5kzRSdWNc22gOFB4KVaO+eqiOv0
0Ki2xkbiOAp2MAIG0bYuVCqlKB3dNadbm81LmjcU1yYwwTvuTdND1Otoj6muB68qx7q+nrVSyw9V
PSZ3va5L54CDSUs32mjNjDJn6r6zw3VkgqdwAWwRIg2BNVcxHi9CptGokKidkGa/17rQjG/CLVvi
3eLJGnf1SHPm5RqmWQEcOJfgPayn8RrNyxzS90QGuDvRwE705s+uHWkxu2IxWghsi1xslrGbKm5S
r+P6XbREe1eiSemS1N50zyNEuys4daV74N5DHlrqJGn3zFfK1tNwwIqZAfZa/g2sK86Ygkq1u5tH
o3O3NOoDA9SyiOP7UJ0SifimKczvMmPbvWvHBEQUJg9qqm+1qyUaAGSoxEwJjEVesGlhh9ZiKvVd
p2K8tDWbfm680CTGHNIDJgFeq3Ui+UTI9GfpGsJDoVurfgkvIMy/8ML5M0PWiI0CQ5dyDsxTcmTz
D3+TRfynuLH/f0pVmSCtoUp/w4f97//+L6sf47//t3/71x/ZsL//xd/5sIbzDwfdDkRThKBCXcn4
v3kwqob1D/YiBKgQUdFrrw6I/+HBaP4DRrUNdR8JtLrSzf/JhzWMf6ySTpwF0aHg00h01X+oaX+X
hf5mkfkTE0bnAx0WK0fd5gPYQnBuGNqqrP1R5VXNhQTFzK3HxlzHgZhz4CSBKRLeCtfl4mpYBqXv
cQ2nM3Ps86IWyy4E2+1ESQC9OlwTRma8Ue2wkZO2hqdxp13IU64vbYsvUjE7U8DsobsDsJJ7Q8/N
G5EW5k2O1m3D7PyqHbJ4g8FH6y/9HG0jJtunfgm/I0a42BUGVIWsn4uY3kizOwAVEb2BuUWQAEJn
4zrVfTFHQZs6X9VBv1SVkRw0q622oxxWg+LVcKXQL1GevpJ08xIWITNxh1dNjM4DlQvEKzIBQK06
aGxrImspqDTcOX1xs+VJq6NHLS5eSppPQBYn0ArlW7xyLvr8vQfo3aTCOBMWu9MUvQloVZqNrrVf
5qZiWt9U6nNRZ6+J6jy0s3GoFHx4hMbFp5buBBN00dvKVpcVUaUyPsV9i3cZvZYf1g2ZzKljeom6
yL2AiLrrV2VBqjLTnybxRPAR3MEifOit3Nogm7c2Uudm1TJ/D0Hi/M4VT6JoZnLt25Wbo3ZbePjd
djTSN1uBCpQLvreok+om1CLLC+0RzM+Ut+0yYQrVUeaKoozfIgSSMEpkfzCYIbyMFdUdLjQxI/Sh
v82HPOZgrgw/KhW/Ule/+wkKntszqWmbyDi63dIELu6XXltn1VZF9OSlCde3F1G9WmapPvcVKyCx
o8Uzlrza1QtcRUskb+DNF9dWjurIl7bjpPCUMn6XSvye6NF7Uo0aafTyCnDXgYfALYpsA7Cv6cNA
TLNySAbseFkmCaObSByisbqz6eg3baWah3nBkwIpGs3UYjDYnPj6vAtgqMOwAn3UiGB6frnCL5HG
zMiJjf2AKcZmUIcmSLs5OzpSZDvZJvqXfNbaTRSzwKKw3S9ifAqVfPbsdoh9UvkurQFvBDKFvo+E
dVbawTwnlVF/J62XcxsaCTCVcaHXq+Btq5esTN/GdHpKaz43HlILJvTK9AivKN1QEyrYGXNy6It8
sCA1El6hJAfqfEbdSXkrG53hLk44m2nkKTL9bH2XyKqVevUQ1umrslT3JHoDi6fcgwyyi/frPZcV
WBYb2EVR5QDvqEs3mNCs7km3YhzwzM6v1EQt/WWR0JJT3iS7XMe7ksUOJ1JszMncG8Dsm7Rk6Zrw
jn1FGaMrt3ACVwoWdylva91OLpjonzWe5qaZq2dlwtxOGeCY6yXk8o4WH5z/QHjiS90uTxHTsM0s
tKeQoxW9j8RSsEB7iNnYVd5IY5dEfbKvCOvia2KtV7X4WqiJ0z7gcGGvdLLwoerYX1LMTxhLmttc
aWCl8t0b0V9HTn61wCby7Nl9aLXqthxYT8K1z/XCdxIjV4/jovLaEeGZGnWjb6NA9koTO6qqxyu+
bFEog3DVE4nkqWA01jXrpM6qw5df9z8aOGtjyLWRiBLLI8MS0/dweVIY+HuiC8t1eNB6Vg2xV0UN
jDEa7aIheFWsPHltNeMiFAhg+BWUN7KQhucspDeJBFEBjFy4/jgIMgDJK69QeCJlo06sqCHTwH4x
CdmUKn8elV1O+AUMRnjo8L3q5lmqzTOzXUH7y5aPF6XjT7MkGrxilgQGdZetDxJbDNi0k7ZVksLx
2VOfMovVI1eW8sApIPgwG1s2z33MSVGF3wwrfi/MsQnKvE3ZN4Gxf/3ZEuo05htmMPT2Q5gt0bbp
ReZnS/YKFVrQcqHdayMKWvz+Kpy7qeC7Ud/LeH4Kk/QdZBxxQCjUozuM1zUUcgZQvLK5BPUo4/yq
nrOrmhDEDafn2W3Hax0h4HZpOJYcI32Bnfnc9IV27JwYPFlZnqqWWhJ4nt3aJAFNH/saKN6y3GYn
XSWtcTxR5Oy16dJcuxgQ7hLkh5tx0BK8+52zXukXwM50A1X43i3kS62kj2mNIUkUsxYgs0W+3fNo
jRBBO4aSCfOzzPBxzzurUYSefpHdvZ5V9lbrUpzT0OALjeNg6tvnvB6z46imbxUwwqbuO80be/QL
I3KZYw5H/RBpBtnojqM+UNCbHsoS2FqLcRn1zN2bWEwGNmavEWwKb2wrnm1oPZQ5CNgEcWAzKqyX
tqO+H+T9YpS3k5m9THwsb474n1MzeY3mdcipyau0np+UzjrDoa/3qTbYh8QBiwBlhiwWNc/Fkrur
kyzbk6P84kb8NgBtIN38hXXwLCcWtW3YD27hfqckfkOcPW01bWH3Tpiv6/MS3oWTBDSen6K8eg7b
mT5jSptrXdKXwwfiULaUXzhpIDSXybsiYJXWEHM5BIsXVQnhf1n4U8bRmxKttx5HUc+sIEYmUlM2
48RwecT3NIn4jCq3eZhDxiP2/DSVY3jMmHIAURXpRckijlI1OlkiVh7GeWZSYKDkM83sLZ+i93mK
dhBv37KeXaYq4/6gVHl5mCuYcjjDtDTmnHVYsLkbaQCUGWIhEN7E/VKvebAcWLC5o9Hwi3LkJinp
u5vwtjUKz04dOQMTi3dG7ZPXQVeOBYRGzy2Uh95kK+97lAb06nwaOGbg2Kx9kNfMY5CyiYinB8EC
XxYWONnYrHcwHkpctiIaclDssvEMM4QfMajGkxpzN6JuFfaMVTz7Rpm8mvqqElDy20rqhi/gKjVM
9enPVzakMkEzo8s0kY/iwaqxHWXhQwz5rUvw1XOXpto6Ji/GUtv6vsmX6hx1Kuy5PI5viGSekADQ
YfXt9JRg8/UN8J0vk7fPa33XAoBBPh0lXH9mM4LaitR5ippKY8vRoALtmA4JUlrZZ0NBYoNCIbjV
ctg1hfqtnDOTlLbypShxvqJu3ncQE7aoYN5WWoGc2K6yjN1fKHaEjpTKUQ9leTDhWF6L0iZXs27g
gBtuu0dkJEmO5xetYmnaxpRvUoO9W8Ft9jwinKBtFReR2oBsmnqV2Lw1HTfTkuHsMcC9HUY+HwhF
vEEVlTGkGTgMADw2CXTGjdCT16Zg28kLDt6pM/FFnfmbWC6VXqQyys/t+H5QtH43NyxUWIOMi9fz
xdKjt7LKXqKRefuwlthxXlikKkJqY8vKfBxzAYOmYkRx5jw4sU45bUlUvIsaQBTA6GrYL69hQ/OP
uEh5jQSHmVGRwtgqvOh4a07Br5thYmC4hDP6sYiZ6ssBK6gSzRBFzxPBwt1hnDQEEuDr22RgPuua
WGQMHStYMxjgRJLzbd1YILq3m5oMXwpq+2EB8eCjgKHUiWX4iTbh6dlwEqXpxG3MLP0IbN/9JsT+
v9Ce/rSJXa/1/Yf8gd+vvXoX/b+KCdBVtLZ/25r+j3/7V3yU/idizf/9b//rx+b097/6e3OqWv9A
xuxgcoJ7yW995u/NqYpDEo2sha+SgXn3mqHxe3PKnxioTvhLQnV0Fe3vP5tT6x86DjL8HIwEXJBW
4vT+E83pByd9ZZV984+ur84kf7IEGPVhhofKNPdIxBAukJaPMP1RqupeaUrPqEqMU2/6yP3E4+HP
lid/XPCDnhp+OdaprYaUTuiAye5e6wEtnSVBFle9/vAgfm/Bf7TJV1eV+B/i7T8usmqZf/hWIlLH
OBfRHGT93bgYviE7fzQtP4owTZxeQ4ySB0hvjb6wZzTeyv40ws9CZdU/S8f/uPoH7XpukYKeQO8I
RIo1N+hsHipUigs6kQJo+1ZAt+ELr/gVvp7FlSwOn3zvPyMNf1x5/UQ/fG/dVaBu1EobKA4Ib7kH
rw1M5oNRRKcvhlsksic7s/wGH5KQwvWTy/7Zmf2Py64f54fLZkAStenUZTBTJN305/ym+wKzUj6R
PBJ/cpE/m2f8cY0P4JqixhqqujIM4FGj24JB5477ubkBL/D7Ei9Xir1Pvs5PVs9HnIZ0OeHW4zQF
o+Xs8bam8qcAI70CneBtbkJOC5f9VTGcevlg6gxGi2b7yaV/8gC19dv/cCct7CPjRR27wMhVdDW3
HdbCZhMd8DmnHEAh23JHjVPtWD62Op/c2j/7C/zz1morrvnDRR13UmDnkuKbaYw5R9fXsT9WBmOP
JYJvTOE+XLR1zPbbecEW/teA2Ad5+B/X+7DncKbPTt05TlA9V/fJL0iVmD6CrTAWu4aIwuD0v3g3
P+w1eKumjp7pdeAqNjPJhwLFkD67vy4fWA5+pHu1gk9Oqj+KTzc4LB+4b3+x+2gfdh88ZRTsPpoy
6HYWTs1P6rO8LuPrGJ61s4tvZaAdR5j/GYmR/vCdISp91VleD+1hwmV58z1EyBRjbH0crhh09V77
lN6ayrfhStng5wvHSL+uv5Xn8i5HyeND0t6b5rWydb121/DblzQNumunUr/kNSDhFyrwzXcH93x0
GL7THjr92BoeJs+b5Gt3N9y1zrW6Vb3yCsKJvW+DdDsfzEA5IZGbdpNveHq4m/fNsYQiuzP8OZCH
Ru7C9nt83ZzbQ1Icu0Nzdu8gIkGTlsRaFXfKrr+pbxF8yORihK/pF/0q2iMph695Kg+wcZCdopR6
yy/Ic0XjD6/GGmZwVo4wAaZ9s5d7Oz31h/a/uDN+tDZRx8KNcrQgATNiSBt4VQJf2l3I3GJIb+3S
8dVQxypW2zj8O73nZ2twXWt/tRi0P79cis4EJ0NBhp8Yry/usRDlQf+0Tai9xJg+4UEGfPeSqAxd
2FaGrrotEm0/g2J1n77hv7rn/dWn+LhDw7NtF20IoXqeVusfARGDABmcstNju4QLsn34ivmXfBSn
sKghEZjRcYlNT0GMzcAadkelku5AUMrEDG9C8h5j/oMJwmaaR2XfR4MLgbW+Y0LcRC7MH1rD4+io
ya4wki3MeZ8zsfdrDSqsAg9rVGiOtU69KhhL0xgVdJ4kTjSwpPLoiz0zhhPzYxqpwZQg5TN1FfZR
P3/F9/+mnWIK5DzCHta4nVTzGiaq76R5vdMLBob14s/0FbZdnOMBVhGxMwXaEdzDD5Ha4oarFgcI
+PVuTg1Ub4l5xmn8xpUjHtSvkfOidp/MhX5WhmgfzqzU0N3cqKswCBOyiZ5dN3p1FOFPSX9rV9zB
BUZjdQeDzcFztuGJsw9/coj9ZE9f46h+3NP7OBKDmTFKUMP6NdZVXzq6n+iUAKHtJ5F9QrkEeKZ/
tqf/5MxUPxxcRuNMiSXQ59Xw5DgpQxpKFvl6am7K8i4e5k2b3MX1zPYeHfB9/OR7/qyA/dV/7ofD
a4E6UUwREmsLXEVm/YY06E0OkTgGWXHT6mQsp8G8yPLuk0PlZ9/0w+ll6MXQ6maTHmWANvCYt82j
0sWH9aGmyC0y5Xpo8ltT5aS2tNMSHd3g76/8kwpI/XCazXitZ21lpcfBcU+1oYFKDqfWxUvcmk8V
/72WQX9/qZ/e1Q9HWCnG3AGa14JyFrdxKI6O+bAivn3UPjqWpDJKNlW3bKC2f1b6rBviX2xRv75E
PzzICW6QZBCnBkPYnRTG6OF457iELMRoM1T1lLAbhrN9E1LamnwUDJ8+26QJifnJxT/s0gYSUD1P
KPmmAfK0ewiZjjgcDmnZFRsVxyMAc/GEcpRQ9Ky7knF2KpAukgaj1s1ZLtNpyccgr8OvlV4iVffg
5u/RCCDuSD2lY1C2c9pdph9rMlZKwinYihDG7RSenrojIA1be9it2gEhN2jP4jnKaoEzscseYp5s
GIJ59+Cl8Xpwe/EC7HSnL6exejUAkSgS4/0w7BEMQw9gkjHZh6U52NNO4BJ9YFdUkr1FQYfDwhye
5uxZ185jAfP12TTueu3Bnb5UxntnPBXyXh32mY644X3AVqANBuw+zJ1Q90hWRbFXp/VDt/GuwUV6
OCjDIY6CyAzMGHhulzKJT4tNFarMGSrtanBmGpEhhfwllUOq6zdZ0z+kWnOllylfawGczU5uVQe9
izxyhqqvTSh7h13Wu8EQ+fFQn6c5C5ZUv0d8sO/nQIjlbDhfdOtxKOU+mecDWU7eirp2lXFKc3MX
I86InQmzBbBQZ7538cLAf9t5V6R6N7fOo9Gd1ZIpYm49uLq8hgj0vcNkwk6mOxUPAdHi3N1iLZA3
flRA8o4zT3WVLU7o30fF2blUOUXb+FUqvy0CEzAniS+JwwRwmdlzjMcC2/OlJqUm5WYoJIbAmxNX
RKc9pLUdoMcy819iyIqkAmza+qVFaBQd8IzPiQQY5mLT6ON13MMYM5u9KM1lm0tiDkbrUKMf6phY
TIv0yU45jroWkDayLbTldq6F5zBXGqoRVHzemxaKtfzkVM5FjZuD7CCf4Cbu1sm2ir0l4riBakvu
1H0+yZt0gFyOct1WRRC6JSpLaI/1emtu6CkfuuyLnsG1wq0VP4ee4cQAu78Yv1eQJiMpdu5SBbbR
B3nVXqPF284pHjWGPZ3nxPnF0Kb7vrrGnwFHH16aMmtGD4/h62E+aCI5jpFxByf4up+t+zGyXx0Y
Qhib+JnQDnGe72bTvMJl0Jpv60yhbjQvgxivCM6CeWUFo+j3JniFXqgHJSwDE/FMaDsHK74tZrFl
/H9yuvqU9tk21r7iMs/7O13iCINoyu0wZWBnZMk3IMldhPAdN5aNLp7ZWTeZbXsyuVWt5LNz8mcb
zYdCDKvOxii1vg/qOVjaiZzAAWiaIVlM2sjabr4XxPx2ISWVtRyjz7rnX1MI/2p3/VCK2EzcDbuF
a+uQJszo9DrqeMGLYVem4oxkmPWce0bbYXp5hqG9KYv7EMvCiIJPWPfo8LCZd4iUqP0qtzxRCU90
vW/LbjtAmSzDA7R3aNUEcJFfhHsyYUUZg7iHVn4VgmrnLRm1rRsSCaQanJFkWjjKPoS2P1CiMYPZ
9jBMR/cSDUDid5lN2o5Te/ZDMS7e359pH8x2/9l2wub4U0m0xMPCxBlnCR261Ur7z4+59iDFV04Y
Mrkg+k09uDp5ihHGB/Nty1DQpWYVFlwCMkunQEhvIrRFWqjcusTHL+mKyg3jMmt7QQr4yeHr/qR/
/GhBC0IYQ7CFA17MehBzCNsKktFo3DP464w74Z4JkIdfWmFRc2kAxh1iYjLZXWlhtytIaWgSyXO8
TbTrgaEyi0w75QIZYsVtjhsYlV7fG4wLnvWO5faK+s+r83DfknmWYaI2oa5tSfZYpTxWKHcxr/g6
Xsf4cFPWEdZc25YUO8tkas2OUZcPBdIxd/EKvQV0/54X72sLgGemR2jBtkXgkuFFoc6IqkkQdxps
f9mnqu6bMr6o0QhT9KoygbSV+dLps6+hmNeaS9YFObKG9MZgaG2hciJHgXMR11uZXJVfpgoarOZg
7xn5SVqTluN6c9ruJD++QUtJsMU2KizP7b7KDh6z/UA61AZjAJtNt18+S003V5TkL96slcf0Y6VN
gF6kozunb75yUnVfkl60zzXrdu7KfYT8EM82E+pq+hSNyC6mr3V8MYvBWwdTs9Vvl97x8q59MPpo
5+TocP02S+AE/dpkHUd7vjfryUdDgQSSGR0Kzz4jY0on8MYNcRhtbojSuUoTRv4okgtLCwozZH49
+AR6+foMfLDGwnUZoWAMZIblYEAzx9KNiVBxzFz7kGm1nxacqyQhLnW5TZNoq8rIhxm10ShH/v71
s39SN4uPdXPYqJhohA0q9K9hi7iuJtNink+CZCAj6g5kQZzrxL1ovfFWKclDL/axDQWaB5dF+Vkn
9Waw6ovaBAbLPJ2Vm8Uqczj2j21sfNGKNrCibsvsFmJP6TGk8Uy5NtFDRE/y1Wqbq/9D3ZnkSHJt
6Xkr2oAR1jcTDdx69/AIjz4iJ4Zsre97GwnSQAPNtAMJEKChNBBQEqpqDawd6bMk33uZUSRT7wEF
lEACTEZ6uJub3ebcc87//XO8nEyhBiumHsTiPRIdmhvpGYzpn10F38xEN2E0rpVwI4BLaWY9jBsq
PGBV2nEMkBmoNCCUW3eYFmxbhuXcoABd04b2/MgvSyrK/LcVdXfqdF8EX5M9tXPm6vuJub6PsgZ8
z148xqkmBbuV+wgrnYWe8Cj60eIh/d7i8eaUAFuJogH9SccUa1PTwma86W9HEpiADU/rcLMI/Lgw
feywnLaHcBWhVKXEWEjDpV0t/8dpReV3Uh/im0PEtmKpQwpACM2Mah/NMidxvenXWiKdSatHvo0f
cPXGQ3Z+IPwOle1+COPcPNGpxPoroFocbtELQN/ZZFWkYf95LR43yrHoYFjnyg8YWoWk9Y+ydbCj
ghjUHO62us6OCkVw2QpmLUQR+8fj9/cO8+I+rr85nxgNKM5hLnT4UCq5seRFIaPVYEoi2SpC2Uw/
VUP8JIvKqV5OuiI420AN92/88Dfnk3xrabNBeB4qJIRXSab7zDzVjfW+VMdT0sqUo6cTfjcg44aL
lRWnjseK8+aPPv93Mvzim7ClqCRdkDv6DGAz3qAVOClAv6Mxv0QZOX4k1F9zV7N2webp6Y+/8+9k
MMQ3EUuXQwCXoHyEEsdaPBkc07zs5/o9c1IQmswJHjXa3/Z04QV9/3SRLA1Ye1tKmOnto87ajFOR
12ifZLijmvlQpo1TY58EleEiaOsJKctJ4xz0x1/1t0/2svUmeTK1lWQpOE+FOq1xc6n723i96tTZ
+ZqwenwZDdIff9IbI4Q/BUGy9Wa3Qje0JtvAObFdb6QZN0mzfBT5jvudpaff7770LUImKWOr7BX4
Azr7AKFppvxoKP12iQPK7Pd3usKtfcDk0gxzdstSVp1sVWwpJ1fO/aR9A5cfyZdxx6K27+Vc1g++
+e997puFsSgmqZvV1Qx7i5Z142Wfu2301MsGAc52krj1eiU4S5Nf2vqH9/v3Hu2bNdBK8WTHFxeQ
F5ommzxgXz2ZK4mBjPyboBkHXQoA59Cii7FnfKxMFV7XyxwN70Ylu8Tko5WOlk8UHH98G357VmHJ
8P3dL3ZZuUZ3S4gE9j0AHLdX6VYXNT+PcBIoxVMnrCcp0n403n574cD15PvPa5WSKvLUWOEsZx9M
So8lKicgNft6ZSqJK6camMPnlMPwH3/B36kuyW+9NHotjjXBZISDAMD/DNtXrYGp8RLFJq57/WVe
SRY3L63hi0L8N61VWB19/y1xK0bwT88xEft0ijeAQ1TLRmbwviwC8j+JFCvRO/+Nd9V8s1qNGu04
HczeMCb1ty8YNfN02RR27/UkdyLYdvovIR5q2q+4/b+qy+OhLvn3LWX7296Nf/uc5mnz+VP6/u2r
/hW2eOgw+IzdCOQP9Af//ee/+2qO9e/hcf/Dt00ef/7lP2kQ9J/QCSMtkQ0sZnBQ+laDoOEUoGJS
L6nmdxoE5ScTEJIIXV3SDFnW+aVfmdyq8hMBjkhroapjDaOpxl/T5vE2wUnkp6mqyvvJqobRDJYF
349U3NVgAlXp9ii00rO6yke0R7dZJ3FoK0o6EZUTLo9AEJUTPWeGCwDuMzrR+8isn0ZFO0sl7bZZ
T2JPOGMNfBdtE+Ai6CTVTBtk+pTXGzwm2gk9PcoAP2SLO9XY9KGqJcO33q9dfmvN1RMF7NBo13cm
5Cpa1B7WNCOlpgOtsjaIBdbe5lbXn2EzUMnJGhSJg/WAAd09AEk3hem0k5Y4jHbSYaj1LyzeMLyU
q0U2kAMbD7UhPIimdYOFIlrXNGjR5I+mEMD6fi058VY1sT9QRYhaMp2iUBA+dzRJo/HVR/pgKQup
Fd2LWmq0B5FC7Ayh2J7q9V1dkTFKlvxVIHI9dFkJinGle1Na7iGt01woaZjVsXHOu396rNRP5gxU
thnNm3077XdJXS4PkK7IhmJhP5fGUy8tsZ3QuO+Sj/NUNQqshrfqO2wQZ3W+j3OS4cA2j9YafZFn
yr67gaowFdHBsri3CxlDEoD41Ji1yHFY45oxtiVR3XMqxvjTn7LyFkmHBj2zJLJun/hd0tqmEaw6
NK213g2v6IXUBn5sqsZ1Uk+lC04QJW3WYkFhtp+zgkuH31TYU1LS06zS14sFJ6Xrjiex9e1TFm/P
sxK5qyjckAE8FRkH0mpr74RZ/KjV9O2Zi9oeJFnS6Gju7iTYKaIFFYfSwrx+JoF7SeP0FW2qZPd9
9TluW1pRTS+ztPUQmeXnrexiRzSBP3N+wnmhyGjXK0DjNT1IEYBMz1amXK3Z8k4b40udGteFIVgo
64QvY9L7Rb3dx0DKUQX2jQMZMHVxAA1UIOqHBmgyIR8EoKy9o905kCbxeSrap1ziWGHUT4U43Ebb
iBavupNqlJJzXT5hfH6PUWVM7/12n+4QLnBdzpYOhV2sGdAI+A22npBZnWTtZTI72HBRFIjkMLVE
vbJQpx+iHpwn6OTPucQT7uSTkOS3kxW5ZM5tQ0kCmi+OY9t9hmYVYFvqmll5ltL9EUQmBJvdun3q
XKMHsWVOGgCtgdz9jteTrpIBDeE4RjcKBzCbOfYKNcPn8g6Ltn6Rpd6fZCEAPhCIDRi2PnuNGvHd
PNJeSkpmnItbaad/wTfkMDFaD+2sfrQaiVy5FjZD+fXSZqLjShS+5Il6NDCobARujjpLV6qVfFhF
7QFu82mdMJ/aZvVYiHmAfBR3luVebIVAy3AqNRkVkPA/JEJzB1v1XT2bXyYO4XNLn6IMm2zd3mW1
Huba+m6uys8LtJhZ44j3zYp++SVV81232B6L/CWD8+vaiEAMbRbbgfG2lEijXaoh0dweKzMXUQY1
L5lE47ZZ4SHbxB/nhTyLoXtbVF3h1vWSleAAZ937wVV8nx/55SpQm+E3IhlkrY03EVNJ61Hbdp3I
VZSNq6BVPQCQD1qoArFcXEH2us+a8l1J43SzRse6U27lOKV3tPylEvdX7fS/26n53Wb/u6/6V7jZ
G6JJyyQb7B9s9v+NTf5//vyPP/89//27bzf7P//yXzZ7dm3ssDDGQte3e6L8SXCo/WTquGzolLLR
GxqcNv4kOFR+0jURGaL1q0iRB/yXzV7RRd7RMGUL4wxT/Ws2++9D/K8GHsQZxDbQhfD1eXuAXq28
K+RK7B71iA6hVjyVqu4gw3AwU3Q4l3l52fhZvf6o2+FNhuSXD8bNTmciqZZi/rMmNkuS22FQhke6
3d3OQFkCsSm1clfYRSqiVLrCjCxt3aYzjYMwfCc0B3C2wQrQ2Mzm7+863V7tj+qio+Mt32Xb6ibk
2Sp5uss60S2y0YkRkNMjfpnrD1Kp+YgrbT3Wbssif6ibDwnlVr0tr9R6c9EEPUDlOFs6a4ZFNS1f
6lCvSN1si69k+iumChDRVOtBHODxgTfrKD5nHxK18cW+wNSZqqmavleAYYVTZz7EJanlrnkl2fOo
qiRlQDoWafopYSfJE/gK3XI36SPVKU4+2FaY13NhPKTdere/ZT904TRzKXiMhHln3swWqMxKjhIP
OSppXNVZBm5WDt+bI8QyCseMY/KAVNUlDX5VidHHtUEZV81VUAnZpyQZMy/POXIYc/OCO4/bKNu7
ZWXD7xMhoQYMl3SbXBkYiLirT1SkcIaCz/Wg6tdjS0ISQCINULnDurgDFijxFf2x4YRcqeUV/A2o
2nhrpKsLIP5HJ9Hv04NfhwvqX9qiNUILkENvjqRt35bjAnT0UTR7R1w0fF56z2pXuoa02zUas4Oi
zzdA1h4mPT4lVuGq8DkB8Vyn7KxD0tw3g+G167JTmvqXuFieCuSrQ934iaAFFEXg50duIgHTStXA
KOXbbcBnGlUK5pfgyGu67/T2UkfLU9kT3iU89ky/osnjBcdjzo4RfQ/LqQVvIszAPPengzrXJdMI
dWIX4krjnajtAxzThjQ2MaFIJrsoOFUndFAiVoRle8gL7art2ZEnoXw375rZERG7ZIzOuDavhdYd
YfJfIy8KQHveWnqJQ5hxBRnoJlaWm6Zt7+E5OEUhnNpcfUxSEtmW/Dh1sScRcKxReTGYJkuiXudy
56GmOE/xR5q+Hb0sLzFW8IT6doF4oZUYIdLgKUUZmtV4ZIBeJVt0/GbN/K3t9GtG9Nv9lDVElhTs
hGAXqIquvXmwU951ZTXr/WMnWg+Nbj1kYgF/3PTAy7x0ItLGWVpu0kVzmyE7DzNVta6+iya/VivE
+ssNiE2/a7OrFG2VWMcegDukIvK5wY98rpoLdKUHdR2dtDCumo0eArwGxIJKkSAtp65tw68ySWPC
P7IKVyLzwZjdvhmeI1bCPipt4F1+xXzLjPWU5qh44AhGRXekN9oBY/UhQuk2TzrlAlzP22p+6szM
aUaFK6KvIi3hDwHmHgaPGNrHjsGTCeURUAIfmwi9kdEu+61HqDJVwaqN58aa7AWPcOSsrsEqVA8V
XWf9OVamm1KhYEBdrDQWzvAbpwGQydJ8Li3ZR/i52TBrbcQzB6YEORPYSe0TyJKbaG6COv9kmQaK
pd3P0ziI5sdO5ivIwpGHcBz7JqCoe8G9ctrPS2GjsPJHwuWPn/ibhtdfZrJEK57EdkP89NUs75sU
OcFRqYPC6R+51+dxYEmJNT9eNbtXq6Al42jNWmBG8W1hRDStWK6QNT7+546wcBsZHDQTvAL3di01
bfDHqINmI95SOq9T8WDXVZSh+bVZ4gtQj8+9SSetojy2UfpxnyUy85ZToddBz41WK8QI4LqDUPrH
X5JI4bsgcR/UCkd4lByoLnS26O/KAGoht4aeb8NjkhkwdPjMWR6dtZtzKo7ZD9bGrz1db6eQomqa
wiSivqC8nULw7DCLYStV6+GolfABD4ajcOA24tPQYtlgwGKbtCsAS/YCFFgcy+kgTVHC6aD6JR78
3X5t/Tci0/0LmxJqFZH8xZusk6JRxVXmaX6cOelsWRsKFqn4fVNtK51WH91uQCuWBb7QhhpMTRPM
AwB9TfNK5pOYj45e69fZoFwPKLZYr4/JaFzVSfuyVNUlq+JTy4oqT1VYWyM4vfqiydYl1bpndYtP
OPTSiyE/lsJ0pw98TVyKn8sxu971cl2hXHW4OsRZ/KksW3+iumWu41ksNEfJ0889u7asLzd9xocQ
ApVmdZ+vKO7gj3dQBdveNqP1SeI1wEOb1xiSgcoLDkLBOi8LCJz1q0VJTg1WFj94yPuI+fYZk4eR
VVMRFdJGpH++VvK+mTWNFGFInHBbdUEJSFH7ShH9i4Xy/z/l7QzKNNy2b+bvPze5/8+7oT3SrH/8
p//48z/803/6+X//m5//K6m8v+cH/+67yP5P7/VrZC8bP4ED4fhlaiYOrfsp7NfIXlZ/EjG0079K
tUT9G2s9wUSTxcKHEbZsiJpo7ASQX0N7Aas+Xrt7lOogzXZHyb8mtuf9vhs1On5/GnsquBmJtcHU
9L3M8c2ogYXUaCpgh5MoquimASdY3goAylkE7CSyhsRQ2iBxbDIzdyND7cINNPAzfmq4em5jb3lV
bYpIdaMEpggNCFYuR18mYc3pAdMTwJVNVcD8TGBM28THyWXIuuiY4nbUkl+SkZxb1XauxnqEvmT1
yaU2DJoLKkP/qGcRLmUCLlmlquYux+0CClpnz0MyYpipdreaUgCcW9KP3TwCG9RGFMCVpdTvtZmr
wBQaCeXcWOg0W6UuUZ/oMT+hoBx1Ll0xkLjXTf+Ucpb//PVa+sgA+NvhLWa69K42Ni4E2+2q8acF
74bb2miFhxb+Zki8lvOu5qiobhSP9CtinVXTTJduZ2PACmczjAU4QzehnR4lvlw9gW0vaYh/URod
VT37ClU5AValQOy67SmuczZlvWCrWb6C3W5tYcMS8FDRQIuLaqdfgQIuH4ZSbl5TrY5epUVaUN0i
MQc2qW+VhhN8s51NFX20lUnUu9VYzQ6lVo0ukjWgdnAgSQil8GKbejlmKTawh6mq2mdJriOa9OXo
YViMEpUblcxgpVJLom3iWBCJbX6nTXOOmXs5qU8QYZPLnMsFOptOGRsSecASGyjs77JGNIIez7hL
skz9gyRFwvMU5XRrb70V5lNcuZFlKpi/ldHR6BfMYMngNaDh3mlUTD+la6bhi5Yq/c2i0zEqq9ar
iJToepmTjZhPnW+MCtG0Nm6YtbVmeVFFsCdmvtd4xVl+xfkivyzLGL3OY66M4N4R4secRBxoP4hd
o69tfpOHLiG5XtLMPGPqVb/gHSS+tEmyPgI/1S8iUH90BLxEzdX8adpIPI6RKICn2LNhpEZdINsC
4VUp08pkmr5arF3YZttkr4Keu9bSTY/sSDdphpnLSujmpvWC49iuVC6SaEA8CN0t6HvmQwWel7ae
XBxsKSqbV3gGHHFRmpy1RoovZT7G7zaaef2vKnF5YG7SU0NH89blZ+L8/KwUXXpbSMTfawriQdqG
1FcTmpoGTSFW10ftFAPg8PsSoU5hJTSjZRUeFAWq82k2qnucCBpvlUcatUejuySyJsAyBvKwQxgs
ao02tKD1rMhr+WVXh1/rw5qcI2KcTxEMVF/PkT33IDUDajr5efeciA+roj4Va2qkh03QCw//8jjD
jbybiMvibmydUuxqWn97mnZ2OoSE5UyC/wR9ZWBOYwXwYE67lylH5z7ujWuIDoQAEn2tKQnRo7Dg
FDKYY36PeUd9kjVM18mSL/mDmMj1CxYEyX0yJvLtUM79qdNpEl4x0zqipmwe6y7K6KiN5gGLpG0M
IaIKu6dGf9bSdNw9B6QrrI6oMvadukEZkdvLuBXjVWNs1V2bT5RcYQoEMetMWAK58DCRhrcutvp7
DZDeUU/i6FFZsQeNNTWHG17OwTe70G8cjr5qwP6y6X9dvtm8LEnEBkK1zLehMgwDXHtBLZ1UKS6e
cJiD/kFqQi8O5gj4YZCiE1w83Z50BVBLJU0vDX0DvrEO44uWpZiTCsPkR1Rxn5FfXjczKPVO0OX7
MjOyFxE/75NCRO1lVbOFi9bS7mg0nHissrZ+UIVU9b1o9Jcvg3u6oROjkqwkCaYSGr6NiWWVsFNp
mtNILeLZrFRWzRSnsC/Lto3vkv0edn27YIrx9e7u9xknAGbffu+T/Sk0Xa8HKW0LcDqE6k4uJnzo
Fpot8iUTLwvb0nlSUs7eayuJvhVrKXL3/bHLKy1YwqYNRxXXsuLQ7ANk24dKvw+acR8+6T6Qkn1I
ISKtX9p9mJHRY8SRa6lP4z4M45UByQI2HntpmM+04GfgNhi4TZoI51WMCAUHqvfpYFzIEWeNg8JX
/WS1Mguz3LAg0nmFtYoEmFYHkd6WcLq3QXQjkEsODZQz3mrAW1HoxaGGkwAzOs7ScBQNfLlgupwq
1n0qPE6lF6dEfJenp2x7j62BhtMjnWNtdpcpLx19U0PzBQiLsLyL2U31QbGBLNvluUzuqu59tTy2
SuUuZSjXN9nyAWzXQaF7jqJJA6dyfZHQOo84ruK1lj5bE+dBDi5sqjikNFdVthvDLe9Ju3Ux8E7g
LIPxoM+dO6Q3dH+i8GHvHCcIxW4a2YBLwrz0drS+fAIRfBd/aOCVcABHYDBjGulN26tQPMONVcVL
jl8A1ilp6UXWR1MO1g8GQ2ZOb0bLM9czCFf65ctDsbNf29TDJNgp8KqnJGImz0DQ6LGK7b6YbY2G
EbPazezEIkzVhpBdlB+raroup+WQzdpxapUTa5e792/HVW4DPEVVcafhqJL0y5EeNwQBnWGpqIaE
AZRiLgvOMM9i0JjJgLQgatxq5J5giH0l7DDTDHCuT3AiEQ5UnPU0eT7IoEbWTb0uuw1HMotO4XVF
o1ItL5Y2XY3F5vTEWkMcw51goJuperZQe2SYuWjpnnx71RWOGKmsfNnm+UWs5I/FKjpEPZ/kzUod
7LTKpXHHrnoEHhYsbX+aqe2XQ32cm1EzkVm8SGOwVPV1oXasdql4o4h0tbPc3LfqiAFnFSzlPdA0
EMCq+mEbkV2u8xGCGnrbDArKYo/oHlGiWaQ88QS50ra5QoMpJwgV5bVztzLVWMtJaWktghKzTGku
yBR3wF/mGtPXSzcOFOfWa7FefExkrrLNwoZphQpHqXAELjVLxWijxoOgWxn3xYi2BUFoeVyM9z1m
wrJqr+YHxXhABSqTkDaVq3r2puxjjQujQJnWgHmFb6dbZeBwD1B8ONrivqTBfS3jmwpEPYWy3OiQ
YdM7JdHb4RfC89YQmLWrM4yVPWe3Te0xysQmDeXuleJ2BC2nUp+BxXpCtDtOXvfia4xxBFaepVWe
jOheU5CyknzMZafsjyktOwOAIXbkaQKH0B1aWhIbGtljesZijB1ek/WCg6r8nMimHdOqV8S4yqVh
LBJ/7K3PI7OEmZKRChmeN8tddIWW5+EwSDcmJO+x1W2j+2TEaL/PyuMqXXIzPnTvO6gzWvYJ1dP2
mfwYJto20E27mq562ZHlSyHDLGuvmYFaPwS1BU7vJKc3EzQSZb7v8DUk3Azk7M4s8ytFLJwRr9RM
QfhK2+DOTsLbBZCmu2kOgYhKG76GU4+Sdp4yI9RzMQAKFbzAJmOlDxP7JMnriD63tncN5bkprlWt
9MXxy7DV/CUC5fpdTD5/o1Zb47M8o/QAXsH19q453BpkuCeGSYwiO93totujiY+RVtAJVHxI4get
u1jQCjLppesSkGoxCLIvTbHZSUHcm4XY/bjDNIJGy5+UbgO04qbN4khFcouZpJvS5v4pxj8nTk4k
u4ReCirrGvfSuniokFOUTdDFe7giHRKzeRZJqtIjMKQkcQnJUTPNOha3xpWxvEJrOGSaEK6iGZAR
wQQwmNP5oM5f1FxCQ+w1YjhUrSsn79vsnTi4uOz+IOXyVkP+dWvlnKcasmkakGWgfHx3zKNfoIkV
qS5OSx0xkLJuBhRsmgyk1GoppKd1tTYUD4bqplPXEv2+IU7v0NtaxDMLJw+lPA94cR8RLBBc1FEB
5ggmd/4ERtfyha9BwbrHB8DlthDeGr6dvZ6dxHJl3uHWRi1fqm8GPG6CoerVYzKLWBtjEkN0laEL
n0Cg1xaeik3erU4eZ7es0U9NmTJG9qg4oZt9HrzUQLQ4UgxK1uMq3jXFKe3T0EwjjiDg9pX8s1F/
qBu3Vtx8wi0w3xxo14Yzskkc6a/YNXci8yoKIrEEuNdPgVKu3iQnQdEk1L83XL90DBsO8rjN12Le
ld7WPBjWeojJoItnoRzPOm3bNJ0oL1l3K8z4qibdQYVXTo0aX6nzUN7Fa3nicPtZJgmpwLSOqdaT
ddaa0c05JVr0FScPI+Wj9pTPxjU9sVAl8eboJ2cESalvihAIxRbqFuWcqXoceDrGgDfzsB7NiMJD
/2lL2Y6FC2bRZTKEtRbdVsYjJx6syCRX3hBZTjrd5F1Qihj+tcNpM417iWaQYoNqlfQHPXuocVOe
tuhdUjcnBdFa+0Xfnoy1t3MLzh3oalDe4g8yn294JoxFWmfIaijQa2hs+mcFxU3UuqLT2umUGTOh
w4aJXVOQehzfEQtt5xyouL9VS+rOfdyw41N6kOtO9OKGAPBr/PwvUJv+f+hV+/+pfG0ZNIjtmoo/
KF//l5//18//QLfa//j5//zTf/g2yfXnX/5Tkkv9idyjRObxzx1pf0pyKT99TTfrqozv7NdM/q/l
a1mjv80SDUuEZGvqZJ/+nOPir4AXMLBk0lu6Kel/VYqLWvF3x4pfepRNui72FPw3qS1CENVIp0w5
Z2F6ao/9NXqMQDk06C0P5lk+7v+rXpvXumugqPBw3AvWo3QPZVK6iW7T68mL3OqMWiCI3MXDf+OG
49JRtjunP2ZX+fsi3PdG68BW14T0aZ4yN3YWT7dxF7RzR3Z0Vz9OYe5OgWqP/HlxZL9x8rvoCGDO
X06Jvdpt0J56V7Wha5wQm4dCwPboIG0IunB1B0/01WPr537mrK7g1YF+bO7jo+JITn7d++lyGM+S
04SN13jkx69jgH8HyVOcIcC947xLhXBQvcrP2OVcy0fjRvfb6/WcOHqoOtuxuE7DKWi8MqCvyaNz
LBiP5rG+jS7CdXGfH63r+lwG7U7mcFNb4nuiH3KFs+YbNhAI1J3GoTxDi0N7ghyFKOcxupChOSwf
wHmESPTcjLdVvP7wOXR7J/Ie0oNlS77upK7sRl90m/vqNYH+9TJUVwp4B6f1aX8K1EMd9p4rXvCl
P+Kb6lMYtcHdBaNfOYkHdTzcXMB1p9GR/C7QX7sTshpPsXVHOeZXhjt7hp+Hkj9fqmDit+a78jbx
Nt+6HdNDHwJRuQUNaud+eSTfkPu03NmVvzqTDZTtkB2TY3Y0PeWLdMwv+Sf5o/WOwIjr6J3uMD7Y
sT07RJH25GrH/mr29Js6VL3ogEG83wSiVzpJMF4Zt9HNerU6rSN6okMAc2gd/Sa7E6/KT9sTsRPh
Rbzz4g4tMdS16HSudg0L89yH+X3ziIlQuHwRvcHWQsMpeZP0kpwmXw4yX4OxMriSm3vZWT1rTuFH
CP3w4FIP6b1xMcKOTyN/62Nm7G35pTqmDmoAP3XEZ+DGR9qfnuk1dpDKcbGmO3xM+fPqiIF6V56U
cAzYp1bJNq/VO+nCSPQjN/UKt2WeiPzs03gqHqVLygEM5OAhu0WT7HOi1o+qL3jpTX6fnbMr+Vhc
6ef6ZN5lZ4MZ0F1lYXKsjticn75Zn34jG4IH0+9M9b034JupPtfY/Ol1K52BbbpIDBdvcHBVt/tg
PBiHhmvonC9f6FnzDGZlETbh5qgu6mJ7cIQHNEOH3i3fk9G0C5sw3hk8PPhs0c4PT6mTeuNhtklT
Qu48pIHkdCEzzMsDCfLLIfuYuobLKLJhOduSo3iGx1me560wyoeTGh9LP7eRgtq4V9konv0lqG+1
EyJjF5SYH/upn2I6D0XwCPm+/7x9KB+nYDih63rEN2IJUn+9aQLKnEAy7el0J9iGLTxhVcHPhiB6
TTw9LE5qmNuRUz+ar/FZDqXrOL0yGUtn/YYBGcah/LDdaXf04nrT0TiXRhCH0zG+wvf8OvJ6T73R
fKW+mLw6OsQ2RMvz4kO4ZHgv+3zwJhvHXX7+hdy7/f61OHwE4OPiPH8g1Hd6VzwOjnL49CXj92eH
OclrIxsQi70eMHIH1dOH2nG+wpjez1hYzWtczQADad6E2vsgObPLAc9OvQoTm8BiPAqn+JkR5zT2
e/0ghoAqbehOXNwn1vAr1eehnIVTdbV5RE0umnB3PFmXwtb4P+zPvMEzXfNONQ6FD6yJoSf7mkPm
wAGl5hZuZdNAGgo363H/3OK8fohv9Bg/j0PMR2Zu7SUuUyBsg9pVfSI4d3HyA8xXp7se7NQpbN3t
nNlWbekEAdOGru7l3nyYDx2go5Gtpncx3TyMhy8xO8LksOofFqcKNQdmFF2wYcar2kC8a4MMjbLx
Gjsdwy996Xh3Co6hwA4kMIwzvhqqaSe6M0JE5QfZF4KGN0mOzWPsjPYfTyOCsO9riX/ZMt9k4GYD
u0KFkvW5dfXzxlaGYteHjuy0QUlLAM8ET1+vc0ybb8CtxJ7mKuFJ0BbBzZn5qeDco7D1Rlfjj9hY
H54AkHqrWx4+VXZlj4f6kNiRP3EnDYcj9nENxtPINBy8ydunLKcoZ3Hemb7uTx5bM6yqzENfwq7Y
u51XzId92OybJH/hxC5XyOY68du6z5EyNI8RC1XnmSzlkYshyUF8Nx6LcH/DPtAZY6JdXi9ey58S
Fs3W7flndDtEnT4grAO+LF9/kL/fx3MfICzh/xEDh/kdnadhCwkD50FX5mOycLYXvuz+5q0rhRmD
ZXB++SIZgQKtQiwGiWM6hbMxKjl3+uoZTZKNX+vTyLeTGT46X4ahdc1NYxNXPFYvvjlzw6vfZw+8
P/dVPmA84equ6A8eVRBXcko35R/dJqo48n7cbsaUcCke6fl1Wy5p/cJjsRuHCfgBwFJ8H8WH5LE/
tYwdsgAO6my7cARbD0ueM5QF1s7Fq3icFsPU8sA2SWC7ZNv0KQgRqzDQHWzVnZWJs9o7RWz/u/2e
IbPnYcYefdUBPW1sjBoDeT4AaGI2MulCOq28fSjXrsXvSU7Nh1R8hxJi0xUO1U7kROH+dfZQafDG
Ez6aHr/EB0U+N4hXCId96NXBfvOqcHvB3/64cjt6rtrk2RNP+JHfXCVhf2z3gerovnCzP2nDWYOK
NcBgAMde5xduZ9/DjeI7AIA9VPYXckQHDGMOCatCzpzd7wVN0Fw0fctfbzK2xgR1mLKyD4hENMgH
NwYslxPIp8HXAz0Y2JVxsHStQDixBp2Eyxz0wco43j9LJcrb50jsZG7ydWBKbBUzF5rZjd/pthDC
c+TTZNdg5u1DorpibQqKfSSzuuBj7CYsHpHb+QO3mLjDpkJp9+72sr0k4X4odRLYaDUmraxBBlu9
wfhW/YFOMkaeyK7cfkDRFHYevUD8JPHnQGAW7yM1vTZ9WHEe8gYviOz5ZIVAY/x9Ogy8BFrMASc/
tgNYOk5CqMsSbQtBEg4fVZZh62pfqwp/5JbKDOn9q+Kq5VTcUQQIfITBqJK5lyT1XOaiK96aj/Ot
es2axrMuHelcOvv9brgYUnEB4a/Dux1yB7cfVr3IJkbycPE7VH6x3w875TWwvpmQLPX+zHOZryV+
e1/4FX6nCUdmQsRapHBVExsF84IwWvTNs/Z/uTuP5UiSdDs/UZSFFtuI1EiIhCoAmzRUAQitdeyu
3TU33N4Fn4Kru+Ar8L4RP0d19wCJGuRgzGjGoVV3CSgP93D//VfnnJ8mx1fejUubK4ai8Kx4RLAJ
s5bzPe08v2UH4PUjtY3hIdXFu5E5hGJkx7UWcHvjSOC/erhtK/Lts2LhME/g9xgCe+7M8hnOnJew
yM2ChZ3JG+3VtsmvO3xYKFgscfOI0zqiGPdqZdCO4ILT8D8Lpk5VGTFyNomE1QQR43Xufkayc44i
TcAy4u6IW49H6bYBvgUSxi4qpJfBU34mlrrcIGDjJSwD1pPPF3MHl9xeRtd7XOziPF2WOCrBTMM+
EXSfTOZpdp7uxudhJRwFFCjmIe5KtcJycNT3S4Uvc86c1O1OiErmCec4PvU3VPijBUWXWb7JFtAB
bCixLZNxCydjcE7L42l9Wj8HeMvjwlnCueThBJGBvqEiuAxXPMuC5I9Hf9yCDeYGs35ZerAvw0bY
ubBo4yXly2IRrpCI5qvwRmYRIUXopl6FVyTcLon4pPQC8WuB6vWT5PnEDI5XzIXfggrfLFuMp+3Z
sDW9aAHHD8SBzrLBURtI1rs1P16FBTGc79fa3nPOipW2RC0Tlz325HVxYpztr8kVN/xFvrJuSvOG
rLa5xRGbB/QluenSJpQwliRjiQLckGWBN2xuXncYk3Vzsl/nN6wvG4VsxjlSaMvsRL3oJYSp3PBG
X6t4cNqD/mRf6xfhkuXha6Mrn8cx78NnqDpOzIt0CTB7kcYob7sQRfuev6P+PCfDs+SKxM0Ufqgy
ucbcX0rzknmiV+X5fHhPvJR6iUvhegYzZLOiluEaSz7gll7tXuCbPmbk0d1mnMfbcOujSOnBy73s
F1QweP918qiXK/Scw7XzYBhuwLfdqVd7ylTsE/6SX/PF+Hzi9UKts4Cb1oDVip1ss4b5WsRhzut7
c/iBdCQ+6sOJ9IB7ygaU6u1+Vc9s178mUauuQ7pMlsEi97JZdE+GdfYTFTd3/7Of9Yth/khCEaNQ
ubZrcxJ5Rsuz5rpruia7q54V7N2Gf40z4YbSrenqr14jLZUMQQNkCuEPMRfhJVWSpbqA84ePjiKH
/lJjVpvSo6jXhzyO+jNdh+tqHpxNxmJ4GRfVfM9wwruFdHEg/CoZIeHnqxxbm5F4CtehgXAl7dSF
uYAekMdAxYWeTNd/Si6Ts9Ff6oucy024dThBmLU9e7pYEYieWnN2O2bdX0TzdEbXImPJC4WvIVe/
5M7hxbF3vcfG07hoeXhPHBpk6PhfvAAY8xfC2Rabe9pM3s1LtBT+rFguEYI0LiE0g4xc0YUnf5ew
UabbbeBGcSuubPFQGBQXaRLmNLoRBgnvnEAAwXb+hDyc2yfmdnFmQH3xpIVXJ51EHpcawSiSmDCE
cqfGeFLMg0UnDF2SbedhybfzIGiRYOSFOwhPFa5uNLcX5XWO8XfWyRLazldaT0DkfCXXrzecG0xA
Xzkb9tF1uWa9uJRowb2dFlBEYpRt7t5o3i3tVUG0wUW6FPmXZhkIMzwXq0wIgFHGLdh2JPFfajxG
aYF4xzya99wtOC4u38AD40gtgrW8Cc+itfCxaYcNF6pLBKLPBiZDsWNePBNqc8OIcFHCq/jc/6b/
8++EseLjb8JYSqZhOuaFcoqTiqeZTl5GYol7ff6EnzKHtW3kDsmo93CTWwxscMl25ILIHGHT0PvD
fXK46mCnxFGZZv4quRD+1rBWxL2wDDBw5KfIJeGZutP5/mZ/uj+tts55tYZ9fw26mAyHg8dae+SY
cKr7jUHOqL5Nrse5v2rWe/w9hKix2MAnRKJmlW7q02TRnUANxv+0/ItL47Q5QXUei9gu7KtOhG08
Yfd9+D64FxaXULqsb6isnden0VX9LK4B5Vrcb3Dmw0RrrBQ35wqod9bJ4P7sONwADl9NleNSyubq
x85z2+ls52BmrEBWTHwaDAgmOOGLo1lAQzR+prhXkEk6kbCGFPU2gDxxfMkfzYoGox0tMhaPxBJJ
OnGlTASWPS4q43tkTrxxQaGcOKMWTutCXEr0my36GWaCrxE+2n43LIR3Y5BowGt21dtpJnwDkb5T
58WixpCJheAuXUpLc4Eaz+t04OzGKSwxU7yRmmtE53bO19Mm03a1yXF3c1JZHRYdcVU8aSz54EXZ
siVBBCbliqljBsAqzLtbaTdx0LT5MNc2VArXBrd2t+JiXo7YS6qsy4g4K1ygV8flP+D/VAvhR0KI
gYcofGyiBeZAbcAzmnPnojiVv0c7ilyhjKsXnfYcb2FE4BrwPS/FCSs8yKFCtmA1E3uy5+8VodYJ
/VWLG6AWXruuXMAK2IhkN5hesKmEAVmJ0JbgmjPb8x5xzF0O4LlwEVv8H+HiafMSfmDArptkDjWH
JxzDgYVr11yt2JICqyFcugK3jEwOTl2hbUVQgmA3JlVYLuzYFj2yM/+inw3YJJFyAJWMpUrwZz8/
rTSm/53TSm/n29NKh4gRJ4Ftne6flXN0s6ht4ifj793Il9OVGbvwZi2mmXBkbUyjcC2VRXYBIJEs
c3NvrMMr4yI/Iau2m34mWz7+Am5joa244+f2Bm6dRXCOiNtceA/7C1gdrqiOnShLbTO95OQ3Ycvy
prlKlnNchGsTx7DZEkDjxhAarztcYoK4RbUazxN8DfOiOrFupg35vVm95tKcx5ucLRJukXQjxDy9
53LE9M/kM5Tb2Fdz1MbW6oV632zSLbcQDq3KXbZftCQ5S1IT5qpeOzvbn/U/4WUt1+UCSvET5zxZ
Y9+x4qTPybxp5+pZfWKtCb3nIsCPls6vLqgvVXH+gfrMv1JPMi1Qb7bhx37k/0FV5j8Ri/j3t3WZ
12/6oyaj6d8sFB9I7RxqGGrKN0WVwfJZAGocOo//ghTa35CAkBVIAigQo37IRv+j7Vj95iBcyIcV
S1dFK/OXJAzfk5iA70AlQkF1grZ7xLu0Q5Jf+ugoGufWuHVCWk2VyKrdQLdHd1BCzlAxNm6hjXM9
1P6Aov5d6IFIA/+twUwMbDA0XdeObTDNw4HlwgfNqPTV1g5oLupMCOo0ieYWZcCsvXkfv8lFv8+g
/TGUA1jfMB2ghocgBzDfwdj2WbXN9yC74qYzF4NhhkcK+/r79u3XYYCRGK+ClDTMvSby3ngMoV/7
iN+W7dY2JUjzKjiua9lIbqzR7DZNKPcLbJSizptqIL+vRtR7BxMkmcdD94/hECjoC9amOZvUslrC
DrBvKB/nBQApeo/PiwHFRdfXzfCpcGIadfSWdEkzjjdKN9bfqbD3Tx2dbfcWRAaQH5YOrQRD1J11
lZT7KJIH42WUquqN3vblfeMr1okfDD+MOpJ3VYb+m9oNLV2itBdn7l5Lhwdnog30SMX5N+8CRRKg
Ngqt7ohzHpBVAFBPVaWXmy2l9nbhALmHc2pIj7zxD4gebgZOD9uL/3Xakt9fBybCkn7d2zW9T8Ft
R/q/BVnVF0u6wOojHqL1uxnpGgQfAhjrcCLfj1WDIwyRbSdsGkMgi+Sk/BQWIg0+Oy9pf/qU1KAu
dGKEdGEBHI1q0XbNsh5l16Z/yK4u1PYxlqmLlvmzL+nzoLeXqXOu1YPbq2cGMkcxYohBr82M9NY2
UvoHUrens7nXtkp10YUbWjKK+lL0ktBkqIffo25T514CtHGChcKS536sziMaxOyoXUiQWETTkiYU
dt/3en8OXHgHAbLn7Gn0mtwh2o3m8765HaeITr7LvG0WibKhydwrlLOUjqHeXGg28lEdLI/mo6Ul
53ahrrL2soqqI4srGFsOrQRYKU21BfLC0Y0DSEQb0gKYw8QIpChUlvxzYdow00Zx9hzG+eiNsRJu
1SDimnb8fBk0XXCtxPFZmBXywtgHElzTe/Mkr9D4oi3YVei1VVTAfPpzpyhkhCJ9mqVdVu2iWg4F
9VnhadF0MkhhMm8CDRqreqBS1CtPSWEgp2EZ3YmTd9apqYN3zqBcmVVlkiFDZxbreAjJtqbZuFRB
960/t2Kq8GEOLKamA0WBaAa6F+uwbyiOVLmIWrPZGjXE79Y+DBfYonFDXxwQ60zrXhyU2tzAQlsu
6lLtzofbf51pZHf83qHveG+WLsLlUAih8umhJ0N1Xe4cL0NC3aPjPF8NexhNrDZO54A8jr3MA+bx
VwOpGaqK8hF6gNxgB00AUkuTf2MpzTZFERq6f5+ownfMZVOM+ry20S9L7DE+6e1hcAul/W5F6nik
sfk3tw6SvZhpLhwYfV7FFN7Y6D7TOzlWERqX7AErh0rhiRRPxtKG3f6IDfrtUFyrKvYHHNjhdZDp
QYkAJxrujgB4DvqowOgSy/ewggdHjonyu7EslZYyuj5o53m1UW+mhYq7XRuoxm6TQm7OUhvZNy0C
79Z3TX/CYiBUGkxUrfoq3gaKXMxLtaoXhpSPKysojfOxzQG6NlF9ViWpuv184yofrTF8R2DBZVlo
JZuquDjfPJ1v5VNf20q59au9Oq8Dk3DDlAP6/SGIAX8NSNbybepYjXZHm7AGPDvar4ys7xeZMplL
M+mnlSRRbkqmTj7zDYQ/P3/Ej14QTA+qDFYdHglQoOLzb55Q3/uBqY5asc3Rjr8Ums7zIB6SjTlV
RGUjSuZRPZlbRQPb+/nIH24PHQeI3Sj8BZgdjIPABYlahQ66LIPAvbbn1hjDPtTa+6/eujoOHg4l
vxQTH+UA5ll0TtGVQ6SfAPEg5ARKgphGJi0+n8uH94wYmoOdRtlMF+b6wFibvmxOQFimk3QkMCqq
atVOsuLiyJJW7I1fo30p0vi7bV7vuEzOi+fsqqmen5vTx+JfgLzsF/aCd/RJQ9h/gHiEtky0g71H
Pf71zX8GH8o3m/4+B6V01f4VYvzREEbwIfhM2Pa2JsCLbM0/GsI06xvofgtROwNSk1/a6n9EH+JT
GtgQrCdWXMQsX8E8HvQfcocREgncI/c7jCuo4r0/eOzZKZeMJN/56Uuk3wxyBftvPYOBxRvoCs4r
H2laEoEJCQxKqhmYjTfL9pvY4JDZ5MMTHGxasF+x5lQ8AaIu2JfBreFJzuEE6E/HtQGHhl3uwvYh
NRtPiPc40tPrA3xpG/8DAfM/ttP/pcJqdhC8xey6v7/NTx7pQQ7jd4H1X9/2a4Nb9jfLJrTDyX/l
5lO5G39tcD6jc4/o4HaxSYZucqL+3OAqG9zULGJPlcDXEb7WnxtcnBd01GHnswjYibO/tMEPCBR+
tW9YsiVkHt9eKXuLjtq8HvdLP+lPa3BDroxyuRd0yY+4S5ZwOi87JJfKrvXC0FqH6Ji1ZrrJ46tS
ovDiK7vehzA56kzKHPL+0VchWbYSlSquHccQuynZEgFYV+1T9WRIwLPyl7lWZ3exqS4cZ9d0yMcG
9tZSqmUMVHbS2xslniB3Ty6mpqQ4aUeBZ8XnvZRBxdNTVNQRcbYvVSN4GiCJdw2r5WP1TRxlP1H/
XvuOEs2GIEJWzFDPTLxy8MNgWu1KsI1H1LmDcuFrFrIMEmIPcCrOIt+MEK1mMGe06fdP5k4jaHL8
+lmqiksn6Zf7htpREaM4UIQnfd9873yS4SPCGMGTBdJRymSq/LJ1JTStmuhuH7y0dUpXsn3XB4bq
WUP4PVTOS80o5nrbAfdrqMPkN5WuPhkRcBj8wZ0iT/MRmJST19F1nNrqaWXE8gbOtHMQ1pDf+wlJ
5oxuPXtsHpSwo8WpyZX5qPa3aWGcTZbWb/C2iztrBOGL1nG3bNKqeuii0OvUgS75pqpIt4d5XUCj
b8J24psAfgeb0GtfBUvVKnUS/1NtX0y9Up61ZskXKvV1GvewIkWoY8MSdtJCdv087sMCUgQ1vDHz
KVopubxNoBua5d3YQUS+/792k/7eUAlb9/+YxKvyy0qQXfj7xuXqMfN/Y1n4nj8sC/h+OqJxzEx8
JtsQpuovywKPG9zR9EVjR3Cs/mZZkHe1TUIcGU4AzYBU4K1lgQYMclGuYVAh9FV/ybKI5OCbePDP
xjDtkNe63/s6t1FIA4A63HVhS5eF34AvrfboD/mg4CJQI3MSXPSYTuCNCplQJ8/IErR+iPiMo7de
4QuWdpTsZuUY4Z2leUotK3sIU/BbHbLbm9Iu0sfK33frUNqnC8WYmvmAsQWHDa5zQNvAQzhmoI2i
BogYxQZ7NfxZJhZ9Yb5anCVxiwhL7DSPodMDVZZhm4IfJFwUJeoErlWZ/Y+xb+RNm0Wyh7SqvMlK
J/eqtsOUYbU3hdnpc7ssKiQXHZUSZqojaSfnERIWBn5lP9jmzolRDR+s3LwtQ7UVmH4CeJi/3bGf
8lnW9vCYK3sqFU5KPQtVJyytobpdV3yXIqdBQk4HQKii0B46A0pmYTA+4+WSmqos6qU2EnKZjDyK
WgtaKWLwuZNnhmcmxYtE2AVnJ8eY1noex2wtxc0tuDl1OJFGGUkOQ6FxEWzvtZ+MtmB3bKn4WWHr
ATK5THQjmAdadtpPrcMkSiVdtX6frKBlHwiGJkrUDbSASeRblzb62Esz76dTQx27mUQScZuFdb+I
rVxa2HZXb4CFrzJTvbOHOJgrdUDpUW/JOjUyLcF7HckdXacnZDJpl4qr2Fq0w0SvVj9cB2W0tAdw
i2ke05ulV6evAHJUSgN0rTsJNaYBVb/BXmoWVETQF1xPsCWZhGnr0QI4p7QGXT12k7p+Qfah7CwJ
ktbBX5Uwc6Wm1rppSKoXhGwMk1rzqkFIxblJnIdaa6glQcC08Qc8MH3K4ZnZy8VtZ/XFVdfByBj4
rQVBlm1SE9OaPUYUHGLSD9Txh7C6bdu6XVqEmHNdMtOVk6rJ96/7aP+YA/avZiAJdP++gfzf/0GI
8b/+69/4/T9/Yyj53l+G0pa/QVpChA91C3AiQr+/DKXzzdGwh39SrmDy/nLBZAiSSc46cNwZ0NQJ
BPqfLpj8zbAskxIKn1BETv1rhlK48H9LnP3lgr26/m+i+hq0PlnxUlqqCghLrS5IuNvxJovDdVZQ
xy2G4D5j75CauR8IUlyg5bAMFGuj4xLfx6ggtVp+r0DLWafDvZn7dyP9C228sRH6HGt6TtudWsHL
0Snpyz6driV1vAum/rpRoszrnGk2yTU61E1hen4d0lCuBWf53l8PEri9KgoWTuOctWCrXMeKlyit
0nBlQZRYjPWil8ZHPSCnm+XUhWEcmYrKzZS28KbkxYkMiGnD7b4bH5JGWRXoCyHkda3WpuNp0P55
pDlWJietiTpA5N2lr1R3QW3+HMAoj3L43CKOBsMEGUFVJWM8rVqIZtrG/pGUOG+a4LrdDxCqt9Z5
ZCezGkREXgRXA/bYrW3TrTtka9Won5GZfcwT5dpHsH5Gevu51vrLJN8DAMjnWdBQrnd26pCR656A
++Vpfjo6dGKFQYOmWUalWA3MxVh2Z7JIStspXVNh6D8VSKiDOJtmga4syyKEr1aaUBiZaF0tqdcn
IAz5GfAzXxpYDs9Ielg8zGZnTznto+aZI8XK2kT3TpKt4CZGzMgJnXs0OXuEeGlztVD5C2V7jjyA
M5tgyZmP4wiqxGxW/hjj5MnNNRLK/QJOvo4UO0TAyxLilGXYhsM2MOAOKOt4KXeQl41O251PfmU8
DXbpu5H2MxhKe4URhuJ1AEAIhSMdbaTMydBdODVEjYXahEDjfdLyY5nNIyuhBrxXy5Ue23BpNbH5
EsT5vItG55cixpdCzv/PzBnEM59asv/+ip/7n/BG/ft//TdRrX1rz16/+Zcpkwznmy3j74F1g8hG
JD/+tGWSpcEfZYHchX/VgPb9jdenGN/gk+LnEM/i+WHy/jJm8jeSJdSGHIGus6EFU79G9/4+1Uv6
FPuqQqmpqiR6FSKJ93GlnCVtSt52P7s9n+hJfXoI3YvQPffds8A9u3he3mxe7p42V29W6zdZkoPa
5sdRMdZvo9kp3e9RuEK75KF0b3e5e+2jWn3HP348b30aXfn383J+//3x7OT2bPt483J1c/K0691j
z/HOkn98jIM8rZyqgzTFTD7PbxX5RxXsPp/nawnib1fFxwHYVW/nqQ56o0KtxADu3e0uBSHxcHt3
e/LjmUY1947/HiBZcq9/nF+uzx+u1767vnQv1peX6+3Z5eXWO5tvl5fr5eXlRvxtvtnMTx6uzrbe
5mrj3V+deVdXJ+c7b/NycnW22c1OTl6OPP9ruviT5zcP8mlEJvDktzz/6cPp3W6zOn04fzi5u1su
r09O73x3vr3czpeb7fzy8vzyfHEuHnGzu9qdXM3PNqsjaynW6rNnEdfym+s3D/O44C4Qa/lDbBvW
8seP6+cL371GjJBlvHwGgXj9I6R5+PI5F78vn6+fWd7rQezm73zl98K9uA/cl8f7s5en+8dd4G4e
d+yu+4sXdtfu6uX25QmKdn7d7l5uSw7E3W67vX98Onm5Ctzd05H11cQ+/2xOIiZ7Myc9hrLXQA1+
NluczlanM/HnwnXn68Vi6bmeO/f4h7uarWafL6YmFuuzgbX3A3P5DEm4H/YzZsg23D29nPw4JyJx
f1w+++7lGWuVudv7ze3jxePZkTcpTtVnY2MS30666XUkvEYmLZGUMb+H8oMfX4QoLjYFGCL59vOp
Cp/ww3B4jCYtMboCj8TBGpOXaRM/jvazqShPw37b1jQ2gm/t9JfSSue9Fj9Mw2MoafOsu9S777pO
C7y+kabHMb4hmvHba18Lj6hIiTTix6cSWh/wNjiyfFjciJMpk60+ELv5+gdQXvcydH/8uHjcXjze
X5w9Xcnu7dOx43xQMf1ljsw3gx4sxRRUqGp0DFrLIL+M7xb6yLFyMoxXtkO6raGT3j5Rjombf5gq
mVGKYA4UCeJKO+yXGSW19aUWzXWUIcnFKyHyeHba+7Ox6aafn7/tw7EsQgNdEQ0h4NLhIT3YW1XX
N1XeCB2fCVLfuh+1x07vVXoJwvTinxjKBGFHNkeULg5sex6SF3C6CPxX2UxXxuQ3oLEklBPMZEpv
Ph9LPPbbIyOmRUr6NcUMNc9hU4iVt1mrVxbqYjCInDu1ARDMdJIjm/J3o5icE2QboWOGmvz9weyq
agg0Rab9GwK+5b63rGVmTc7s87l82IViMpDEEqyZMlkvTbzDN0avMEIttkYVwHANi1Sga9r3fkp8
8NOGBX1kWqk0yO4b6JRj25ipVP5/RpkhHRNz+O1sqVORmXdMBx/t/WNYbVDq9HxYs0iazFngdKrb
QxHifT7bD6PYlAvgXTNIT5tk6w48ndoIKivbt9qsrSuQI/YEKrwvguVXR6HgS7OQqdF0RzPUwcH2
+6jrA9MaUAGVgTM6aPIGgiDw81E+HC6KesTP1EdMCD4+NPeZtVlHRmcCXusVZxOUiuMhqRPA4Rwe
UyE+6E4RxBHvxzo4XY6TOKliM9ZISUAL4svUtrwS+iLESta0Fc4TKf2e241IDnn+BChfM+YS/L7K
gA6nCS9RMsyNYXqkbWxGP8Ei0jriUE25GaKvGgLxqBrs9A7eNOX3g0eVoceKemiBZ1oW5YsG7hjN
hoMxjKrsyAv4uJlEUYpXTVsBSoMoPb07OXFjp4mWa3Smayhjx+Sat5KhWUe2rHD53xkb5sNmJSBg
LsiMiKd4cz6hZQyrodSHWWh31tyEShBobkeFBjkGF/YzY/35tvrwrmndIcaRNTIzVLYoFb8fMGxI
fWoK1EDKtrowztvb7BRayicdBk+3+V6dRLfjxXQWPE4v4YWzASM5O0q2eOgPHT7CwZz7oUxoCOER
8lvtSr60zvWz/MVcQsexQ865v7DBwdzIF5Hoha5X2rl2rR8xvoerfvgEB1axCzQ9aKVynPkUtOwG
ZJavL1Sj3+Sltfh8wQ+3kQM1NwkyBDioOEAwebBhpcigradugBR1KdgHe6quKgTa746M8pthoHrk
kGrsVCz9wZr6hbZX4NMckTdARaAsephSFdLJKkmoAnLuSvGkeBMUN5rSL8kjQTp4Y5EkC4o9YAR7
QgD8xHDKu6lftIhJK8FJUvWrVIcJBFbHnNS3PAETk1wtenSC0R3rH01Peu1+MFJ3X6yVcVxO8pPK
C5Sl7zQWksUBqkEJLw6f8qZ44AZdUJJX3SMTPzg/LC/FGpOCsKKi02IL//ft+Yl0J5n2TDfNYbob
Yl9/yJED+fIg+FTovWGPVSg1DwaJFLNtVHXsZ4LSa9FV3c5K4P39ZwbhvqatwRTZhvczGcyxqiW9
pgmxyaB6jAW7bWNH/8RUWC96SihkkS05COxMKP/3lkj9xUmtbeEPBY4+tvYRK3MYavFWbIUEB52O
8Byor4X1N29F6xk4KDtQI3EsFNwS5woR5OZ0KKd2mfshRCrjoJ5+voCHoc7roII5CfPGGRAaP2+3
wt5HOSRN2Apdbecbq6oey0zVgHYkkiS7dYkGujIFcFbsW+Xru1C09HPGBfm3/mp038zX0FIpS2P6
sGNBEtxU0n429qa6+nyCvznjdPvQ9kOPFtCBQwUhDcZpeaokOB9S34K3Mmk3VPGmI+wvyqFxFOtI
bt9yiJbo8BEIirfrKCV5V+U1vPoRiDtYswvDK0fVv+j60d6gSwq8JR7SRW1mABR1TZnXNEvcO0Oy
0rteYzv1lhsl6XXRA2DTlWMdieIcvL0xxeOZJiJKGh66qlji8d+sta/CF9tyW84UrfZVb99U2Q9j
UIrzKsyFLYr3l6aJvsdEfEpgrfj1rh5SA0YQM1Fj+qrV7Ofn70UsyMETwcEF0S6OtsNTHZj4So/M
wlZaOiH7Vl/Bh265OArBImlRG//6UBrpQ0wEyUpV8OC/nXygOH3rN/Set5Jfo4WW58OOkrGWr+R8
X3dHRhMP/n5i2CEL8UyH/YDffmAsjML2C0XvAP+GNmj5PbrkTTjGq84s6JEosnA7afIqGNTLQpaH
I57Rh1WlF9G26OUx+UMcq/dTpSRe2a1MgdtJM3rhLT3hFqqsLlGXfZBUypG5ftj1nCrgPAgYECgx
6MEFKiuJqUH3WsyoqZ8nUnNXaP3g7i1qNHV5jLvvg6kC20CpmnI9v2uaceBbSlKaoTNvwYMRWc1c
HqUO5n6os82m7i5r2Na4znqwsZFvH3FHPljm15GF/8PycpIORk4kih1VjeqQOcI2pUrFtmoL2gGK
4KFyUPTKs68hePDRGRGH3VJQtxbB38HCwj8/kFeHqb8pKyhaRx8k6JQns88PxsHrM0W8Tr2R1nSS
/JquHmzV1GiVpLEmiESUyNC2qR0m9SX6N4PmDT5xxDJHJrQ4cuMcbFEGBaXCjhFj2pS0Dg5+ZhR+
ZjdVigh6Uf8MkwbkOTdc7rZGoD1+PsED4y/GosdS1C642VCyOxirIwjZa7GSoscdKrt9VOyvwykt
jhy6340ioF1gYnB46LF7f+hQ0GyMou7TmVZp8XJSguix0rTgq+vGfnBkwU5OKw428+Boh0Pp0xzF
usHjmdqLlM6376o8Fsmircr6iK//+urfWDGSHvSuO6Jb1jLp5jiUCBontU1KNFdnIT2t9toqhIxd
5mv0p9mVkeg7eQwNBzxWiYjFedFX2f1U2BKtEEY7RvNEyXIw96FlBQ8pjJs/JD/Oomc7k6rTPAmy
fh5kYUP9Ug9VSPWHvW3WJ92k1vbMj2Jn98VtwGSAPpA10qkkUbF//4LK3gklJBR4QVPkeHkio9Mb
5fsjnsaH06SJhnOOEW4UB/eDlzg6ZTdKVTJzYFQ33VRvhmyGRppkew06oQ8Kt4/xNf+X14TcDrcM
VJYQ8X+YWYNcaoNgVjojJQcrQQRTrBFCAvz5+r02DrzfDTimClND2Y7o/jWD/cZ9ALbY7jtHwLzo
oKHRJfDPejuCnKQrp43S28VVmUzoXAShv6jbIZgDz6AFUimHJbJE/grtBuX758/04dAxc5MeV/4T
Dd2HjdSp3ehhGgXpzElwosLI6BcRSlNHZv7bUUT7GnEM99srWcKbiQ/DGCLFxChRZYRXdoCwSB9J
x3TefzcK5kMkM8DO4Da8359SbUuZVunJrAjVCap/qV2q9Mf+E3sFj0BVUbWkNV60v791g+IgN6Sk
cBK87A4WmqFXZ4aFWvXX3wv2wiHRxEDGa271zYpNUjeWeJEJZ1pJXnJNhirDL4P4yDAHV/LrxqcZ
EcwjlpBzfXCkuTdrqRHDJHUu7aQohkA6nMqZ0gRwKCt2vBZ0ckdO+Ieriz3HtUW6APeOqR2sIKLI
tKBwZ85sG01FJR4gq4wlyZuiKr3+6jJiQPAh8XeYJbv84GUZRg3UaoBfQtMIjJSsRLh3SkDLfD7O
xymxF0yONM41+heHqOS+HnW5zknEZn5s3hU9QQCy3XWomnPHaFTt+fPhPr42lfQ98DCkFIWo4sG0
EqUya65rhgNSuKGzcoCfrx8dRJrQMFzGYx+vZF7t8qvDCmsBOJZaCMluMBzvtn40ZpEmjQl0c3JW
QgCm1JKQk5UEJ3g1GrTz0eU98yGsPpJ5PQgG2KZiy7AbkZAk03SIdhoqpWsGOZCwlP3+JMitFESl
Hy2nYUTvKkMbUkpiCfkZja5xhCaPzPvjlUSGB1C9DN6eZMxh1p2ujmpAbHPvWXIYwiqOCmy6SFMl
6twx1UgIF6rdKUe2lHiH7y8LBlUNx+RmIhJWxB54YwHsjs5X3dzvkb9EdFVq49Lto2g4MsrHjcso
rK/QDtPoxtPej+JEgPfI1O09lI6mfluFGfm5JqBVZBYjBlofuQg+DIfXBQYVd5WxKN8d9Bn47aAb
rT2hj9VP8rJNo9sEmYqVWkJv9/le/bB87BMNk0ZCkoIaoKP3E5Pqtq2qYA/hWxPA3jJRj9kr8THB
vg8HUYxClUvo91BMO8zO+X5e5hL4bg8VX7Rq7DZ8KHEm7pVQh/7Ed8bMpbXHvP58bh9WkVG54V5D
UyGqerCKVCQdrWpV24v3Q7ZBJQbys06Jd32FAuznQx1EiyaZepC3lN4UojZU9sQyv9mFZsiHJj23
vEC1qlv6qYduZ7aJFEL6gs6Sf0pEa8FOCCo3dVytg/T9qw47QYfIBpFY5idBiPH+CZJar6hVJYan
9Vy1UqFlg+vIaXObl7b+1UBHjGUgMSXiOI7DgYEbpTZKczs1vCBqi00bS/mpqofH4sXfvD4auy2B
hcOR4GJ6PyP0p7NUIo9I17kcl3NJl5x0DpBkkL1S8WkG//wVfhxOnHCavlTuJd7nQXg66BU1a25H
DxA4hP2xWnsI0yjnVqp/jZwD0JTBUCJZQ/Wf9J0gp3+7W/xYy4JkbJiZVMqQcBslTaOlZBSLslWl
I27ExxP+frCDramERbzXGxRf/L6D407NehcNjvSI7f/d6pF4x18RQGTl0EPCCI/qqHZQmqaWlYA+
r6xLP7DsrVbZRjP/+qsCdCkE4VUi+0Ok+xQmVKdb1i/Q9sZCbxJ5Loe6tFVHczoyrw93mkH2gMsc
LWbGeqWQefuqpv1YR2rEUKhO17tg0uzZZANtasMEtrc8S48c49+8LbIVMnkn8OZC9f791midrtIA
Oelejm4WjIqyv3KsNJ99voC/HYXGcMFzIyzPwQGuFafI+yjWwcbp0XkWJeoaXdjoq4GwWDuy/ZTi
yYkT3r+fyxA0au5YCdvcygc3/j/UncuO3Ejanm9l4LXZ4PkA2F6QmVlnqVRVKpVqQ0iqKjJIBo/B
YJCrHzbsrWF4550BX8DAmx/+Adu30H1HflKa9kiagYRZzGJWjW61kslIMuL73u89TG2JHILA7R/f
y1/5hUjWBeVh80WI+30jzEdvhCXbXmapInriFyT/KSTqqh6wlkjdlpyRH1/wrzzqzPEQ04K/0HoE
320UfY6ijWEC/AyrndrM3qbIhyox2M/A6gxGf3y1vzw6HeLjuBQryV7x/URBaOJnhoKrIQZKsrAq
FY6DekmuiuUYUB4mr/ViFz8BZGjrj3fxTV0VIxKIcJChg6P2/x6FVLra3K0m7CjuBnVH5O6wnCpP
qEvoPN60c/tg6EjRmaz3Xts1V3YoF5D+tY/30toqjOGTdiR6uVPipqi8NUknn0iaecIRJJvHIF4g
/xfytu7zwSNOoTMTAuDRaw6UqKrP9OCXtzmvAh54SmGp31vNmBVxYYu0RykIgGcZ9607BNN7qY55
bk7R95h+qs49FNGWw6RRvv/J5y9f1b2/4RnoReTSNHGUlDu/6Im+q+dI6WOc3nontXbO0HNSpZJb
2p3blR09J1binLXSyxUSz7y6DMRagB96eYLxyxRUpHPmss2KAVXRaC11gZ+mHX7sfMCsdMZLZEK+
VXeXU0+0elqKwYoO6xi5aMiqqng/oMOZd0GBNUo62ZV3sYb22pwv+RyDhGkd91m/Vt27utT4WRMR
O9/R7NbvZ61ynP84HjFHtRznZu76ConkynGfUuSJB1JeJ0KZ3LBbD85mpqfCsTpErctU3yVx461n
bavid6O1tW9gNPn4QAvLv9NeJ96ZqVHiYu7DqMsqHWlyuyaGF02x1Vj+OT1WjVgnHQNf+8G6Dqat
eiiQn5LKXnYxJsThFDMKqAKDeit2toY0Kmu52qaQkGlyfUgvChtv2dCXFTVO3FuPL7PbjyaNS99b
9kVYiverE5bvPWuwMOokNjU4s+r4mBcE2+J5gvt1SZ3Poq3T2F3ZwWCIYrO3Ag/eRcm9V0XxByyK
GnRYRRHJTNFbe1kziYhMMb9RhDgsAcFWovbf6XEdPyzrFFw1uQofB+boETFYfbmks46G69qdF5eA
s1A7ZMSr6abIrQUzUj8fKlRra2/2WxiRjdX1AwGI0aplvEff4p0FYsMfBwnvcXJve2OQFTUXy7ya
RNhp7uXH2jV4Vi66e5rLJnlXNnNFui0A70XRj/LR6f3pHXM7660YHP9T0UJAS/MN8XwWUkfj9R2h
oy2FTyEWCu3jIza3aGJtb/ZM1pbafq2SbcFyEWOyu1iReo5OMVHXkxY9PrI8JJi2Oh0Smr4kQtHj
AXoprQpqqCmsiezCBdeaFIlHcavZ4e/0mqwPVmxjY5VMMxGFzWoWUhD9WC0YIQ3u3l2PUX10xtgy
dcxiexax3B4aoOblQDTWdJK4q3XkmtYRRojL3OPu7fvbvWz0cFHQKYu95fX+0xrpjqAAx0T1aZho
zEw9E+TZSO3m0y+QsJaGxZjcWGWyzec2UNk7kDKMa1vtWVdD14SPVlsZdQZTor2wEfyS9xF66o2I
48Y/TLkqzuptqLC7NIB7uCHYM67tcIlwBnWpKA7btDVXU6SD5yaMzU04oOxL40qP2NOzBFPqS4Wk
x3W35s4a4vLe0r7/2l0mpJREYmkyBZVUYaYaET9ujhleyYr3MV0bWSR7JqQdltujI8+1Z0yU9ZO1
JnvhuWxURxVglaowHzEhJjyx2jkAJZAdqUNYu0AHH/VWLHg2VJu55xAKo5N5WvWMrZzV4rZtucGW
uq407QFFVnXtrmVM/u0cBHezoyecP721RBKpxvnVtEk8nbU/EfrYu1GBHXltTXXq89JjgdsfJa6L
HBwbpwaFraJdFk9CBbFMo6ZU7+dpmq43ry/edG1rPbqADC9bWA3sGqaZQRcd2ex4cGpiI5ppXDPh
55hLiQF3pLHbmvL1YMOGZd60rreVlLBPVF8Vn/pFHEPs8MrbGYpyfeqsJfItUxIXnOJDde+qeTov
Ass9+tyY6s4fpvADBfwxBxOh2Su4Bs5LbmT7GiFqYFCMrt2HhSTOKJ3ryftIrGtvTmc66j6tl7p5
LJthsaHSJNFJYYAUdsIbOqJ9CMj95OUEVaf9ZpmPMKOMfUhY76ug6hIycHzJUxvCpj6EEmLAnlRI
PtMpLE+nsZUs9YkrhX5TVrn1hqms9WG1j3Fr9NuPS5djI6Ck59y3OkbolEgxM8kIt5JsBGHAfsvA
MAXx0WSe5E1d+udeK+dPFFPqbjEzDxuOXfrWFpX/qSw9TgSzLCMvaOMMH4pQr2yNVc5JEjj4F1C2
NIJteSrRz9noZ9EDu/n9sNlJa19sreAcPlGqlm88W+Vy362Th9u7aXryAaqkvh79ST1pr83PjFHT
p3KsczIrW344njce3rQfXXXHwRZ+TEovwLB4csx9ob3qfd+EaI09TiISKotAvlhmDB/JFm/0oaj7
Uafe7PeCubylH51aeFtmLDvc815tMNDHrrmsI/IykfAtKIPXbhlZnQjrI3qOun5bbzH7TaIsQRgL
ZNs8tQd2vswt/fm+KU20ZH3ON8W7L6/LQ9AYw086bsVwvpTrgNOu6dttt1LMuoctLLoyjaPN1+lW
O1w1EQTnHfyQZOOM/T24z+MtWE9Da55vXQvq4L6wys7Ocvh8BHagZhwIisrJdfaGST968cBdYFrY
4fa7ymjKfG2Sjk3Xj99NUx7zGBRlMu7mVnMDPhxZAomElirzqUdsRl/J/NbUW/Q0MRced1YRO4Tb
MShGzFwt8admad13w2CiC1+v1SOo2/jamortk1m6/pNVOkjhwFwIzYLxjpadc7+6GlorR65e9bWV
jmtZvsp9QQnkurNYD3mtRXJwBX5/iAX6+q5mQmvvMDzsAyqBBZsMy++sj7Nq3I+9crqZlPexwpxx
MDGbTuO/s2EV63RSzVFeXeuF53AqcgiUTW0wMs6pK+OdoOCruFvstMQnF8l5hJ3iUFuHWndd9z6h
/yLalfOFmAEYt7ci8Iok3YIC+eZaOkGNJJ21P1GtLp6X2B5ht5Igvh2sWcoHys5jRrDtNdvJpHAn
g2LE2O4yyjuRnxq9hbx2w3E/nLu5JNzF83v0j248fqo0wZ4HZoyEaXIszU1aygq/dCGkVZ1r0GWM
shcod1RnbKMRwMTUBOeApBM33VR2dTFPhZACct9SlViRWHOf3MR9R5q6v6g2ejCDLO6i2owYK6Pu
rDHH6QnvPmN+Y233sTUO4WvFPHE769tha86jFpOutEYjuZXHyEK3ubCasLP289yp8sRoe63flB6B
4QUBvGpXeDbSf02t7Z4HMqjVk19SZGLpPFo1jsOggs1+7uS8Zu2sSKdcZhImXYqIJCHlwhZ2sSt1
jw2iX6NSeV9sW5+bU4ZIQ09ioZevyTlkHzldjs5K4cd24s+3DfXNfGF0ufpvPMU5SdQP1J5xz2d7
1WHtcMx7u8kGatsS6Dg5Xdgi/BuPkoc4DuaP1W3XF6N8Gy9uvRK7G9l18S6aY8z2VCRi+6FqDc6a
vCdzg5/8FNAy8H8G8dnkD0hnW4IibVoC+Elp3UsC6D3OUScL3Xok0UVLadMgzjogZZPj8mSU7NN3
zsAPdzlvsgzPIzGNpDd1CuP/leBs/dbB3mW79ksQwP6saEwP/W+Bky+Q7LdRqZ/jPG/ntBL90h4G
z5LkyS+qtO4jdxLNa/xJAJKisZgD4lr6ILfPaYa95KBnxMuPqmf+LamJaFucLPJnVRLbXIz33eJL
DMlnyAd3ceFZ+C63uWedlGO4WlcC7zGfrKVCW+wGRdc9TLPDq6UDotIPXr6NVHphcGzIJsWW5vWm
4ML8fOKs72eLciqJ8gHrFKqL6VVvt5rNFYFHMxx0J3EbUzkYwktiJ2uz90zluR/Cth3jqy6USt/0
cRN4J2oUzbFqRMZ8j5YiOh7/i2wIFHSUPuYPR3M+vpZbyzgiHayqwye/KUdavkR06smu45pSTTHq
B5EIEHFX8ASztvOas04LvZ25lRW4nFn4mxL8Yg1tcxBlWVeXyVQKEjeWKtLXjm26kbrJn99HGinD
aw81cpx642jPTwg5gnYfB1q/M5XLFh1Hiz+QDDuSjVo0W3LDAMxp994qwi4rV+jHuHNXuCbOQ+m4
BTJz7IFSTDTJ59zMaCKVOsLEeIaP+dBT0g2bjl7yLnLyV2ayKO/0unlvc6MFJhdU9euBMGRR3EhX
Rt5OuZuxLgDckVjY0rMl3ld+hT/WUGn3TvEjtgcsiohnzvOqtT86SeOHp9FQLB6ibKWi7mQbTNe8
WfH+I5gsmJS8qqs4F1fbkMMeWm23JuDBWrb+ljmFGd7PlhfUF4HuK/V28bu2Ip6kpH9Lm3IYyayA
pIal+lyzzwlv8ayDWsb+JQ/M9OBE20bIuDXOuFuTJC1Tu3ADzMaLpbhJkpLg38JnMJkNtrc0F4U1
kN8m+gIV2wzmfc642cMDVc60USBplnM9tQylUjxW6Fn7WBi2nHbJw90cUh3xX7jFs0Z1vK3NWghO
+qQKKTICtxJj1plVfzRr3SbXNRzD/KPYnJYMQzrL+GLSa1y/MzWgxoWo7LW9LL3JDV5pvvj2yvLd
ZbmS3RTQfSYNac97aloyPPwSjuhpbxue/2np/fC6lEFUjVi2Go+YIrkV8j6YS6t/3KrBPAuzBEF7
2uZc5ya2FTuXFKDie+lI+zyKx42NixooXt/OpdcNL2the3VxKlQyOdeh3ch7R/O47M1s59d+39Kr
i7nN93NfodtgwaqXglcq2VddFXuHsjV4A0TI+sWOW48vGruK1UUy2rTvxL7757mpKqT5Jpgvw2AM
eBWmNiZVMTh6u0FDcV/UQjDyDoCBk2Gq++FToIuYRmyKzHUVwaTj7WnWJe3COg9A7LqiPPB5sOxc
qwgeaHG77WSbDVmInltue7nGvsxinDixFgmUf7lWyPj3ne7c6WQ66p2OlhDNfDJZvDwQYiK33I+6
jl62sTrRq9v1J3PY68tudjCf6ZNyfuRsxk12c5Z82q8gKUQ61FV9EbVYme1mkdTLXrg9EWSDtj96
k2jd0646vuejPZB/HVe4Wh2Yvq47gWTrjl8EFIGyIb9RZQNeVwaLO2bVsOpP4eKETyYqWrIttNlu
eiVXMDbbGa6i0Yt4YDc3eKfGag5olyH/DQb7hEwJV3wYcmDawyA0ti30lG3/arTsPixSYRu7SPNG
rE9RNMGupTrJiY63wqD+EGwyuHSTfMEtwcyJvQ/sSt+CkAzO3q+c8baJvc3fSXcThtDpfr7fsJuG
4rtAJd4RDK/ej3GCdU64+KObraKeBrKYe/tlMC02r8ZhZpGti63I1LEcYFdrrPpnfrgmStfV6nSG
1Kx4jIPGAhjwx0WniO6rB0dIFyNAV3F4FknfPmILXBP9pa2VwJdQW++XdqusklzG2nFOVTC72Hd5
BVVIRZM4Z9PUOngbGe2wxGbyQbDbrv8YedXRg9oigD7BiPp5cnHVSXWHT/BSzlEm6Nf5wp5FYV7S
MrxFx7dgRjQBhu6m1ufJTUwo7mwx5rg2KFzWMxx6XsoWgCdb+3rrT5Kq8J9Gr2ix0+HZee3lBgZj
SGUMehmrusYnqSVmDf/jJwszXpyfk2i+cxaIZaZePeqLAbjvtJnxS8yCWfbOuYvdRbtLlqJ7ahUm
QDSro3hoFRgS/Q5F/86q7K2livfx4SjHRL/P49oZajoF6g1fwHKONRqOxo0uNm/08IPOi4qgHc8B
O2NjUTTAMuneG9cZCYTKrZ7hiWgK+jNPaZpSKcNtNy4Wm61jqGpT3uOY7B1/CQAzx3UZMwRQIszE
tuZPZh7Yz3Xuk1hVl5VFKxTE3jXFENVsE+cG72ltT8+DMFzZ72QhMxFzbkOKG2FkKOUU9VntL1ac
hlJUBD72uXghA9wNsiCuggdTJ4JcWzkPvOz1vJCm1jkAxMOgx/KV1rmoMYPS+XIl4gZHSSXjZsnq
sXepu+q+x8E7GQgzkTomu8eetne+NzCJjdZxJoeWTY8mU80DqUBIyOIjuhQ9F3OOdR4kAumeJgGz
1At/HJG2iaKbPqzbZMAade+ITPmqpKpQ3qRSHL1BpBx7MVtWgrSAyAR+c9vbzSpfWVYZ10TQJ+KR
hxHv75gjl6QUmqITr8QC+kwPobL2MUB/y8ZBDQE/1SncXdT1sjhZkq7f9nke51iNTz4hsAwV22BX
KNNPWJMMbckRF2m2ojYBspgxli+pYDvnVTJK106HQo1k8Cq3MbuZUVq7t6xRqF2UKCyYutovx1Mr
b/3kbMa883kWyqJzLwGqdklcFDeLcs0tflvnwFBDv+Pj4TQOIp+QiWK16aT+HKzuzsY1Z9z3bqJJ
8pm7Md+5g6/zXVxvob3XwSpepB5ikRmzeeVZg5yvIKRVSG1ux7wmJ0ND8wM2mrzoVR7TwWRQHu3n
WOYNfT7l4kUvbTOdeJvKyZ6l+3J2ynP1jZoj7y2vx6iykSnxZT12TpBKq5lfIWsFx7Bkjd2NsOx9
F1Q9WSGL4PUB9XpbuZ3r8izE9vscdZTADmwFEio9KFfZlFRNcyIcw982VRsxE9kqkHCniwKDO6Kw
ie1scqBd0BLrdqykKDjcO/uTk4swTi2QmfJsW1RjTgTTjzh1ddu/Ni0owBVDX3umY5hX7A5cnVxU
GxrtC7lQkGc0v3Z72qtAYlrWduxVRTzFb+M+sTj+qKfEboONqIobBhulvB7pNl6JiOp/F/kWSFG+
dp96K/KLTKoBf6Fh2O4CplRbOreTR1rPIJpLUWsHTpnxj1L7oHwA0UPYXM9je4q3WUA8b84igymt
02szz5uXsudTINmmrC9G1QyEDcUhZW9gonN2zu1hCFDOpVvRI5Wmxlv0CZCqdaqMN5dpZ5IR4Mpa
xvIL9+/v4IDzWj+PkJ6e/4B18PSHw9w+fVCia/8BXIQdBnU/8Pb6L7/+8bf/+Ns/4Yvzv37931+7
4Rz/3hcznACLLhd+MHIyhqPYHjCC+2KAyJ94RxsaCAIBLgWhz5/8HiYf/uLxZxAjkCrakMvgDvzJ
14sweWTCeAY7pI4cabrO3+TrdaRX/HkAiJwD7i3UIEi4SQSr7PvpbYCSFtOkdWBnjOfDGlnDjkGx
d1ehBbncBqvBA30egAUNsT7A8I9uyWZurzlAnrf4Z18t3/WX6/6hneV1B3Vq+rf/yv92zPvl6zCQ
gFUW8w+8DL4dJgd9u1iEhmGmSLUBklLNyXkyzsrsm24mV9yI/INF71+CNhGmsPXNkGJrRZScnZPN
TeH+GNDUXYNbfAxFsu5yf/Fu83Wjdqn7xb93JOESVuEz0BzFJNJxDJwoG2u/sVOT9NG9W+DsyETA
Olkj8kYovqwxSaswtCKwuzzZCd+Lbtct6PZTXi3ZFNbCT0dcw/20r7qrwFKln40cDc9N3MMfYyyF
mNsNl/XF8YBE07aWOD7qZA0f11ElbJmMIX8yT3a/pSp9WUhacFiYR04p4/9vFzJWW0Md14+7IZr3
R1DYZXC7mqRJAaRSZeVXWj45vXOiG733psdWxidReTPoOm3t4tBFtxx8UXQQPRLIypwNzcysM0h7
/rOYIM3UYhc7Uzr48Sno4N/Ej/jTt8dZGFk0zGXYH99++22oVVdUE98ecJIzF6YEWHH7E9bHX1uj
8Cgpx3AdNtDnh/ErOhfdriiPQgLmea2/twJ+0jZ/M8vLJpKPW8T0shnEz3jv36kguDceBRKn7YDb
I+jG+54W5I1T1YeKcDL4Ofvel/blIlewK01P8YHO13vmpQUpTZyie+NDqQzSsbLLT30n5XE43V02
sOqvZ98G3pJlaV3akFfeVYNTvy3XxttxBNQnhj4YWWBc+D97tL7ln365AXYziHyxC43q+wgNNhIg
caacu7LRZjd6i8qCWpcZGAdCpirsDuPskferc/ppewbDWT3eOZtpZOfE5iyYSkKUrbLZGyLuU+X2
0+nmWfVOUvKerM14HoTTG9koncmhq2iTgujK6azl9YI/w0nY2zfMkdrXdVW0OwQ+6ic3+C0Xg/s7
UpvYqyNIR3D4vhf4BGBsfO0FO2btj6fuOJ4NqByzwvVf4GCBKBHw8uNt7y92Pa7oQm3BkAwKBkkG
3z7usHWZEEmuiN3/3TpQeBC15O5q67yTk/cTJo3zLefjy/0hKPHQEyJj4hT59mpdXdsjPeGwC+ww
a1SgDr0toqz1hYUDtUd05Srxlrq2T8O49nfCvPz4bj9v4t+cOYHN0QWBmTwvwn6+35tmAKZ19oth
V4RJcdLA7D3Hjy0/ayB0ZDk2L7tydYksPlJL5mFAXcNwJR2CqM+UarqUdnC6tHVCFGakDomn7jZd
MxevygRtvWJcW/rY29aU6B7066O2ZOHTQm+XTMOUFY0d3EnzxmfOiyTasa5lC5+4RH2wX1Ck3EyV
Fd/pciZKJe/rPegQfmU4ouKsUa6S9jTu3vJMEns8EpVsfCcVwDgXhu92L8oBMXCH0l9E/HSMcswX
WfDfo+z6B4tsOBLUflBs/Q8KLdIafvtPv/2HX/8ZQ9V/ofj6z3/49b/++j//FOPwx68rsOOH/W5H
6PwSQkhGcgbHKjpWPL+XYFbg/4KgL+Sl8468Ze8Y6vGnGiz4BfYrLsUh9jXYTaNk/3MNdgycO0Z0
oNmgPDvqcf/dv/kmtG367t+/Lnq+MGn//EIEUHm/iFA5qaGKYqX+7Rs5KMetB8AfmsZc12cz0miV
rT4tR5ZMNfjC6o72lLlNYIiPxeKc4oV558mi6m4X5zrfjljpInZqGxhO9p3NsL/wiuIEXNLxD9Sa
9UFUCtqMCrbltFPuQFjQuBI3LGp6g6yfi/BDuTpoatRYFq9xQOgYsce8pbgRK8YRuduXduo52+bs
ZkgeZ0xmp5cknuS97oFE0yqnczrdotw3mR5lN+ylnHP7xF8ni/DEat7qbMrL3NzOxgkZTujJZCz+
+F4JBDaZU+FEPXTGexMWtZbIt7vqqbbW4aa2k/o9p6FeCDkuh4fCVdGcTkZX1quoXczpYgMxpFU5
rM/S7WwXQ68u+jR3bvmg5i2+CbyGgYLsos299HPH8gBTWvYa4GH/7QDNtD56Z1dxmiwWVZGbh/Le
LlQY30/NRrOWW35Y7mNHw45ppYHjE0WEK9tbMJN/JHXjwGozggpptUJsvnDkFde2LIojJlWDcyKM
mPkVS03hR36YNVzVU8k0XY31Np6w0YkkTUpm1IQVDk8uvGWR2UBWpMNHawzIQknepnU+uuu+J+3j
lZyXsUudaprmc5imsLDmHgOuc+Hky3FMOQ/wf2VoBSd5EtSv215P/JxuKPvdIFsiC7ayVU9lYlwM
pevCys9c6Y0Pq23FH1p38Z/CsgXth7K43vuVVbxrbJikKV4Ycti7wOawUNQRBvNkMgNU9suECh7x
uXvl49H/XKAtkq/rATrgoRQWapJUS1O9VZPHNBURIzMgS3pkGrgza5u2oaivnDKsyGBFvewdpqaf
w5so6kecwa3QPqOEK5xdayJT0aswoN81jEnKuxHYnH1cOCv49dDDcsw0KU4PY2tLSERjYT66XUkY
0KrNEdgS6/ggB+NgGjUq8AQZxm9w38X/G75+I984ipEkpizdYp35jb+8YBCXiPNmqsrygxpXghaw
BiafQU42DAxSejCQo6aYqnRr2jA/tBKcF0aE7kmF30xLLrlqqjl1INIkqYZMqBggD01PU1UcZTvo
vx7sNiyfhzYCd2zDqEfjD70cOJIeiy6HwcKpCYr2jdpG3xy8ZiBjYa153pHS+pva9Z3vx/vetGSa
iWohG8vSif9i1bAleUqUFe6SKnany1CX7YfImYYyXXxvvK0Xz7cAXkZgYd9qYgKa58Qfruayo+dy
ZZ87cBDsEmpG587ny2jgigFZFgfHpWo4NdhtnBisdY7VoK3fbN2QP/Ql3NlsxDTllbSnfNxhx6Pu
mlEelZWuV+NyDFMoJfEheldIOwGRb9xrxPfjVeVtcPiKcO52fJ0SJwc/6YbdKCUMt6Fkds9LO0D7
2lzxLlGT+ZAHaxyfxclcNBk7NbF+Hn7mKw1K3r5eUA+X+3BxeTeLtlqu16aHTyGdOYevvNY1ibAj
pnDZhqctJB+5xKA0RJsZWs82Oi22sF5T/Icnc45bidG7GNUqT72OVbMfhWaW8vlM+3uc7v+woMrx
kP3BOf/fOM7/77d5TMe/8eUwJwYW0SzGg47rQdb/HA3xBU7xiKMJSUTlYMb4hXBXqujfk2pwFkZG
Tdlp8yYS7kRt8LtNOp8HzgDRG/lJhCuU/zcd5d/V1riHcV1MvWIQDNj93xt1dInP8DoXW8ZMHV5f
kywM3e2q5rnVcTPfjkym31j16Fwy0M8/giIyzOp8Z/xoqjC30mic3FO0KP3byjHLkCHGVh+6IOwf
pjySczrMDj4VQ6X6EUQc+9BD6xJHc/hqwf8KDPNdY3w0RbaRFyLJOdr4kef2bT0y9qTu2KPlQCdb
ZTaKMUwtZmtZtTFL76JiP0nis6v5/d9+WQ/nZ1wq8HoDj/r2sonpg9ZrEidbIfYvPlB2DcHRlq83
s533Wl8tcHF+0np9S/OPPt/q19f8rvQyZoHyo47XtMmUz6E8Qeeq0mFwH398c9/5vX25Eqvpwyki
Sgl50Ld3Z48iElZfgXuDx9Hadi6pDEKzi6dVq607tSZEy5UrW0rHlAfrNQI4zDav496IIrywIBuc
oqBilqdrF2uwvvSI6F7EXJ85net8sANpBanxAM4YTCbddc9AnHGro+ufibacz8Yofy5ZP98NIXgY
y2KF4dBF8kZ9rZhx4CC7QORbVjEga3AvwygjW3IblhXqVbMnlqN1UpgykdlHlBZQu3DkeEi2PhIn
C3POi23RzhVcGozORoehIejaoJ9Lf+WNYSAc38aMGnnwIivvd83sd8cjtIdW7Hy+T0YIzgcfoteZ
Ql2AE/LcsCaQrpi75celWo6LlhTLdox+UnCIPA6B5vP6TselFsdFH+qVCpfgJ36LxVqGvW/HHHmh
jwQBFo3XlDtdSv8Zgj5m9hv7R3ceeDED1s7MZtjFDG921MTmxTd9AT+aizjkQKHoTDeVeC91LzYL
aq1D3aBcCw6Zhjs1ZL2nc4wrg8WvLqdyNHw4RF6VyQl17c5jyofrgo+xEsuyMYRFgFPy465Ed+xq
F+b1LW7550NRmX3ltK4+X9oqz5xwM8GerCfMROUgzTvMRTuR1bCEaZSL+aak2b5ba0+/H7DDs8mx
xEvh2i4SYgeQG8gbYJfurDRkJB2CbVq2J2bZctsvphJx2keJMa8MmQ5FGiyWGPZEpqw3XdwdM3LD
NeHhnlReEDZZe1A6/GqsMxRwMoImjS9ANs+Il3dxMTVQtmXrp7Jgtp3WtrsdJmFW9wDjlT67BC1N
xaQJp0UUBPVvsYLlzs3X8dy1cU84OU7EHcrTGeMpOGyQ5UBkp1tQ2sLQZRTuC41GskDk0d5zJxCp
7wb4QKBNtZ4/YCy33PcOnCtmsfzQTTFIVKNVh9rAANoxxne8ZGe0HsYLya9mMoCEZt3nZb/kqEQo
z4N4DInbmrvhYTpu0loMZsjgBvdvw+Mmvnzez9vj1t5N7pGycNzw8+PWPx0PAfSz6vZfyzUA6xwY
8m/IUPZ90Yd7qFuCe0tKCysT21jxLpzsBCwjrJM7UcntZ4je98mnNKQ0xxyAIcg7PsKfDbu/AkIX
0gWXMmIpNzd63XryKUaWuYMxn7AViUszj5xMrvvSz/kup+rabSRpQJFKyOfSN+u2npLe+xOYihP+
68HE5+8UYwOFpwQuY3/pxfH/F0ZM8HOph483H9fQA4LPaxJ8Xp9GQXmlbWbZ1uMCft6z/x7F2D8Y
1PJZAv6DGuy/M9L6l9/+/a//57d/OiIsf/z1n3/9Bl35/Pf/XJFhA/f7oApE+Hd0hVrNPer10Iti
sPxtReb8gpAfXR0RNaEDjYgS5PeKzPmF0gl0EDE57oRHFf53YMqPwJXP2MnXBxXgTPT/2DuT5Ui5
LFu/S81JAw7t4E4cHHe5uggppGgmWHSi5wCH/iVqWo+Sr1FvdD/ir0by0A3dv8ZllpZmmTIFAg6n
2Xutb7kUVyFfbPDYLb/w+UJVqx7jTpPQ07HLHhWm5tY3I9mAPpVljnHzSYsFyqCk8S+UWRPyzP+F
lLI7djSc5hB6okgCVZjiWo0murrW13BbTdVIQJ1YkRPPc36rxELVO62TjpmS1SekRFmFcpg17Vbp
qriIS21mKqwzOz/UHCUhdTpGcuyBhKObrCVJKsgc5F/7uP8dv/9ibturP47ff1It/Oe//+vzkuCv
X/pr0FomvVdQ3FQNXDyezH7/NWip+wF/wPr+i2TmPk9bcv/B3oXAa35zo35sI/0/By3/3oZKAraD
0VvfhtnfGLQcS7Z95/Nha/PN8CdAUrPhLP5GR1IDlA3O7SyoSIzBwgm2wn0a6+JnjXQPjqyozDxo
MmVWX42qVqS/KYLpIS1CYy5tbJI7u+mnIoidQlKyQEM07ys2LX1QVHpdBTLhD7iciIwj/TFtvO/e
XNRxNHcFUlJafb2nnfxBy+C7p/aY2RdCj+MH7Mzk/Mxjp08bPc6jYYHmO3U5xAy6s2lX+tZosz1V
kbb+7lQ1XV7sF17qk37X+31d3xiVi3Y8c/sZFxtBkXO/N3vHQbmW0PSrnkSFgkEEPpjQfTuIfj5W
pTuouzluwcyDZ7K3DleHpBQbCLLFJ2EMI5p0rEJzcT34c6e/8zQj/paTaWq0O1Qywpr5Tuu8f2zL
aqgvnHpuzcMCpg7Abh4bZkANsPPaQAPHEXt0ZLFWJMm8fChzR9221O6sITYCEzfj0a2N9LvSnEcZ
i5s+YTeezKj9yv6wIIBHRYqWJ33flpObBaouIV8Om4cWb9Vu6X2EJDSJNbOaHtZUIaD2VHfFOVLs
bUnxtfK1K/6sjzH2iHSXNe21KqzTmCeXwCa/ztPN0iRRXaeXReWEBb3dgP3qcpE1TCmdlbp3Tm9f
+UmNBN67stixrL11dGUR4ZsSwVo0j8vaXjc8YfOavEJMMZ26XZfUGsNl0csd4QxEptZ5hFY6R6bU
D6d5VjdrbNqRci2qnfYw7C2UqZ8AYcw3TmpbN8h9r/R+8GsGBurSY1rY9xN/5M4YkkcHv9KxS7Xi
fWWOtL2XEXGbHx8T+ByHal6S/eyhFKMR/NCTZhqMOa64ykzjw9hoxa7t41OZo88dF2VeFzMmwyPu
Av0KPec9LtjQ7KrHpuiTjZBGibTDChg4w9y0gQdL8WHsTHlyHFr4xoJ/j61Ceqn7P4nOgBdETFCF
MI7zS0Gw3qS1MNXdAC+FuZ/ik/SWm6R2cnsvYT1/kAkOkH2jb51PA9rVzmcgEOnQHDO7u8usFdmu
G9dQiWdEQYWDe7LGtUaxdhR6wzbYD9ONFNel8mg7y93YyqPboAib1r4+UL94MMopqhIKy1VcTe+6
zkPqVRm0vlMqpCjm5Q61RndhF80IkbtahuuSxj//53JKy2G9jGlxgUrjv1zl2jH6XufdoMW5dqG3
xg12LqJbF04MAbSIb0bdh2bdZt+6ubCawE/zH24zoL/qESYpLFVX/dRAd/ddcUKOm126TmNdO9mE
HaOYj00s2nLnD/TTkJqZabDEVrPD5tuxhR+oL1cCOQbnNydHa6AGyw9MNrshd+W/M7PEGvc+OGcZ
WdTwCqP8MQmjjpDmGjfsRst6ExUsV1h0jUNe1nMWLCm/3daNG06Tru2RieB1Yc/aJ4cVMzHVZMve
TXV/kZv9tK8RriaRKXIlwqluD1g1UUq39YAsdPDMFr6DvwjoRUUyDleTyPPqtmq1J0MbblXaPDmx
AxkEw5Ej3i2y/0CzgXSNdP5QuE0TGMOKO7F/0LGgBh5z7ZVux6eksz4tOHe0b5VozRTLHk4weZGj
UNxhZqFZj2xXfFd+L3f6VHs3M8qSa9MzbjK0fbh9fAw7sdTeURA/YS68yWplXTKfb7V967Yc0QQU
Hi5Ke0HGoY9oS1COzAHVUlYCYTwB4vdD+DcF9cn2ZzdV8VOXul9KX9uL0R93JPnRyNQbLyJD9COp
d9dGoWsXc1+tDyZ1pJ0e++1FPooblHyiCFJpSRGopiq+ylirb/Emo+KzqyzsrPoIe/EdJr6bpUhw
y8rCY3flagZ2LIORNUgIhUXHmTGzEyBRdr5r7I590XRp5Ou14ly253viR86sfzTaFvcjLg/tvZG0
9qXhWiVTTcKd5/Le5czrrTr/Qx0Lm9Ogr8HdpakbTEo/CIto4YLF8qKJOZo4CJmmY9MyZTiT9jTb
bcCcY4eISNHzgVMOsgVxi0g/2/H0ybWle7X4j7BSjtJro3lLIlWlulphTS35ejH4zvCpymMdAfVw
UXdX9nqBo283li3tjYXVFCZEIGzGvmwfk07vL5N49jiJe/4+NZvLWVE4GLLvzHS4htLEvp6BgtyJ
2Up+CDRCDX4bvmrY70ptgUDyuBTle7+fdraBSzMurtjepqHetLfZaqldWTn6F1u1dwDOrspU3Dne
Vxpv41Wiw7xU7FvX+Bap/rUuB3XUlioOUFmUkWWk8hslgNvGtbFCGtdVb5yWvHxfmBe6NkckI+3a
+GQk2KQFjuJOhqk+XWvZcJUsxhDUhvawLPaN02i3LUwsSGPdRWUmP5l8p+TCjUlrJvT6FtZIGXV+
fuVpT43xfpAsKqqM2Bx8JMuRLG4nb3awFfY+iYE7gHoHq8rKLMRj9b1hnpTNB1N888DXjym6qvzH
0JBNNctb9gaRPk+B3l3HcMtni41FnXzIQEt1QJH9od/RqEKhDmA/zY5Oj1QfS0z3sR0uMjMnFZYv
QMVhsv70HNoTTRk4LurmuY3KfDpW9XDjrEw+X1aVBQMziuuwtjsYq7wb8LPXfLLv2E8GJYqCrPOO
7QqDbKDEACS+zfKwUM0hycaTMudjb7QHx/1edvatlwksJnJftF5QmYphRGlG+2xrV5UAkoEZzWBL
MITr6F9jnGFW/FiQUu1gCSqxGyF5103mKTN7h8me55WcaMHkQbci3Y7Rxmpq72ntlV82QJKB/4ws
2r58z2ECr4t1QsETpSb7j9m/bbyYkwz5uM67VqW/wi+NAnu5eV1LpF0gTRkrutm8z/2CvQh7ZA/j
3qYIzr0uBDQpjnpcXaziYIPymkdxwGoRGg2jpVyQJyVUoYayCN14PhiefTvBhtk5rRH3vOyGZThZ
1Xs0heaFbU31CdlzRkgk+1KUh1Or1LXMe779uv8EQVBc5I10M2o8+Ml2Tpx1780pu6u6W5fw9ONY
0ZdFuntreurS6MZLs4cegI/cdKWOdbJyt5TjgtZv1TzOwh+PTsIbKNyx8bGFcDizntyleOf780XC
r1Bv9sOpqu6R+VjBYtvDcayXDIuYEVVFd9n5urObmuXK09P7VpR6aLPe8f1dIFaWfY7vyZrITt+8
r0X9yaqn9DQB4jhgUUbs3zlse3J9tgLPTL+mpnPhuvlHjDdsD38JFAkxzvyDaMFduOrCsssPJlem
Mdzt6H4ectN7tDKKq5tQbDVvrP59a24jHlplM4goq92AtRhjexZMcrkyMh0EIXGlPAqZX6QuQUI6
RefGO2YZFiRym1Dxt3iP7YAexcHJ5mPp6FsTj6IzW7ypqsOUyOpG0z+JjL0mHVO4L/eVJW9ytAbU
ZcUDHdCP2285Xfmoz8V9lmtfaDdfu2N/pxn6U6+ND5NPskfHloD45DGgZwxRj53U7TrV980SR22Z
R9XcXuulcdJEhSOTWnyKt0afzXvDUg+zXodCfqMhfEhci8eRV5eESTMCnC+Gmj/7w/TZ69zrZNDx
59dil81+pJnJoSb/fZbxDUL54yATJ0JMWnEYqe190uviYcLsgwBBi/ewnhd+l545tSXSqLfyXlqU
F2Zm7d10DXQNgzM6CAcRQWLzIgHWghGLOBRkQTvPB8v3v/Rj1l2m5twe484IaTPu22nZl0u2H/p2
34vyfRKf/Fp8xqVxWTBW+jnZV3HKFinV+WPNvVN2fpRL75TUFTyVhiqrPx/tgeNUnn5eEX3v7HpR
x7rRvyIZDmeTQMV0CT1mxxxBroWxLlVPWEtP0pWh1vpfXaV98GOX6OyR4GsDxyzsuNGZv2ERjDXT
31kNpUnTSMM69W+dnIpH5ePkEetlTs8+WW37BPImv3RmdteW3RzxzTMLCXbKxxSfdbsT9id90g9+
s+wpM0fu1LinVE6IR5c7Wh4XhrJuUBtcxR2nB3YqzDL7VskvZeHsG1b2Sc/3pktE2oiPxy6vmtg+
peut1Juda32CmLQX/VOyeZ/X+n224CFpCMyTHZu/niY+ls36Vqc1VtW9DG12xjHYJDPR36+mc7Tt
8WixuhUJxoCiD/Uq/yLL7lpztEfVQ/aZ7zHOXSsMSEbydWI/ievOjxKHoKF0DPN+epSjIJ2lZPVY
C6340Cwe64PoViNQyU2u0iSIM+3JEbTLcZkifVmjWCXLpWPMNijZlHMVh5e2/F4khMZfxa7NNk/H
ZB8f4k4tnIaEl+N6LuiUeNbMXnxYZfy9RDZRYkAgX5yqPUDioK4b3zq4IubUsyJj/umq3PxuTPgR
KD1Z3LiRIeJpgMr4uqqsQJR99dTFNdM6DBSWl0r4y721lK7A2Lks7XU6+fmF6JtlIw0ssEFG30Zq
Z+parnG0KYzbkTOchu/UUE6QOwIPE7us7qvOGZFdXgplKHBj5NSIU2Kl7WQJBYSjFjnGrFlV+qX0
ZMWhxOr0k7CX0Qn0YXBYrUmAmJHCKE1H5Dn0+IPE4O7JTpgj1+n0OijsmmR3MzVuHGeWHwUm6uvB
TPUvovUT3FmVzpm/NFej3M3aQpMMaxwOLTbJoUgtCJp4UqSzy4YSYxB1uBn+TdXF+1pz6uay5uGy
uxqReYUa0rCHRK3IC5n2kxs7Gz2Epag8cKnbyEWsanCaAKVwnIamGJQDsiBLrlZvmntilPPshj9s
+gDgpLmaTE0Uu7xd3XsQeQyabKyLDznxyB+K1rcfVlyBT5ptTE246p1fcrgjSjugE4tMqFTbyWKa
cbPu7NLOMZhbJRs4U25wjNVK4jVsWxd7VTLacERcJgw3sEaOmxyUO+cuJiPkg5evIzPLMuaYZhr6
NFe58qsy6GfXdra0kIkoKX2tir0AUOmFtpPZ044usLi1rKbk6x/Iq/YgoFBmauRwyc7SozdguIMM
ipnFMgDYUm7z+GT3uyQz8nujp9zLlsAHSdNkEoWs8sbka1ZU2qPR4e09lG6R6fd0/nDrVLGlf8a2
ZdiBMnPypyZt/U6XpmQAFlVm7wCs1BoGx8Xogv8t6ffLxY//8y80Q/9YEv23v+STzwuiv37lr4Ko
Qy4zVc9NlG7SbCG57z8Lopb1D1QTUGqpZ8Pvh3v637oK/x8YWCxS/ihSbr/+wqaig+sFiIoa4tev
/Z2C6Lkk22Zk6pyETWRPRPucoyDxpLqkgZgY5IqhiU8jlr7LNFcGZA9vFP4XW8rGPZo167q2e/aU
XtFCUNN9XoglEsR2kI4AswYfhiHnrG0PjiODIBbrYLfY5IObWj5M1qiCYdSxvf/5Wue3ieickY31
GS0quuhzsvNY4Yct6KOG6VRNkVLiR4biKiIm0uGI3Dc3aZJPb8T4vHpNoOqmcEzQl+cmCFsr5llW
LrsIwAA7V8ztTxwsyUcNWMxN0TZ3TudZb1xzEwc8K27/okSa2I0IKwUtC5H8ZU/GHnpXVxbuHAt2
QLEj9VLc4tA1OQTXc3lfdRgf/vxkX7sioiBQrLSCgL+evUXQb2tXpnIJbc6Zl0Jv2dGgBo30VkyP
Onzkw9++3ubywEBA0wlN/9n1oMIoD+Uo8FCRXKboS70R7A7Il4w6ujn9Nam9UBQ/VxC/8g4BVBqo
K238PqSTvHye0IFUBlthCSHoJpsU+NbQyuusGrSdU9tHghnv/3x7m0Xg7AUS+0hojoXGiZs8U+os
y5x45VIgPzSdBzXm/slel7dgs69dhJwQZFREmG0xaS/vytRm9NyIlMM1NuokJNwKGB1gvL+XkeYy
GsGKMsHx4AD/W+dI4LZowDkKgwzCqVv7g9NVY3YrHGkm0QAnjK58LlP0KrlC+hv++UGevzmmVdrb
ADiZPaHli+0ZPOu8m1Ve1W3areFIzEcwIrV+MED6sYPkcJZk9Xpa6fe8FXRw/mS3q/pbr4rIvm2M
no2XtVhjF1rEircDtGUIWN3pgpRC5vpXA/L/OTB/uxAzGROoS+4AY8XDq/ji9tCd4ormmBX2ML12
U5rW781Kb2///BBfu4pvC8dDwAwR39s+/mcP0fW0qdTsFKybZyxfIJiR+AI2ynD+5meGSB/hE/ey
uXS2C728DobxhmosezB7cIofwITNPR2m6hYq6nBZs5IE2K365I1F4dcK8/xjc8Vm0ESSt2mtdMfZ
Vqhnt+cNcZmovBhDxzw0DtQELClqPjimOCoNnVPu7+NmOIAdeePKvw1Oi9hsXC+oQnBD8Y28vLA1
oNzXCrWErSuSqwlCZIj1ZQHbUo/WPrEk8Vg9nb53f36d5yuui+PPoONlsavYYjTPLuvW/jiZzHZh
7HWLs7c6seI8z+OlnYEiSS37u2ZDrmdbNq1LOq06U83L26xkN+ltrOlh0rUU3Rwpj5B18jc+hfMV
iFwKwO14rtgNIXff3CTP36I7GnzTXumRx7LYl3PmLu+6pV4PGsXXfTpn6xsr3m9PkesJxg2zCwhj
PvOX19M6S7LDTuFMpr7ar50/J2BlJupJG5rm7wUMbJ4yONbwuTAjslEj3/rl1QYLwE9GryhUMLwu
uh69/ZrO3RuJiK/dk0MyD18hnk3/XJfaZDR/tdVzqTA27vdal/K7lauaojgarfBvjsLtjkx81nxz
eIbMs/fFYQk5aum44ajHJaUclV0jJM5O6zgvbwz43+avX5fafEnshdhMs4t+PjQSt1hzZ+XhmUne
XOK5U8HqVurvzpLbVfiowJyzK8dU/vIqprKJLMwLL6ygruJjafJTleT1G6/otWH+/Cpn9+LQ+lLC
ZthVjqnRvOJhLWAIACckAkNjWj78+TWdxUj9x8gTKHIQcROlfE6w7jQrHpm/XCDZ/fTQNHl2D85F
XBbkI0ZG7lg7fmpGXqH0UwdXLUQAKEKiyIjVLOxIT8bijUykbWS8mK+3B80+zISSz9D55b98Nl+n
RUPpq2LkuGqsIs0wuqtKGm6kJtA1G6RMnzrz8c+PYfuaf7umjSiRExf6802Z8nwIDSQzSqhFbjgT
k0N30V4PPlnhnLoH7TEREqDxMF2DxHCPf77wq58kxHI25ygAWTBeXjjtYpgBELSQrI7iaGBC2mfD
uAZlprtvnBq2efj3e/zvS53N0169ltlEFSIc0mm+SlPjDn4l/QvS/4AjVUdP6et9m2lmJIWUb7zU
V79R5NsO590tB/Ps4tJXAqk4L7XLJwTMPk2QRaF4+J88zf+6inc2jbbJ4qTTCMZjFeN8aQ2gL2t/
w7o21n8UQv7/t2bbKN2mbGYEdHjnWanlityBnRMvDnbMAeeR/OJCxnzjoPDquHRszglbIi+W45fD
Q0Neayc5j222nfrkgwY7gQ5KPs7syb/SZa5PnOftg9da5huP8vUrezbLksPqdO5ST71anyqTK5dT
YeDhaaVxdPRMi+xBpieS3jtaxdkaTYDKvv/5Lb42Vtjysknkk4C/dPYW10xHpq6NXFpk7v1aW/KU
mXPyxsz32pf3/Cpnj5Y20aQLqpagMow8QnRoEZiioDPM/vBGUMBbN3S2dPS0BFwPqXhYu6O6yNs8
jlSPKOrPj+21pWPTzlGJwHSL6PflWHFrXcnG5IaWtvZDAxw0LCB2ZAZGF8x1nlRvDJFXn+CzC54t
8dDadRvKmxu2Tll+r22zDAEdZ49qGv5e5t9fqxTlK49KAGZjAqZe3lsLhmGYfZbFEa7Vd7cbl4uO
6vEbS/xrN0Q1BRkiAANSQ7efP1t5WmWlLbBsNywseMEcd+NLs0F5J3l7+z+/rFcvZZLEQWuLDd8v
/eKzS3V06NIG6yWSHGRKkHLlDxdJ/3GI0/6Nnexrow8VsU/ECHvZ38YFLoK141Dggp0Cs4cQotlj
dCneGAyvXwVL2aa2FGxiXz47zy8cYXYJYntMQBE5V83VIqfh4s+P7a2rnG2PlkJxjtF4Q0uXM8vD
c4UGL6v/0VUwtVNOtDgSn4+D2NOzGelCKOlD7NQymzujyLM3hsBr9+JDMIEAwkaZQ/HLJ1ZgO6ct
wb1wUoYvayZQ7iG6vXEvrww0iq6sutAigCSd67eVieAwnxoDA2uOdKKb8QrtYyDKkR3HiR/8+f38
frWtCKRz2KXpwxnjbEpYbZB3QDENaiIYTSIHFEjLLhLF2YUubVW/saX5/RHa5CNwXOKDtW1e1ctH
aJiZh2g0Jcmrq4yIrRTO48QTb0ysr9wUSrttO4qfbyugv7yK8gbMfpQdQwmVDLGK2wgwg12ChrH1
Cpj9f36Gv98UOTaCOgXFNHvL6nl5ubFq2VLgUQplpts/KHCRSrXUMwbeP1/n19/9ckNIxPtWk8dS
Z1HHOtt7NhCylobePdqZpZi+xXXrtO7ecDV9uShQSiwthElLFB+thSy1gz4KYIpjhWJ0l5sxZwnO
AvzkjqK3mUWSw3kb+UjicL3Enp8H/MyoqyjW3dTcE+qOTpT8mE4c/nwfv7+eDTWju2wUWPh+Ozsn
HfbQHhBp6A58s/TNwbUGg7DIOECSLe/+fLXzVdaDhOFQVN0Smyw+37MRzhtbOffAWKkxRVU40zSi
ZtoUYGzC74FU8eY4f+NNnd8h1/RNCBuWQLhHLWn7+bPFYqOjyxLUIfyVFVxvMwlgeL0HDjQshrp6
q41yPgBxMm1GD+GQ6cV5+vyka/vkWgOQReqF/JFChO5YnzcBzhsz0+9PcjPIbn5OniNb6bMVQwOW
CDg8jUMNEgFQgrJxfy7Ef4ChjJsvdjEYbwUs/n5jJHlt/2GNpyZxTibalP/Uis2YD3nqjo2q84sG
yPcb08X2+fBCnn9ZHOf45y28DrQDmQfPPmHVTaqmCyT3E1Lc4mupO1p7dD02L3ekCaspSlp9xnS5
xMOnNC+nMCWj4haHv3ebjGLGu5quItu5aBS1kIyF/r7Ni/grVkL0SZ3WE89gW/LTWiQ4NI0PdSKt
o2GCP9xZeSwEo9KPMQqwM3ccpNBsdLEH9FReHtO17fd4KvN709PVHRIWdCnEo3fJJUbUprmcbPTZ
M3ur9Lhg2FdBYRjLTe12Ng5TJ6s+2P0wHUScWRc6LtNin5Fi9HFM/A7aT7vcaGb7szG1rNl5A5pT
eLTGjypvMSQbiryFxVeXjXLLd5NmsKxqyLk/iCFD9yLqIYz5S1AjYli17OVbMddIvwZr6e8Br4Fl
98elRmCS1wasAWKi5h0WxJzMGhKvUDcVk5Psacx7ihCS0d6Arg3SYQTZR2eqvMu212CGlILkvRTA
NUSkfr2plMz3rj0Q+0BghblbulYHMlLry7UYBxktllUY2B7jiqgoYGP53lJEZGZarK6XpAKL6xe1
/tmNx/kxt6iIYBa1UV8oJHFN7g+RhoD/p2WOMGCRUaQAfIdsApTbyHBEfn3MU/a7j33jIr7UDHt7
UjWBTDdpDlQzQH6wVkEFQdiLwKogYfay1HY/ClHCu5F+qz9O0nI/Telk1zsJKaQKG8+QX8u8RltO
AkryVPZGfal4xcMHzSiRN+46GAGSTpekxQjuxFNISgA2NdPPanVTsOMJvxiKznRu3cXwkbX6laI4
uRZQtNOZ9LiI/hXtsRxMqHHdisEc95DHmmOclBZakrJvMFxKfOhmFRsOEogqH+E6EZJw2zLp2Ae3
sjP9xzhUWRPVfut+LESqnchFWRF8eUn10ZzzOyNdZLggxP1EbCJeA6VNkGsqmTcCDdoK23gepf99
Nfri3dIMazQOZYoZAkjv9aSZ8bwDPmUFll72y/tOYZ3f9NvOBDNZoXxq6wyXSlBPGHvgVS9LcoS/
Ntm4hnOnteW45R6kcofobmkurGZL6q2Rmd8kci2IRiCODQ11q5qbXnExMhkQYexa6ZHymTtmXwSS
dXe5zpusENUdGaMJtZY5iYv5QUDx4TuaGqmCvAR+Cb6XfI07Fsghj0xzWu296+dNfudgIebLnrDF
J8D8rHKUt4gCteom6RX64oDHAe8IwIlCBtt7ePD9wkUnCBdHPbaTh27TVYjFv9R6UYsjzo8Cslye
aPDRvF7dag7eT1zYalII2pJFT2l5NuhmMj2jZzK6ah1DH0kcGjCi4PiHcRLHkeup3N07XrJoITZU
3MJZ0SKTR6tvRhbfKihuHU19VC9e884b+ZKidC7Xd4m/IhCKSWuiz4RcDHdwmzg/KuRc5BO6OHdh
aMYC4Wja4/rz2glxXpMsGbkDgOWa0MNh4u1TVayPWqJtvg6EWWLvZnli7KZyRkXd5PW687q6weOu
m7f2HIN3GvQW4LlEUUdiGq5L7NtrJmCSTESTm4mrnbzMSH4QmVVMISZkUqbA05OPKBnWQCwhoPih
28XrN2A+ZCk2Nem842oW7gEsOU0WTarkq6Pwr0NLSnTarSk6hx0Sp5y/1yjSj05HmOlOtNOkodoz
NCDsuKsOE+7uNCBHRCALmgmN2HWr3iIOEu1yufTrWAcdoXADMRSCvIJGVxACmwQT27wnow6mD4E0
uXtB6M/kXLO2U6NlDFTGSYcZWER6lblXxZIBbif7ZwDn5rvzFFrWbH6Em+RnB1IL5xWiYAwfe63H
5YkIqzy9GL2mmKMxTZwrTCwsWaPd6OZeeLPxzmwbFL5GtyrsNX3qPg1G4d+wdRLWMc0G+7Pj9Cu6
tR7I/66Zcz8/Wg2m9GCQNfOIzC3jZwPUeN1bld18Lqva4aamRcqdtYCIimbX6D+ufu+hRsswXx17
lo73IAFMFgi5Dj4yblLydnbsotHr29hDJWnJH1ohXQdKzTRZSMl6JXYJIPrmYMhFqKAcXOc7gwzP
k8c6bOyN1eAOGrGMXbCiPLCQgFtlfkjHTrxPZZ7bUdoSVBK0k5x/SJkzB3nOotJwKN2ujyyrJqm8
TuaJhDLcefh6FOzUQDfVBmm3cvajitHwhcAZnOpyjiF+Y50VPYI7oiH1zhJfphLYckjkiviUW1Vh
80RVURwMGsxHZQPa3xntvI2oCorjTodYfWXYeVKGWdPFP1vNmouda0/S3fmdhWmjddJeRQWFDoL5
nGy49YzSaYma1KhlULlTcm8RHOABDBT4Leo0mUVIvFrx0GPo0kEGiaJgVZ7aIUJuPn9bYybrG8dM
h4d4JVonQuQ+fbHctbgqyJY1MYJtHIm+TqqfBA8yozZ9n/rvpTOteeBlWp0gbFRVuRuqfpKBUHPq
7aSesr6NaG3jwCdeRoQLwQfaQS5wwfaiztv6sMg1k9HAw7aDpli4xQnP0OYVLPV119FD/257sxCX
rSsxvzUIPS0Mnt7qn1Idbx4eE2SUAZ9YlgXljEkRKSrzbFCOIlXMBAlJ72ZhyBsiJOFoF1QYfLYQ
WeJzmvDJr+oWqUeyw00WuP7UDZ9MYpHsCxBVRh4uarLNr6RF5MZ+tUxV3Mh6pWGPtjhF1AsnY0IL
npSiRbxvr8UAL1am+TfXREr+o581oFex5qK0PFiTM67qgTNlie9tcvtBK6J6ILVxJYgnsfL6PUyJ
yYyj0e672NhS1CYQVbBmOiovBYS7DnuZq8lhrzdr6+iBdDRHlZDtSFj5kZWpWXxyAV6A6+2VjRlN
sGGz+NJI6Y2ayiF/pSRDIg7tHrj5LkuqvrmNzTI/Cf4A9KBFm6+7WFnlT+brHnJ42zVkY6XpCl6j
ogwFmbeVxP9lEymUeQJ5XCLqvocmBpbMslf7UNNpKKOUBme268n5sUM+YPO6oq3DojryQneCiS8J
6oaN0HVnmbkfLVXSfbb4t2HOp412EG0/TgetIrk09Do2pbtqsAtvH1fz9L4kA9C5nHHnfhpx5KjI
SlxDhiXUuglpftEZftTm9tzRT0r6eymqfIA6QmxVUGneMEa4N5OTnrRGDV6+mdeHrhtTNNae1Xgf
S6l1cGFwV3wd0QJiQil6Vr/VH1c/IuWpE8E0UB0NSC7y7ucScxTsQSBfG2a/iKNkTnH4CTMmBldk
tZHvPXP075J2aW/MBsPkpZZphGvL1CGEYUC7DnFEfM7zWqYf8gbY5sFK1/w2nRUzVtdm/Ymcgwm6
vO8JQLx+mbNlpNn12S1nswpM6hUJkBiDcNN+8Kw60q3Oe4cUvnwyimpxoaaoAZU1YFq2zgLUMSmK
7nxXuk39jRnR/FDVBl4t24w77IK4/cisFYZDw3V1iO2p+/RpU1lYB5IJhx/gvjCEECBAeTNulua4
5H0T79HBwXSXrPt4NDodV0PRj+9mqyDTxJZG/DM3HUIXpsZh694ua/Fz9ljO9hImO7hSkLXBoJms
zLIv8SHJ2OhOuGTZFo5KuE1UsiJEWkG9KBRGLjD7+aKx9gVHnmmnwMZ/kqv9kYihJtDL5Ks9iW6v
qu3GLTJo/dBahqe+bYrdFE/8y3E53hrunN123vADxBFgeW/Jr2csrexxVOdBJ7Rjqd6lfOsfmmnO
nuLM/r/sncmOJFl6nV+l0XtL2DwAkhZu5kN4DBljTpuLnMKGa/N8bUdqqwcgKECAHkAAQUAQNfAd
qt5In1lmdWdmk1UqAQIogAs22FWdGREe7nbvf/5zvmMOF4k7lJHvDWvTYUK+m1sCbR8chR1I7LE7
sFTRDpmMiTha1N19GGj1fJ1p9sPMIARXjlg4XmusnHSRlNI+jmNTRhlNEBEMpMYHtGqqVeciOMJ9
nFlmJF9iUJx4D35NV5yrjXHlC+1iyfwkmtRsPNp6PF8tknhw2yv/2qeG9GCqIHgVsIC8DLgjgOym
amg36JP2WKel9rawZfkw0X11SM3WfmzNabyjfNGkNpBOiBLw1toRCPJnN9PZZq6/NuKJi7+cE+73
x1QUCSUcGYQ6v5seCozNIDCX8cZ2sFKXTculit60nesUj0D+TsYAkVCA3b4yR3cMJ8qj+12yqCUc
CeKFXH1WAlhmv06bPD0ZVZG9oWB53mu9DEgONWXoEBu8hl8DSpOBimIeTfBjVVI9EOYlgUAK/Typ
tL9IULChL+pXML4pzLGPvUfHEh7VflcKu+IoROoLXIDdcsIdj3PBfK0zYpMDn+Wxqmbz7WK7YAnb
PHtVlhKbtxvr3sslWcZDO/uXNOmVT5As1/ZIMN9Sue0ljSNnjW3Msxq75mIa0zdBYSc3ZKWLsLaB
k9ZpPu3m3NFeJ9A4r1TrlI++Y/f3SuuVexhtQa9WM5n6iVh6v9d5K1rLaB0s6b0dGTd3i9IvWDNV
r9sBWReWIrEQ8GdwG5vukiE0pbWOfrK3aZN5VDTORG+SLnBpaCWMt8RZHKmpSuFEBu5l3hXLs+9r
1kk2VGVM0kyjgDF6mfR3bu1q93kgxcmMe+0ySwkLpjVyxC6hVDI05vi26p3u1s6N9DFNXeKd4yCv
k3nWLtAl5pPyap5lo/o84NQ4FGI2dk5GShQ9Cp73IPsdPY/yo5Dxcq5YO17lTvW+5O7FZGF5u6y2
6bwZVXpJxip9T/FL9Yjt1zyXWtvtG7E24CjX5TX29RyHbDMeaCMkaCwgIlokgNrskDHU74jwiQus
WHdL0AbUQWJ7DW23bHfLUvIGLuVk7hN3dKOa/dRZp7j1DHTkPOaTuLDdSl4O0nllUzJ3S6fmvCNs
XF86eqLzflxIXLhJ7d1gkbnngeF9LjKbs8GNrVtPiufe7l4P/AzvGT9oeSucvHo350FCzYxPp4wj
s+7BXIr+nC9pe7L06TYvB4vPDQ/VnaJkG7cxyWrsGFy77H56m44p6KWFCXgmUwX1yWIS4VyyDGph
apzQOwb9SvAuL8Qbw4J9yRC1cgPU0NEHbkKQCHbAlpZTXjcc2ekse27oaTu3R9C5IzxHrQR/VVZu
xDBq3FOip1PqnFpOGxLkz6toEAOsR5tOEfIuaA/38+Rwa/Xb3Lx0K4TbXQ0y803tFNWy02LX/IAj
uzgkxJbFQdoVeKtlcLObOaaGaIc8lIudT5FbHDX8tkho84ighCtv+mKNCvofDR6xJBtj1znC8jLz
Izh12JKelNy3RCdJ4sGgdgm00RNKbipB7UmoIoHZy3uo2Ult0u2DXSQIxU6bEeUs8jaryUdZg3Eh
S1CV4eLw4u00NWucxAmYDFhbyVhFbp17t9ralxI2i+bRAuZb6q2WmYqmJ8hV5i7XYut1pcUGFNLC
cAkHE6zvd77uTNeV3XgqzIwi+NRWWvfB7fv+Noee2YFes+M4Gnlqfyw1eE0RZxsBoL4NIPQueO1i
0q6e2e3p37Ofylrj0YanMpVkQHzSiil3y5qgD4R3aoImWR9GRqIg6lTeZPusc7uHcqxS6Ar4Mbwd
py/tKz57u/c5tdQ2m8jWs3b91M8C/2xPWE9NpUSHMmLfueuVLa77zoCWUbJ0ErsZWupN4NSGxjM9
HhCc3KZ+8nqFblwunXhtO3LmvG1VGkc2V7HnoZXwwehMrN9XcmyKixmYET7vSZjetWatQzPFEStI
tRIVbmJbctBQmMyVcuDqP0RKNM3bevT5GQqFagp92AL+rxMk35lxTZzZB0enQnOu6yYC6u9fj2Xu
3y/NGLQHouigJTK3VXPk0RysQ0ilYueioSt6wXDQTocM6DilWW2fZQfQKDwi0xJbf4TZY/aOQem7
LcVXrV4cK73TTko4by0H4sbeyeNM7idk2B4/MqUgIbmqcTkNBfCRfc5z+5XbWOJznHHyhIqy7Hs/
TbvkyuRSB01p3dSg+eT+p5rV5LiPvZ6ynSVOxD18e98LNXq0F0Q/3Dp7LaW2MrQZt57ykcbeC96A
GWOfTzX8HqcXnFkNoZiMNTTomV5Gu+XTaSpLHnwRjNdL1TKQBXCNub37hddQyVZipTQRkHygBbrP
9Fh4g/lYwUyIn7NMyn4/5GSwLwxEt+tSxfXwoC+VXR+BXWfrGNLght2XNi/GwU91srz09Y1AbRyd
A0S3RseJ0qWmOXIug9QPLTFplx7TyqeMBc4UeosCIWW0NDlGCnvITQMk4b0xB1kZNmmiXpqz4gE4
UC8AAWopy2YvbKe/GRJ676LEyjXekUlhPI4wlb1jP6jRjrD0QYfIaxy6IQmwRO3GlpHs3JQGv/io
Saa6d0FL2AOnT1/P9lPPBkjetU1XNtcZxh7XDhMzpxhXeTlbYN+axHOjcoYfqPYVHWZFTbg5Lmoq
IRG0B/UE3VbL9yXPOvRal+QWAnKX3VZDDuJGIxlm7ZrApLCgjwd72gfulIvrRjmesUMWdbDbCDfo
jmUtO8zrWOlNnFl1Nw20tYA7IeRMFre69Xqeozt7dBay8QTS6lsljda4Jv8GLSMY+4qppGgHHW3c
kgMJVl40wjENr5Ow4sK7IHFW1pgquCm8VsiDYzRM3A4PToULjbwpoSH91UwTiuMc5pmFwGWgvGw+
I2SO/W3XYcbd88g3xwenI+/Y7gfT0vhNFms32pHq4LZ5zHKHStch16bpTihLj59bAOsaIdegq8/+
7ODt48HStA9TANP4inaxJPhQJVbtJlSVZdZQQFyxYXE7bIbKi45bLgCP0qAmnPRskTY3KZpfBc+o
TkajoiiULRKdivUwkbXrl6pWRliwsH7uO3v+IB0mtZBxbEam01Xn5hCC6nzOL5Bn+uApB6uGhZTo
3aJRjBMIl3JmZkEy0WvCsHOfglla88uFusbgPs1NxB8jhUQqToOdqJjdsG0xByii3M5+ZpAu3qCf
59NeS+xOK3YNqHbu2pm2OPLGhUeBNMW60lqOhmO08kQtZKyHsdZojJDONAYps6WaXe55JdumHeJ1
N0NCKJ2sOdZJ5am97rWad56E0Ki0s5RVU7TDFTAuXsHqnoaj11BrR2ceR7l2D84ZnhDh+0qbnzAe
A36P9KzoC6gOCnD3sRNOFdwWWa/UpaiCNL50GfJp5RtGW0YWm4I0auqxJSC5VQKftLzt63u2U8I8
OKV0xpvcNSsW8QBuav8sBYZaSrzWos2XdV95zfvSYNn1oHK9KRyOu1mr6y9r4X+Ft/0RUNo3O+vo
ff/+D5/pVOzVzfvi87/9409/89N/27KK//DT//z5P3yfV+QPfqUOOi9cHyMzESDAE9hccFR95UBD
HeRZSGMDJEvHYz/757yi9QKsoI2RBLsq+TqXf/UV4GYGL+yALJq/YtwwDJKJ+T0At+CHlTfuP1q9
SE2s3sOAFMUPHkA7KbrU8/q1xJa+1mhx8uVNK4r2zp/N5Y2oBsHoI8bus/Ks+lVpaio/xJM5eXde
krQQZSrXSPZqrYoi7O2mhybROhm6onBuAKlxGsmgeBwzvIa7uHOWej+zMXuly/bosUYso360MDg4
JBfz3Wj1HQ6GSmuqA/pQwzPXo2EGQ1U161dxZk1LFDNfApCRwPoPKVWnl7ZRdVSyQAdZSvpzTw67
Qy2ippr2gJEwBoKIVjWf7W7tYnSKuS4ve9uGWYrBwg6OGsKWyfUFYMSDSWY9vpiqBNgNrtn+mvNP
VBcCA63B3rcf2oNlDb0K4zQgAB2Xht+H9KavjeuxzsO+kq4xnCxkQXkxD5mPvXzKmg+zO+Qzd32S
4igwuYFkS9Et3fUY98/SpWj+IlCdbMLU1iH4+ODyqlAUPielQUu6BeE3H++athEkqud0OlItTEZw
KUUwhFAwCPqDNybpDPvFuG5EV77q6tIrjrUK1DsmKo/+L9bd4ZguPB9MIudXAOsoBg/0yaquhTW8
Zz3aT3BTsoSzvXAgImm27yWRm6UBZYd6idEkay2Z7SbPytO7Hm3zU6B5y31Bl30GAy4DlhY3pgPs
I/WvKjzW7HArblThMPfAcSwl/Eue/DQN9EWMwEGjZ0B1FgFZBpXUBTFQVQ7bHRoViyUyJ953oem1
/FwGF1su8i0/KjIPLONwoYriMyG7CmJZG5uAzOn6/TSOlePveyW1d0yZmB1yr1JHr+0xKOeeL6+L
gKdqaAEJ+hj0cO1Ybg16ewoQCexjtzj+m3q06/OUjXQ1JGqKrR2ct7K8HeI6u+kyfeKdSQemCDGF
lA0kKkN7Vsquruh+M9TRbhI1I/71LesoBc6lPdlenI+nwoeb9zKvGsu5NpYqmC4hI3AfQQohXvNG
6s3gR2SEQRvhCVk6BJsy0I81PSXukRF5mNl0JkhhprGgA7Oons8jm93sPrPmaoDypkqND02fqPOg
U2d+Mk0OLMrEa7vMToYm2aC3kx8Dc5Zo7ZzLaXCPBaosTlNpqoVt0WLW5ZUlwR5/wqKeRjwLnVPa
mCUaXlPFkY6mZTKSNbQOy8xoHiveBDdlOqdXzdqNsku8qT2SfA4OC96qMBiD4vc5R3lcEYFysZVg
ZTFI2PzwuCoqqN0azo2QO023n6ck3XUBvZV8+Iz/i/6il/+/4XJXw+6v4Ea/ZOv/x3dn1fpHvsJG
/Reuifluxd0SHgCs/6ezyn9BZZmLO94iBOqvht1fKgtgjeIHwwb99V9i2vvzUYU3zeHcI+3rep73
uwC5rv6Dj4kGN8Iz5NIcLExYef0f7IEsaZxcjFB2OGJoLmjbzj3FpQP6bQGnl4g0P4mKZzUGsYbF
c83KJjmBv8mSJ5ZJzGY0kzrJnWc0hXzEMcX0WOGNYl3Jq2KGMQM97aVdR3696PUgO3iMXvFRn7o5
PgTMRe6ZDEfhnd2ls8DhyK61mndDU9jqXlQ1n0pHy4L8nJVSs1+BL+k6bs8kLVk1g8nyoVAlxlt9
LgR+BcmyCbVBY6AR21QybBNKu00rcbtOLow5TDHDOtD4bQf2DFW65IO+zTxxvc4/yTYL0aa8uDt9
m5HabV4K1tGJLkir2bsWJSXHUVc949U4EiK+dgbPlneoQsxgQN45ZVTT9Axn2CoQiyOy6dN0drYZ
rtjmuczkDgxsdZ3zpm3mC5QyHtNtEhy3qdCUcrjRvsyKg2RutLYZsl3HyS5XT7lcMSftOmj69Yzk
v0qTUTnItTBom0r9dUC111E17+zMp8VhnWCNbZoV22TbbFMug96IwO6kRnLotkk4JnHHWMxzlRk5
TuwF7iI/6JPdGJQDm+sUPW4DNdXtDNf1Nmjn29DdbwM42FmGcTXkYt4325DOlYeBfWw8hndvneM5
Cmx5cLbxft5G/TgeGPu53vCl7TK2kn3etXoTznFXZxfOqhjQ6qMtYb0JCbG1igr1F4FB68Q9By6y
A+EWJAh/VSOEhPW7tzaRoqusPrlqmNPvk03G8FZFY/aVelUoFoIgZ7W1VT0IkD/aYjaIR1PP11Fo
sEoknCZvY13XTtYmoIhNTOG0RlhByGMgNjfBha4hAqSl9NFJKD+YDrgbiFuXHhXTF/4m21iiXmiG
Npact9gm7UyryqMm17u2Nukn2GQga5OEWM7Sf1DSsgStqUjyl3CFVqPDqiUNTCJDZGwSE/7l1d3q
FE1/nDcZKrZXSarb5Cm1SVWYW9viol4VLLwOiFnWqmv56YCEDl0RuatYlS93E8HYS9eQah2kMbHJ
ZPnYTzcAWanLqY1cUsS6ampIY8hr7F2R2rRkld1qGPKULjWrnbnYpDmASv77gO7lBL7UKt5Vm5An
V01PZwLLgK6uUl/+RfbbJMBskwPB7HUryGyVCYsvkuGqHgabkGhR0Y0/YRMYh01sxJOA8DisGqQw
sYFESesgrjWz3d+W6dB/kKtyiYSKiKnr43TNVQlps5wkMme9SZ4OrpjXchNCY7mKop1Xq7du2iCV
xtypeFMnrnubb2Lq5AoPxxVoH56Fm+AqIQoOIS4vhNhyE2XdTaB1NrEWJQHhNttE3MCuEXQB5S03
6QCNKUw3yZe7PvKvFcRzGTlmwkVY2YAJTrhyZuwdDDIf6chASW42VTkVY46Rb1Obq7oreOE3FRpi
ubzJN206J90gDqmGVTFmA/eh2XTsZpW0vU3d9pfBvFSb5r2s8rctPJTwcVPFnYxKyIiurwL+k85s
RVEqInpusrlLc7+/7zaNPbbglRzRH9HeHeycrM5XSX4QGZYP8MLNGJK3RbV3FnxuUb6K+c6m65eb
xm9uer+9af95b/Oes1iBX5g+pVBNuox7M0telpxUqUk3mSG4pVhp8oSLx7rw8pp9m5ndkLkar/h1
xXvV63fSiaeXiZdFsazZeeexvJ9d+zLPmuaWNrP73O7Sl6og2uRrl1WbPAhMopwI5mWv6lsxNQu7
Us0OXX+8tdTardGcXYl5Hl2y1ouQ5391KtB6EIldI5rqprlDfTgDvLpIYi57QUc/+c7qXnHGSb4B
ce+VfvYk1fSqZubY63wTrp6EkIuHT7EOObEwX8GquBBpQnYDPMoUC/clMKqjDJwPuCcekc3ckAgR
vxFa+U6ju/CRNeT1sgazZKcdscd+qFz51FEZBNO6PzdmZ3+ujfmg0Jeve3J/55mxbYkGfI1v7Did
gdCNKuzHLr5wp+Sx4W8wCELErOX8FXGWYcFlLcL7HYjb0JyS1rphwWRQUYbzT7cxp9Y85Rj5RmaQ
l6Ya/YOVFq7AMyPjPRpfHAlz9u+C0jVPyyJdzpVEw/Wnv/fw4GC2r5iBuqo5xGl+Kabq3GMmCq0x
3dmdepmnxV3eyyttVD19Kq0jPw2tcy21Irtc4mK+80pOFLeZwU9WEnfufJMN6fBYjGx8KH3WTrbK
nqY2La/5tVOvjix6JWRnUtkyT0cfyyrCJvKO1O27BHX3ODquco4BA7VZat5Js+VTU+Q5MjcnL0YU
FqPZcGnagt1yEZwaW16LQNgPHftultyFcWcM5grQtO7mtqHm2Z/Kd47JjsMvGv9WaBwni6srJEKO
aobmm94PWlDUATuQyMGU8DBOdfnseDT+2n5lHCnZVQc16O51r4H8o8X1k5nF1kWjlVGlENV2SpP4
kxyzC8IEkE9XGS8BbJkZmrZdnHQVVw9uDbldzqgCRVeWOzZP6W0Wz2PMhyofb6om8aI6KSSnK014
+NamW1kHqGYJXXtz8lqveyC9XFVDssjtPk3r12IYx10+xR/zvH/H8pcrzZoOeaA4rnp0YVYfRCOt
T54hnjId1nBO5mAHooT7y8KiSU0j9M10ZCbHUIpDhqK3XJ7i2npHfNkER2l/wkcUuh5ORFN392kQ
aw8eptMhGnM3ogCOaqBMXNUm7IG5V3z/HnfWtLqSzeTc4JrBQ2LN1x1Wvx3u4yA7ehhSLno7uNAk
lVIIOHdVWS4XSsPVnHd4nzC+H3zDy28HNzY/OVZ+L6bljTKT53TQqPDSJvVosud8F/cATjFNOBnr
19QBF8UPX9bmsansrrygU4bA6Z4HqgnRpUtKOmB0Veu3gFlHeW2yoIFj5/cryL7Blguk2KRQHGq1
2HD3g911920PF+tsfgHj28kY5M8CORdPPJWQU8/OpTKXOpornZH6pvmC2wdAP+IilBI3y8fRR+BM
9xW4DiD93AmsUt5gfxgsdqoNjTpnROYBRERuFni4d76Py+guS6y+ecBYqc1vnaKIvdV8xD3KOrtq
IZR5TIoEC/ZjW2iGiUXWLaCAXtFniDRyS8F77ne3owxMmb0XTRtDXe0oK33Wg8RLix2GXL6lDjvz
OxtQwK5BN1hYe7mQXf3RdufjYNXufRbQBVTorcwPbo3VlRF+JEoD3TfTrKeM+OEby6KMcF8CC9Rf
12lia1/LaP5Vi/0jg+evTrZ/S9nu3//0X3/67z//9XfT7frH/jTd2lSM4rhfQUbbDPtFiLVdqvVW
ORUpNqBmw2Ig/mW61V/QeeG4UOM2Ntwa7fpluvVfbOQEHynC8gGi/T4hdqtT/zbKAqXKcRiS18w+
MSv6/b7LHinpDThEMNwazJv0uzC0MH/oPJ/aUOdRW7VkGbQad49DRi1sB5ceUa3Wm2Y3iBY48zjH
aRGWsaSMyu8rAVAiTcTZhEaVhuUomiJ0KZ0QuyJNalK3Q4IOyW0vFteDdCUjAfuO8sRXmj+2caaw
iAt9jcEQELK47I7zeTWRciyMvnEHHC5mq0rwg/0HXsyQC+KIE3yAWr/LscDWu7o2CJ4AN5aYcMca
Y63XlBdcW2YN3mOrX2vCd/1T2eXJVZsWa2mDbXILhi2a3hYmPOWLiZh1wqHetdSelRQdRD61pHsJ
rfalvvQ3Sy/9Gx4n2rUZ4E/gB2zt7I7oavqWycvhPMewN55gAJsz26L0NpkD8YqqLsCdbKfEq7Jn
scmYt87wi5hdFnuNZj0IV8TDp2DINGefx2UOKbak2utM4GOKD7lLv9+eJ4uIGlWleJooE+YISlRb
38SaqpydM/omR7ZO+Ru1Ewl7Qxf/DERbIzjhjTQWZLLESu6g2UL612OrP9U2suJt3zbWsJ8sPClW
7PnlKbMq4OxNU9ofXKz5+FCM3nwuGWNQNIPslvvyCv3kVcaanroPwjDyq67NRobteVH807Gl5K32
gaUny1x/TGSPXlaaQGud2JxOObtDd2eq+sax1HuMOeR9C15GulgczLz2WeRt/tqTaC8hDiGa9GKu
WAxrurMfMnPaEVHKoUrrRro31PyyzwOOqmFa3DESelPGYUBN44iqi1n7mFW/SdvZ+E7ff3RYd6/K
EOqgjjLEtuTb2J5dJQFvkWWI6jhND+vYczR1Upa7wF1ppZIBm8xExa+oseyRhSU1ZbuyLMHuThaM
1azy7mqvssnu18m1KA1cZesrxzw1R988lW6/fFPfEvDsH/YtfIt8rx6wKLQsNj8/Av7sXgld5nKI
YjIS6S7LLCFvRdr5Pr/pDNZshiiMH5iLD8k5s3uHtqPPl1ZtymBvNd0YyZaIIs53e2l3CKDTs9u7
8XMwO+QktKA8aYG0H0yw0MzXRYv72suyCuBz6cJOLp9hpF9bk1fdVHwQD/gLUeanbpBRbPrB50A5
2V1dL/27AkNGg3ZS0iSPBdTywi4xxKvC0bTPKhbVXWP7+U3hklfZicaqB6Qz/oowp5abb4zM83Eo
JCp4ooH3/Y2gpvFj8G99GV0dSdFlPYYy+UOkltJRb5wSc4CNkzr3VdGOb4bGfZJJap5UnPcXDv0n
Ydkmat8w0mJX7T3igUN362mTceGOaf8kuNdHEhDwpU+F3cFrenlQmjn+xq/8n/hW2QDSj8STHdCV
9UOoNBjLBCcfobulNYfXjHjoB1m9HCgiMnG5kNsmHUrEjo9S9Vsv0xqS/eGTgTJrwCLwVtBC8MPL
FARt4heKuBLVP+5FSc/FyUASwaWu6kc6h2lbKUz6MNKuONDrhe+kqsZwCVhywMbds7v7LGh6ubKV
WTAB+uaZEhb5G1yzDSrx/Xfpc8Ly4mCFA8+q/yDq+1k5F5VLiXLuZxwnLbD+Ie7EA15Uzo5FdVnY
scgHKK8GE/CZGPZitBakM/kmiLvpNKau/cYEwsgd0dRuWkHZgOHTze5iJT7NXj4c49Jk0EkEIPvt
E/27rly/uiaAdPORS2mbxkn/767Tj23VVc/9v1m/wJ//+ff/leK4r19/XTp/919IGbGAvhs+t+r+
czfk/S/b3/V/+X/6L7+usR9VzRr7YzWU/fq34dgtv787cdv5lWXCf6T/+O9/+ruf/vEv/tDX1bfL
OoF3+9d1t7NdpaAs8m5csbE8pX+5ZdnUHiPp67TfwdID9/OnW5ZlvSD6ze6czTl2EDgRv2vd7Vjf
fyDAIq3XKzBCLlfBFS35/VHR9iN5THjh4eymfbvPRhl/yredIJZeeQ3jDrk36+XbYl0cah74i2jY
1onUaPr7fF0yDllqTCFOlvwp7SfxgcHBsyNybsatEOQB8elrwBcLAuPv4lUew8Q2U6UDlf0KvpEs
D3FbLIzSncESWWnL3O6yFpY3f2cmqPhzDbJ3+grgzlcUd5kH2WO24rlFOaJrlBghHypvWqNdLCuv
imKYHgvVpzfaOKg+ylbo99AavXvg5IYFzgZARIY267RTrZzwfkOG97hxy8hdSeIJeJ469FwsN8OG
Gm+1spyPLBoJKhu4PfcBVVolNs8VUu47Q83lQk3ybZzWn/Kpldl6EdrzO2TSblANWeVv3HN7Y6Cb
MXZmewWjexsiHVZ6vlHTNdJ8ENSFVAd/xaqXG2HdpNM9oqq0MakHNjkSdRMEAFD/Fcvezbp+Zhte
YktYue1OroNwLzecu0+jj4Y/uLG0nbUh340N/84/xQhj4yoIY7x/bpjQYPUwZj4b3c7RX1obRj4B
Iwmhrwoyid1vRc3TqaGLI/wi5z7tSvXO90URHA3dpKZNEAzpMZeV077IK4yRc+fOL7OhdfMQjCrV
zBYRJBtjQz68pvAAp4M5TdZbMU+BCkGQssOuvKI5DagvH/NqlEedC2lzUJAdngtwiZ/SBPXvvLD6
MUIJDv4zLxejqb5QlhPatUz5Sqq44GqrkWMIhuJDq7paO7g6m5O9PbMa2NVZDFenpXwmY39Mkow6
bNnepR1RvF1PP43DRcQXj7q1NM/gyOwyxKDdawSrZfdIErd4yDHj5RGW24KyV6tuzu26Jqdaw7GP
JGHZnv/+B+o/+5j87qH5q4/d756v/zIeqOa6N/2VB+p/5oH6jz//tfbTf/n5r+g0/Tv+7x9+/vc/
/9W3z9ft7/jyfNVc8wVDIycnLEauQnCcf3nYUvf1QmdmBWPBZwOcmc6D7uvT1vAYXLkvwyw1bCgy
qyXo60zLv7JdR9d12kwdsDzB73ramt8vbFceK1MxtdvrDQ2fvLk+jL/BaRQpKUcYApSMNMJDOBWh
Pb+P57g/lcEANMshTXtWdG6/zqfCCXPNfTCRX03S/1GWzSwNJvuNMflQwxbvQ5zHxZG7wa1Bmq7H
A0L2B8sOHXtHK5vuqmkJcRKrL1eo/0fH+8vxc4sL6PMfrt/X3R8OQ/npfc+p+v3p/uU8/9PZ/y/j
vcn18Fffm//pp//1F0f9+ke+vBWd4AXTF2hFTnCO9o3i+uXYX9nwX994potVwMUKZ1jrJY/z8M9v
PK4KDnEghjf2/jApf59V4McrNyj8lT8CTTbwwCT9eOVOexLqRQZwx9D8tUKXxgB5ILFEF00wK+MW
G5TWX4yjPzbXkNwDNtDDjDhLfIXAvFa3FqZuForPtSZIFutaLW4ysxrFrikGHPerArhG/IyAbRxc
wI9+1yP+WfFYQwMOfElARRay2UEdch60chxf6apJHCIPVaZ2XmuWdmQHNYOeqzf6XU879JtyWRzy
zom/rhe4KM87rPI1XnJgc/IEnZMueloaE4Tmrp3fFmRA28icW5LsMvDAWaRN0xoHx9HcfN/3RjUc
zCpzzkBOM3EsGsc2iUvWywJetF0jOKozJIVXS8Hg6+SpPHQyTa3HgLjA5dxLtjrIrxn//5zhiU9j
vGRUaTQcxX43kFECFkrfKA477exVwpSRnBLrYaS0sQorBbsbwaf9DbzlNst/Oyusc7OOmTLg4eZw
V/xhosmFwRQHLRXdOajLEz3JqMCCQqzp5Ircvcs4wCPhaEXUm4l3o3d674ZunpIjMybPP/EXl7ff
fBL+iZn++8ccWp2BxYWIGLx+8Mzw2b9/zBl5HRcU1OD1w8xwY2juDM9sYp5P5v5sEpY//O6vh5PU
s/mijOSmtQ593zxWJ6GP9MlQDVnM3XLAapa+FT5XpqKvuo8GPSXHX/966/f/7UvO+mB1w6COcl82
0ai//3pD3UkfUq8fUe8ww8aNpzPM5ow6IZH/xo/GA+Qvv9RKaGVWtXkxeUJ8+6N1uLpcBFm6bhQg
B2IS1cd0qn+zSP4vvgyPH0xJ/Kfp+aCT19/oN69gOvVVtsSpF8UafAsA882BHaj3ZTL8Z8ml5nbA
ffPKcfaaGHTpm8MAzE+zen+//Tpymu0pXSY77CkdGoO9OzsaVd3xZKkzXte0eSJOpTtvc1szNNim
ZvrMhdWs9+QBKkrwSgwB3DVz2xl5CiU0YLycJ0xExBwmW7zNWIjiqjUrAD5EbWqTdbpZTGIHBy6m
+NKptM8BgJXiOohpwDxR0eS+tidyjtTtDryBJA9JNsSlzSZuB8SE2P3SO0AlJ39aireJYXOZD5Ng
UcXBlwTGmGVKIlwHsgf5w2RpPCP6EU9PlOVmHRzTrhP2Xak1eCzBJ7gU3BFPtQpsxWPcXjK440vC
JTVoZCzZP46+g82VNMaaJUioh5VCm50wli57Ma10FB3CRlFhAiILXNwYC/HoqKdGlN6xoUN1vRyg
CfNOLAqp72Pd6LPD6KV1XrJ7mZS4KhDQ071D6Ci/EZNeu09uIdb+LuIOzocW+A7IbLOrm2Pid115
qVeleMOKU+uiYCGa8YYOTP/jgrf2zpEScMeua4y0v6XqT8teFZTRtneWaobxUQ+8Ojv5qazS60WW
9bjrckrM1kTthB0jyig2MQ52J9Rw6pd6bIgJz5l8FafKzu4bs2/qmLauJL1ZhlIzaXGYB/UBw1vJ
t9L7TfByHFwB4r7w2+TAV/QrtqN1CjkltZ0PdHHmkHhiCu9A/zgjpIKsqz+BU5EYWbM+9oeTo6nA
2i0uyQqH3W6raU/akAfeE4gVsA1pOvj5oUqXwEY2R4B+6pKhsv83d2eyI0mS3vdX4QPQG+7m+zXC
Y829Misrqy6OWs33fT+RgsCDeKB45YFnXXQgIAKEAOkZet5IP68uqTMisyNUDQiQNBj0DLpnysLN
zc0++3//5b7DK2p4RJAjs1UtHVLk+jTBOVlzlLG7ScopI3iL9kLiP3F10K09RWlFniL8lOwD7wJH
BhLYeltDYGibnfgoZGsrzYY2f1p+Jp/D7vulBMYBr3PcEKMfqXcKuplQE4StcYDCGIbhQXpCLD16
jl12kei+A7xbtfW4xYUB0h20GnuDIYxubQojR9hYDDN1o+HlOpu6ax1qRkXR7VXD74YJmxH1ti4r
uCRbusb5+1GwJr2pjXvCXBs3GzyovuR4J7X0/VUYt7g+Rf1YNEs4rn6zdxqD8CpirCZ3ZdAm6Yl+
dBAkjb68VDP8PlaDboYTGL3SuKvGqTWEzL1RIRa3CwOmzwBRUfEzujstTcnAS+n8xpshG0GFYVzD
Is4CMtkWVoGS5xLZCiRE1dE6YqtFYV5ETSgyiMGl+yHMbVmsUcDb0kO5FhVrUmpta2elJbmW9tTO
PVmNXIpFA1NmphQ42ZWIO1fedBSz5gN5wULZ5npL8iK2gtl13Zl2wX5U5DH+JL58MDqed4k0h8PF
4Zyh7a61kZ5OV6NBQKmCY5Wrp/zkyeLl8ssTm3FmelwQAnWQIBxh65UO8FXc7cC5wQ5kTLLiBomX
oJDlHr5wKYgKa7MkocPihIREQi4vUmMT9pmvyXPQ6NEZYOj4CxKOwS2FowZ/xqNCgi2kyZASYQk3
oPHKkI/FvnGN620Zr9qC9NPHIVX6aSdokocblRTnDw2fiXuZ5WXXXJYxV6tNmQ0qGboNxk74iGHK
9Panjl5DzKxahwoDF2GDdKsjZDTLfBmEVRSgJcuMG3dQUw8sp1/ok6acOXq/270fHFaMpdsciPNB
TxF+dFhRTRZsDDD+1arL1nD6U3Tgfe8ZIjcfR8wK3xTInfh7Ql77jqKucnppdAeDYnf6oefT9+iH
gKHMlwhnzmjQjx4aq7Vab2ahocAP09py1MhPBvshCgosLt1Lp/KNcx6dL1cDZYBmYjtKK9f5HhD2
/KSOaPoYimH0nkYYptdk7K7JkP+k4+i85rB8JHaAksrkjnJUSXUDLLCiQ4Wb93MwCSktm85FkHF6
/l4+i0GABzNHzUFNemyKWObUPUkaQq4NGhU3NkPseqW2P58e5ai1gLKOP5yrmsYFX6AEOXpLei36
oUwS4NEysVemWxpLs0i0tZu7nBCzzgDvv/BP3Mb/P8WG5uLxBDb0n36wG/4OWOhv/vK3v/5X/vMf
/urXf/r1vwMZ/XuID//l13+dxWh/+Tswo384QIzmP/m3a7qmIh7T5ssTxpmYBs8haj+u6b/AfABL
Is3NUs05IOF/XdsN+xc2BF11qWFhG4jZa/gHXmSYvzji+12bQneuo8XPoPOg8Idf/iyEs9T5lgGO
wPX9WIymhzVOQKEQC2FMwRPm4PFShTnG1c2IsAfkqlzjAjlhjiuIL4J3XsKWUOzblOJjRxWvroqA
NFhIvvW1C4//Hs7ch6Ju813jt9pNOuTuRawk8hKxTHclYUkknqij/IqYTczBJ8u4Qru+ooErdoV0
rWmRdXW3J/TG2TmxrFcWhIuIpqjWX5iYQmxa34r3UdU0a5hm0/vBjjRvgPVT73I3Hy8k2rYLLRru
M5eycOD/vdFxGKP53PV4pdUSLN43B6yrsE4SRXGXmJQZ7pBVRGZSHS+VNJAbe+wjqOU6TnNk+yEF
BSJeUCmam1LgZAOfIxnuokI1yMa03KWEZLVojNJA6xoVe7tp+g0cBn0NpaL73CdDuwYz+Fpht0KO
aYhzlWvoS9rL0d5KUlwx6deuFL3qrrSapGwtIXgMEbBm4/SBN+SqD5xuDrKYA9iTOnhSKVk+CWVq
PI1KCuCfotfUwnE/kO1K/aENyvsJwOFT2kb2tmn0CEsaq3TfS9wk91U4Fvd1S2TTaHTJtqvj5Nsg
hdzGWbcefOKqqULHbQftbRfk9Fe8LNM3DcmrWwfiPUzJelpSxMgrqU827ptmSSxnXHfbPKjRlYkw
MS9gcGnLtqimXRK7CsxbNXQXVppvXJho+F5GCh13PYWYOUEeWJSzB2o+FrQhTfNbLksL2VqLxNvP
p7upM8w7kRFpbBWps8tb3SUWQqk2Loqki27CmLLVYwvybZesccrItjaeqCTDZ9VbAaMaxwyNwBdY
DFQPdYFawIk80/FNj7aF9qAZKnUoUm/o8/Bx8aSEvw5rf6zw26wJQr3u02JTN7H9qbfJDhdI5pg6
jOTg9r9zRVqu+wbZBJejeqFGpb03ZG9cZUiNl+C+AQVpmJJLRLZvzM1rlzpTugug4VMGz3zI3t2k
Xac+6jjLPxC41qx7jJ4U+NA++gaLurZp0Svg1mc85UkbbCu08eUCJkl24bv480EDGNGn5Q6KMqOO
tCdULyj6o677LDtjXProIODt9UJ4dTGgMqjNpoSPEgYbmVQ+fzGbVZ/Z4UpMeo5Dim3iWDdCitah
XdOgbvmvI+8SdytISCtkjFa7MJPhg8DKcVk3wfAJhp350E39hxi/tiVsJGAZotfJRoYDRUDhRifZ
9sY1iNlFmqJsegsPvLwI1HWWMkUNNJ2rsuQmmmVpsbUIRMAuqqrNYVGbAXfeYkxaDD/diUxIknlX
vtk+KRhPvRVdVXh+ZxCKmadrdRjybabUmieUSl1aWvyUY8m26g0b2YLltpdR5CR3KdcrJCb2tjUV
fWWJeTXCwNFvBm6GSZjEi7EZwrUSxjBFWlp5eIlw+wFdaK9xNzDalZvTyFxQmMaPlhgGXEX79qbR
O/trOQTaBbxTA+K1hesn3iiEQpc+jrfaoDaXqaEOiGXAQa5E26TdIpV9XXqD5WbXARZ0F0GQmj69
y2qTG34Fp3r6pPTVeEWowvQFH0BkSQZudpuiqIPlABlyXXNRQ4qTuF81n5uBy5+3UeKx2WdJ2l+I
GDlUoo3rIonfopMyCy/so8pegAqk/d5pw869Ifmd9r5StvG7kk/9OrdVFfWpkk13uZJdOVwcPN2R
YsdRhlwV2zvapj1mf6vENrIHfD2NYqeCgWwCqNOFF+HeyXmDeyZ2CMKWPeHZYbNoTLY7yP4FAYOd
SFZ4Jz4mbWNdTAAjD6K11hglOpcSkywwWyjjjWDpkogdbfDv9BCbydrrFFfudCNoLyVgwyy3NDai
aAzPjbvPmOdxYrURXbqWuG7KfNStIysoGMx4mdjwn01qqCU1/nQVEmu+6kLsTtBkr10j+2zF1Xss
ona22z3ZSXJtqMG9pYT4FOAZ2q4tfDzDhdA0iIJywLUzLj6SbDBeQUGTl6Y2LxJdr7ZqmNSrVm/0
AvWw1LZgwDZQcn0NqVp/QjkpV7gJp3uyaMRCH/ziISb27UMI1rCKRmtYlnGbLMEcEFAbU/5eJOUT
trPw6t0bp2GDqrrqC8S1at2Its3ZGFfsFhi8EBV+PVFWLyWvdZeY9UVji2A5Gs6dnmhyLZT+E7w6
/11TF7SpY2p+CQzOse1my7onxzZ03DnMOWiNnR9xNiowJ8mIEvImwYLPa7vYuUuS0FnAYLpsY5mU
S5MDOJ/RgnRrhK56X3R2/DGdsBfFp1rayyEM/R1WkeWmDs2B3a5N3o04Be8rB1qeY6GnUuvQX/q0
l57aAgtVL6JHu4AhZu2gD+uffK0o1pqVAb5NjW5fmGNtfiF6U9y4SUrFDa07WgA2ODeGjMdkadV7
gcpoT2y7/5h3gxldhHmZ3EKS+qz1PeCFzyFm5cMd7on6vYLp+YZMvHwt6wabY7uwd3jC9p7TmMH7
cgxNd1EWuvIeKLbYZfixZSs1M3c2YJ3HvuzwF4yfWZi00XJzuDDhKpNbq47gLIlW3Mlhsj8i377t
6MZ0a8qqSUMIUGdXvGK/BCYYs1s8FdtHPVbf1Tlf1OBgcxV2CdbEExSJqJVARRXaFS1tdUSESr6V
ZWfiI0LpCd3bULEEos+An7CrJJ6JLcwTYBXnYKFj0qaW/pUlEoKCISq+qWQ97DT071wZymk5pg7W
gbmO/6VwB+Uzv/G7BJwOzTLFnucak1ntQgaOsnbl2Cxqo1kKs0I5J1P/cgosHaWlomOnJhLYAwj0
gmVb+tPabYONgjB+i1fOFW1FDeJm4sp9Z9g5ruSBqi2icYKK3hpEVzZIWnLATR+5V2t8aLCFRn3t
YFCV4WG1pCtgf8lENWydzB2vc78INpPElm+Acwddw2k5QjQ07Z3m4FitqeVtVypFs01ocXgDH7u5
DSIUmsuQpsYHoH4M2aQDs0QoqYOliyRrnnv2fRwMbFzYOSqgvlbxOFVR+R41i6NeJk7vf8XvtNXu
Az8bzAVWaBDLEqn7yym0P1R4/pKtPoSGWGPxrqAOw+bVhAL41sjrb5WufMsbS8cPxkd8nsKfCjj2
8RtsivQjpo6N6qlwEDax2bjXlWG3VCCp8zhZE4kI/FMaP0LbaE6QUJEE+b1h1Ng6cGVYl108vTEj
lkqJozA/HCMYOhVrFUKNQ60lm0WeCjSL5tCsG174DW2rdwa15Bqljb+Gw4/qhM7TVwendA/mmb6D
n6F5OAbFW2wZihVvotwO3TS9zYapWXXphxJAHrFmFi9tlXdjh/Fl5lKJpfji4vi30dL3NiH2CzsM
LzFIvZeV1SyQiXQfo8a8juKmuq2TWO6oU+4qo4TnWwAIBV9F7q6cMXtTqu7XLJnehIPxWY8Fbkyq
ve3zSVyaFEtg5rsEtzKy7bUVXcbdMKWzeQxGl3WpsHMG1q5Ce+kNgxxWbIQxGlZq+l5FYBZsxJhM
n4bID9g2+5ESzZ19sfzAqt+MQwltGJ1IX+yiNk+Vu9xuTPtOicPPNhXsnVD05oEgDb1dBI1FFpsY
5Z0icQS0VSyQc5vEqGnQ03sfVQQeNwOCqrLBL6ZO5Aql1nTjmuOoLqBPw5SdQt+6cCb8bDn1MEkz
pdLf9Worx7WbqIoXQKh8I1v+JyBRbqWNVzhQKdvajcKtU2AfvQgSTlfEVsFOkYlya085QsS8RTto
JF34FVdUyZULXD80K8yAfdnBEA/NW+hD1cou0FxkgzapbMbAuS1VzhAOmwS9C/OZwO0L2hLXy66t
gpVuoKeb0iLYEqSRrRIf9tMi4wWbIfsPZ69egpWSZK0BSVyloJhjHz6hymQi6gyrxGzE/06k1qby
WwzS29SOuWFF2m0xcrhGwnmTTE2GUPkpS+WSw6S9T3HRWNntBL9Q96s1Fv8LKU17D6TY7wNdbzZ9
hV9HUIrLxChvrbKdVrUly3eqUulvypi8l1ZEtZch07myyilYGT3GmiiFIDhEttyZQvE3uepOK9SU
/o0N5nYFW1+sy9QyNmaCPdUY2eVdlLK8J3hFu7aG6DyMwxWeEHeg7Nql0fT4QBZTckWHNkXGhIHH
ygrGNF43YZe+mZoBJluubbHQ7b1RUwQxGbrEGhHhUHZp8tlB7a5rmtb4B7+1Rc8nK6X7RoP49a4d
klisGr+Txqrv1fqhArrn+pC6uHKHTOKlDA3+EofyLvRFNkC4y4rVWLmTR/8Kv48JHpYMUvKcjexJ
6oZL5/S7JZ9UukszC53ak4XyVOVOtErThLflJ+pMwCdqukNnKRJMM50iuy27yuYaGcnbiZ4wPslZ
+sY0pwZEHMvg0iqw3c2s4VPVaZMXNQrLblSL8ktRpPk7szGxA20G9qGFBGIgKzgPlr3p649D6Wib
PLLi+64cVa8H0Vs3kFN3AzLAqzAyHlgMFD/4waj7SanLdFUVRrrMkU3vGtwhV7Y65pzPEe83KDF5
5v5hzM8SYJlKKw/KnnNfyYKaUEAAf0pZGBeYbiHEp8C4anVbpSM0jg8O7ohLux2UT5jqjktkGuE3
MGfnyaJNuovVenj46xwp9dTQMV6EphbMX1e9DApf35Kmqi1DW/2oQa69+OvWjqYIoAOnA9xJtioM
tlmDO1wXkXUdha0PDZDGABb2d1w7o2sNV5Pf+uU/Ran53wPxHvKUfx+zZw44YH/4B/1fyP/CtuQk
xvdPwHcz7etvnsN33/9PP1g24hf4NVBbUAo5RGQZ/HE/4Dv1FxveFrgUJFoTBB9M+HfWjeYQegbB
1jWhDcwBwT/gO2H8YnASQiT44evxUxKmI9hZRwc1jwy/l9qDcY7AbdugXaIVfu3VfAZXmp1G+1AV
d89m5BWuxYtBgOhNKJoGSD2tgWOpRwuvRHFMvfLmJPW9iYX5tixH/+c6EKRE88fPdHbywSDuH2f1
Rk6t5LQoKo+oA/UCqvBDgJJ6HXYKVa+qaNvTD8UbeN7w+G04tGdMHZm4zvyGnjcf/EEqOHQNlec3
8cfWrtFiVG7hTc6o4e5t9jiYjuEZIs1MdH7WZPkxJvA9+L1pQ4s+HDNvZnWnrjJm0iWXUSndXRNX
40oAG3gTPkoL9LBbjF3GXWTWP1h1f0iNOKaUzBNsMzTZ2IZFVTYDwc8IGN2IZjtNGN0tuS30Pd6V
UKfYsZxGnnnQl0Nh5scYlArwc1g9h0OFBAonHdFyGIeN8JJUWqWlW1dLE9M97/R7hPfzYlaxTrLI
z8S4TZ0jNA8HS6EP1HUIhyzBW6VflnmbEqlqy3u8SqxsRb+3+uBAWK4ha+lauBwBargXt+mHpPR1
pNxBHy0iLOwxqez8R+jsQe5VYxx+Q6OqLwacvJ6GMs6xWx7UtY/chgKFvlilA0sXOWSL5VTU9dM4
JfKd0fndB0ULwgffQnyxNOOp1Za+31DWCyxW/GXtB8JcBcaAqxWgCiZawI+XgWNy/bUmH3io961s
YbSlUaFcVqZHWgfaZ3+qWmOFXWJS83cBnIDihfttyENXWVplPUIHL2tK/CCz/AswceI6Ote5ciNd
kt9QuY/YvPnf7Fx2ybJNiuwLvLRS2/VRTaJh0yTpW7jPU+Lh504NVrXT2xDO8cNojsbboMqRn2W+
NUCrsQXXNUnr7n3kaONn1Pxa6KVmH2m0s9PoOrR6BVFuZGM6PDZBkq0kvIQWvLULTP4Qbh8AHg3R
RBO+P57ZWPStDfx9UDPh4/ixpnsOo88KVCDO3lIuWhfihJcVzfi5sDL5VbWV8qqLo7LdqFUJGG5G
4YPah7W90CvTegAf6GlqR3byBYU6NHGaM+pVHykkEHDX5BqgyhQDYPCOaQqCG3wx1X1aAOotDEVR
APsrB3IPfewuJvZooian1u/XhP4AeY25ht17V40A1bqyRfZvXWt6XQ+L1I3cL3hh1nehOtteqphn
4nKRVBAeCYTAYhK1eUuFMEWPPnR+lPdFQ/XUR2imFnWE4XdRxAbWv8CgF7FOCMZaI7dFJSGxGG5E
TVjRqtPwG1VD3Ne2gWXknvRLUn7Rm8bbBvziCyFzOBgM4wQI1moJAh5cY4ZvaLzzx6SPxo81uq13
ilpNOXK8yRQL9mQuLYMGWuCYpZgtZPMOgxK7E+/g1yRLHS+XdB1ya911ReVg9hN2n1qn0d9UKnh9
mE/dt6apsdHotdrAKSpT70SrnQ3EPKZ2sX+6s4bYgYQIkAY77vBLJwMLgx4olN4IYhGR51SODr7v
bzMpMOMcVmhIAIuZjtYiH+q+KD/3+kWdwGl2r033ckhvMAb0kERAvoePlQhlPdTJ5vuG9H+g0vp/
jkovqAxOtEv/+dd/+ct/+N4VnSn1//jrf+Ovf//rv/7Vr//xu2Pnv3zvoP7b/Df+M8Tmf/veOf13
f/n754UXTdD/2Tc1Z+Yy5AjHhqQ1s5PhRvwovLRfUPQJwyZry4aBPzP8fy+8VMtF5WmiONLmWODf
Cy/xC4JzdHmEEnNtcEz3Z/qm/DlHRznyZQ2ozsRZwoRXfbgULZdAswT3DAx4nA6HdzfbhT4mi88m
8JXK62XBMD8fXBn6xjMh5Yge4uh9qOM5JjyhYkWv5L3+QQHshdqlhpca5tKLsiOZYmoCff64898u
DT9RMdjUYvzLRrgAAHo0PP78KRDYCO8XdsOKkCgMfrRAJzuvOJcr+cohPjM1TM5w3jc8isP51BPC
e4QyGB7qK2zrp4feSkz8JfNyMdl1uOgQcy4aEb4/PcGvvEbml6Kel8h/+W4Q8KwmAkNXTBxHeELy
Ehap7yrrwve737aEP5zHI3INC5Q2P+4C1LUqEloUHgeVVyx0a6LZaHqqEoSX45BkHxTGXWgI8C9V
PNw+n36qY1rRPCDfiwpBer4VoAc5HNAtSJZoexvmPQ4CS81s0p0S4XK/nHyRU2HjJd4uLRzQ1y1W
uN/gnX4IoWGui0wr3p75LUf8gh+/xTBQGUD7ogI9/C11ONrkDEpC4zpa2ILg6ZHcGT+1OLo6LD0n
zPxxELwy+c34vGuLNsytDzIiG0FR23J5+ue8rEznmfn91xxdmJy0pg1tKLpnKiChRAJ9VH2pEiRX
06k6PdQra8skdJzYEYjVgs/38MEbOoa9HOia9Xrt7qgg75OiFr8ZZv7h0nr1eZgV7hRsiZZ1dI1J
SLBss0zwpvlS9+gv9SUIAsDc5P/wnP7TQx0tKiJknMGKcJ8h8hhJmx24C7strhpZ/yRl67clA4Eb
v1G+Fss4OufhXk5GzY7kFaguVjQiy4teb52fXgpcNvk62NcwBYBmc/h+4Og2BlkEOQFdurrL0mnc
dQj4d7R76z8xlMHix96TG7umz0vl2TYDM5PUHMMucCZOm0dcc5XtRNzQI4Lr6oyw++WqQ/3FiuNk
wlKDgulwKDRaUVm5akHgDXTSIKcbZCGFXZ1e2/OyOrzJ8mp09MTfjwbOhsNRRkxNVD3XSKukGfGV
Jnd0WU/wYFSrVje9sLRPkej87elBX671w0HnnebZLLaDXaa2j0zX8jXn0YHxvrQi1W4WGu4XZ7bs
l9M4vyq0JSxD7ldzWfJ8rBwmgmHiOMIbo+ZvBhe2rNH4ZyLeXx4MaI/xI2L1uRwL2jGfT3MSqPEm
qLQGwKHXhb2l6jUWep8yjZpiXp+ewVdeG8TBmWxJUPgsCjt8KggbdqBXGrYIdQn0nE15v/TtAa8T
Nxv3JUFFK9eX+ZmN8JX3BmdxnkTkZ5irH20cdh5InX5g65FZhl1MVqX7JK8aj2ZgdeYBX5lQsDpw
N+Gw8WL2cfiAQVDiyDN0PKDadje5WbWEeMDXz4uhXBuBy7399Iy+ctRyymLfSwI1OKBmHj3cHCY8
iDKsvFiN9IWomyznkCsRSCU9MIuPlTMQfV6ZHwsMYFMyytrmztX68i50S6c7s9HMox19l9S9c6mG
74Vl2Ec7Z9iQfpsmTUXzF7Y+QWCJlq20piG8KMhk+abGq5HkNWy0uEBFWmScmY5XFhj7MosZuiMT
MgsRn382XYaTGVlElde6jb/WM6Xwkp5LPtESH9vIDXZl2zdnnvnF8oKwTAkh5n1PFeheD8ekBahN
XD9bT2jEgtVdiLKQWBcu6tnXn33ZDAVcOEcAYImNi//hUEWjS8eqYcxj+V4lXmoLf+OovrujqanT
rih7g0BPP1rhn2HYS+EH9s7pjXZvJ30Zeqd/zSvPrc/2Jq4zY83OfNV5Ptc4wiIoEqhmmrSiBavY
5Rsz0bBnNPPozKHy4rOyMOjiwsPFaV7m3y/mz3beKUNioZhp4xUqfB/6PoBLihze+oE/rOXYOk+n
H+3F7st4glMFST6MVPOY52wpXWQTddZ6VeC6n+NhguLcVMru9CjfZ+jga2GY2ZsMvj9XD7jbhzMY
db4PxtXzWEXsX2g1hA/SBOCnNkootD0yi2oVD21NGKserLGrJUw9HsJ9XzjNLT6FcPCGVhqXk9OE
q9O/7bUZMI1ZdEnzAMXl0VkHT6MjYw/M3VR1dd/p+rCe8iQ4Uz3OD3g0AWzMcwnEEIj85iX27L3S
eaJXbE4AKnFYBIQtkndLFrH0vaJsBYw9Nbqq2VI9kfvKFvN6orRPP6c2P8iLn6DPqhCAaSGO6fmS
DCuNuAIajwHNTdjv+Hv5Wb7sc2FetNjYElwWkFmOCMp+yxp1b+se82wnBrEXUFy3BfDfmWP51Wkx
0aq49ly7H+8oiPuEHWctXxZJuLg6FCp3hbFXG3vJYRZv8aAdtqgLq7XIEBqNJIT5Zza1FxuppRpg
2kipTfT8pDgdvpkqcVAt2vPSxPP/pmA2FlY8xjs0Ve63SXEG1uiknfnMX5h62YSiANeDNOg64qTj
pojVQkyUeQJf1tbfGdV1ljdgZYqXKRjb6coSmvtOt+RyCEa4bGvsUXa6/aVDVVX3pGzATiYj4Uz6
wMuZoLVF4cdW59jco4++hMDVhkCtrNEzK729JAhNXNeFVt5OCN5wyJiqG3u0i0+nl+XLDY8lSXIM
tQRaGPu4ZBnLrG+xC1G9DL/Pi/FbjMf3UKQrjrb0Z4/MWQelm3B8dKwb2OwO33TaG1nrTPHkgWJX
dwDoRCjjk3YfJ5W59aHZXU5IXc80aF6u8HlQUDIgD86PY7mKZkBdKqHdwfVjFvEpi/YSNH6bjAWE
vzRzwq1PEIS+SNx2vG5EMe1OT/DLw4txDQomDha8Ho8RCllYJmhtOMe+0v5GqigvfDuv30PiEGeG
ermV6lSEFiYIPCcSq6Oit4iKuR6bRg86kv8lzfzwkbzJ9z/7PIaKmRIEMNfEU2tuOj/fSXEVkBIi
2ujB2anuS80sVgopX59juExnFszLtclQ3AJUGqX4jcyGEM+H6kd0jCTijp7WQoywaqOgY6mF7Nl1
oi+JQnWdnz6M5hMSpro1nxWYbx6NyHNhnIZ3Lr7e6lavSqwf+848s+W9fE/zKN+vW3TIKaqPRlFl
hadrwoeuxAi2I8IfpwjmzOkX9eoo1MdkcgJJIXg7HGVqu5A043r0Eo3aJa0j6wJv++HMmnvlHWFt
Sp/fpQlKDMf8z58drARNdKBrNEB7MYhdnpfWjvyw8o1hBIGnwQw4M3cvPyfEO+DRIIw4bwjj6N4z
xNCdQ5PxUvjUez2aM94rI8ls9J/DuePxtYfDG8ye3xLl9nGnvk4aUOdaaZHSkq8ZBeomIvcOtvgt
qyc7s9pfeV/cq7hJzDvVfDYdziTRAZVVjsSGlPhkc2eCTNYQd7w9vSpemb/5W9JQUxn0Go7d8PK2
A6JUTKwNDUn2e2hQ7OjvG7akzZ8ZiA4E91MA2uNFrrSIXbVCx5y6JSGz7HHqxDdguvSn9ud3JFaD
ruOzIuAazO2T50tQcdIudHy1xdRMK2713NRXiq0U90NBzMnph/puoHlYxM3Y9u9jicOxJiMQ0rG5
dpeFLS871MkV5MIpJFk30/w7EsY6eP2KptVLtF4TtDsu5A1aHJvCTx+xoFjavg5zE/dTVO5jL5pm
mWl4xdB+r4bsoVey4muFkJ3I1phQdw9ueWx7px/jO9xy/Biof/l8BGUQBhyHj6FUQRR0St55mCCo
qyDQ66t2aJqnES8/1JYpRDdCCKNFStjJpYCvTtyzUfyJpThPpqGjxaX4P6p32pEL7YgTvEc8QrmR
2Pxy67LaDfCReWaoVz7kuc6j0sEiiNLqaNcYCQiD8dN3Xone7CrTdegJo1SKS0zr+0UR6OU5ye+r
I9JSoH0Ll+eFrYmZoW7t4qZDTgP9PNStdlu5EvqibH3tSo+L4Pb0O31l+zAoVOjvUCTRrzvePqba
4YWPKM7dPPccd4Q2KqzozMp55bHgENFBcr4XAe78z59t902CI0/Xo2QukQR6UZ+0+zKOqu2khtWN
Mrvknn6q11YqG75jAr9yJTKPaxoiQCMyKJvBw3yiW0jcMNYTarB1h+3sw0hM9cdUh/AAh1vvSV5x
3U9OSxH0J757ajjAS04CYCdznv1nzy1lbiW6JG1YtRptVcVxtlPA1DHVmLU5g5EEN3rmdBdwbsUy
t8giaqJBXfbKRLxc0ha3OMqrIJDjbAOMeCvoETSNxG97cIoDXBdL+lSTQ97o6fl7Zbuf+1GQ96ik
8F07XvjcX9Q4R7lROGOoLrC6GLZu2mu3Wdb3n0+P9doKZMXzSc/2STDNDufIReelEtrKHAVI34K8
IOZ2MOX6T4zCx+zQ7MNH4PiY7BXXmUiSG0CSC3+boK/dF24XnFt3Ly9j4AXQZSgC6aHb7vHEZUGP
v/Is2U+l9aVPYNgSCBS4KxET6rtTU4mBOrob7e3op1m2nL0WrrtaTXa4g35TezslKnIgasSO5a1p
dFhUj6Ac20FTu8fTM/LqT6Xcp0YxBBbAR9/kEJrGkOTMOyAH4Q0Q3C8TWUVLOZGW0mOfvmi1wvh0
etBXF5ZN4xVBtWphOHD4slEGmnjI5wO+UPG7Clv2paqW/UK6U7o6PdKry+rZSEePV4NwRmrOSFmH
cjkbo+QqmJL+DBLy+vPAWKRtjY/c8YmILk+Sz1NhruU4clFJImEWYYMMNBNYdp7ZTl59JBJ+gD5m
g5DjrzKK/RY1FZta3MfaesxVQrdrtTjzSK+NMuOmYB0zXH9cvZb2wIFh1oNn9H270sagXcTF8NNk
Szoez0c5OndiTa1LTS9YCNzj7tvc7LxmyMdHo/AxrTu9FF72IObBZoiWRYeF13HXo9eMUY1k07MM
CG6VhtMhhcvqft/J1HnXV662H3SnehoKNXkrYlO59Js2vDDS0bHO7RBzjXRUQ8HIgSrMN0AXcrYV
fn4kdBZlvGLUqBuEhj5UIcUoVYN3A7Z0G+iY3zqdjMs2lPuwQSluDaFcj84Py4o/bFW/+o4Bi/BX
oNAm4OHwR0StH6jDNPQeDkXFFmUGMooSTeeZeZ+37uNnpa+FgwInP6j40W6Ip5CDyp0prytpX0yp
jO+IbhLXnLW14wnfava4K9joOePsE+a66dLXbOdJAOl9HDsgoTML4bWv9fnvOapfsae1e3iliBZ9
h0Tqigmgn1GscmH9mW/VcDkEgOgFJIejGY5jyhJaIRwEo94set8YCV8jy+n0DM9fyfEEQ/WaMUlu
mziaHr5H9P9OZ2K3j5jYULELIAbeWPRz7+nOUOM080i7KS6JOQep0v0oj89cq19bR/R5MNrjrsvt
8Ogrpmcr7UmaKDwDN92XXVQtizit3px+ylf6EHwp0KyopfgXjs2HjynKIG4bvN68Sh+Dj4kwZehB
glUeRpy4LrQcU4flEHX1NbanwWczdhEnInxuy93UaMq7XtQGnQhfobEbpkGanJmF105S5nRmFKBn
g4h2+PPKuCS5p0Ow1OPhs02lOpJ53Ni3k+OgxsoR/hIgZT6cnpR5nzh+9XNdacyIEHz5+ds7KC3b
UMRou3CKSMJVGNS3rZJHy9Yy32Mt/Xh6sNfeM3L22ZyKqto49iYUeWsN6sjnQsNY7PXSabBxMNs/
cfLA50OLy3KG5TZ/vs8eqdNi005D5lEfrJVssvR2arrq/vSjvPbJ2Nj+0juj3Y5D5OEgoTEmlNj0
BxJbrx/9xtWusZuo95lSNR98xXBXka+TaqX22pnHe+2NoVMCWbPJ+KCyOxyZBl0X5XCEPF0qEhzy
f1B3Jslxa2mW3kpYjhPPgIt+kDUAvCPp7ERSpDiBUU9P6LuLHpvIadUualA5qk3EkuoD9SJL7mTQ
TW8WMYiwMJl0Hd1t/v+c78jovK6Qwq9zKwXwkKt5+vDxtb772CAaWpQkUVodkyvrkkBNftG4GgbX
XZk66G+F5KnNx6O8N6tyRSjpgCublEEPryuOpHCGWBtXQZCT3dCMLpyRqT1TyeU68aW99/Cw0BsI
WykRITA9HCqTBoloWkriTqgPVzDujYfAbovdKENlnfPYzwhaGZ4KAMx/4VZSciX9GnEcDKvl4f70
blaq3dAhBZSZ62P8OS4r3c9z8Gcf38r3Hhg1DepRnIRsDp+Ho8xZYuFn15noGjwWgB5yHcN4CXLo
r4yD+hdnCI/tONepYhEuLHB+K2y32tqF/r61pqpefTzKe/MiTUs2kih4uGlH96wOeSOlMY4rkwDd
yw7CXrQe4BN7UnWlhYUkVwjjyYYTGpd3D/+EY2kMvYjhj9+SqmjDVtXYWw6doQ6eWdQYoNupeWBy
tHZBP/ZnDRLQLfiF/npwo+Imm+vnj6/93T2nyxaFugqVHAosh4/SgGVf4lNkniE9dpNpbr/tLbV6
SZog3k5zYXxTYcl84ZzQLMiiFvdD0po3YQZh4OOf8t5L9fMvOZrxEoAcVRqRl2tYVXehFZHYJK6s
T7TK3xkFzThrAzUDSvvHWwGzagG/miXb67kn2LaHfJR5I7bzE0/3nXHYs7J7pp7PruC48Vvlmqjy
ptVWZtTk+zEp+62ku3Pinr3z6tLkBUe2yNtojR0tRcSk1vjgI21lOIpk0rSm38G5FluJPocmYGiS
JIzeYfvxk3J5J47WdF5XoIq2YEj6uYfvTCIikqmijCTUOhK3XWpHG7jmo5+CdvK7YJLnEAchgQTR
5GNpr9QTV/3OTI5MhqojovZFMnR01TKSURqFobZytU69yTkIre1CTnf2oHz/+ErfHYmiGFtGOkC8
MIdXCuR/DjNnRhLUONNFjZlrPRNydqfq+J4+HuqdFwalDNjGpZkL3u1oKEA+1RDEjgaQKs290baA
WZRRsPp4lHdWJoeT2ytJcRF+Hj06R5qBhIus4eizUTK5VhM9honTQV4qlBSjV9pGVxjbGmMTFkVa
nLjI97bIB+Mvr9ZP65OVNpHVurFYEZwmv6t51133hmjXc+wSkVYSZLfVuyFfG4rdYBlwRm3rBpbx
WcTKhUN6XRk7tU+0ZfP7x/fl3btPGsSia1ymwqPfNRT9TJKZ0FZRCXh1GqdsZYPIOnH5P2Qwh58O
++5XL/HSMucodHj9qk3+s9LgoisUGAE7e5rrp1lfgunmL/pEnkvmyHRrviJji7GO7stXkGyjRS4q
4C4oyMijoeKTUYhpTc5aa953sVTCa2aj4nLsZhJdOkmyptcTy62e14CWW29yRsc6C/UFcBu/wm6t
EP71pkxh4AagkKWXy4DsvVaZsKwF0TiR39vBkJ6wG4b7/BWny28ArTu8YnZBIE/pNg9QVHGnQmwt
8SuWV31F9GoibNC4LODeUTqNu9aGDHCB9gr3dRfO72RW8wP8j4SqWjEz/ginOSEf0RjCtfOKCU5f
kcExFgsiWqJUCfhXFqywIIGNMuwrbhgrXy5W9UIhlq9A4sLU42LTvIKKoyox7bXsEdt4jWiAGQPP
SiM6MgvkuH0FHvdDYm+TVwyy8wOJ/IpHTkvaVReNDuRjhX4nDP3eqAgIHLG3rIwRPoRXvgKXSyrh
qV+CQ0ofdDKWzYfUaeZbYQ4Tts9snHVytVQFSHoXUzFiW0hcWRyL+FFQbMAMpPf1ZQnc5sk0G/IW
BNj/6jUAYHgNA8iWXICC0kWKvn2JC1B69ktE2JEiUBmBCXbnNVyANjhBA+Zr6EAmutD24r5pPjVm
bAAXJFWh9kLwgco266w08XNogPvEsqVLCsEsRnhOo/oowpyIhdYExU9kATw6N2KuP6Pwk+i+3QqS
lMm4z+o9Cbi52MDQlzk571194eoB+roU52m0cjvAKr4W9Ha96x216q6FXSifg6rvn/DjdiBmBroG
Fw4p6F8n3tgXyymGa6kV1QXEmpz2szoIj5OOam3SPhnuVSN3Sy8x5EBagoPDA42N1vpaWLYtoeNj
Psa84qFzpbaNq+wGwoPHL50D8wkokdBnb2hbsNgD7thklfWq/n0k0giUhKpDkVUkKJ+YkouHtSYZ
NvBEeGPVIps+MVlm7nou5vzRzIuMgKSQYglOyjF6JtvdOdPjOP+jbGR8M2hjn1wHoW08pnFNvlGG
Lkl4QxRF6soxgJ3wxuQodXO3BVw0hE3WnOX21EgvM6f4seiJv0UpMQTlzShmJV05HR0gAuVi+Q20
cAmzPCuKygvsqn9u42iodnXr5NCWktB8JClw6LeasALh00bSr0EfuSaNzjHaROhplHWbuTOQImPi
o+wLgq/WRuoSqWtLOwsBJ83uNQwwxQGwwQ+JsSaRFMxDyzzFnbRvkqPOVeHq/ddQqorii8GMYw+u
k/EYo+YnwtOuZgIjoyROVyMaFLlGK6U5Zy75geoqdh02dIVL+o4PWzK+IbGvDf06RJLi9wFWA98B
xkW6aZIVZ64RG4YXV4VOO0p2ZFRLS7QAGEc40Z4IE8y5nSJoII9R3OFVVcHGrwbH7BPYWMoAeGWW
rgXJLJIdv7+H1F83eiRXHF2KJzGouE67Pi+T7eRKvk6hRrCbsOYG6U4OVie9WsRdtqIoj4skJjgV
YRfxF7fj6JBKEg01QJlsljlNbmvQvDlaIGN519QksaLBnZhwqFBgZNZI0jbLdAB7JyfyAurAms/z
vim0ZJXDQUTz25mEuKekpoCTa74ik4Otc6sC0Aai2qp6rGQP5UgSZ8z1B4LW2r8XNT67JUJo1Tdx
cUXty70zmYruyR4nKLzHpb8m0DQ7T2roL6E2gLrDbe3L2hYPU6Ql/DFG/geATxVvVAYZ8MQe8Y0g
FFIVAQ5IQQ0K9Aho9MOVLkTc2BMPAwDOCu+4XTnipoC4V6lmK9Jg2JgWsibcPv3GqpT6xMXafokg
13MNJpuqax5eV/hf8vP+yzl1F13JP3fqPv7RtH/zXor0wHq7/J0fzBPd/M20F+ctwktQmq9kkx/W
W934jf4iKpxFbY+aZ9nv/Gm91cVvJhpqdBNLsxNFI3/0J/NE135buu8UFzgoo53HCvePBMWbH5sc
8pj+aXEf7QqvwE+bIVI9ObUg6UNuSoEQGePhKwLlVa+iGPOE5qbnfWB8bnWru6lAhK06itA78E6D
1w+25pllNsPMGm9EJktAoyooQmwTkv1CSO6Pau07VRqQ5uluuak+30CxHIHlJzXUgFHAfTKoZ7Xq
dEG5Vd3EOfCyBmyE10AHXQt6PKsqTct1V+ASci0FpKahX8gpa1cQV0tzo0etcjXM9mcFisGa6pSy
gXSafA/ACFyLViseU2XSbiDaKrdwFeRNN8TqOZv4fG/2LRv6sph6kFq9jB61PGqeMZFF/RUUA1IB
IGxcBmO5tmk0JG7/R63zF6LO/hQy0a5ibeYT6RQAUX2OpYhMWUM+i/hJdPGdFdn7yJRnAvwVKMUz
sGHpS6CJS2THN2ZZvARW/VzM9Vcpi3PqbEA+3YshqPalPW6Ih7mxQ+uGpL+bvACzZurzbgi0+3HC
tGlVWwt+n31TOMldJKu7wkY0Kwr7im3COow1bPvampbJRZqNN4PzlBAKo0O/YM3cOqO7t5px3w81
JouuwjqjPNet1TEv5rdtE965k5SebSbP7Yjhoc0fLWfeR6l9AbzjS1rOj0OTnQVaixGjeUAxtCYc
YaNXxe0Uyg3ycnCJIbscu/zSwFUeMZyaSnANfAVmBdqeQf2iZ/uw/gOEApFCyT6ty09kOpVelYcX
duluxhycKyDUC1Mz+SWxAyYs/17rFmpZrD6Ke1VJuasb51pA51wMhrM9JTuQw+RQmD5QiVWbXMMT
5fh43YXmupbBC4dv4HnzSmlvFZFcJ1FK1vUFjVAfdqgpbjoiSRS5mecvfXHmAK+NtJldNwaBflLu
clW8VKXYpfq1AbbGRxsNGhlAoKKC77TbJyVTNlKZN01YPpjBfalvDSP7JLUAA8O4BYy2ZWVOovgm
VsIzxTW2UiTUzcSVDqSv7Z0rUTibuvw8N49B0Z1hjHiebRSnubmj67QuQ+ty6udzOzeeYxneQIDd
EqZ8PSnsZIySkWps6guXlRjrMyV9bnrtnC3CzqwWbuDkjxNvp2ZRV3G2tRCX1LXDKw5xYDmImxQv
vEEXs2w2Wq9+SQXgkU9axHOqd0UAOzPvh+8sdrdqOtwVvc56Dtc4rT111M/s4olsHHaFlnlBsWPt
VO1eH9xzjhsPcWeumhYctH3Z4ExzUijd2idi8h61xN4Yw6WjX3bmhbDcyhvsaetO476L0gtp4T5M
zlV4nPqiDGd5tgFki7hdN0347GbZTFUuuJ1IvLSXjy9y3Hut39XdJ6P+I8dQrycbmWsrOGWbse19
E5v74JxZst44arPXy2RjVe5lSW3bY19RFv6QjF4ZR34NmESWJKpAKLb0HIKjfMpsczeJ4IHN8rqp
qr2S5iTFKO5tT2aJYt32Yc1tENsSaK7glDTM2yKXa3Dsu8Zs1mb0PBnmTdM2mDDAYQyj+jmo+yvY
84/0eH+HYQaDLx7YzsrS69v1WF+aVgnSsQi3bVMNnl3tjPA8SjdGr3xuWgPSnsCxkYwOIlT3QXXV
G92FCU3yjaew7/AlzV/P0rLNqH2dnIktzrwKXXszyy2oVZ/9O0ab/rNQOT9JGXyPghkY9hxwfE0v
EB6cdXoCEToMLqqi+FZhkWFCD3Lf6cydKgzSMvuNFQ13oLMHAo61fk0BN/bTKnMfnaJqmPmrZzeI
5J6MzupStiBsG1u94AB+rSvzvobO5hmDgvRf6Z3rLuBrpXcUbY04+RbhLCQRbW+5Q7aksiUXIIBu
TQsIealpvBz2LuevepWFNbXVxJe0mO9A3r10ZX/VADq4qCPJtrot1J2Zav2+rQS2yMnIrwxWnk9m
3oibYdK1K6E+4SUzgfCtCBFZDYnqh/FDFFoxWu8w492tta0T25vGvRzc+CXLOJalVT4TPUOEXtjs
kFbdtnlTbZOpfFDyeZ1m1Tajr3ZRwId2zOsEC0c7kn5nc673GgkSXQTDBcxJd4fHl2SJulzXYfzI
nJ/5+UT2I4E9VrzN1PJCJM5THfUPUKoVL5L2g4zrgJC4GRI6TYyu7vZ5cRPnoA5EHBg+LggSKPPx
vBfltwE4+dzp9xGQ8CIZaiDlKVhX9dpQmshDjv5UWVXwUkkIqBH5PG3M1zGeF/2Kz9xrwqjwSyLZ
/Ihd/ipzkTy08Mz9oZMIbzgoqbmk5qBZa4TJj6o1tmeKnoRnjjZeJvMLSOSnYaEOk+wnk20OLZ4j
0bwqEuWbihEp710vVmaywuthlYb6REFjDj3NzK6KamLjUcOJh1DR9/OT2unflamW3qy5SFhJR2dB
DAPEDZwhutHYU9HZp1lwr83BM8TMW7eKrvrCfUIx+DK44gal1UY32m/ReFaLT2EJnTRylX3LonQ/
1JS2EhUEqG726vkQcdASpRpvhxJKFCnn+V5JFE7zaVeulHHQmb6zO+JbRpb8Ovb7rLmS/Vxvjcas
N2T7zn7GrtsXbhZArdW6yxYAGOzU9nNRY+7vjYwIryTSPTry4T6OwC5arN+9E1JqCChrKEbd/2Eo
rb0BXR2sxo5eB5lMDtDfuCX6IPpWWOShkRmxx0i5QK3i1Eu0vD+D/ZTuo8ZKibCf1G1saO2G4gkx
a03rQNckV62TO5HLatFmTb5js1uaObhZ0HyhpDTbwSq2GUFovto9VeOXOjb2oVkpfu4GNzrMf18H
5sD2wmSecu5JgbpuMnk2Mo3o6rCTDTqQsZWejiotTL8Sm2J5TRR2a2FOV85Q36E0TwljAIGvpspt
ShTQWq/ye06J5xPnLicKyMEgaW1T6cUdnPf9DJeYia3NMuKkq3OSnZ0Lcs7AerUEX11VTjNe0hPN
bhy5zJ51yjE2aV1jU2pTcQvUlLumn1eqeeuEk3M2RNUTkVnhRo93jZoon2ZHdx9cW0yzp7tVorKm
wbaikBmsx4wnPtRtvoVB1WyjWn8sKtte943y/d/z0tU1pddRYOv2ndK3Z5NKVpSjUNqole6sVixe
a4S3YzVdCim+xk2+Er34Bt/1EZGSL+I/T3a/dJD6p+RIdv//Hc76P/7ljlsWjdp/ftz6+//6+38B
PPqvw9B2KhP/OG+ZBkAj5HXYoJbG/eup6sd5y9B+Q59KyRc1Oueu5eT0j/PWcvT683ylCWLeHb5a
LAVLuOIvJcKI18SXn45X2AUWk/6i0Oboh2x1qXn/VGuvYMaYlCUtr3SVSCHol038DbnaEctO2Lph
72XZuOyVw7pR4j1yldzcIm2Yr+2ZktCZZU90BHB/KfVW6OSLe3EytzjBRU6h3CajneS3Xrf9Ogqn
R+p69henTOfYV4K0fHR0UDVeN2CxrjwiGRV78DsKds5z2+vlPHuBdIyeNDlJ4zOE+D9N/CMRCYMP
mhWW6SbM6gjqfkxcrPI9zToD3q3RRxpufJWqT0o9jGBt7L2YfCELqSGBtf6gk7u2d4Kk0zd1U0T7
Vu2U4TIb4iJazZkqho2dTQmYbn12mhtTjS3jjFJnpINynaU5UXyFEfjitCpqNiey9FB60LCdaK3Z
SgpTzk5NKmy4iyOxTQawEvuoa9uAsg8icUxPQ2e+UEl31Ht2GyYq6VTqs96Dlo2VIrpIZFLmnyG9
1/3zNDajfJDpMGp+Jcd8KiiuB/lSdk1FsnJdnGc5OeWWPl3NWS2iW3cO3OcRFXJ1xoGxjy5HIDtW
5g3IPhPJ0qJMgYmTG9W68JMf2W/Y2ZYkOBxFxMIFIccfMmwEBZmOKC0KZIDykkqGOScyQAJMUIFt
l/MS1TMDn+m/qzE9gWhNkGUnjBVF2ih6UAbAP3Smk6h1+1VI/Ivde73Zjnq7z2osHT0H3jpIfxc9
MS4cD5Il9CVvWyPfJZYj4+91Zyjijgmw2EJbl5FvKm76EKhV+4K5IPHNKFOLlVu0bEnUIMkuanTm
yRn1f5lf2siXWYsK23zCeS31HcJcqzovhlwLd00kpsAvZ4Nqaudmt0MAaa413Pq26jpAflbEBtxr
Bku7ZQVqz1rRD+vaybsHUQ3uU6vm1dfESq6FrOxHNUyAIFqpbtyWusx/F1SZa9/QOwM8BBbBJ72O
8QaMiZE9Veqo3tUhNuuir9wvCPkJ1gmpfa/MiiOmX5tuSRG4KzZDrNzpVT/ToymziynOKEcYk9k+
D+ZIkFE0GM/CkMnoiwhYibfoLFdaNusbZ3A0ejQskPkg4ou0UJUNh0NfL6rijK4NGvimjj1nZCfN
1/ydA2S5bnvB+WhW7/usbdZOJ6y91Sb8E4aQn0Kn+NS/Nh4yY/xeVom8mKZSrKFxGj4fR7o2Elot
d03eAH92yV/oPVXU1egFaZJb66xIVYvzdKZHftoGSXpemzE1hjjWXH3lyKF1Nr0bNOlVpmpjstat
KsqfeA+S4dsCgXD9vCGV96on+6gGPxkq1pcwaSYe7zTasd+V5Dr5fTQHcMRnGF9X87gkPiiTjO1r
l+2LBXeVRrRXzmn0PaXU3VPBtqpPvdW7N+MYy6+OlrbEhpCMGvnO2IqWfykuH1wFT9o2EXRU/Fy2
PS+Ti9h9LdVeU1HCt3O1KkkYFVjV26j1y0Tj5KuGqngatF4C5NB0dotiqIjmSSWJHZsIBnbxkjdR
Ks9TYyiTnVLNoUb4jx3kGxT2oV56oztE/aNu1c7I8bYvha93YRLt68qhbxKMpDK1ngxqK/vDHgqR
3BhVTWhGq5dSqru5ltN8x66gJViorkV2IYs25+401PJCT+97WiU/LXN/Vu7+VnT5DT+ubf7j346b
owis6VW4ICNgZcCcOWoaR3gfkbx1ZJWAAKfuYqNYX1WVbH+xCfs6Dn5iBEXI60D2HC5YJi2U2dZJ
Cp9zrf5aRcP0VZPRKbbK0kj/eVlcRqEgzoYL4asFqOxwlBmuTGbRYPTG3tV3GLXJiymz4hP72dGr
q7S5nAI+io9v4RuxzzIqBgYLvRSMmTeMimwoXIcntODyEUm0S0I6UrqwXRv2nKw7I4m3NKYVYjNq
tyZbrALUWqF0/Pzx71hKqscXTxsbqRMAYWTdR7fYzUo70RtSicIipCqQhHuWWmqmziTPPh7p7UuD
XgKXCX5tuupobw9vs8O8GZfaTPBGWLj3RHFpm7mZTokV314POpQlyRujHSaAYz1DASm7n5uSQ5rL
99C4ollFYRHsSX2qfvkrwE0Ii8vgzkFFPiZczJNJn80qAs+kU34BX/pbNIhT/p93rgdcxMK9RKq8
WHQO71pmmSrnuAQkqhIskUNGQLEkcNobkWbtKcPBO48IEDjvIkI+SEPHeuUELUYfYkVYjGdPitpT
EiB04MR78N4VsQ9Fr8M7QK3/6Ioqk2i22Bhcb9YTouHUrmvTi7QvZvZVJVCS1S+/dhaAm8USslhD
9CPppQXSDI0215RaTbcRMIHX+Iay9cejLD/6588IjiYmDYseieEyyLFP20aKCO/BcL3IpIDW9BQT
rY6PWyp9d14W6rdfHo5jAe0YF5MbUv2jb8luHT0mYNamMK3EjyPn+wslc8WF7NzySp8m44RI7u0U
iaWZahs8LGZjZFaHb2E4U6Kqm4nquhtZXtaGL6hmqOH32tVkycITfX5ixLdvCSNCK2HBZ5pDWX00
YhzqcV8wIjyzcjPbNWUP7gMlxPQUOvLdi1smjQW1j9xq+Sp+OhaZRtH0aKttj933uEnTYdhYpuju
bdDKm1BL4ge7GdAMfPwI37tAXn6+gsVfiRr+cFRpZSEzSGd76Pn6rVLFzVpUab1pKs78Hw/19rOG
mcbszn/TYONBHg5FBbAI2PQGnkZz7CImCZp9JqGOH49y/AksCxpeAsxk/A9fwtGmoCCWOx3tnHc+
66OvqUwVrM15sW6nrL/O6cVs/sJ4pK6qBh74ZQI+vKqEOPbJSWjZuTbMjMhAJtWhkn/qmVYAftth
fuI2vn1P2BvQPUUHz8KtHWsr425WFlW642mow+h7WWy9RWSn94YYh3O8uDR1JqseTqkb3x2XWUVd
rhMP1tGFtmOvSTDgLAFDbtxn1aT5ReaWt4U0298nDJZ3Sole6uO7+/adERbGZ3gaLHC4vY5eT8Le
JltpXHcpz9LoaDJV/yoQwqw+HubtV0CTBa0xuk0XtZ04ujaqmT2sRkGAqBLpZ9jzvzEHldvEHYMT
F/TuSDwSCi4Mho/z8HXpE1VSykXEXapaQ6+Jqh75ew1AiF6jUvnxZS0/++flANAxbCFeEj4Edjxv
PKpWKDvNQlJSBtlWZLPlL5nRQ6hTztOrE8yft48KOTGmVIGQH0bIMVggsUsZzEqBfmXoVV8dA+rF
ZumeuKQ3+g0dcNUSe8IVYWFA7XN4A6OoGrOosKnnBmQDrTproHvWTaKbVpZSFq7fTw73NOnt6Inm
ipxXtdogq9OVyK42E5+HuYDzjNzrwkI9xXh49yYsWwroAwvE7+jXmZw0g0bnqu3Kqn0roKk/WcEp
KuTbT5HAFIAKrPbYUph7Du+BgyI3cjp6ClGTKvsSfM5NqKLE05ymupvstn6KUb+coHe9vTRgDRD6
8KpgRuT6DgcdFDvoALgRy8ht3UYmeWaNm0UnZrdlej54ZZH8M4iq48nj+zg26dpZpaTK2FjkdRXy
dzMmG8YjLpVKVEwObr2SgTCVq6hOQFubQFROIdHffDIwbpCXsFfD8rMYIA6v0p6bOG+tivGrXO67
cKZsYUgN0UYx0fKd2/iU03r5F4+ueEEFgZNnE43X6Gju6dygiiOmea+2ic16MIggnT3WjtA4m7Vk
cE+sj28eI1Jii4MPRl7cdsAWDy9QVHqLs8syPa0dxMoNcE5g8/7lRWoZhRmVTTy0Tkxvh6Nkcugd
AB+ml6VpA6iz1LZmajS+VgrNR0ZSfasDsz81Nyzv/eGtZD6gm4XEDFg1e8TDUYu5DZAYh0urKETS
po1PsaV9Llz7yomaezPvvxroMwy7v49KJB8fT7basvs8HB07BUYuXNIL7Of4A2nbuR20KTO9UTHl
WjHU+WyJdPXT2RxvrJoyml23yS1Mg4HIStHsyNSm/fbt459x9HzZP+JoXH4GOzrA78dGkkQjVdvV
55yAjcLxqhYeKrXwX3QFvI5ikXKwnG+xWhhHkwGJitNcxW7um2M9+XEdgWqeU+3ELT2aDHC4c6rg
ScKZJ3mT/3v4PONCYAkVg/TduXfDDQEx7ktLFk/mK0KXEyIiYmE2TVQDHxo6whZfPr6XR5/mMj5E
hWXLw3Z8gVEfjm+KsHKiuWp9OrvKJ1aOXnilbhHap9ADbn/tRMporG24RJ2FDMjStjzZnw4AFiWy
sBit1m9D2hAptz6iwpt0uWfZJJuuPr62133iT68rwy2ALb4WVHgYzI2jmY4wxkDGWtX7qu4oSOy1
3i0Gz5KNPWx7NRnbcyJuXBK9NWlN97XLD1pbBZX5reVmZN0Y5P4lA/iLvrdepIr1fGWQJlyvbBFq
971V5tEiX7IrXOvFQLIP+s7OXsEyUZ+nTEh1naRa5W6gbRMw4bXsnEv0CKqR/HiKv9QY/Fdr+aE/
+Olxrl7al7/9UbRxO1295H/8x7/9/X8SdvJ///6/yUD5PySd/OfPQsvXv/pDaKlo+m8ctGjvMRHr
uHaX7eaPzp9CUBzkLjZRi9sMs9Li5P1TamnZv9EUNED//XeG3D9agZb+G3xvQSuQXTJ1cOuXeoGH
+xjsPBxg+I+K3+eVLHG0Fk1yIhcW2coa7Om1LMtwPSX1uKUA3axc8q6QEiCm+elG3fx4wX8uGh8u
8MuYCD6ZU0C5cqhAL3r4leFhjIIgqpq1JPfjpR/GYqMN2m3hOP1NP6inGEaHU8iP4RYJKT1PfHA8
hsPhWhXGa6rXzbrgq982BrJmKYjBUpPqFBvj3aGoMLFtYjSQVIdDBaRuqZ2GYIyOozouNRLTM7op
cD21pF/y8W1cSjv/f/b487rgqcMD4nRGhMvhYKQ8lVqulc2a9lN6Femy28Zppj/XSZrf0QnCn5rR
t/IEmvVLdrLGifHfe4x4UmAsLSsd13s4fq+qpIVliiT8y8kvkGXPngMMc9/OXYJqQTnFvnh3PDxw
nKOozvPRHI7nkgsgRK7LNXif+pMz1/WlNer9hTo4DnIm5S+8pXCviGaDJbk07w+Hq/OO1SY05LoC
vL0ibrteQVMTfsOrthtcJ9t9/DjfuzzWc/JBoQrx5S9//tPa08AvKvABodojhGPThpZ2ow6Ze5mL
sL4eBE2Bj8c7flfxaIJw4Vi6zEAUvI4eXwZLkkboKNdFMhs3uO9YxkUWIfQpTmXwHO3LKGodjXW0
V3HFYCUFHTFU1EVzllpdQWQ6aYFqCspdCcPuim7ozQgH4xYYcXdVsVjtgypwxV+4aF5Y1lNOT1Tr
j+YC0tH6jG4iN5l+3orCxlDSUo8vYDUOXz++v4c7p9drBptCT4dJn5rU8f4MslsVmnNUo750J3xd
rvTMWRvvWnAXrt+0w+8hfxHgMLnrm4+HPp4ZDA7nLDnUMDF0svs/moYqLXVrvL35Ov8cr5UrA+vt
k7LleD7f/eJAS7VmYXfwgXAeNo72S6HRdkqgoIBAxux4Jd8RLQm7jnyCq/R1DlvlzEkjfa2QFflU
tVm3/Xj8N/cYIiL1WmgwhHThKjmaEvrYwgJTynC9BGBf6JFFE9Tsxr0ThSkGIu3bQJf8LJwL+8Tc
9+YOkzyGrZo1Grwci/Hycf30sXaZUWh1E2XrPivkjkHYZ7lOcj4tmcaELBd+Xyr9tu4LC1hGUJ+Y
K94ODw2Hkj9aouWQcRwCwU7Q1ahyROtmNueNwKkOHKdGflm1lrYW2WKZ0iewLVbbOruSw+Gpxu/b
O88JlWIdyw/cHBoqhzegyYpYjdq6Wo9NhbLWSb7FRqn7tRUVW032JcbLwt0MmipPvNvvD7wopei2
LUlwhwNXcRdqVllVawvB4QYhjLtOlQypiKrjgE0642Gc+k9OpJ4KY1iu6OflFmiPzYA0INjHQRc7
msPUKdC0eHLwYiSEaCvjVG1UwqZQoRIDPxa8/1U5nzrRvnO1FJj4hm0aLhwTjucrS0naXk7luqjH
cD9ErrlpLNGfVbmLz4Uojk8DveO7wjVPxRO8HZn9p8PuEOkhTqBjO7I+DPbYqPit9dwEC50q5ZdQ
TT9Xk6HvnM7QqYw0l1mongqwOV4GOXfRb+S5mlDZLUAih893ELWC5ywM12YtbYRKjrZWZ1Onq6rf
aqF7MiHinfEMMCw8Ws7RFA6OxotLRbh10iC+TbT5pUecwukpaivOTYO6c8ZA7gPFRjld9QgxQjyX
l7ai6F/bzpHrmrqY1xuTcVYNVXOvGLLfxcIdTsw2b149vnEYAywjVI0oaxzN56SGw60NgFShkIl8
WA7hynCHcmcZGTKSER0Ec1G7/XhuZSZf/t2DV560BgSCr3sudpnuMg39NMvZTlC3YaZZhAWMRe6r
Zi/nZ00nKfa7kbZ5fWW7ZTHu8dgq6kXYxokOeogY9C2Ju3q2xfSJ7WQcxjG7a8gQxc84h6D5MGgH
In7uKM2qVxyMDe2OJJDc9Q3ZVKOv46rSz9OxiFC3G3VhPveCpJedGqZzupqaSeJHSogcVgHmZMF8
7qCFy3adrqmDP4mqaTdKkmX5lT7ozktTz7n1GLSIgC8rA3DxKih1HAhpCKfGS5S2/aqO1iTOlSjs
P5PqIlS/UmRFdhKveuyjaJo/hfqINzkasXF7uUhTYz3qmSG8AH3BTa1HuGTzks0hLlZtUu87EmH+
SKty3BVm8f/IO5PdSLJsu/5KoiYaWcL6BlAJkHXuzs7ZRzMxsAvrza411zpBgPTeUDPpC6QvkGbv
M7L+SMuZUVURUaUs5exBQgYYZDBJOt3N7j33nL3XXj+uKYjjAB1FYwWSLsrDaViQB049Els0idkN
emIJm+stI9X2oGSdp4aiqu2J5V0oFx2LQBoriPyfPHMyRIyra95h3vfWA4ElTkbK0zTI3eZk60cJ
jfCmPxEc/H6zks/rPHfTWdorCwLvpXeuFpcACIxXjldjjE4ssStpf0IIWWjO4wE2lBYUZNWQGjvx
/0YLkC68QmuOORc15RPZTr2GNEUZH13ZY/vui3o1AmXsQawXQ7E8LW4zXckWh1s8K2My4bwiGi/I
pchkjClaI7hHExJ3v+0qh2rMrQttIwWEfnrfBaBFnatmy9ov9KfHZqf3aC4Oq62M9Or6ORfBNmdb
uk/cXD84CajpC0dTM7wImSq6swxjXASHylN2vWWNaYzOZC2AWRLEGFjjii+2T1L7yqk8/sHuR1AX
AnIbXih3AsmMcMNpkK1mrh6TquuUZ7lZpBr+hHWI2fSNJCoo6tKdgdTyxMbL2jJSh3U+X8xUZpHS
gWk8kCDUTIHUOvNkzNVaefC01s5jfRXJGxEr85U9qOoYFF7ZzxF62NTDULFN94bomc7mQlCIo+PL
Or8clQQnvT21H6rS1PPI7PEUEuhgmE1sDkZ5bzRpzsvQj0karEMyxsaWjzja8M1WoTZiib5RZ4Oh
slUu9bm6YtDf1Xoxusex3dzpYHCGvJrnxEjPO8qtu4UcEMweQE6dSF3VxL0TY9NfiG3pjMjLnJaf
0M+ri8dtIvlaq9e08ZssN/pdv2rzTm1k0e4kyKRrs+qHek8FgbmuEsXE7dQNCOOsWqgQRtn2au6q
4pQ7UKnFgzZ4ySP7WZHimlbdBEF84l3LhXxvKhkbN0RdVeQf2kKX6olu0D7b6cAeRYVKfokDBSqP
G7XoputMo491o2dV3UU0OaobUyejemeAHI1h9DV1VOV9O/J0qNK7XhkVedccfLwuEENuiMvZcZa7
VuhaeebVqrzIey3rIx3M48tS5uUcjItEFWO5bXJocjp5AV5StQi8XMM1Z9GpS/0JXWPhl1YnFfLB
jaUNG6+Wa1QjXATF0c2ABxoW89di1NUtSsEgXyqV2XphvnnZflpPApxxc9XjCNU2KYb8Osv6zgjy
xMpCVhMOT1ltOmOgVo3lBbImbu0D/DBcdqMYmimeSkFfz+2wbByl0PI8QjUnsrOynsVIaAEaQl5o
Yg5irGIt3j29QvNgEXejhlXtWVcSQfr6UE6lOVGCpLyuxYi45ta0OninZqWORbCulvtWoxFCBW5z
RI5ym9R12phoTpdimOpgNAT+qFLBeWEzEoi3clAaf5kdiVW+n1WmBcCnG39oUDH7wsmEetCLojg2
q2iqsKq81DhK1ZSPjto76j5V5XzjeWl2n7ir/RG5OScskskG1edUlOxLDc4FmpQEkEO2lMIjelua
eTjD7usi21mwTq1Ls9nhBLJ+CZIpFxv7zox61l7z5oF8JGuNiPstru2+YKDadtmKm7geHfoBKILv
ltbFz7iutnbnNE36MniTEAEFIn0zu1/FW7lSTx5ae2jXQ8l9Tu889eCibHKcMON6pRvPbeawpw+5
ZDtyc2IJsDT2ARiLPN11o+Y8eEuejaE+a6XBwrgmiY+sAnx+bW1S+iRp7Bbi6M5s6C8bLaZkvBNL
WyA7ypT5nJG2LvDcJNXAMrCk225NMAMHTesoH1GSbl8aUHBFRNa8re3llrjgFyRGNQTxYBXqtV8U
nwZSncdcUixLJJIXl5vXzwPK1kR50zJrvKlFvYoDzlwRAZfEblJoAoSwSfZc62eKqp+Zm2FOYV6+
m9xOCJWYCS03xowjcwlohbATyaZdpwC1u5OFIF6YS6GvR1Bn1pMiCXKn6OD+WPXnOauGCzUbvGcr
sxDJZAvqST+Zqi5eEcoX4QIpSJyMSttzqk2KCFqhwt1M7Xlrw1Jx7GOnd0jZvdaegGCopZvxyZUJ
w5jM+A9xYJ9B1HiFscvB1XBa5wpR0nA/LnX5JNMqOxss4s/DbW5NIBVs8M/WVImassxML9kFhyks
p9V5bs1uILS804QbLFLP02D0KnODo1SPi79sbqle5GOHPbNY++HS1PLtPnWW7lO14kzws21weybJ
c+LtBGyoLnBSLX1VJPl0O0W6WvZQ91t5bAkNmwMQVRA8FKvSqUeVqnxZW3Mlsy6VdpTYBC/spjb1
7rEAYE2tCtXCWTycmi9bWfZhb0/lS5IUXe0LTWapD1K/nM/aaTnVucYJy2LaHbYpSrjz1ZGyOtQm
uerxvGHPV0dt+TSLVd8Lt0QJU+BxNIKKF7wOxdpgWZ00N31IF2eKUS6sIpqzRHtLRnUmF1gZxRzS
XEOQnedWtt8cgjq45QFcMubOsPOLxoG5RMXkop9TRjXYejW9EWbFqzW4Ws81pBETdskAaxhivAAu
v1ZveGmEmpLhn0lCYrrT0JXABIEdJs4VbWhyFtlJf2qtEmcowHJWrwoBm7nvECw2kccNreJzmNYs
hpkjyM5MK+9xboXvJe4z1aRpXIJrzlu2KtpUBmYwvqOKW2ERHyYNxGJj5vgJ075NsYMLZyhwrJnL
A5HHbWROuXvfbEXXh16XrPNZRv39OlOI0hCyM/2+Uab0fp2boaXAr+oPm2hn8co8CeqVOaL395Co
1ZfM4/AtTCDosYRX+lJS3abdSFRrVlzIcbDEcbL67qxI3EnEwmkEq5gijPmwuTMGW69e6/2m1BhF
AD6tRFpiKAMKZU12g8e2bbPAdgSdBWXuhjQgGq/q4ywZlRrLoYpLzsXKuQWzPUxyL+YOaW03VGW2
X8HlGD56RLM+VMJlGJrWc6UFNODmT1VqJYjssqZ3zyl5x3xfMMmafAbL7hZsujs+eaRYcvsn4Gj8
vK+qc53z4rAr076msnGTdN/K0XDCbcBFmM1LZuyV2WjZ1uehhPetacOzYkjtRYzpRF2UJnaw5VaP
dVw2GxIV5CdpQFdJu1eLPMfIsSkY5Ksx4xYl1IEkbe7nasE5LuvYsbr5SoH9rp2gVVywjgefBRLE
xsMDhIRXYVK3gdWnpMoN9LF0JwyXCXE9lRDFTdHhHfH1Tmv2+sDGuIcSJDAj6B4/s1l193XMTYf8
KnNdXpTMBCzDq8bK55jzmIeZWDGH44sATqhleZfvx7Sta6LhFdX0zeqUIjfXuoriDg33Z6PJi6ep
pBm0G9YhhzckveYyrxKvjxbh5IbfTkb1oaDD0oRj2XOH5q50SjpVs37okSdQdqJTJCpk0OAO05iQ
pk8uGnwq0+2Ib1cGdwb9X5RZTRW3IAbD69gXB3fTnB0AHVTKhlla43F1N7cITDHmGMjNQaEKmUkj
yaycMyxjDbFG66qoFuSAtvwwsXctYdZrji/NxW4DRRNViiuiyKFDlNSZZ0ulTmakU+oRX0L16k9G
2V1ntXTu00UdMKcuvRJjweWgZ+OkjFvTUtRIcmv3TEJyqVKcKSMYWWtpIjzr1b5BCTD5UpHysaQn
grTVERKPlFDsaddqpsULytPKhemsyJSdZRN2JFJ9ei1w67RnJiB29bzAQ2W8uu647k18FjIqqrx5
dsldMWOZLPVLwVXKnWJKyV7ROIYAgm8g3DXhHjUh0ehN6RMpWpl+aYzbzvHGkWkvz5Oya7JUgw/d
LEXc6LJSQjGP7UFZ7WrbT06tvPCcYhmynKboUc1w9vWbavLO1nZZbznFSjbwDWcptBXuMk3Rl+Ko
4Lo9kALjNb7Wpdt5ZxGUQVFqKPMedeM2Ryhh29tyEiNn19nyQGtJXg+/zoe5x+Nnbse2PwlKOH7N
D7C46tOXr17BQ5rktUbh8ahgoMZOy6hIxTmvJzfgTBMnaDp2zCjfOgM7NpP2KM2WpL6QNA+MAOGD
81DWas5lkposf/R3pc85Jtd9vao4nS3ctv3eqwwQA9s8UtJl4KBqbkHoSL7mTvpCeW678TCy5fQc
6WToVHoFdsDKszur7igZ3DxXHyq3TkEipa0byXWYtp2ZDCbvdspwBrfN8w5uzgIJnUuFLWgt+RKP
IutjmS4C8xmGIQuU1eIWPjooWs5M4maM9sbs4ATLym2PD2oAZYQN18Xw3WjPtlyyOQaO6dy5w9Rc
5Oa41jdqnblk5GUFYkenXWFCEGs26jABcnY9g7ZIemQeZd+bclvnQOlT49IcpMNEP9XhnFEU1E5k
KzQuzpW6WuF1QwRUkW3Bo4radewn+lejuMo8R64HIYBExAzaeOrywSZDDHiEm56DKXfkjkV/m4Km
WVqsgYVNCHyVenbEM5okd65FiAMH1NbCgIUCbIih9Yn+KG2wD29VjhGi5EJhrQ4lvxVzHvyhdSRr
Ahd9JqOld+gKJ139viuKdW9tY58HY2GqXVSBHtp2aUt5Td9NuPd238rtvpsSLacoluujCxdAjy0t
mQ8JnHQobQsFXbDM+fJ504WyJzWPFcnGMrUFai7kGyFE20WqyI1lxLTymexTO9MCjIBNgzCqHbQw
p+xYLhBF1QTRNI4cIUkMDL5bl2U4BKeSKAfh6qfQxnLqbhJ1IRGlZfcYjpAaiw6/qDTyq1FxMi92
2cgUXxS6k+4bmTIS7UrF6+KK2ngK7dZz8nBT+hUz11DWlGZmasSTXK0uVIyl/mJWinMpPH3TYyM9
vSSwi1J2/KmzQ5sjFtiElA41JnialKR1GMMnh3aYS1rqyU7PrTlpoeGhKztDnNl9djeHCm0xM8V+
WLZaWhy9McaeYJBuUDCjvnFWI83ulszs18CSHqAeBI+gFBu3pePsobR5aeveRDIuKuD4NAtq6S9a
lRJECCRmuRitHIP80rKZ+96seHrMblVz+kWIyYliFOmDSgWmBGYD4ijEZia4XUqXwK11O3FcSB/K
Bj+v3bHBb6ygNdpqFWbtthKuDM6CMyRHi15P93NZummkUXoeSoMvDYtilpf0EhwgEUsykzthWhbJ
gqLpsU26uJHBCBB36zPpy58WfZBXGUUtNyoaooaqeYKrSHcjLzhI9zBdtHVLH7U656yeaMty0Vdp
aQdChaW0AUQogwJixZeclfcZjaL70CsDspq6S3J+A3Ni4rK5or/jR+IX3jx4OkZLmKNv2Fnymq19
C5rRWxV9n3GSZEfBb1UFjeicIxXitu7tKa+X66HHiuYzmxSCuLraxUNIC4S1Z3N7h3V5HK4K8Bhz
UMu2f3a0HDdkTWX2pqyV86yOXXtE0CzpWiynUJehsceakpquy3lL4yaLjMyyLoqUGfN+tPUtP3Sd
UB97tpwP5lQT9LqOc/kwOLn62jnaol+JDihdNGX5aISqyRcetmpOd63oUjsG+1jsTSvVGVvTKxt9
YzNfGBnuBNuNHgBSJlC2KLp8JweDM2zbU9gj0dO2a3suzMNKesar0WWax86gaM8sH7K7pYbO7P2Q
rAiNbYcCIqTPUHK9cxzDcg2AfwG9kax0FhlEvaaDkiwBp2bItHTI1AhmJh2bwdl4oc3NVj4PHA05
MHsub521N9vzHOu06pvqJI3Qm09RvDRMhpCNHDbnPAyKuV/VTI2EzEURqka10E5E9RZbeU2vgd7j
NESi1h2OruU2jQFaq/FjbZTKFMCGaIp40ib1WcI6KnxamIzFAGh2dwXmWfc8Ib0D0oc5CnCgRTVz
xZJ1UZ/bOMTjtJMNk4gxRYmqpg55anjFuWdXpZ/O2JhIzeRaYLbXigrDbWOUx8rYFuqYdoRCUaQD
weW6qzRGnBUeiLDCtDlFTbSLP7PUlc3pekivSmSab46SZnAK1aEQEX1o/OFTB412J5g3qX6dcjsE
0txWRg/dqrTM72tuGOzbnoyYqLdRycsYtFKpu73WwWxiDlknVdRNZBOA9ZNaxRG76ybad04Pg3Jq
Pyl5YW4Iz6b5FqfetCLO2ewe6IurkR2YLctBG+HOsiDYdb0vB/p4/ISBdahsSvGYqsy+Dt7Eon9H
w6b3onozbcoe2phmPG3SGoI+HTM61R553zHxBGu+oxPCyZ2VQjsBQtrW8Qsd0vpJJN5xcGlEajAR
mKZqx0U3HtWWAzE8GI+jYa51sedsm8uZRBBpuG7ZQOfW3Qg2hKhVjz4N3voqEzKjFZVZ2yO9HIZn
rgppBIsyfQ3VKeaP5HjQadDt7IOEQgUrrLCnLBg5h0BhhYsAa6AaVl5tusYJyKN1oiOZCuO1YMGi
qeSY6y7ZCrzCjuV2u7nsuweeHU0EhgJ3SDCqQvk+bSPGa0ogf9Aba8eCwElmmrdFBqKu4JW57Ya5
nxOfyKJKAIHwFWH3CfMW3Wn3VBYqpcXWSQ1+k6Dz3lA+c6JxCzAtWbqhKNBw4joBE9BJXhDzux6V
PEm8eK00a4hZ6Kf2Qm1Z1Hfuhkx4v0wnOImeEoISwp7ox1jXRPeJfm7JCWhDTBymU9MRt8jlEsyM
qbBCYWG+H4s1I1LMSp19hvxH8x2Of7g2UtsMEkUdbmyjt9rzolLTS557sqUKJCTHxGoNgJFsCgmB
Lhm4qTEtGvrPQ2Je5GCGSdsGuwCs1OzyMqLLlUHUJDyk86Fv2Fhs9DoxYxhIuNfzNC1vvbQmSGqA
N/WU5W1t+aA/HcWvZmN6XHJX2cJtGzZ2WaZBoRgJYyJom+P2St8hiVLmnk3oOhaUt2KdAegK26rk
fuT6+NyvvcZxCPJnczkWG1dh6206hASRtUy0GvfFLjv93tw8Un5OvV7pJ/qC6aJIdWgYa2a8OQNm
q2BtZPcB6oG7w0JOK9FLFIX5hlOvBRukneRxnhmGGjHLhhszGPNHtA3T8zLP9EmS/OQXGeau2tXd
tjIdEQmrc0ILxPAzLss0AJpQ2QAAiEiPRoUJ165V6vwM+3xpBR5KfXdfD6t163EyKlhHpT1cZ5yU
AegQk3RDg3u7tbyhyCJhwlrYraio9UuqP04sFQ255Nw0IIDeghAuhrBqMnX+0imlV/W8lM7gACht
PSusVkaRu7bjfj1X1qXIbvTaqY0ruSzTenTB73q3rd6XzoVZ2vn42YLAU9ITKOguM6UcrjWrJJeC
wSMAqn+gMPqbeTITWjQR6PsdF6Puj6k2Zi1Wm0MjTMkknw/LaNhHddHJFa0nI9Y3Lsr3Me3vktb+
v8ncsVT9m4n13whwr9qf6qfm3ww/VU/N67fq2/ev+1V9a1hgcyykrcgbafYhw/qz+NYwfz5JDLAw
4euggWHxmT9jTrWfGTy5eJ81iD2oEZBGDHSTsj/+wXiH9bjIVxlyuBav8+/BnDrvg/u/DthRLNFo
1RCTePhOUIKbPwzYq2kGVcxYjoGoPBT5RdcbV6lonxk8bfSVKvT2ABsN+0Em7pkwqjMyoy4pnyuz
PCd7zmbTVj85goVYsQE4G8tbSmtwrdMLM3BUkHutm8Ra/jSM+mcIwmtg5i2VuWm2QTGNqB30gAJo
KJvK34bhorEskD/AwlkUn0Cj6vq+uPOK48AEGIay6aN5SdyIxkx75gkiXnaWe9a518cRSonjXOqE
AmUXRFfJXWdGtQHKOkrGgK7ZDGp5jBnE+oODwhg2yEFV/EVEqAGEvPbKm5xkq/Y2Kc5hz3dtYCXh
iTBUYvvd6eVV78WeeajuqrsihNMNTPtL92Cot3AKTxVKwFujxOqyXVRxFVsflCSkmVl/hjwo7rAl
w1C+V7RAbVGFMcd+y7Tb5o4Dy31XXbXKI0QPeNWbD0Us9RWjDTYf6exlV+zU3oVlEwzKskvosQJJ
5KSwhYeKs4HX7W150yrQ9+NOOufAnqumCkjm9LXdwElHD5YskB/XF+Wz8nl9Ud//Vt//Pr3NnsYv
v77NnvSX8Qsr/tf/pi/FE8ClnfkyfaGU3rEfzYqONWAlajNO1tjbdeUFXSlKxtJHGOdzBvWNM8rH
zxVng1ilO6m3n6BibiQp41H9WD2ZRjCBZyzvicq9XdRDOUaAinwtaA/ZFi11SEGPSHFOjmUdaFY8
ZyEKCbs9MpVftqNtBIZ+w/eiBc1biRKiPbr93qEW2eifIozgTWPFmRIxGf+0BC6Evb7yDaI+zpha
nv4u7+io9r70fO/zFJhHn45k4LpPrRk1q+983tX9vhAvunu0RMmmExnqLpXICQN7iY0qXK/5PbOE
uQtImdC8b2ffvF+vs+cEkOFwXefnDj1Cfd+cJ0Yo9pk0A9oscPxuU+WFE3ttX+iHSsbpji9vs8dl
uV2Mz1Zzdm2rcaF85FJNTfwTpgNC/jR5w5sBbMdd2/gkm0gz4tYdJZTToUSK0ga5ed6DiDWW60zu
jWmnbiDtwk5hWGoEwIEdf+wul0wNTrNPCrmdlVwayaW4qMi9js2zdrxwbz5bEA88klqywDv241mW
RWnL/c3Wfz8o17TWSWCFltGHhXoNZGf+kt3nV5dhHLrVmfsl7gjvBEH8dKnQhvLhG3COMoNtY7O/
4TgzmcFwRdg1zYwt8owLekHVvXKcsojvqK+RlUbDGi30E8bkrNIvyvpLkn+Aye6XK2kbF3Ngjk8A
yKOBHpupQkG1MMwqtBJ0BjzkfnXvvE81dDZl72XnFTNhLX9OaX4vw1kPX3e8aGjhifLCwxZK0XZ6
bN4YiWv1CZNYTrTBI/jN7rbuvpSQ0dM1qKslcnD63G6YcSiqQ3XzhcsCc4T9WQzqvnnNoVPiJAuA
qzY5mQujF8Ce5GP39QghjIfGK1r4HCTCygCoEmjO5zJhWOC80ab4MBY0ZfYVo0vj/BT7XQnfTe8z
7YPpWvymu0aNy+axUR/VKhLkG1+5T/r7ZHXwHarG7Wyuzg2mbSqtQ3v2m1hW1+p6z+HJFPGUXshL
58PMeqj57U19wzmKP4QgK+/vNEd5OVy+/zP/9utn6OTzPmvVdlrQZPv1DweZ4a295Ag2zAcWxu18
+7DO8D/8kvk6RXjojiHYv+vOvALFqK3PXPYkcCrLM4cmoE9X1lpxJX2gC56aYY7+gNBvf1QBtcJL
q9RnrQHNqtzSRwrS9JDS2DR5FE5zGIgq8CzHP43F3fWMEKhMHHrrgb7VHM1uyGnELzaG11ZifxxU
1lXcUuKWZ7XBmC65MIiuSnlunpnQ8pNDBr2bp8NwJRS493btwGTC5/TqiY/VbMdV2MTlhAppynzv
yb4onuUcdOUQmN1l1l7Z6WPL9pjApGn2mLEch9FbvF0JsM5oe04KjI9Nb4bjadg0IblYltNcI6gB
glF4RmupX4+Oy8dkp3ZPOMCj5szips3pelgLJakXeaMV6w7o7TaJq1l8Sa0qEMTg6piVC4lWnLjC
Un9ItPKZjf1TUQH6WJTTWCQnF6EMe6le13S2EmkHqrn623bDCYKwtylIPcN3OdtIUzvQkUETLc4r
m3EEShrObmHd9tE8f5nTC3cAGT7vbFsrfVS2ZF1dM8piMAjhFgUdC8Wa3+RWY0aK6yHQYpxF15G8
7WE6171jvdxptI80l+aZbpJW0YVUH6A5RFr787TFCnwEZflsadNVWWgXi1UdnWp5rCv7VW/AbZrH
rPn/wQCmovsCyfRbRegv/+NP/4wD7H99W39qf/m6X4tQy/r5JNPGIgMF4GTdpp781QHGZxB0vhsO
UaCCF0Y//7UI1e2fT9br77xhX4vQ06cM0yE3weLRgbOxf08R+r3O1yFoyIaucgJfQQ7AE/GDtlTT
a9qUFkEZDnq0UpqDjyzlY2GUz7XM+p1HBFxMrMs3T9L1rxXutw4w7aTS/qbwff+pqHvRVGPU1yFb
fq8s5R9QlBSZRat2bP2RczHVK5kUa16fTWZ+RaeUtcs2dkVdXZNV5gAVZnMv++wBOQ4ricr9rjaF
Gb8/sN91mvpNo+J3FNO/nLt+Cvp2fuX16V/eXn+Kmj5/yWrcgsO/Pf3kl1aAnEuz8d99/yGRCF8f
2Olw890H0bvT8Ea+9evt2yArvpRvlL61p//z//aTX/2K96iN/viHF+iB4+m7pUTIfnu56ifb4W+g
Tf/7CWv6p39Sfvmvv/wL7/znXz/86Zd/+emX//an/3T66Jf/+QsWSD73X/7m+341Qdrazzg1sG5h
rgfkw8v/51tA4VMmHiT8jLjIMMOeWKRf7wGsk4QucyrCxo4Q+XR3fL0FwKFaLoezU7idym1i/K64
iffEvb9ejWjbIbJy0MNhbHBmZxTz/dWI+LanfzNAb8CvwQ1QNwSq2N40tIHwhg5N08Cib5aG8Vis
XpMhfxrc62mshgea7b4668w7zFZPYpOxfbHTE6v4WNQOzMVlaS9Evo4ZuHY9vXft2kbYaci7daQb
HUnE9/ti0P/B/fXDwfL9N8ITAwPDYoXgD0/dt8rt3FMcx4T8Hc75ifm+ujWoQLxORUE7izSIAeny
4NwPHpNwFUPSJTNG80a6AoFaRT96MCirlkK7Zoebz6oC35vMtIfSJswgAda2RxE67L+5rv7OovCD
yv30KhCHyIqL2QE39I8prG7PUZ7kMOpqtLXxSLcySuf6cabLHuR1xzKRELD02z/zB/je+xOFjwee
zgmog0Lo1M75RuLOi+QZLdO9ELy4/lAW6yOzdbq+UveC1jGPut3bcWGodkBSSR4L2Xj/gG/1jif6
4erDWeLqSPzZHsiE/P4hOJ2YV2fiITC1YohrZCRWocz4uGiGDCrWvksVKRhta3vbaZDAo3JlwO2t
oxLZ9pqdZ6jjfEOULwIovV8Y1Ne//SS9o/J+eITkuoAAYO/Cnvij2WcjdqCWsB1Dz3jMp0s5tQGC
ciZ8GqpL6Xd9G1TFESFjsKnLmc4hqzJeT9qGQqkZXVkkxe/oke8qPtwk5Q6tUMP7BLTJV8wPAuAW
mOE49+56dCa//dhPr9/fPHT9nU2pOzg5f7i1u6xomlq3i3BQWmYcC6lkbQPsE3Y5ATLKJg6//fN+
iDE8XVC2weXrsmUxr6b19P2rSc6U6UncWSFw5DWe3QqJsSh27YRMuarL5FKXxrMc0V6pVcsEodyw
mpzCBAaNKY072PYOzXz1Dx7W3z4NPCqicmk3nfxEP0JxpOf2Fc5kXsF+mYLNzHR0kWO/Z41tw1Vh
0P3+NPyuffQvu+P3u977TvbXLfE4vfWj7N9+unwSw0+xbF6fRnaoH7/mu330X8fG+bXO+80m5b9/
lj9dyoFqmWoAdsDh9Y9/+OvX/aU+ZMRNErprgtr4NouJ+lBl9bbZm7iagCRy9f65PrR+dvFcszOi
kjpBANhR/1wf8im+DQZB3cQxBLjr99SH77bqv95BpwIRgx8t0lMsPJgR54flCe1ECy4/M5BopWfG
yqkJZU+YJWh31E3XsLcWZTRb2Z2ncaTc7Hk/AS8FOE1YiEViCKbXdb8wMW42KswBxfyvy9PvutZ+
s2b7V3jtnFq/FBqgulyGSRQdp9bv/7kI+w+30V10+xiF//GnDyR7vfXNT3eUlN9dVn/3W/6lDQ71
VzXATMA2fC+Xvp5AaJCf1qnTEYTzKpndLBxfrzADcAVcCFxffBX78alm+3qFEQQGhNQAAakRcw+3
wvw9VxiHjO8W6b/7wL/dhFkfjL7CVoRGNLF8fDt7PJ5ZREb5ts9RRvr5PGW71pourUq5KczpkfN1
iBH0MFgmKT1GVvq9JDeix7EwlQiwylB6w1WJFvWz6y5JMClmgaLdBrKrp/puWuwPVDwZAqmiJfch
13y3X82jim48KvLtC7PxT8RANvGKTvZCqRK6GMuKz6K+nQUdihoc/Y0cER84U4v7T6tE4KE98JHs
hrPnZUgxvZwWyNT23W2vw8rMFg3Uu8yX3Qob3q/QVQQaEoF2IYi0oR9Uu2bsTcSFFZm4NnPapZYL
GooE1PvWNJ6yPr9qavsWLQpKWRUpTucC1i6yq9ZwrrY2fyQ994agkAtKq8ss13e9RYhYXQ6SoDEX
GZ5lzKFb4HSwUDOFvePtTFXqEerFSwb2X2Cpk9CVIuYhF+2iltvFynYeGiZ4oXpypT+r6hue56ch
sa9Q7A2MCgghM0ylhJ3dWzHZp0NQDC6CX0tGGtmvF42gsaJNdN2G8twQSOSSxrsrk+rQeu5R6pgS
6rFd3vqh+wJvdAgyKz0Rq9bDiGhgKNNgbtwnkSyHpISjr4cUogXkMcb3XjQnzrHJqy9y7cF1Cckg
v6mBrzu9ONobxE5Z0VQriorwMSaJdTCk43DQV3X1q14xr5qeRjecnX5n8hT6qAto3KjLHlWYczdr
z07D2FRmQ362IhvMsD+0vtvUwrfQ0xEvmSC22IoPeb491JlDTmrKsyxJRuvQzl2vEL8vxn6er7dT
0sKkzMrZ9r+pO7Pc2LF0O4+ICXKzf2UTrSLUd/FCSEcS+2azJ59sj+AOxTb8ao/h1oz8RWWVnUjY
BRdgA75APmUe5ZFC5N5/s9a3qu696xJ3WzY8cXbxa4SKsIHRTeSsiELDHO2DY65Z0JICdey05cYm
32urjPMzQipCaXLIYb5oGMhjcKmRdDai2Ll2eZtn3RMUn5BLiCnx4GXtD2z4DSlMfqb3W0lP5nWD
7g9VEo5N6iVxs69ZaLTLRS6INAbJDNnyOyJL+krbtiyXR+RCMhZ+pb7jDfLcbA7NtgwVbGYzmQgR
cyWZmbwc7t3sFFu7vVOTeTtdg+rgZp/zwUFRDxpWfzFS81SRphc5KusVRbu10WZ5PdshFT1INRKA
/vx/sf74//A+4Nj935/+//ovgIb+E132f/0zaIgv+/2EF9pvCJ4442n1rg716y3++4xJc38TFsgd
mmjAmjogiv9xwhviN458CDxC0IL/3pX//YR3f7O4k2ACYXZnBcrh//cJxN86uX+U58hN8YcinLHX
FQV73cGCrRZ4uimZ/ni+y0GmkriGGA9bMoKiIowLjQqdTF00pJ394bP5X7SRQDL+/NdBRnJNjMRs
b/n+/9xQSZMs3Zg0Zx8llPG2un36qQKlwNzQDfXJUYyhpzCvIKXWpZg+WWsgkisQdJ9Roln6jjhf
VFdEx2W36MviAnlyN7iEF6PkNwZa2CDprRQJJ86lY2f0Ze2XVTPtx0GtKj91ifzyZra+b3mEetQz
cN3QLFkChWUcaTUCYZGVL2bScpRobabf5yhd79wJOF6nS5YMoLaRlBl9gW9KYbT81kYNk/l0wDVn
ItIEH2JkE3EcGEVNT20rmtU+j8TF1RWUx8tiJy8d/E4WnlrhkgBUlQS1maZyXb0ovV4GDCoJVSX7
eTzHbVG/duiv0QY22UNMlmO2y/TFGH1kmwhYiFAYIh/ZvVA8ZZDybhzhi4Vav2jjd2bnEm0N/LBL
jDTjNomS6waa6+DN6QYFLVRbCMtzCxAwvrJW8kWdMMfslK4cR9xH8XJv531VBrggmtp3GkW+C8ON
XlN3LuqAnNKCxM1K7bALqys3ka5O08VQ0+6K3NWcV7Eg6MTN15efZbmkV8H/wq05SHL6/E6FKeXP
savdTzSg+s7ozc5kUaUN9/hTLIUVxVD2vj4g4EH+Y4zqFhPOgOBpwpvCU9uQO9cu7hP9e9LwvHA6
A8hvwP4SBWpdaMqxgZe9MD6UslOEX6DNikMrX1CJV3Bm75apHz+zdqKzHdy159ROh9kkYaMbJdJD
h7mSaiIFzdeZOAwp12TbxxMC4Xqalue+mRAqM+rPOEgNCy91RJA2WPGSpWyU1GZAOIq9qZCczFsd
gNt32qh1FRoEX7ComOzixkEATxhY61hfJJZkGgIzLOpVTDJOoCZEo4cLgjZ1B6qjY8VQjMObMV1v
LLEkIvN0bhQRFrk9XbjzZ+lF+IM7EgpbqvlY2mzvDNivphcZk1vuy6Uzij1gAtSCPCbKp0OUeBII
RekIGyfrwvQ6Eqr5zSZR1ge5s3TYhCifam9IFPmImIvDQW8xB23QKBkFaRsG446IKMLJ6+Q0fzqT
S4CLlHmfew2pxnk4rjAD4OKnHa715hpNdIVwlR5xtdOPO2QNew+HCcXMt/Fk6vPE4j5NUCLAdjYQ
WynI4PxJXVwFU37RaxsQDsNT12MiY7nJeCMED5WfbJPsBQ82qnMu50pJwmQ15RcJPgNhjJE2ECot
3XoJWzvtPxrLQZU7qTEu6sSZisu09Iy6xdBEbRClqQ20BqXX9wQDqD9lzWJ3m7lpu3q7JlpqHlxl
ZR3JDmoKBfiACs2p7H8VyXUhSjy1qp/6pYOAXs+jQzXZJgMJH93KJtmwCuuC4LWlCctagTjDXl7s
tFOfmmKsHmIihKCWIBe7M93C1MJVOoIVUa7b5f+7KUDzXT327fd3zxjg30Dv/49H5v/CTf1f/vW/
/eXfMR//j39s/fmy3+9r7TeAIzq9FRsehJrulZj1t/uarou2i+sSsiPd/ZVh+reO7Hpfk13AFY8j
m7DZ65zub/c1/8mAh3D9H3HhEen1T93X7vVC/kPPf90E2ddH376SY4nT/FPPL1x8lsAgMy+KavUz
RTV8Z8z1jIZ5ZQOtwsNEbljvo952nke76HcIaJXnSDY3UldRkRQKm1QyX/kz0CFG6j2UzsaIKXJu
uVdS03Cw80oHUY9b+dk8/irV9rLGxRiMynIf8aBubaAe4Ty4CYbAOt8X1jqg3qzIJ40JOW619CJn
572ZqJarWj8uc/SsWom+qfol2UayPWpOqfjU0c+NpQ1nggu+I+5CWa9ELrMJV4upfJXLOIadXOyD
EHW/1UW/hED17DDD4uZhbO1/GYr6wLdSnkaU5Tjw2tCd6H0qXK54rRZxi28/3ZT4nVi2rxzkbsoV
PFljECk1EXxTf+yJet8s8VCFq2OtjLYhVjW1/lUbK3txwKJAAsrt4CTjU1Y0D3rcfAHcQYofCT7p
1PxRyMl18II/RXlr7DiLd25N4Y8yEnVw2ayHdXSq3+fS/9RY5aku+efP7yObqP85v/s/m/Jtv+sr
NvPfwj7sOtH9h7X4f/7Lv//Lf+DN/jP0k6/728sNvNNSqZohczkg83lNf3+3XXifoIlR+zGLBuqk
MvT5+7vt/sbw5a+c0L+qEf8wzzOs39CSwqUFi42EkGncP1OLs1O4vr1/eLuZ5vx1qMhCjr8Phtmf
3u4sTgmSWefMV90xOnT4Ed0CAdBkv0UInDa6LQ8u2j6UPnqj7shcJ4povtgpGuERtti1LEyeXHMZ
FmRASf48ZTXcEx56VAdT8rQIxjFJYm4jhHRuqceogUyLiTttJxZlEDBP3aKTFweaDX9E2HIFWzWu
c426DaXEnmm1J/I33Mv1je6STz4csMiCGIlyz5jbPDAoXa6u6tQ+5MmtGNz9bCFVo/E4VdcIpXx+
6KgZKuMVp7fXuwv5nfZelgj5CnW9Nay8gCecvopISKADyGNsJVTaE+4lTB1KUOYMlYrlfdYwZWRt
vsXEv5EKiYTYfY0ueiORe4dmEBMLtrAUrWIbX+oKBeZ00JpLjyOvSZ03i4Q0VGyD/s7Uu6Hjr+ZX
cAYiQImi7wDwBGOHgqizUEkN6rMkqL3qpuchN36tMI/RceXPNUm/CERSiG8bByFVge9Ezyqssfp8
dHNlZ4/YWzR3Mxh5fJgElaSbJTtjetDniCzZan6xkaJ1zpPt3tqSVGLFdPyhvDq25tuWFFi/wvm2
zdlqrphD7mVmYZlUd4iDtmjgb9T5koyZe1+QKfJSN4580pR0OKlR/YJB1aPKuMT8oJ2qvmlQswr1
Wr83h54Qxrp9zJLOLxmMIFshSrlM+jiwMEOS8FjvCrLkbPdzdZQTLr1jX8xj0CAJ7dbpYLK1Rl+k
76+Wt9GR6Us7dL6cypJJj9qGqlPfQcp5mYxMfuJTmL6d5jXiXjLn5YOLK4gj545Iv7tWTH4h77kw
iX5rPSZ5LLHmOChLuo2yodcBqbHewIPlSjOebMPtXuahel6KvPNmyCK7tF6yjcyIcexVRFMDHPVZ
13xX1wObzaRZPZu2E07aCTfRvbCaoxVh/ym5KK+zGsw350hTvQijaTekuzIz7xsoN3XNR4pENc8P
RiGQ4BYIwywif8v9NebRAlZl7TH3+3pJImxi7Ga4TBgZPSy7zw4Pt2l/ZXGJke2YM/7pyqRmBxg4
5tEUw4ZbjUxz5Epu94Q7/TEtfq3xMV6yZ9Ec+aMnS8+JxB2NwBova/npYqNgkKonSPZA96DtTbSZ
NvT4V8f7UPP9a8sRmtOnhnFfnSVhvcl9JPj3OsIo4u39tiMdGRDQonS4uNJnuah3LdOxJXbO6mps
VlF4moUIFEtQMktkkofCqYobQB2edJsnacX3jb3X5wKq0yjI+9PwEtSWH8+O9ESGQUcQWuM1+kzz
qPzMmN6OppPdaXl70uXwM6XppWxBMK1L9lbHq71NsG7JUT+7wI7wd6eS7Gdz+QVsKn5bm8a5n4qa
oXFU9QGNO4NQXXtKjHE80IohFV1dwuJlhcFe13i1aElwTOI4r9z2TnTmY6tjj3amU+6226zIqp+c
GJ8XzPjogIfY8KSIaDZy/jwYlRnpcPcAdGxjdskB+9JuTJTTkKtBi+64tbsLVzgTi5KJmSk+taLd
FVF/bBflMeqx0NvZu1FOfhZXJDk7IzQZhhmoShctjMGNBYaCelTGYSw/ohliCktOvx7FbaX/TBJp
b2bNb4NxJF3VL5phJIO1j0PYQ8nXFE34E03kCVAzFpddDbJPqE+dr9ttxah7VS8TCa43oIPwKOML
xTPc98S3q+62q3hMpWNDXOhMJejkdRC5BBmYt9iLenBpunwrhYOwslUJc1E6bopV/TVKR/fJ1kOa
SlMfQqALpXwVtnzLbPD9UfTWlgeldZ0HmX41Hf6xqLD9XGKj4yXDYs7L0cwohALFvk3Vg9HHtNfb
Xv9Vt34PUSluOCHlcaECLePxYmVlEkSggfCtHvIObSePYVPzyOofdIKMQ4EBpAz4kZ/mUxFE1wZ8
Nq7psN4cgfGwNYyqy1vHeSZs5V2l6rQlqo+uNPKtudLkFTZ+ssWZHjQk8tnU3ghnvWnK7CExrUcm
dwxb2fgWx6Z0znaTXuB3oCUfgJXy4zElYVLymIobxhOMkCH4HGBCBatz7xjxe5mmQQxxIUqdYOhu
DOORJFoeMNVP1Phi4JUROTiJPsc+PfvsH25dK/Ocet+1N138FvXyonS81PJAEIF37bCHsvVG6ly3
LILEbiHjxGf8elu7Vk7mXLyn9ry35HNZtG9Os8CvrZcjlgnyZElKD0ltaT0nYpTVWMUmcXv7bDUx
alyEo8nYXkM6NLr1abxRpvxe8HfvjSvEv4xjDLBgEEoYb/G0xTKNuSo5Fwb02JHf8uJ+GUu7iaUI
HAd9fgbCzU+KYjvAd50zuR+QKccNhQbrbt+sx3HvVh0a4oLkp8bI32ulfoqm6tNAXTmTyIuYJwpK
VLklTzDbyU3d1+Mj3spNkjtfAFOsQMTGV2+5r73G0HuKe4BFOP4wUAICKVF/LEJTjpGC9bAyeVTc
yvExHHOVvM8WA7llXkHdQncxpuJNi5d5P0Nj9KUAYIOqiLUTP4w6PsmZjFrXxf2npBtUMGFmt2+m
XuJLiO41uWob2cP2k8DCx5RBV7MW6dbgqEr6dYN8ZZNjNYT8cmyQwkfzdtCvnssGR/Lw0lvjHiLD
NS2eLOY1XWdPFVQmK95MRzvWNYLjbI8VJruKldSttPl0JKL9Kj+Qz7tjvHOd3xxJBKc6qPGz77nE
hA+zacP6ZLuWbmDNKcAH4Q2q8j3qrde4ULERomqlfGz08h4VAWqZ+UFJauiIUfkOAQR9r/WYy/5d
VX/KUt8O9Y+26IepO2rxR2wOPuHK+0kd/BnqhI3xLAc2gWO/UVumbKekOY3OJRIHdXzReKMjZO2E
v0zNwVxeK7cKpbrs8mzn4vCu8I0uCfNS90VnLYdLj4UaC4t5g30k5QvHGUhjiyzXNoJZNem0TFBY
827SEq6L8pJdC7xercRrW5gBEi5oDmAiaFxNZ152YmJITLF91GAD2COp0srwCJ7UCoFzku6U/agO
r9KQH2MDzEANcddux3OW7OGAHediCSqrVM9M0FBCG7/aQRKZqxqhk9U7Als3KmNDNWp2TUFHLJo0
kGbFjqi+t3KY4878iUt8N61D5bVomzVHHERq7YsYcI+6zhvTqp8djPK9Ix8As4qWxyAR90P6A+Iq
WLWc01Y9wD046Gt1B1kYDkHpgBDA067bwwuwZOqPPsQEqDF+i8LKnDbEi7wYY7tPKZ3OSpFCueoi
6Ak5B+cVq8KzH+VhPJazhTVF+upMhC2/i8ypnU3PFqrsDrp5GspZ5dDRf6xofa7h73jkp/hxMtgY
BfVoZ9EtIyASdzUdPWune7NpPxEk9YE78zuxZpzamfJQVARcL324agoJzNot29f9VH+ZtQwik9ah
ZOF2KFSA99y2nZk9DutzZaAWb/lA626v526QrEKHsOGc1KI7aG370husmN3l1Uyml9wWJ4y+R+4J
H0nflTF6ZJ4RpCI5kT24E4BTPG0djnMnhQ9MFAUR3n4FiiFcFmMDv0NwEIsmbLLkKC2M4wY2mdVa
kEhpEEKHp6xbd66C0LBPnxY+cvKag668LtfgWI5AOIKuLzDdjP2zU87UuoOa4LFet5mBzF2NzaDJ
+o+OYR6WKvUXpWv7blWc/8Qzqee4tAwOj7Happ3e4faBZBUo+PIDpORa6yu2WNi/yaNN4NEuFstW
Nho4X/Qf+yKLg7SPHpmzxHfFrECw7trmuV1ZXsMILCf7FqtlfjuvoIgsDXOFAZspcPGCrCtu4bLZ
Riy4kdg5gQX62R4KSn/Jh5FUyusMJ/FOETR7oy6wafXzZolgCLd6s7MH82lWlLPD9JQH3uGJBJ3q
bFpl0jB2EdosqnVXOzR+9TiEjp0or7BCWWxWdnRRLPcuAxeBC4qKXRP57ZLZMLGnvNsXrEuxndQc
B4bNxKU+wDp9sFsdGk0NDAWBAZyT6q4do9wfsZRkZli0cFcso9GB+2JNzsrqQ7Oy7A6ySfcFoKTb
OQXpNyTc+lNK6SZ1yECTnSlbp1a6G3YIlW914Ea6NPVlOrgkanORtTHirllVDujDngRW7QAkP7I5
Oi2zqgJ7Fh+j6PRNjYN3l7JqCSZ8s7jyMLXbY6vvqX+2jYZFAJ6Uv6gNtER3dfglbZANauCrbnuZ
71O7ve9UPACUf0kKtCMfv+xVepMBmtpqY1Yf4luv8hss17f2ALzk+rKIActfSfXYawrdX53Cypqq
5JY6XglSmt1t3/Nri9YKFoZZdpul1XGAkz9GT9RdmpbY61Z70BuxWzr7ppYy7PXqdubJPuYEuhvO
e6sOu8m1f0BtBDj4v9sRA3UXfZDEsxPlL8d9iSftRde6x7Ywnsy5TA7Rkvxix/Jhtt2lLgE/KMND
qvPTK4a4JdmmCNvV+mhiXgU1BeifUDLP/b4TTaDXEuL+V0kTf0ysOg2cSMP3OOqWx/7H8ghRhHeW
8fFSSGTD+tqqZrypSaP1JJSEzGnO0MDYs6z3AlTXTi8ujcaAPVbH2kvhWtU2Wy+zKODSDd1JMRXz
LLDb+KVTb1wahbVWHwiKgM2VH8TcHMp0+ARVOGGrWRsOGWsOJCkABfA2QcxPHcevuJ0f66o4R2Z3
bkQemAXFVLN+jbCvdC5eP2m1CJxMghCL63q2KNqWibQIlVFmhjI0fSiacdPnLEcWe/mYlBGoY6fc
2E78k1LmaHF2LECjVur45fYWC38jo+m32X2u1RukmA3zU2QsNmpSWSFyd95g+/IBqU7vVY2boayI
fRujfqZd0qy/S5NoZ66Wp18vEmFB8HGyIkQ5RLMaBwUeKewx27YzefK1A+xcojoGZI/DM84xCLOl
vY1mezM6WpBrEyAelDuQA01KSc/lpMqtZdfCSrRh7TFFEa9rxg4oNRhvaB1tNjkuU79PQBxmtv2B
tXVXOt1hIL/d6Zv9oDPSmCMwB+6QS29xi5uYEnUBJ3TXtskZGpDf68oLYsQRDGGDmsHMHJVAv2nc
xV0z3EBiSihF5/1YLKwbkww8ChXRcONK8Yt5uNdj+tcmSj+yzZimjbF5HpdpZhHTzNo+ATN9nuxr
caIQTTB5a+PA25li+ACTaU33sFGT6zTjUZd4ejNVX976RhymJmcohfTK60cASkPWfUrLDN35K5uN
AHrkU5LO5zHVv+vK6DkxJ3mO9QbUpWm0yzOkuwkjUlwyaJLcvFeelboMXMAtzKdM1jtm2zhno+rI
tw2DWO0eK6AwkGsiLewnhL2zPt+OdR+CVPXr3mFoHlW3Bb95hbixqcaNpaabvLTqrdo7UA1Ubhij
v37mxOo4E6gsMmyTInmBwhCCUYLvOQGcMRnmnEdeDV+jRdaz5a0pnD0zdGNTGWCyzGYyDlZXP7RD
nt4My7yEdlqxqtcEKqH5sOpcyiTLzixEs/xJtmCr2S7ANZuSPFCa3OGtGnhCyvlXSS6OibnkLhuW
jX2dUlS2QSeym3o7iMZxoxGxvlEjKB1hCozP70eo0Bzy+asjGOxl9AKc1+/Dgho8nqhfeqtEUYXF
DbfGcgYwMj8vZbp8KJAnfnIoG9FwlqWyS2X8iz1CuoXagUIoN9lqE8MF3CLFn9uyP7QOY/FCuCkC
t8iPYc7gCzMfB1TJaj8z3UcCPOp7wEI/esrsI1+UsDTTexBLGz1bN2MU05C5cj0lQ/Oq6Oq+VNqH
iZfYG2Xy0IGJ8uDX/vTYd641im5NyJpukgzupRrUcDMMsyOkoXhy9F86Ov8iLcK+0B/calyCUuon
4C9fYpLcorLej21+TFmL7sQaPWRY8QBkbkGmcwuN/Nux59Evrp9LUqQPbamekNTPGzUeMTtKPX0t
oneo4Deif3DLB2lVu3gyN+wstFsGU5YZM+cEFZ/NJg5yqV1WkIVYqM0qRJkVNPizjW4+pdFno4NV
sjsvX5nJtfobHFFEBoK5HDO9Gc+fM2bndFb8lWtJ6RMlUCokVcQbU4usbww9DgQ27TSNEQhKmoNd
c/0VGs2AJh9BBdPApea7opaDV+VwNiwqdIS3eNCdhxSZRdZbl2U2Wapabmi1IvUh1NhMVuQxM5+6
2A5MDjMAsAgTOT3j9FjUbG0spj3YMbxOzeAWLz4yAU+UCOUQ5exj2p4FRyQ+48XrF+d1jjLo2JGD
3RvHIRAVr1HQCVT9O+zEjqn0EntOAxeQm2cxkRICjLPgThr2ynm0Rm4cqPE8vSXxfalcajb3IESZ
kcQ/1xfMGhtMU3KrtOpbX3AWd1POuH45T/HjbDuHzjb3VqLCkU3hA2xH9zXn+Zkj9X4o60uOUAGW
XxSKpti7PUfy1D/WHBcRtlcrCurV9Cc+e3LrTuNobKV6PaDdbTX/YsF/6dwkWKM3i8HEMG7AUH1n
dDkKA9B8KINyhTS6qFvLHkD/95ukDKsB/+JjMn+L8qNw3giP9qLkqydryoVFg0PDt/L3Ln1mqqGW
6bZhCq0aV6DgdO4KcjI62gZNOxsuPEh4gxwa3bGMf5qam0UrTy2ZsHWsbh3M6NGytF4iWQoahZ9I
nMQqltUmczZK8mpb+YZGl0/OiA8iuSRC31dFuVfGO7g7tU+c0a4tjV2q5J40rTuzenT0jwKjOgqK
cKzFQwl602sNInjECOWpzW+7ND9G9G0esUihZhEgordBtTKlhvp5b63TZ2nEXzURQmSRN3eFIxje
GHdmqd6snHqySveFs7KcALF3aFXxevVhW/JVjueKTUg0vWg6bpX4Z2afAHy/Fa/VdDv1JsTXl3qZ
+XCx1Vprebcqg3ogsX6vzMAeWUeQ/Lq15h7Jh3Mw0vFGbWuGwmAS9bd07fdpMz0V4lJMyzXg92Hs
jG22VJ41J4EWHWPz3UidXUVYBnsX+3kwcegvU3FTddk2lcWx7m8jd6iftDRh5qTsgAFCTgJu2rmB
HT2mWXQkUtMH5MgydtlkmNNXaOvw1Ln4Hb+v7mAUImICD4EU13iqBlLHhChPVhrG/WWAe8fAt98r
aG/tFkcjZKpRPbDn0Vq40aGhHcvmhBIddg6P0yF39l267pX4UFEhJ1mYUyymYVW9FOttYZUbU70o
XOPZTVMfZiBEGTVEMj8ZY3aa0rBQFy6RiGcHIIbupTkYHyJyCx6Za2toKPUuXb9gvwfIJ+8LTI1y
fnUMhGCig6DVnZgx19N19LyeNZM2ctI3ahXfCRfNjYb9Ud8l2CFbOBc5W6waVEhmUCoxXUsdAOwm
GQjSvJUUTNErV4CHTiZU5dGsjmZxstSXTtnB64+AJ6SaVzffc/Widyy+wlRwBzb2gyz5o1p9ilJG
IuyUi9HaKGueeKXy0sJ861OWHSNsT2mI0IEh3ug7hGK+g3W7bs+t4LmN0ZdO73p2vwLGqgBj2gzN
s+amqrZOCnLK2vc6B0vKMSU2hrsGxqx9aqvzmKDq8dry7qpRZFnBCsQhBdO1j4pQZBCX5CvjvD6N
BUBZ0JWvyzLpISk7u5wWjBIqzOt1j+vWY1tASiYUP36JanJu5gjTXqkivRFp/jQmyE0ZM9n06xRC
yT6KCs2TwKv2xtLRoBU3jcbQthgAJ/c1RNjmtk+ij8mqL7pCg9sPr0gW5GtG3NMB2QZloZY3p8Vt
3/P5bQX966ld96su0pu2hCQ/5Ex7hmvkRQilsFedTanc5lHvXYfk7rJsW1vhFLa8ZrmNVH7k5aIA
v7LBVQyyTp8JVGPEsTOMAaZlt52J3/AWtrbXke9TTn8hIQeGZZaGJUSPsrkhd+pjqsLSfVm0F5md
dQGkk63Hqsiw5vlc9GITIerWxzut+zXpyj6t271wPhBHPmRMYUV6FyHocuDb2yuIsUFuWibJOWyQ
Yr8MYRK9ielYmY9Muc9tqVN/96svyGdFi84QqpP941pkIOJ6/d0lqqZw352xuWks0HoNWzYQiZ4t
HY6Scp8V60ld9K8q/jQYHgdYTEJXoC1LIjx20q5IKal1ZlGkwZA8cDOqfJMdkSnVZO5Ks8tvq6jN
3601sjaY4e54t3qSZ8Bgop5zmEi4yjt9Nq+TzRaoG97ztfLBsUIQ0e/BeDWeaqXfUSfBeYmTO8br
IYUG3OfxDvYf2KyZKsVRgC/CSPYkBgioFYwWF3s32sqVrpGz4W2Vz1pxySphjwuH+VzkrnN00n58
GlfjA88rIhF3ftCYDs1u+zP0EtJhpACAj3vWXkz8XcaTftuzE5ln8gwy9aM3FZiHeOQOFi2Kvfa+
ND8WVu2ea2gzoyJGLPFolXvbXU7ouSUy+9gKqijGTOAk8l4xo4d1oPsYzOTZFTEUEocpRxI1Ku9T
F0Ok1fT7UttErp5QXt9OCVExizJNgH31DzdZU8ao8ULLORu3kvPIA2k87WpEmZxaahq90hi6PELu
esxgpGyR4ymHElScGVpLnG9sRu+BAcelsefXeOa3ISdjJrbkdZqcnZKYHxjbNznJp4j4xQuqTlow
semKicBdMDOj3LMh3sTkBODQ2DdCveld9WwnYEsyxfJqMc+HbEX6jjboZs5boipWRd2Sh9Pf2dZy
1Op4RHpeAbOocrPYqI29oGYnEugV9Z2RhYIpybbrDAGTT2T2QJukC4XzJH5K4XcLz+4Shpd5wt8L
rC3bTlYRdmCxD4puWiFbHP04GPxMHVsHZrRIbyOfPBpzE0Ug0Tq1ejB1UT3UGgtSd8GlAC1abvUq
60N4ZOLZ7ppTPpV6SKuJnsqeAEA29DZjg9+irBlVEH/SP0qmLqCNpXY3FWqC6n6x+p2+Fuyqh7lc
UU2IdLmXo2RHThKhtmkEvTECcccrdQ2XRfNrcFBCnqtI6Awb4lp/n0pb/ozXIW8stMlvJiZNBakT
P2sKJgOE2/DNOwhMOtKH27XGkKrnLdOVMmMZjDj3VPJ1KBmWkbZqVfhfsI0xgEpr7hyyyvwamwWs
R1KIu9ayX0aXEZnRRLsM8cYmGSr9nZU7i2nIeNg/ViXExsbpUU1aoDYq6KY1dd/iPKHOLfoJ8474
Tipp9LvKmswb2U36Rxuz9I7RO3w3FdRpD57kAR04mpMJ/kzUl5XnrpJJm5UMAODWajepRnVjKQyd
6mjH76LnbJzNQyXb737Umlvg1nSOrCO5b2cCB7iamPUQ6EBdN6n7BEYX5/s0nLViMd/GCq6rr3Wd
+6OmM/QjQyXqTwDGZ+wxmWGa1QvI9mzeNonC3DdKZGfjlXFa+uBiKb5bw84fhz5qHsZq7ligkEyR
Tuulj6pyo5Zr8e1mddoGHcMiVrFjQwp1mVbZfTfENhY7SrcruIJfskt3Nzo5hQGkW1dO4l2rBnEr
1Ui89/Q1+wZh2UlMKxCt1hTnkv6BCqehoqpBSQKYzjQNvYw0uBUn4DhqEUmL91qrb7LMZTw4Jc62
kXg3DKeCK+pC/N1EeWPBxzkh3lXYJM6G89WYYwkeVlHbwELdAjqzcj8x2WjbbFVsHCeteYpsU92o
1AcHJtQUUdylt92ozK/2iLVKtMK6w/HSbSxUqgwrG9M6tihwz04O5x8MOUoYnZZCh5mPpF1OknbC
Gj/h0JrtFpQjPct/Z+9MdiNZ0uz8KnoBb/hs5tuYB0ZwSpJJbgxkDj7Pg7nbThDQq97oTQQJvdUz
1CPpi1tVUJUgtLqWDWh782YyGD6Y2fnP+Q4tQuvO6yr71PXSv1uowX5yBrAnbM5EvVUR41wOYMum
BtwOHDPHjx2DEb9gCfGJA9RL/DAiAG+BtEwPeTjz+w3SYirtCL2LYMRdAudW6uDlKfIU0F/k/mGf
e3EQr63GfpNKmW7XQkw9+IA2P6ac+gFqTkvTbljFrCc3x/YjhPXTVuWMzLCon9CVsZBXDJ0Cz3G2
KXaqColCRdcoRjXp4I9uyAtLLksaHJ0+eJhVW7JqVg6RmiaPkTZCylYa+jff/EJ5Dwg8gLz6sCmc
a5jn5IozpeBio/bTe2aNW8uSmcMz69Z3aBvo3xltPsIPNtKtSXQtmXwUTQwsV+kMBHU2bWuNZSgW
oTjIuhueVDGnjw3ni9YV5TVjI4npQ0NGbrpFr1Qby0tTpw8wKpd9gm/SqTp7NwpK4UZlUIkb112n
UxN/17kA6KSDN11X7b0/VPOD6w6G17Xrbfm1XL5rpQ6ISMO5zZXz/fYq3AURZyi3qZYXbU9cBO6J
pzh3g/3SNfzdOeUu8jv7COhu+RaOIarLXDq3oi2eNPSJR7tzx0eUqsZi9E5qYCXtKQpp/8q6W2rd
D5pNMZQvCZMEJbUPuLbUZ5Uvw0nqvuWJiK3NLB35y08zpjQE9XZ1w9SXZ4ihSutzezhs82kISJYL
gtxXPTIx72Wzj8zEJHnIkWOK2VRXUUccnwBMLDyHpX9Mutw+QN3mFtbefolwzvSRPApRo/hL0h21
3Z5aztmPTeWPF4aW/s5p5+Xi0Yy3tYaCZyzrqg3ZnvCJ5qzw4ko93i9TMB/Kus1fZZ2hOMEY9+ko
0PN49ZiSYOtPbcV+Z8of5mFOd8lNjR3c5GkpO+9+4doSBAkodWWcJA5FMr+mmSweKVAe7yZfqDdM
9DCXnfy7g7qwLi3I6gb4xaGraemcfL1zJhiCil3jSxSM30FXyG2jb+JovRTjq9QebLUanPS8akMS
AgjTQ3PoWrISwZy7lyzzmfzHtb1j+8McqWAqIX0GlYYB6T31mdiySlQgJsnnOdfetW/Dbt3l5gOh
B32mJjlACZdNHcyM90KHkKdC4stz05lpNTBJ58RAQdK2mUsET8umCqijqQvhTqRboYuKRH8ysGiw
EanyvtktUOBK1LwCnzDHF6M+3Dh3AC7RnQLUizPIhkhM/ulUXDoF+vbkUallr/L05r9oZ02kI8Zz
MrSl+lXFjrxbkP1avDUb41k4eTI6yilhW9u2tk/coPmBImXxVeYR5kyGkveYODx+UCf2hUlCpjyO
a11tN+H3rvODInaPAhPP4dEG+9Qi68YcnZdBAXRcOJenoE3wOqn0acDYyBZTTvU2a1zqRdh/rPix
8q2gwe3Q4qxbaEyYuCyxdCDZ9/0t0oosON+7+TggGeFiuwq7QFvXFUWArsqwfI4kI3yab94azgh4
vtrUhRgXz7912ab3NPiE6zqcOJLlCZZqpaP5hP+ViU7CvwfKLjCTcydl0z7kpKi++lnw1dXhaN8v
hdX+hKFifudFAY3S2Eu+FbHFpMCDCs1VjD9wYAT3Fm/ynYsAdXKnKa0xxwTJo0Ut0RaS1nDWIzK5
TgbnYOapfx9iA+UvCthNezixI5JrFzSseksZH7voZKa7Bsll1dcWguGAyeMb5R7khfOsvERKTbu6
MGDOXNeihYtk/ZoWhHhjanq2F5qfniKXTDz7o8VsOtPiYy217O5JKB1matspn8tpD5SVcwJlAclP
z9Wl7Ztqk2bLcj/X2Hm6VDwp5pO7WXjZeyLJX60Djq1nGkzg987htrMS89GquSHCEmHPympGrmIe
Xu2em2o1p3aHQDeIM6XgGBT1I3z27yjwmBHspbtCc/f2A0Uj97OtmE+nuYheunBsDnVY6P1UOu3W
gsX9CK6ahWGeClYhUfImHYzByybp7erNIq+U45D8SQbrLvEc/6uL+TITzwX5F8ctY/YbUpp0trNS
sdGPJst6rl0I6S9uqAtfzxBTt3mQOW+8TL5GpopHxsLRykdagJQGXYPiveyiloxnRMUZz4IOjP4M
oyV6lPGlUIw+knMUPKgyKU9hHHc/y8pjdVJ3bW726NkrEQ5sATpldsK5rebGIvKKTunj1Y/mczDh
OqRKwHZ8LLXl2a+I1w5dFHCcVGbmoZde3DEHUuLABiX4wUzCf2flUHu8ihSO6FoEP6LWUq9jWSWH
AiGD6Tkj+pnIjm2xsc/CDQBXn1augmyD7UNtdilFKJ3uQAzwlbaJZlxL48QP0jsJvzvQFTrvmk4z
PK47cywE4n0ad+AO/XNuYLCMASHb3NzRPvRq1fyJl/DTXJT8YPn1h/f9/2cE/l/MLCKn/0ZG4L+S
/fnPf07r/qc/OFl/+leyQP8MK+t//Ol//um/31hZf/q7XNDN7f+X7ADBWycCPAzygzgA4du/hgcc
UA1U34CR8wgVkPbh7/w1PBD8kysCAG5kXQUvyBtg4X8HgwKSQgJvHmQhkrjyHwkPcAD/++yA6wgv
kPyDiHEBWd6AbMPfRnmxRmMAmHw6nSYqBFeEA1A0FFvdi2MbuouiquEtOo9xvjIw2xn9dmYMMYLE
t3npPOhsl9kRMr3fj/ozHrTz0gM0yHBcGupxqRrpsu1sNPG4YQqcGLPrQEQ4cItWHjEb6nHjTnM0
gxYtOaXCNO+7a2DPFb7ufrF/c5rUPBBTqObtOBUFqjj14K9W0PNWAqMSm3UV3FQd5Uc8T+5gc2BD
0XsFoJi+dXGSw/WF37NyChk8a52QEVVBfrN4mRlvNuZZpmmBoCOj5iR8cNIbuamtIlZozJ/dZYhK
VNLS7buznBDacK+DTI/F2J1Tv4ie7TLCKr4onAMhjtqVV8npqkfF7AqRrmXcOxFXJFRIv1c4cnAb
ctvd8ulz0hlxdy5Klh62SIT/1mmuA7WyzUILXd0S1mXQnLVPGGeG331Slepc+Hzvm1sHjQ19M43S
jaeLTmKL7iPvYPzeVnd5l6eg4wNbbZ3WxpWgwo40hmii9EP7tgA4OxAeALJBE1Y7UAXFYKqIL1bW
hx9WVxI/HHHC/6hzW/yw/MYseGny9jwERHg3ivXqEFMFQyWYLJN2PRUqeREoKaCGRTVztLPz/FrS
rXnt3d7GKy0nIhkiUdxliRz0tOI86t6FecMOqxsVZtQqdV/dzoJhnN0S0M6CXboMBV1TfPlwIExe
jeHKKf30Be2YPQPPRfOSiTL+qpjEo5+oWshVS5zgrZQdgksZN6W1FYv/x4+2bUaD2FTQNWw7eDC0
sjibuhGhi67LUrrjtOiqcxiOuNppyUMmkSp0zizSCBdNR6UQJUAZ8Nc0TIZn9EA+WitGOM0UZB0L
Gt2zY7O041eRlfoqQpN/pbM9XOcwZMtZTrFzZ3TB0GMMQvU8RF0MQYKCUwjTKsOv0LVF6m0odC2/
a17r1dYqQaetZVjtY1Wbh0VwETdersVHTwMTfp6ZUhkqeMrFWRvZJ88U9XgGivMif6TZZL1JEkTk
qK3J+uQjLY+VcNV0CJaO8b9FVaa1HlOdnxsO/87F0xNFEJ6lGNHW+AqiDYAf5zVoWU9X+dQP31yd
lBMWbNPJdUDxCREXl33buvXQQ1GcMCJcydHNQI4hs/3EwYJLKyL0+kAlSfWWzoX7I1Jl9wsFsnXY
lZZ8bUv+iFKkv6P26++F7eZPnsZlsSe+XGH5Y4yvAW3lmDhcTNhPaoK+yUTE6WGjBjMywOwsjHS8
QnYR7jF7wFomC6pkU5sKRyb93loM4arzbnP1fjA/yAhjtRnttMNT4yAkYvcilhvNAaLpQH/WiTaj
Aq8yMYGf+Db8d2cgjLzpUXcN/7YWwbqbSPulLY1Da53ESbEluRQ99j3jrY1qtNfQ/l1hX5/Yz7X7
yMEeWaS+erJ5hXFVODis5kmRM7I4/4pVsSwIxt08tMsdT2vAcy2a+ZexdPFoOH4W6PHWgC8+qUIc
LCO0be226BgZc7QfrBJWtcEyCUwEjj5VmBEi35pHgLAymLSCBmvpzG997WJWioIUVu6wgDlZNXpO
EYXqZKHpAYNIsLbmDIYASuxQXsu4qzBxyYyvUevxUUUJZRsUcwRPmPrBxsz57ehlDAgyaHy3WfVg
XI5BkTHBJkWuyE9CcgpYC0onLLxrEKdWlW0QAGSDoLaOmijgjU6J86EXc6cJkXYcnJM4dl8BFeGO
SwQgjEPlxfKZBtQOfQwBJNhZ8tYyb2FhXofdkDWPbUquZiN6LhKQ79j5vVTE2ghPlHhGDbbr4tQt
xrJewsjif09YrqK1sKgW2gpXDPLM+SAGh984kbUdWbI/IoqF8R7q9JaDEGIQOwuu/9UOc/NU173l
bGhYuXnsRDh/jVVVvFGoWI+U9yhxVr5T4K9K+/HHkKT6fuLq3QZ4gjDNFN2jRFccdy0eJw5sOak3
NSbJx9/sT/4vzIzbqv03iUBWdRhOkkixDc/ZE+7/Aa3zmavwHud0FA20Y5T0AR1ZtQXGAVIiblZR
uTFF1Xlh4vtnWsc/tIP890VI/6Mhvm5f4r+5R/xXqC7/jX3hfyFP+i9/mxK//c0/7wY9QFug3WwJ
JdeDIAxo6y9RUtf7J8Kl7MPATt7AwR6X9C+7wSDkj2AP3naLf622+MtuMHCAwbiQB27ESzZw4T+E
hnMBrv79jQM1jHw4P4WtJyl2+HB/vx2ckBTyVLlwfBWcBqzwRbRz5hZBYjQs+30jsT8LQgWjAxvb
ksegiO8n3aY3ir8pzixjYl/51UdrYyR0Ilwgpg4wpS3WMTKsxW7DgNnlFwHPZD+CkV8w+dXFs7AI
rxTYWm95k1Ob08cjM+Jxvc1ajGucGQT4kU2wxP0J5XoflmZ+UdKiWJrRkafCfsP/hUShsUbSVAdQ
s8BbBTqkoSF3aICwCwdDgAjKx5nw4gEa0nvj949sZehFGIHFqlsDYGFeg1z7m04l9p3jIvO2LMQr
pJMEuNGwk23T7EOv4W22EHsoKaqGKRthNuUK0W4V6zMmsp8ENeW2FtW3uJijdVnoi2tXPbB/q91T
twbhw+nqUxVX3pGQHiH33ssPYVTWZ+6ReNPZLZpbW1iHXPXpwUXeXld2glM9Hz0qH0RCU69f0e2o
FXZuqsSsdZS44ZqsTvbqSNWyi9TmW9HW4Tm1Glq2EsQEoLyYH70/vFXmjv7E8fcwygOcMfNUxdPJ
D4d2nZRkbDvp3GUtBqC5du/A3i2nrFT4sfn3KTPQAi9hLn+1DLloFhTYkMaa+BaLxPzS5v7PKE+7
8yB6zLNdF55MQxBCmegzsMw98Z5pTZbE3U3M5Rl/5C188s5maErdng7g4EAl8PAudw+zN+UXS9QA
YhBUSOhzG3hFdFzaetjg0RTrWWE4Ts149AoUTWWNNMjWqd40eR6QmgPj1g7pOe2cjyihxqGhPqkm
c4zt/7ZDQA0xVmJh3cf+ypa2+3DswhBhaotDolv8L21wq2dRCa4XSR3EEH5mWMxuMYDFse7iAnh7
0VJtQg3LzHUMmv6OXcG6dcI7aC6nuCrfQlDu3GxcC1yDxBOyznmZ+wp/WoABoEyYILcdG1b/QJHL
zeqNhuh0jjngcmy3dsBYBdgW9iNw1QGPBWQoHk+/fx3mIqCjURAEKVLdnjHLdS8T2+XCAJPh0SJ+
g3udb5/BS8cSaRyMBihG2Qgyr6M2pGeAILFzH+jPlve9F3s/MovaRstz6UiJx55x3tjsfFszXkja
ZVjXrjXcOfbsnfqgvXUJd63Y1gytt+Vt1jlotiE5MS2/ypyT3/NM9N6UXjLlhY/F0CO9R0n4U+fL
NSqHLV7YfZ169aYqWFQb6U4bO8hs0jqcsUgulC9+zSSkRPXAShtnD2XTtPiDKGPUxM/XakIbhb48
73Mz0p4yjrhHTTDMD9zcd6J3x2fDhoI4uoV/lKIq/IX9zY44HIZsJLAasemuF7X3WwvvZivxWtGp
EpxGuE4gfBjHFVrvk5jRDrZQqiumDNlXfIqwFedpau2DSHN2Wks3X7puJEC9CElYwkfiG52OCSw9
1I+p26O2TxlvIopKb/XWatul4UuYLO+mTzg0unIf5aU6xhOQ/wo2XyijJyBAEzMw6inQmStq1kqx
wx7OCzajyjPtLdxNUkWnljH1rSXVCa51o5hJJbwukixQD3WD6QARjIuCazUNLfJL0e8Gc2LZkF+c
0vwj6ELvYtCvoAOFF1vgyOiZzfNzJ1hwUmHgtqgyICRcBSA/xvF+wih8h6FzOCQzTSFTy8BomPDB
gNa+JjIoXlCUJV3PVKTMIEUoVGj0qWNbu207r9l7Xs9pyA3E3ma9wY2Dw307lQN2ntHHvZ4U/tbP
PJJ1ExCddFXV9c1kN9EEpHpSYKixsHfzxLkvo/J9WUbqbsy3nHUi7sRpbuxtRq7BiaatPwqWsGWd
ReE6g1/ChI6ERdiv6DH7ChENmOXzsdM7heg3+u61mOVDHKWngN6Vdhp5KutHtq/tZnBJpAQOmRrk
bs7HpB28YSTHad0P05v2aSH+w/6/ABTrhh/1wjmykHSqKH7BOYJ5LygR0sSsCeJwsOD4MXJKyppj
5nxNmbwsLu6/gGjgzHNGz4tIPPs+4pBxxwYWvE9R007jueOwWWZyw9FcY+MJdfStieXPuqTtB+Xj
hQyt3gdtNPFhwY9Rn+jiKQ3a6QyYIcbgB6JvsJPf3GHyEFH9626CtkkJR9jl1p3pOlYDleWYo2dw
JVnDBCnv1D0QKVpcej55PweMqRF7l2q4uIkKPVoqdHwoqAy8uGQtqNaQsE8SKvE2Qrfyqall/GmF
ufMaSmYcKwyCw97vyvSWoRfpZfac/BRVqr0Yz3a+Dzjk5mHxvhJwk+u4z8KvLmde3o8Jd06k2TN4
MxPofnCDg4WIDWvF1tER985yaKui/QZgK7ouwm7uewow8SDluPSA1Vf7vClb7rnbf0M4+lV3mA1S
BPVujEj+DjIJH/IMC7LVL8cypPeY98EpAf7xfmuqhFAB52xJKA0Mi2587BhNbjExbXJiAz+MYZbB
m6ljYpWM5V3i9KgtvPp3pA6fa7IvOEqGL1XFmLgqYqclUMyVOxnnGDMP2TE27LZWGJZf05REF26s
jxoFZ8UlipE7osA+tmnBDKUL5FNCPfq1IMtPobsJDwyir0om76Vyh+PcmPcqKG/RmY4HYqTWtOOI
p5fc/qaz2T4O1O8dRgYmuyqY67eyrIM1fLyIi560F0tPHliP1ChODFpS/mVHW6thSYOtANMb/BkH
5STeNtVAEzP63l4bBihj2NxnETgNTFc2SbVRhys/ovknQzrJCAAewOpxTooC2Dg3qwPdwIRa0knV
7xXmqZ1PmOKkBo54G9kjfUDVjDeZh8NpjAKoYZ58zAeR4CEqqTshdL9l24VZsKiooXXgypeOC71h
YPWaNEnRdOoU+fWmpAOr2BApZ4vXXfqYk3PLxnKj/eBiDUB+zIB8ZQN/cIPnti4/mAc+Fzld2zbu
7wFPcI9omYTqIXYUMVqJ5xZ5H3csiYNtYi/fDOXAb38w4JZ02UdFnf2QzD03ZTBWp75Kpoe6l/fh
UjO2z6m8pdp3+KK6UF9N71h6rdE4t0EjK9Jj8cPQTfmbYGL94uEcug8brJoScho7Z0yu1FLU3wq+
xbsI28smDRC26kmAx50WTHmudvN1EE1sL/HLD5Oaf+ZAOs+ttHaU+DpgSbFlZar8EXsz42DyKkHU
7ESuaWRziWfiPg815sGQfB43adA0T2I2Rz9fyNTGx3D0EnYD/rYP5ZoQ7snN5Pd0nt900BCmsInH
BGzu5nhPzA+0mk1kRy63QS9hfroep0OpkteM9MsCtIF4w/ioRyyeimBpkEYnZ7GJdmm10YxU9saM
T7IJmRkVu15bYFh/4PncYOY65xXCCB+m+ygt+THWClsjEbpJ1i+TLH/Lxd0xsExgzOD+1/JKzEzT
zmxdqgmunhxO0DW3SY0ZuaqfM6wmaPhk4YxD8td9inVc/pp0EW6A+c6ndhyDuyYfbeyIYXam7Li+
9hoPWiH9TZaSW8KMxqYpFmySREJ+LKZvgo7SexHb71bP+juXGCR8H4Wk5l3HR0qLA9CqN6CVmBYd
3mIG2wALMpFGp95jL6FrIlgIbhJ8uyE0GjzMdsUEMenjDbUGxQXlwjuAfnUeGkJ4h0o0jPopUBrx
y1t4qzwoie8OhrSPIfCv8QzeCnuAu2d4Bl05rfQeQ3L8VOKI+tRLV+xMnhFit8dfXoLLFCX3Ri2I
x43TjeTMldD3Sx4t2yijrC0ygXdflv7Vk+PjzIAML3LmfIq0oCxrLJJfWZpivJjt7Ksy/XWuJt5f
gkdnmt6oealeIgg8wF6IliZ78EM3KzTGYcAywDb1WuTNfMXZ9jOsnAZYXzdgy2Ql9WxcDMi45bYL
Qkr/GIQuEzF6u6HervXEheoLSZlZ0964Kco7pVX9S429oHx8cS+RF7/0LsK9ojAxHfuvLMMBguUW
z36zYDpy8os7ZPFnRGKQ+jSiYIZqeGgoyqFFrEBs/ER96pkjdulukmabe6nesvWkYjkvEhKSYqdF
yYyBZa88UEp9AHp0CYXRz0QSHkOJK0FU7WMd3ADEyXdYaxdULDIXcfrFJJnS4Djdwi06WICsWd4o
8rXH9ATdz78QiGmOvI7Sc+IhJskeWdAu7RBqUXFHl0ZwiNrK7P0J7zNuDu+NRmp7U/p1+El93fDe
+XTJD6THPWuTTcT92bBua9AESRO8lkAv1xyDmIt6B1oqKPzqokPH+rMvAh5qII2UBMr67Ov4Ba6l
dZrl8ugW6VfoKzzqpcz35FE+p5r57xj8kkH+OWhyMc3sCXyYrr0LArbRfcOrCLMqlElCnQ7Zrjt0
tZAgZPEAo+1eKVus3ME7ONbnVFrY1qddoP3wkLrNaS4t4hhh8TnME7qumxVH6Wt2sxbPXxwHxEEN
topUB943SOfkZYNO7kIP8AqUSmYglDVjmrLXTMR+jGl39IB+nF3bzq6+oaIuEvmIkDzKM+Sl5yjn
WBOoPlrVovmQWkUHOcnwgKBNvddwg89lDu/WyDx4VvkSOBXOOL9hGoSjgt/n5KXtK8Igwqk1EWbV
Ppp4yqHubOKQoxV7/GrDLIEsA4/nKvK6DECBXbJZLv0X2k8LnKVOz/bLtY5DX/S4wUR1Z4mg3XQ9
0t0gyuFxGJcWg64xhKOmhNhIegtB3Wqb11XpJg9pw4C+ddIaWwRbjiGopruaZf5XhAn0sAwowqGd
LndlEL5g1W4OnluUX6p2um+YYdxta9LqV1d6pNz8pdqJ2afRxVVkYz3sABFWko3neop3jpfvaggU
31um4u+NV46fzDFROdPgV+aODHdkwSiHqO0OHfbWtIdskpSAWqfEpqTaB1slZladWifNyb51NKrC
y7emNOYrTxpr31ohoKSl0WqlCqt54tJgXSki2vNUStpuCedpPYIuXNnVJJ79MUMmDyEbYcHzngZP
YMKk6KQ8DIjz+H1mquWtpSNnGYwP3tQ2D5zG5V1dAR2wgaCcZyshpbGAF8slENklw9zQztSnjnVt
kOSbeFsZ+uMLEaZHmVr2N8Kv6UUVLpASS+SXDC7DUjoY8VXWnzIVwwTqrHL63k5chmGOlqNv1/aR
AmSgTu0+Hblb4mmYdjIOG56dW3lNNYPyGCuXCIFgwZ707G8HkWV8hcvAsbklXuSLttmzhakAZ9jJ
QRD1eBoT892zy0usx/ZqF43cenXOnRkLsN714PxsVQcI38lY/ulSKnHVVYwu1vXcF89zMX81uQV+
jFnvc9FT1hkvglbLKFbvwIVgxUCR0BuwVNbtTI+JLrHKbVnVCxphjwSD2VBcF1DsMBTidzeVWBbh
IN+ST+mFQqNhFWNAu7k0M/ddgRc4xOEw8YZq+N78FD5Sg7FX2V8qWACt8vWc2W8mlOmY9HNoiudE
Le8WYB58OjTS4ljdtGTuV3G4nCwCOBu7F7eK1MnxOVORCVhKeTP8Z9g6c4tJEqkVhmGQ4+djq4uY
TtYbHUTB09s4PQXe84JyMUy2PIT1WLx5o5McKiaHfGOOOXfc3GeFxH+fx/78lIJee5OFTbtqA6Si
bxQv5tYw65a9jSQZV+nWChrVrxqCG9o2E3ehWa4BVduc6arksaae/mQbQqZ+bHlQeMBksj3LfB6I
4RcqjYL7MZsTjD4XQKdFfSjeuDDzrL1NhvN+AcKDQ2rdVnLneTlpuHlW35qq/l2zTWPMwD5hnekc
S08Eza8zbkaUGI4BoiJefbu3jp3DwfcPdZoUoteuXSvGt9Orhji+w0ESU5et6fkmHkvaOh2kBugX
7VQXAgxr4WkRyG9twX47BwUFpB4/lNXMz4Wj4juY1O5uBDd/hB0GjIRzyHsI4qQYPHPoqqQ7M6dk
G+UHlLc61zwRxbcm6DkvNSnySaPlkYp1Np4M1vBgtt7Z9RXL59zbp2FYCJUW1NbXCxtJDqHu3m2G
cpO5MeInNpvRMsNCF57YBRjiN045fdqu+KkWlLkkZYdbUTwM7M4pPOvQRCFP0wyqrU0cdIleEaLL
JhKkRV4QkPeTj9kN1gDBLCfdKHOKdb3B3kDb3pwZ59Gf6xs1yOwIeAE6bKNo7zmyZqfXMpykOHkY
7onOXmzT3OuInfBigw9uwZj7SC34i1zeW824DcvxlVuas2MSPJZMkujWtL9zMDtFmk24wOCLYWFf
M+r5jYax6SPruSpFzL61jX8qcogpboVdlfigJ0xHaIpX+BsNY6dh8p/sgIgb2ZffgE6iLZp79UqW
RuB/pwogNERTWm+mTjRTO6XzJ0IpDK6ozngjLZtfB5dx5Tor8MJPWOJCJ3lvkFN04z9ZsgIicKot
zMYWX2RURBiL6x3ayBonk7u2xxCvVdKfReh1HOvBloeDE27otSxPXtcx0g7uSFljUM9GoK/j8rwY
Z9gu8fLd7wKihnb12+l63Hm22qcNWOxicXEZarnXyNGHNKva89xU1nZqkhP4hPGy9KU+eGPCO4VA
7zmPxLsItfrponJqQDb4WdtvcVjgiUwLzznrsqfztmFCfwsl9LlgLVlSqE7Bsq7Z/4JpnFL/AfsW
f4xDIAFTYQXVctePdt4h3tJ7zDHYguMnhvTeTg2vnG5xvB7Ss13veozK46pgII0Ql4+Y8JZmSsov
3ILwnOuS0SxwQjAJ64URaMgPN+ImSE9Eg3BuGnCcgcWpQCtqYk1bND/DIfKvdRZb+UnJjAkzGRb5
7kxe30Bgc+ofxJYiuWndLv0asmo+uX2sqVJxkgXxGgR8A8r/lXQStcBm/hhicBLcK282Y2ciIrzh
TtLyngKmx+yTkjteGWhtTM3vbI4mz5Wgi9ufPXufW7nNszpE1zjuy2dd5cnZ4FYZVhZuza2VKHsz
KWqQPctnelPRWrobCTDAMeKYR6lEcrabISMCnIVHOhA2dBKR4ADn8Tji6AuE/9EkNLkqCSnXjshu
AbdcxM8BvBaegBotbPk1pln5NiIp34seh7ZlsRn3aD3bNbhjwRuRm44WuBzKkAAzHe+zKGnkeoF7
trd7/YGx9HFwpuxomrLexouOn0gqgPHgYEOqC4GzMvmLomSFZDEjYsWUzGUHxttVZ3sT9Nuc7uou
94vTlHPSc2IHl3A2bXCLASVWMD5mlzlHUaJwZ4OSmwCvj9OGaG7JozPb0Y9p6ufPfrHwEhnWP0b+
wbRaDHhWilHijasHA1+pUuNjOS4PjLt5bXi3zUoeXheqSrZ+rXmKdV1o9nLu3ktNcuzj7IXzzQs3
qbvuCOvUnv1+ayuBK/JtlObYVdFjlWjvN6JXyyULoAzYLU9QUuXFdrRKbgsVdN/kMsN3tO2fsSbO
WFBJA53Nyw41XTfbQmGhnkVzJZjzyzesxgShvXscBCs/hEejcRCj3xtiEys4s+sREP8Hqnu1deaK
vCI8S4rdgAH0LgaHcEwY2eROcBhJL9dhP68TH7MxbJCnzhqOqlfMiiIOzbzuie1OOMqbOaGz3ohs
b2mTEtStZfgwlJoCYVWOu3CK4fDdGmzouqHaahbh98iqQ94xtvo95oXFIl5a322wpKwnLOfLClNF
9ZS3Y/GdsVu1MWxoOSJXl35Of5sGR1Bh/SBBHmw9WaXveGBw7apx39TVT8ndzbIO+NJamRbQl5sy
Pcmruj2omnP0YNpoz9H/W+Sg/vsdW586lT9Z/opt2uBdpwumkKq6ZF6wACioSGfZfffs45a/3K7g
IAgyB53n42IunmzbvnUmGB/wALKkLhTBC6sAMwseBdKfuS+zpto3PW2SYiJrbeD09iFdFXWZ/yAA
8BLO1UknZlVY+SH2AuTsJEfdg5VEHKZ7lUyHtjlfNlvmrN15kWI221oPwie6xAPhl/fuXE4ctdPD
/+LuTLLsNtIsvZU6OS7owGAwAzDIyeuf9w2ddPcJDt3pRN8a+pXUPqoWWB+kjAyJUlIZNaxB6ERH
vg6Amd3/3u9CGJo3MF9mgJT++GpG23sUsrM/j2mqN1HXeDuHA8JDWRDDnLLMXaXzdI89P75i1Bg/
NHOKtYMR1b3tSDK9XeWBjgpOmHCCQzlFAuSFbaH2LHX+ybBR3BVg93ZTEVhnvwvSR4ib5sB113cr
poT+d8edD4VX1Duee3JnjxrMm25oNLCcd1ZL59iQYSHDxDBz5TOkBNzCY9ckj9K39KUssKHoNruq
Y2AOYx2zn83N52hZ1TdwRUY3H47ozgIw1mEukvqpjf1r0Eo0R1fsX4BOOCRVqpCmeeV87bWWOIB8
uIaRuHEiu3ovVa9w4cl8i+2YHm2Ps2BX29WZi7G88XWiLmkyWU3CkNuK6CHkjV9EJtjO2TrDMuRg
dzazY46XpXsZUCfAIg1fsE6/dMAGGGZ5rF+yu64my71odDOe4CjgNu/KTxwLYQmMzicLsuGmVtVd
KQzcF4JMmygwCnZpBSxiZloVE110W9w/UoZou0VPlxxbWZaY8NdO6ncMdQlmGMpi7nUFoKG2SvvY
ovlm2vpm9RE9IfxtTDbJNqdpE1w7Zdv8SgBwmRE307XbMMcFKPe56/uPbqQioio5o5ucI0FVPfvR
NLPso8Q6uTR38TJtpza+CMJx35lwPxgR7wok423VOJ+auNiWXXrZNJp6ekHjyn20pHRf6bzaL04r
YecA1cxGcoki2SSC52nYggPqiohsdR/uPM1VlnXMIzArsnJKc+6GnLNZfx8MOrtITHWVDOB7Gp1c
J+TjmIoWFF3VBJMO1K4zCPbcp4FhCdQUK70Nm9LaEaBEurWyFlW0lP5FN6EpBxyPpmR+KRhZRNyh
Z76hW5JLYutB6OFQIreJUwRgAhj9uQxpTqMJ3aOI0/7bnJJ5N1PUPWTBUrNnxVFIA/qEYuqE3V6V
FbjLUcB9A8DyqhAEL4UZEKw7fTBEXSYuGYRtiWuL3Ydfte6jX8WATIapPrldpaFqlittqE9vmkR0
7JAwr5LZTbfFDOTQbtB+qZCJTnUh7vDStpf9zHoVAyLdBUm+ZoRocgG37HZvRIzcU5Dql3F91NEk
Fm1ghjCw0Mwbi9Ih0o8jcU+9QXQZeu2FWErrWMYIlJn/YjDp867wZWKzJe8d9vsm4SkLYkdej0vO
8z8+RXH7zRByMqQSu6k5pl3+4BEXyoZLBLZt7MyfZMMtnjDuFZpMU/0s+IGShcBKml/TWAMcUDzn
NXqy3zxakBs2ycz1aRnOZ6i/ncYbiBF6dFBXG+fYYfnUg7jpJp/6moFIMP0jgJPbi9EmVe/DqSEw
d86MRlAb9vY87Iqh3KfcR2WT7WsSiBOEIm5/hsE4+Moum8EzSZQE1jFT85Re6K5vCudcA5dMLKrN
UrF1uFNSn+FgZHN9Gm5KItwNOVrYcNB8uua4jATBgmFb+qD6lhZ5wbqIKTJn/lyg7TMgDPOjYKN5
XipX3DpF33HNFAAMKm8CfG51EDJyeE8IpXfUlPjHLMunm7iDITPW/SlVTIeQlfgObftpGa1jXE3l
XWQl3Vb0dN7Wrh/Dd2+qHT3MEqoRlFen6wnIhWhRGbLitRidV89LMIZUIjtzb7jZVRIVzR2xNnfb
ARQ5d03Pzr9iNQPS8DZpZR15NN4uuIjJ9OuRddt9givDwyuJ82dWC0wCZYVTPA2DY9xClTXMBOsG
82Zu1wveQfvDL935NvFqcoyT6Tk8JvPOhRGHZO3pL0vRcwPnzPXQ0kFhH3VFFCv1OILLF8kRBSTr
MXCgFnK+KH0ECDnWu76BbYXwvM14LO5VJU6h1+xcTeWL8JNvnFv2bVPRjDEHJxBbF8QuGxpkp2UX
JT1ueBMCutUSTL5EF3sOZnGWicNketylFebjxa8DnHwcHdvsriLrjrPhY26CQwwzbhx0zKM2WSj4
kNcetGGfAE1BXd0jLhR1dBowjOyph2ut3YOyUfZB23jCEveGUx2nG/8hg9NjuaSL8wlVFqPilrhs
zzyPLWubBHf8EtZtzUHhRQrDQbsLW//Yk6rBG28S5wYHJe8CAau2+52H46v+LjnWMUKkwOo0DLbZ
WvPsYvsmWKVilP8pAPvGAPiJSfiliRjiO4JlLZUrsyL3o6vAyh+DkXarPlQNGX+41ogznM3CxGIX
AyVG5pcRJ/yK9kM71Xcr59ZLmofFSj4DXzpOJjr6rb5LXO/BSQoJFDi2gL2R3YpE8Bg5DeMqAgd7
kRLtTVS8XJZug8/J5vfaTCq2v3vCT7GSW177RVSQjWwRk8dX0k+fSsFadhziOEoPDKL7ACc8qvfS
yBtSfzjEIu++oskqJBhd1D2CjGDVC2x+xDGFO00SS0Pmi5WNCO01VYzV2QmgYFBLSQLTaRb9KcAo
u6tiYArtENlPE6mpdMc5XwU7XpzbWVW4pVWecafbuj6obqnuM7+ILthJYj0L5KphgT7cDkJEHzHU
TRLm/obaxV3V5Q4ZpAyEdeMWe28VNqEWARGe2RBZ7nCjjJdvjS1uvQr4Ci6celNacMiC8JEc+fqI
ldTCuk509uKovY5xO8KlADYxkRvEGxdD0+m+YB/jSCD75Vy1RXQ/w1osfaYOKbwbzF0fNnirZXQS
kDv+vJdUugAulyASggEGi06trWNqm1iV+jRX8Z3NY4gwyn3KBUeUq72o8+rGngiSZtXTqn8ejCeq
s0usZitHuAS2ZDpAAJwZV5UET/M0tUA7rZs2c3goaCQG+G2GAXr7gM2Mceayn5DbN1UeHdxoufWp
slz0Ohpe/eGVkA/CIq7rEF1Tdv6J+oX6aKsKnla4MCUGD+2B8iDZ3CBxcWRvWcMRzIrGWDe16eKj
FQe9RRoT7lJczW8FbuwdoIsAYEgfbWWMspZ2zdXgsV8tmwVMr8GDOHpz9cB+Ul96vd2z+pTWFfwB
dcydX28pwPK12zhgSNNo2wcTZEBOb52N0uxP094LbRIqMZHrgZQGu7OIGTiF19xSBGJygcHfkwnZ
aVB9hzkB2Rd4zWVdV9axzaoOOmrhbRKZFy9RHztbDyLiVZmw42vq8bnWcjylrg25PTQUhEVQhvql
XY5M6/wbwqofA8MESJTRuCfindxZg3E2iuczrCp7b4LwvSh79nRxBBDFmJM1BOOhGNadq8uuDIEm
vArs8ZXBqznh6WT5JIeys+QQ7MrSjsAra7T5ZQQCgB67S2Ew7rKeeUtYufYNZrp2q516+kRLprjg
tZ4SmajdEs/AfWa/YjktmxCiFj2iKuX5ABzJPmhvyD6x05+2M9IxEUMZ3LVx0t43FaTfmcQnv2ro
vkWtPV7iyV+uiQ4TU9LkB/eBH6qzq2u2RkEPnkL0PaP/Ir2XuXIuSS2M1zUuTSrU8LfAqpu9budr
MoQoX/N9QZr021iomvNzGvqf1ODcsY1c/F3ZDQDkp6RjSEo016qf55hMwT7D2JbvgFTYO4uhMOMK
ZqA7i3dPTl5B3weu8L2qnbh5rUPwD9scU/B3Z2gUDzWsXJs4mPHw1crFyRvHk7g00lTsj2pz3Xbx
kBy6eXV95FykPlB5Gd1lTrXc106JLEPujc1YRRo2plourleADjgJthsEXdhvFTbo9VTjXW2bfS1r
78D93O4IEbzXau7g8MfDpi3w6sPyY9fmxqk5gXUBMOTfOSWkeo/zStIvwX2vhdlhfLUv3Zb52N5N
SsLXmTuKgNMkfhALfW8XZNNlKJ1PdRXkt/HIdmgesqvRDep7MdCzATHqa9W4t3C+5CaFNkD+yGku
igwOJNl77tcKirwTIZvFLn8zJeAvZJbFNfxn4H9VtQl9cSdT+OJDRctcSaGtj/TuDc8xe1pIaXtJ
2tN0w6XNr5OkzdcqiL6kxFfsODY7lICrUAfnqc/3toOux95wD3mEFI4YrOzQszqSq9Yyumiifth6
k0o45MzW5UIUeJd2sXtkF+TDExzlZZQqXhMH7zozGl4dMx/qyqYKcxm9g4jhmtIXke8DZoAX0NTV
QwOTi715HIqvxkt7fA11OHxeiIVcj2WYfu2IZ+3imRDyrpUhvF4J6r1jcxtjGWnDK2r/umc2YPfS
b4i94AMBEBSZ4ZhxctmkRZWysvXphy6SbI/A/VBJFx6tmm9jx/6oFOnl2jrbKZC6tILzPt009bA1
VHQlrXtlVe1jWKo32M8s0VQosgcJJJhuP7QOU2rVT9phNrzBw32TpQlExiZrseoW6TEt1L4eJhZt
TPaEvnp/yv2veesxGJAdhKh2KQHREH57mTp2dnGUEDxvKVThkJef5ViqvePAsqhKcduPbT8CwYrV
lR6Rnjcc7qOXGDQXeOBKfybEt2yyqczPKCZgPGAc70LWRG/sbovYdp6KLGdjHyeYfRoCzZQmwNwb
RHiQluW8ILM+2MyCLryc24MDgvWt6JWF8zmpgqei5jLJqrm4cGo/PU2qJN9XyOWZgmhkD2bGHzgo
qmu3mNNPCXZZxhKWdS6dhu+jFl8H5bzXAbtfHwDNLbTNlz7v3WuOK/MX23HCExbq9h58rDkaXCxv
mjPCua+b5ta2a/cOd71zSa4ovTJ8ubc8lZldtHmOgs0vmbXlePbSLHsjU40jGGdGMJEQcntUPjm3
/VXpLPEN0bZiHxXtbtZRum9bEcC0C+wv6eS9pfHQXQ4jerPOcXXDSBU3qZoDYJzufdFF2XjKmly+
RqWZdh6pokfu1y1TUggZibbPuKOvsmL8Du7+vHRRdzmDT8VVMqTzKe9rEurKnT7GEgdYkpOzc4ES
VmHf7lQ/f7O8odubpK7ug77G0p91pK8Xkd97w4y2aPtgtqocrF3ZzPoxrfiLgdXAurcrGju87AtW
TfXauVlGeQUUT9P5/TePBxwFGhiQOUpzeyHyI1KZRdTHxHOcm3pk4ypk+lZFFoOE0YUVFpsPkydh
By8jKw6V1XuPnMAcyJIRRIKUbydJ6td0YMQ4Wgm3jQ81ui7mp4qEHmbHhEyXUmfH8qsb9CD3UnLy
wVrAvT+nywvEdYCo9hwYHIvloydI5YNO0/PJjHSgUkh7VaxjDn8qSypDtEsTEKGBZeBHLTOsJ54X
8fxOho9KU2s+OAVx2woReClt54CyhxWrBxt0lGGX7EppLYfR2Ljuizj3Tl2lkF8maco9brHiJIdB
MVAnGTZ6i/fC2YOJcafPQvaXXePgs6pDtz9pW4WXArTR0essyOgcZFE/RHieC4KlvQBC2gQp7EPP
v6H7D3RbTL8BicmjKX0gUDayjsroEtVp7N+FS0fhbAe2jztiYQS1hJ+cnC1H6QdAYajlPLFdyE/L
QlnPSEj7aLPh+ooHECekg9broaqz76PSu8EvtVdtzCoYiS9DqCNQlwFu3hGVkec2jS5oJmyMdGs/
Fgzvt5EVUfmrtXnITXBB81S1BX1wXXnxe7KAB2AYmV4xDIVbCvlkn+KWgC1Sct6hwkefAHcs+xpb
xHaYsneVj5/pInpbM9rY5Jr+bAjqnjpqkQleK3GoDMwc4c+fp9i6xYGNIA0Aok8cMDUVXeAkBkF1
ADxK7NU83ARnXZY3Ze4+BoEw+JlMSYNaQf8AISC0dUWQTkbHsgzt/dBUDw7L9P1oMnMsKFXZixgy
rrQ0JVM+Vii4nvn45JT1PW4DReFRYHDNrhPYGTXWTudgpS/dMELYjw2o+ObXi6Ms1YPEtUFEjs77
Kman5jgoUPRLMB/vfH/FAptxZ8OmgdV3UEmrKXSWwEeF3Z3xcCYn9to8dvTifyaJRY9C3SDnVVZz
agD9bwOdQboO4T/ElqVOqqX6PO64Jv2IeAGO2+5X4qgs3/HPeKeELGhEf9V2qLJr20rsm763BGxZ
N+R7oXmhYO05BAQct5ViR4MthGN51/O8wYI7ySbbRSQjuUo542rqHuJU1Hej08hb4+O0l9G8RjBJ
2n/GNj6e2qGerth6tUzUrPdliFdtSEjQ0/VtbRr2OnNaoCute62omMAQyfEKcvB882uK7V/K8/00
qfffK49cX+8/OyapGv+P19997b7+4T+gZSXdfN9/tPPDh4G8/Y+W8vX/+d/9H//Hx69/y98wH+Tf
Mh/I8/3vNdH3YzPk+id/y/M5/i/aJqzHLfpr/A4awz/yfM4vUnnCpXnFFa4i8vefeT7X/cURoIg8
e4X4KfKA/6Q7kOeTSvOnKLL2tSf+pTyfWgtk/5ADhSrBtS2lLQPbsfn7/hjnc8ckBEXAJTdGUXo7
yNXvb7GXJyBc2Ue2UfilalLIjB48V38g95CCyWRPOj6xOa5rv9GCEbrKblo3Cc12xlMFvGYpRLhN
4Xo9C9daEf9tRVCDcgqHRY7/mmqvSTk05jlTizcfCN3DIjkRsEZHbkdx1zpSiWPh3/eW8qyNmBwN
vretmIiXTo5tXAYR/iSRR6TX1fQ5jefwqgsXXpb5dxZu2rr27LOncg/6c8i0BUJXn8EuZDTd4BIf
yy9DAX3PU7eOLG5j1T1b8GGm0afdgdE14ndQGHzG2WEdRCuyYU407UOn2Mf1dApLggxGUEY0YfBP
5bDPp9WC73OQw38nO1BotnxTzuc2qBjK2jFEKwROrOxbCqEpNQH7addfm867Ca1xV/rpZd0EDF0n
Nlc0+VnpWnzDn+y9EecwLYklfXoT56EJpp3Blbn+Y49Xq4Vk7dtQE+TalQNpI0SuqolDe718JlZy
mMvi3DZuOR0KxrWSJE7nL6cpYfHJY/XqNFPwkrNYH5IuZeZYmWlSu6riGKwtP/qCUhk9i6bCHxzL
3PoYnZlxuUDhvh5aTpw8gJhZTrYjmFbJlpiKiBPODnVN3eImgPbwlBAvu0l9q2JoEkk4fSzzEIdq
7zLPiCs6GVmrMRta4vk6hk6lsdwnZArmtfGCoAAPNFQJDSnj0IqxxXtasAMnRi4T6q1rdgBEhuCv
czEfQ5ZNJutdcW9rqgAYU9iHkZLCjd1Oj+PQ5MwVwByBcgwAEOghPGWiBGibw/TZU0NZfp9jyD9c
+ayR8E+3mWJU6OOKPHdeZU6NyTlylCZ+n7sSx7ylsKmyw8luIwZG+wgIZ+TCDEmnsP9OIzyc48b1
DiYssHYFopj9C2+qJuJWU0WMgVxewn6pGwf26VVYfes4zD3HY1d/wc3Xw7JsoSURDZIBGkA6YtGv
DD9woEX7jeNN+3lagvwLdgiI50SygAUizBmAIuTU0R7Nl3Yu1Ntc8tIbPMwz+63UlFdKpkwB6FQH
N4CtSeGrTWfFHKMM3iVbC66x2EH3CoqBJqPCW1HTeWzeTLT0/hZcJzDsNGydao91LkgOObsmip7r
YATB2aXjfprs7MO43kq+ryc4VqMb2ltCunz0wZ5ndkM1+YIrOgGLD6Y347snW1DOooBU/JalmWD0
Mpry2BAuxEjtWXV/jH3SlAevRb+kPizCx1rOyP5EbNywpaZpls9cPHxGnk7I3w0SMJ1VLliahOWc
A8E4FNVVXvRpcsYipM256rwMlk1ZUA6mlkzc531LiCrMGNUBSLB8vIGeGZHpGbJY7FsACFwtKVm5
4zh1BRSAsMUDGnM+CclrsJFjnmhb7n7CHROSGWaXvk6v2fEiC5Jv6sWAxljmIw6RGPiwsymJF5ld
EQdIeOU0Uo8XCW7rHV9V421GyBGnVHLZXbiiZjvmVvZ6+HeStW4qWI/R2u/xpmeeT/+DtKbx0I+c
A7Bf9lIfYABjkY+R2eo9mRYYEwgJ420CIkDgWC/maccTVgNkBqAoT/6CxZSSEwZhlxN7XdozSZzw
XmqclTDZGPgxAzbdbswFw9RU24ggmMaC5qoJjN+d6z7saEvNyzQ+VFPgPQeU4C2neJgx+7WjH5pD
0+SDOBN4xtvjQEulLyUo4QYrX1nYu2YUswt4fOV4VUR9CW2MoMwx6o3f301s/m/majY2RpwWWEHO
PK866XHEkjsJphOHtukYpvgipDbBGWQojqBAAakkiZ07JDQi0LNKalVfTV2XfGC2aA3TVQOa29NV
AURjcAStomAozgQQJ9pLhgInnRfVvrtHO9TqgL2CHSNNwfTRjJyxv5IhGq7CBuzexgny/qKIcg2q
z5a4M/mDg0BIMnjQlwlpB32UEwngVW5JY3fJtO1azlNnoD19vhrgSB4WeoIsw0HGfW3L1I32aTTY
8AEBtjHSKcnzyXTQl/1UYyAbrUxfjUbl6c4OY3LOLOq48S3RZ7j5B4LR0H9bZvFMonC4K56tZhuw
7vDfkLSqd83k0dAl/dHxgJa0/uoXl5RRAA0yr3PvkQ0M6nAE6pgQz9v6aZh5OxQW6Iehi/Nug0Uk
xlAhY5QDHWpGyV7VwBaP8qX6VphmeOslWhROvV5zxZpQXSWcoT9ME5H0GnSA/o8iF/Y7F53KCOex
CfjLRRGj5tlpbD9mSvaM8vO8OPV5oCQKUz5foeqOX1wcDoDju2m3CJNWO5OOzptCyqLJJRzXsPco
EkxWkbnMB6wPuKPCMj8WFTWbMCWVdT87xUJgI6qiF+V9jsATEnN3+2/F1M45J2R3emJ5kpw7I8yg
G19HwbuLTdTl+NDNt/NsdcU27keH7JJoQwbecARojOyZefEF60evduleoYuSLPCoun6Hhbx+90vf
tPuwaSt5LEIGMpvRDkFIMT+CQoyRnOLMqUAywyXpbcnWgUUI8EGyk/bldxWO8huBWCRgq5nkqzNK
Bb/f9XysUbMmkulm8cijD5odCB7ti+9I7Ahtsh5QNRAAMhIKSwWBs8bMTrOQapBql6zyHiqD+Rms
cmbeiaL3euONPT9f12gKLTgV8iNJ7bAa2QEbFdA22Ot9hn6dl+cPsm2aYovqg3+lArMMM8BbQq4m
L8DIgFmHQaRTrOdjU04NMIFFuBdQjzGG4z2INDnrbDzMtecnWxZoa9qNsmruYyZ4eML7NH7lng2+
LWYZMcUtGt69mn0QMXQ1kGyVehxS2Njx9JADgr5fGw2+eoFCsg0WklV7Rtsc7ifbD+c9FMjmAgMB
ew+MKYJBbVGTtaDqFF67V5CaI6BuFne/2AhJm8AszhuuSRQs/tmRK/Bg4uRFiys0AJ/jbv/149X/
n7gUzVnkJ7iU/8WxClwK4Lz/8+Pxav2Tvx2vLPVLELgeDk7tK00cxuWoNH6Y7t//jWojwHq+59tC
giwBqPLPA5ZSv0gYANLzXeHxR71/HrCU+MV1mO0FWq7Hq/V/+scJ8z+wOhxOOauS/v0LzI7+w/EK
3IqnIZU4FH6yn9fe+hZ+D89jFcc/B6J42zjOi6ZM8BDUlKCnS2EdAf4Uu999RX/xcgJW4O+Oc7+9
Hu98JbPYAWzmFeb3/vUhKSPz7/8m/mdGAzEXMa9nUOHww4YLhFEngqQROOWh4949oohRVCqZosQk
l59TxUWddm51rk05X3TjxLSwxqiU92Jn9Q4yfL6iKH7+Rvl+f3yfah0PaSUDIZRav7ffvc8AVWIp
U9gbgPlfG+I8F7GkhCeZm+bi56/0518AWA0rss0PDUjR+eGVRG/AFBrkuAG8Bzu2SR/JOhDDorL0
1ZtIG//89f78C0Bx9LhwBFeXUO4Pv3ji5EnBphg1KhsxZqcLjfAZsQpgevN1P5Yt01DL/5vf/S8+
JOxAXk0IQdpc/kBzAnhXmNyFblVKWBBWXqCIGlb+luTXSVbW959/Rme9jP5Jj1ovM64tjIfcWJ4b
2DaQot//fJ1pI5knWYMLvGQ1pNtoeIpFxkJeAbF5TlE3GA73wnqUHtAsHNStfuTgpb55NvI4JuCa
SUs0t7h5NWMSWlssgvpbPsMy7cLU1Z9yXOnv8Vjar02iIJPVDu0xDIhEc/r5h/mr744LRHpcj9px
7fVS/d2l2CZoCCqum+1EjueqbNvsWJhpYeeZVZQmOXr/89f786XvowgxouUCWcGdP9yiKoUqaMe4
spSdNJdARTwi6qm9bxvT/LZ2/JdPn/Vn+OPP5Hu2kq5W2uZf8oefCXWaWvuCMpBxTqEkB0F68n3y
Oj//QGLViP7wMjxiKbaQruMGJJTtH64+pXyLLgRextZUQqRrb6Rg+Pw2DVLQ15OAmsjCaVfGaqFB
s+qOfU1AoHNC/ZsU+V9+3j/dez6nHqFdbj7XR9j64auNPN1avSqwEwwhLSYDF2iNTgx2HRC5SSa5
WyPP559//PWG/uHTO9Jx0NCkhKOm7D9eP97YDk3SWgj0Of3ckrsf3rBFlptRFN50tP7B7vwdXcrJ
/8MXT98OD1HlBdK3/R8+r5iLNeDB541ddG1bhNig0hgN2yqcq9bC9TwGzI9S0jiX/VBNOz+FnuKH
zvQ3z5+/+uK5xtAq+dKFcH9QEUUf0kRfpfU2K5iq4iC/oqkIRyFWsm0U0Raz2H77N/ftn79319cc
Lnnc2qiXvvzj965LSozLBqMUEl99nAcKvxYIJxf4WBBSOPAxTKOoNx6i8m9+8b+44BUkXFZzxQWH
QvvDBd+FltfAia1AmXsp8ce2vux6ER8lHYCfoWoQf8046nF2i/eJbjkE9ey/+9aJjj+/9v70LPF5
I8G6XWGnw+bnhzcypX5WgPFbGecttVol+Bg1MMdNR7/Y/Pyl/vQs4aWk0ERukYzxJa8/x+8ek/lI
crJTHsyj0s9ODVv7vZJYAv/VV+Eq4nbCGuGx/Qp++ECziGO3n3AiNrbdHjHfJQ80cui/uVz//LUR
DwQy6lJ5wNbwx11ZB2YHmRZaDRIxuJ8YXgh+SNq26eP+mw/05zuDNUVhMvBch8nyj/p6mDZD3DPI
3FptbPd7sm/WoUt8TZWXHoAkoL1T02Oy659/j3++OVjQAkVFlEOmkEHBH3+tpGktUzr494yHKWQm
RUshfUjhuBiJn3W0FNFN3m2I1P3NvRGsA40/Pg89ljW22+x+bM/7beLwuwtlUbqTZM3gs1ieuYDS
vsZJGqe/Q36pyeWBvTlWWNEI7vQTwBAaup4HXQWXVEFwvrfdQpK1h6WGuWpJSSLQQ4PHw7F0cmGl
kZ73iYdGvGmCcv4gKq+em961Ciqkovg6NkVEwjJzXEPaGMRoRpiJ6MQsys/cf92Ib9KPJ2REnz65
iLHMdZkxmth7Zedc1LKN7pmDE5w32BpxkfkxAZ4KtiyPTQi+D1NPHrM2g/21gVrCrkRQebOhFS7B
Kj+b4KEj9ufsZVcylGTGXOF7wGTobya3az4HSQlyp6LABR95hd7esJ4ga7ecvjdLGjbq5Pa19R4m
k/rMjr0m9uWIBmP5Yu6yHlAESGHgyvBVXej5yKJ7eE02OC5gjVcJNRYvkLBqAKqJ3byFYJ+fXKha
C9IiwN5RwkUiXgDAaTf1aoJwM4b2+4i1nSQ1KaC7xokp3olnMxVEwlA7MUVPyKhFCPF4EyGW8EzX
7VoKinELC7lQYtxXMA5oJavjhglkPcbXHiThpxbtn+r5ZAC+gJdKJFtVymymE2EkbDHDpbu2HGxQ
G3AMaw9IHvnJqR9qy8NRCxwQwBd6NMdtr3+iiYHDQcx0ut70XeK+mNEm7TfUNs2xs6kHchFmgPSC
zdbA5oM9nEBVTPfx4FXhATUNpTvBJgxrMm7qmxrVhW/CQVbb8iTHSR+Vi+sejOy68ZB2Bnhf4HsR
UKFaYvS0hE6KbcNu9TNi0kDjY5qmxU7j0EPdGSvJvycS+yWo62XctUFrveQ4e5F6p4i8uKSykuyg
l8mrruh7GG92On1pEWKwUfpBQ9v3bI8vSIdcRW2QTl+9Wnn1Ziy75i5WZtb023U1vVqE7yLwOm6z
3MyxHdBMRuutv0v7KT/Sir2yK8K+GrYDI4J+RzlbeNLzMutDn6Iib2twzd3WTYy4w8kARiQbuhRe
coiaT3FCMl4nY559H4iEYCgVQ/4Fn+t4pxe7B1qFjdUH05lFNyCVevhkXNfjAfg0vDVFpOy2Lhz5
ZI9s5fez79TnGP5DBhWMZrViGGEOBRqA2A62uH6LbQWRrXaZb4GgMmYzqzL55g29oAxCmO4FnALh
pDifKLOUrYRXjmeFWKBtNYFDLw4l3X1EJI77Evl1pZnQS4vibiNx+Wy1uq5WC1CXEdovTqq1JYp0
9L7rc6xCi7e01V5lksrGQAnrMu58UUJ8CskbTUCIkd3iRJHqG0ru8hhZ5wrc10BGiiQP9bouAue2
K3JGZH0EfZlW6s6OGCBY8NNKK1dEDLp6fkulok+vtZrkrrPg2m+63pCASEyBWq39SsMSG7IW7BPd
77uycsY9hSf4lcgIBd+wrPBmwzixPq0Jj/sCM5l9HGpMecQji1Nt2+HDej+7xzWtCp7IDMMLQPbg
i1m4iTYiSiqSLzOa19bjuVbiPi2Cj8DvYtpIeuynzSQoj4jBITHmALvAVTc6iAaG4p3HBHcCdA5Q
FhaXqGOusrxTZMB6m4j7rFu9wrl5GpAEJJDcmrh6YrRLCDCFof4NU3n32nEWro7jYBQZTG7pnSB7
oqhhHzgldN4MDjzNqv5Bl0kJpIM2qP6AeFfSX+IjOm/HcbKHc2ya8DZzE8ZaQ43rZqu8GK4VJmwe
zyImTYtFXXa7KY/kF2ds/U/1HNrYQ2enfw0Wr8Gh140kZ0gPuxhfK0dDfStUuy8c4kKbKO6b625u
PViCi8kwvENY406sX5laVO86dXCSKBDZPU98moGouie5OA1UklxyWI5vbb/JKSPWJdMcHsnq26Ks
NiV4UzuvPV0CEZOeAP5Z18iePG40U5CFgHVN5oWS45jjO/WxWhlw5ADp/e/8nGP5QJhNiV1IN0SH
ScalA9x0kfMNSAjDOChg7a/ExydDPdrrEnv2glNFTNl2ojTBvoB370L67OKAXqciHZ85+2UgLL1F
kYRp8YYzfy2qUzgk8NMTjKT59v+ydya7dWvrdn6V4LYvNzhZs3E7q9RSLVmSZXcIy5ZZF3OyZi8B
0s5jpJVmgLTyDPe8Ub7pndxYS4IUpxkEBzgH2PY+XCQnZ/H/Y3yDf4ryRIZqAmcVjOVaNJH7fQiw
OW2jmY9hRfhMZG1SOnfBekT+RYok5n7/EICAdFnEDNLJJhOYrxxIHV6NclogPogaBRPSTdpfUbZU
55mH3GtLeSwFw+0n4DAGf8FL2iJPNzBJ1/mVzKdo3kiVFtBD5ii6n6m7tOupkoBFAtcuPrNowW/w
IIttG0ogWAOaaHmizQf6jRE6fyp7kyTkqaSBCox1QLC3eDVYM1mbDhLhrggVf+oBjxzKXNrrvCs9
uZmJfzrQq8Wz5Ze5/xT4UY5mXIwQaSJnZFoXiSL2hndrnddeYinMhvoWqImoB+lgyUA56KMjSxO0
tevQmPkoQbYEq66tAa54S8P35BR0J5zZt3+WA3SztZUAU6F+sjCd9tCKvpieZWTrvKiD7yKMcboi
ym2+DqKXMGnj2bl1CD4giiq1s3P2VgoAHPz77770zWcPvAldbjZQxBgO0c94QFmIKspCTU6eRPRZ
cZKmnWfbjbsZyzw6T4Pe/mEvIzHQ1VJ/xS5ORziZSARccltdF7jDL4x6yoj7c4ov2Byn6yAFOU8v
Keo0gszstkww+a7MSI/MTTBwwJFqUmfxSEKgha4m7YreQYxY8blu0uWL6ybOnVGDrrF8mnjUSFuF
lw0XEFY/etZr7Jj9poRi4F04NnFFJ9jbx88jSPlmzYMz8ab6FijcLOg/k/e9fJv6sBX0TZb8Lqor
zFaZpWghYOeYaVMVuCOk62ePNEGpVoDCancogHHDdvjWU2JWOfev+jjlwzJzeniqIRMPpwO1p02g
/86aRXf+CdAIB3MpbNi42SBLahmIcz8tYGLtjSzn5TNQZXLn2smdLzP6H4CockxF654hFFJshbJw
OzkYzlbADf07OTbMzBYx3Jqtkrh1sgYu04a7rIpoaVETi75hQsajiIbuzkMaBFhO9BZC/qxu7+kb
U9iJWuU+Mmj9OzIRmlPWuRjtRYljZYNoBPEr20EZbhwz9cg0KOpUbvwxoAtiWrJLYOE1TbTNkNMQ
GJ6AuDg1kfocJKLMdG/gYUtXFukUjyTisiB6MFvstYTM7GujYnJuJaatVr6bW08UCABqCxP31zYN
y+xJBlMLhkTNNnsoz6Wrn5IFdubM5oRAvCjCW7OXXnjitFYdryzTbT91Ef8i4RDJeC8WNzvpzQEO
Y+tk0FwRgd9y4gl/NGRb3gm/I1hryFJzIjyAeJQNL408kpb28ZeoGOiBsRDg/kK4YsUnaThWN21a
A+Us/BKRKRoI+0omLbbZCAITEt4xZn4Phni8T0l0xjKRzOzTuqyHHGGxESCPzw2Na5XFbNE8LHKH
oY6ZkpBm5z8cUKPAjbq5uZkBpBPeAHPytFHNbKLGIbgT/AL0mf2Ep5ltWjlGEkKcE2BHCZuFGMeI
plPa+s0PE1wKRw9hRUAQ0naZV01MzxzokwdsqCAiOg+srcNKkq+RZoNjpATBm+n74XqaE3bn0UCM
GN6KFhyXabXzlUFbjNgXi4LMjeMKdMDRgtKFlWQRz8i26KsQX+qvoCxjJ6ANS9V8AoVQEcQ+5u3G
HeuEXGAiyratQ9MaD0FBq8HvZf9FKR87sDmYPNOIyfQZIRRBLw7UEnJRiGTdIPVExlyXIvVAK/SJ
v4nhxWicXwVgq7PyirGE8fvbwGYI+VaUczQOScXJ15XW/KyxqPsXmWxze+fTlWceYEe4Ur6Ja9cQ
atKgDl2CI5bQvEGLNrsrXH2EcOCnpYFRzN3sbEYpuwsfhUG/jmnZI8Nvh1Vus96zK+dvIzFzR3gd
WISePYgEGNqRzFfshkte4aQWdTLVI7zQBH9DimrcFybd62G608bac1RzOdYc9voH5CsYWQYOygcJ
3BAIUAH4ph8m0Dz0RD4PwsSk0PNp0pXs5PQ1ItR+ZVHWkrsFNhyOnqyxdq0rO8UBjqV62wCiutH9
RgSuXu7fzZ4H3n6q6btS7OrhuwlaKe3aLZlz1gb7Agyw2TDdIs9gZltSR1zH9eI+d6JjW0+KcLZS
dln+DElE/Z4ncTBdZu3SfHGrrNeyF9qpKLTTTq1rWTflTd+W9mOPhMhfB07iGKDGRYe/WMHGXCUw
UUCA1WafbxPW3ARdd2bKTdQ2y+e2U850ZqmJXlSbTTbBuhV8FuQRzMQF/p2TRc2c5iaGvYfS3Ecn
3LLnRe2UotIbA4BCWAUWVHnGNKsHY7Ygu/HyxVWhBDIqgIvDpujhMW4as3VP27r3nLWVDaBrlorc
6LCNa4FzzhvZVQZMyKtR1NUdEUce4sYOnbQsRHgxZRWutaZGTiel8qA7Zk3xZfTVdDPGkfGcBRJ3
9YxVLz+1B8TjazDKFqgBdq4XS6znlDFCpbVln6QPKjmCJeBiTbC3pN9+Cf0KjBmZuOmhs9vpB7IH
e94HOB+8TRsYKcmBjaCkQGI2Uem9bfLC6qpae+yO7PUkNSBvKMSY48zD/2pJPKYclSXOelRXFfpv
VA72jhWR/CcKh0a260I3OEkcSf8dhlv+beErBihmwCAGYcLTTtBCXwKmcX5manaeseUqUs19fzhh
88YJbhrD9MFafBeRdsx8gRWb+OsmwR4ys1kAKTG32IErWeE37VLc/1B5nJ8ybzPUHOhK4i9z5TqU
ny20sJuhVeDoFcXVlarjBa62KNk6TjBLD7Wccg2SRsq/GzJJGnyd4jXes7ICueiQCNbEOdB4Rw6m
jLMJ0xd3FScZc086cE5GrpUubOGa750FdoTgG2CnuU0oKFqf7rxNZ+OrBBL5FWEAtT9nqgmCSXCo
2aexlETzoOrmERtjo+QpqsQ53nFibL4pABV4e9WCV7vp6rhYo4eKg0tHVOYnwEf+vMXuDoyT+r+J
hC9wQKGE+phc20mEir+t43UhCp0Xo0R273aj89jyEU+HspPO80wc9K10AitGOYWLjdNUDN6vzoQL
58WNQIORNIBlHyi0cZYzCfOP8zq4t023DPep4wA1suueKSXhK8DDILjYGprXkB9GewjOwypPeeIY
jw9ozjyBRTKRbEmr3n7yvYy2hVU7bYVi1tfRwI3KTltCtRpm3xrhYlUXPm3sCJs3XsJQgLAfKbmt
2iyjoVOEXkmQmQfqUSEmvKT5hUQRYd/s7mW3tA+R36orQkAoTpt5k0RUgMhMRY9KhQYxp6V+pDMb
TVSLrpetysnsb8olNpKNF+f5Ix0fTqbp2IW2hg9R/Ytq1Mxbs29yeYrnj60kmBHOlyu3FbggZhab
ccOfBt0VJgH3KRW0aVZNNxsshlWffcaGXwGzXTADbrwyAnocxzNKKkUQQL4XFPp+0jULzhe29rC4
w7R8YombzltReslGlyRxmJmjxqDKLEK3z39tY9P1SI3targbTEsRkh3Yp9dSFexs4swK5Cn1k4xc
YbJ7V6R3Wv1ato63nBuwJUjGGqgpgJ3A76vjj3A0kgQVivzTxL1Vu7E3HLRoPoKZzvY4HNlBj1fE
HpJx683W8MT623e70LeSCyTQsXvAUOdXh6wukEHSRAA8lMR6UGYeqSxwqKfHf3ZLeJBVZ/ByqSJe
N4Ncbscg7i7/mQS6efHKkTZvgeZ6Y7Jon4B3i8vd+9XqV0Vyn2KxbdNVdi3Psjxdr/+tZIx7tY2W
UauEcsOhWNCDMDXsHhmXn1/K0og+gWpuP2hovO7icFWCFV2TLjY5SP5RjRzBWgyiKNX0E9RFCIgE
Pp6sUHvlyGxrGkV0EJZE2EopeJNWE76lAoN2XLvOn/Yj+CW0LEEu2Q69Au+olWW4QYsv1m3IbOut
01T2kBRxX3/yzG75oEX6qo2jLxXQGQDaQRf6uGNk9coDc8Y8h7wvOEMeBiUk6ZsPugBvXiVE+mL7
WnZh6xf+2wtt3aQV0menb8eaStXVQAfrXH0g7Xh9FTaiIecJJ+DtMS29vAq1Q6qwuvMKxqreVXZE
YK9uOlh//HrofeknZmNxIJzgqM1aJSSsExhcryf+EkgpbgQyNyVCrTP+4y+BLYuNG8R06bdZR43U
OY+oekjdtza9+HRZ2nFtxEV2JiBREWLRhdveV/4HfeS3OjY2BWpBE5mem3N0f4i9k0awGFDh5hDX
D2zQx0x6e+VWTzIS8waMJCi9nNzZ9+/2rU+Qh4qYxAa3KdApvHyDphHpsmKmdy1aShiT5Ek7JGjc
M4TO9rkxWZTIvAyQSqP6s5qmjEk+DeLUBUPEB09BvPUYiHMRfIGuH1i/rDK/DVq3LWnXKB6DCVz8
Nm9BEVkDNbVxWp4xZQ3npWGTDLNA1V2MbjgMjipOQgfSXJ7oA9yQNrsmbqyND8D4Gg2OdYhiQfcD
+ecHE+arkR/wZenvCvsnHXeth/v9+yLxFBpH19dr35qmuyIECYHLIT95//W8dRWs0nxdgRuatBJf
XgWleNuQLoC6u7SCC5hQj9pDffN/cRFf6LvQqWL+0dw39HxTiJ45wNhgnkYhi+thqYOPRpoeSS9V
Guj50Cp5Ad4pH5XKy3tBe6yGEtEvDdEeJr129QxMLudssY1VSydgJUKNbmhhQfcm2UZL28NatyAm
bpIsq05K10rPgnYy7nHzBN/efwjirUeNOtSydLKbCRf45c+zoFsAo8/qdVO6P03Spb7gqL71xqU+
s5HMnhYt4S4LDuQMHa7fXwRke22F34NljmeCabEA7i14ZZ/f/12vPgnGWRgis0AdhcjHPNK2kIs7
O5TagRw0otzFNYjwdoB7HJagzBY5PMdFVe7EHP54/7pvvC1HDwmt0aTMGRzNCxxAAisQDIqctF+K
ZASmy4iS62hiF33/UkLfw9HI4Fpa6ukCIqVp9vLRU9wdjEWShIiRmn5qAwijJBh1WxY0jjtCUfCT
peFl3Vb+pRsuuFbCxfjge7b0KD/+EUh5yIJHOqh3Qy9/REG0Q8/mlHwHx4rWqC6tbYG8Z+WbreJU
O2cHMU/hKSWd6VtjdNZXIBE/VecJZD5UjKRlJFd5gDc1kdK/RnO6TCurlN6nhChP0tUV4VmqbyZr
jfjapYSRmgHFK/MjAeobA8ZF7+oiCyAk0z5+cdRSZ7Mh0HQthdM/u3FKJitb560LVP4WOq3xWdBf
IdKHs83771G/pqMniJtSbwYQQLr2sSYHe0vXmBRT1iVXfsJlYu5NhK+3iHXMWzmDV3v/em98sfgy
PcQjLrpBBGAv31hFs9XC01cClpTiFi1bfzVXjv3BXb3xIfg8T5sdAcRJcTwvoONIMxHSfYVnJz+Z
lS2ZseIUuFAjrt6/IfHGGGQ9sXl5KAYRUh+NwanD9un2xBOpTiRrYZcFZ5C5P4MrQvsKhNeqG01B
QZ+kMEnWwl6RqSPS6JxdSnRmDfKPn7AvmHLYGPzadDn69/62HjeFjPMeiyaJWCLbkxS30N8s4w8+
vdfjBmUOYhX2j0wDiIJeXiW04hmet0IMUkzp50pxlBvg84Jxt41L+LL16v3H/PqNcj0XIRWSU4Tn
1tGU6gA+RtPF9RyrSnetQw+CKny0SwAe/vHg4VJ+iBCc/2GoHt1aSjm0kFNDsnbfq4OrVUgAaaeD
m0IseP+uXn8NXCO0kNNrKSSSuKOnCMMYqDsjZoBBsnNLz9knA16K96/y5rsKPRZJCykVbc+XVwkA
B+TTyA1FNBc1nkidVdSC1h2JEzBv8uGDDdCb7+q36x0tQ/4kzTQgeHs9qH75JD0AWKjJs10ylR9J
dd+6FC5svdDaACi8o+lEhW00GoJbY64OVo7jizW0S3UGAdX54HD21qVY6FyOnCFxDJ5+yr99VzEg
xkkQRkO7tHMOoEYjODyluKzNzti8/8LE6zeGBp4TReD6lJQc8+ggWLoVXeMOPUElLPEkvRo1rJMF
141n2RmERgWhGZvVfW4ttLhbgjL0dv/aSyTucbeRRFtIuNcdAnP6Il2DMwzR+Aef5OvBq38kg0og
XMM4djTRmB37xqZnkvWmHN6viKJdTHl59/6zeP3YA4uNtGexoUK0eixtpGCPQHuAjAevhPi7qCwO
UnrLxsld+cGl9FN9uRbidiHvjA01e14qKi/fcJ32XoH9oKA3u1T5hnaK/zAFtB5n0RE3YRa+iNdD
MH+0i33jbTv051gXAwddbHh03ShEa+SwmSaWcfSiVQXbndq+6E5AF53x4OtbXn57ylBfLiEnDWdz
7td73KjxFkpSTQiwP6T3E+hQk8bKnZAkvf7pS0Dw7Hn8SmoTVJuPfmEcdlOD3xKhA7TeT4YZ1xe9
SQUhiUldfP9Srx9GyMGMMYXWn5fgH0lZZZmbHObTfF0YYfjVsnJA7DStp43q5vpazsn8wcf2ehiH
erPOIsYEaVJNevnWs4YOjWwQJGNTa++D0Z5vA7V46oP70r/75eBiY2cTYGf6DDJx7DVp3Mitg3xC
6k6p9XSZSuRrPRVPdGUByISuoYM4kJNyMKjQrsKC9vj7D/aN+6Qaw04Z17bJAVj/+W/zVw4YKbRK
inVso0OQpD0hp6DKPr1/ldefa8hO0qcLwW4y+OUQ+/0qzJEKPUKXUfK2h9tuHm7wP5SPbsFS8/6V
3rqfEPOJwLfDIu0dzZGzhH47GgNSDzMkR6MphyffDJu7968i3rqhEJsCKn2qPJZ/NDyWusGQU/TZ
mgzgfguag85J3gVY4ucoI44FcpMHNHvjWB2NpgKa6uSN3zu3DfYN6qYd7XGkgsShrQHLfLTPfWtQ
Maz0ASxw9OHh5TtFyBKx6Wpp3qZJe9WimFpXQMo2SwvymFI/VArLi6pd45Gm3WOI+GBQv3oHPBdG
DbMyvibexNG8wOSoiCQDHJRlQ36fGGF+4QNs+OAqr4/5bK3ZH1GF0H4NNpwvbzPHb92yIBNEhYph
Rn6dJPtsJEkLJB1VfS/PCV3NAkQyAnnatkyWb45IoOOhxNsawOm3yij8e1gDYvNrePwRxef/TZup
Hujv2Ez/yz/+/T/+w7/+d2ym/+0f/wlb6S8w0OHHv/yT/vf+jeHDagYeBxOV7hNo1+XfHlNL/OXr
ohI7XjYOuhD9bwwfN/xLW1IZzFQW2PtoKyY95y75l39y/b9ck5EQUmRkwqbR+CcW06NBxZaFQ1ug
r0/zBJ9BePztWODA9TFxU1G4OvOX9rGJvXZvoJw575Y5PE1FWZ3ptWNPTcXf2/BA8pWPzhSM4eID
zgNvd1pVpH789iSv/14T/l3Vl4Cjqw5/6csV8NcPC6i08cPYZXI4OPphPrnI2Vg45oZDiDyrup4M
XYSU/FC+trVroN18/4Ivv2J9QWY3n7OV7+JE8rUX+Pc52zFHlVK2pQLbRP3aVIE6VbbRPbx/lZc1
Dvbnpsvsyf7Z5fj2ulyuUYVxwC59k9q9eT5Fiw3fXqbEaRi2dV9ZVnwf99K6bkg4/mgCsbmD/734
6mtz+vGwJdC60Xd6dIdRYHPy8ad4ay9e/jUmMJf82GbhwOCi1FWFXe1h9I8orTPoA21Q4StIyHIv
HdO7ZIrxrjq7Cr68/0COlpa/fxXbN6ouFAnZXOlf/duK7BNnFtpRDOxkso2dy6s5QfHZwjk3KnRL
4ZLcZhPEEdm3Z80M4TDB6HPieYP5Oa9yBqAIb5AjoBhRtk8j+oOfpyfv44fGaZs9MV8K5wz957/9
vGDxkc2rKtqAmQ12pBuT55E56ttU99OJP+cCJakmE3mUNvZCZPReSZDaR5NXnzUthMj3f8/xZ8E7
1CUj6BU4dNggHj0tbwHskWilo4tkCEEYIsdto5Jg6zem8Zi44fxnlZ1f74faGJNQ4LPGMRZePgDU
lQV2PAlcGALxjiajb63yWpmflJrh1FagG+JqHH9KXgHYuba7nAF6bfG9NKcGMClE/dNHu7iXZ5Rf
v4mhrHfILjMDVaeXv2lqETZZBbkyke/5N6qLdFyNNUD/iCaKL0O79lUZfvDojycIGGyciiyXWUk7
fY87eVbf2H0Ypdm29iMY7zbg2QVH6gfP+42rOHreExyxKb4cm9srOqxhSidvO+UtD9TrMgCgvV3e
vj+OXj1BvF3AaOkY0ArC4X60b6xSpok8y+AneoT91lbiHCovKhCYsJvaLz2Aoswovev3r+q93Krx
4rgs6x23RrHHplT48sV1ThW61EVIOy8XIzoxEtf46YgpqXb1DFetHOH8E0hWuOZmNNQM3aSqkTer
ZbTGNVhG4pkM1kbo+KHqPuWGZA9U2+iotMHKXbeuBVhcOXNzqzASyZXvLNNtlrnxud6pX2VjJm4k
xSx4vR1dC2giUXseL7aARdS7hD6jC40uQP7W077nZvatmVn1JY/R1eHCybTtKrvZYdEdcNsQsPUr
s6ZH1pSI7gG0m3dpGuVY7YbEqk8ZJxmCdp/N6Tp3gBSs8zSvx5XV+8WnNkgLGJZCxtamGvtmILRp
8KqbCYX/SYNKM9jbYoaaki9D8bVzXRR6oT0XD1NopdGajEljQDiS6IRAs0Meaxuj/4QtSqkNiTXE
rvby0DZw88H0yYfCyRCUlKpq/978/R/6pv/XK9X2Tr4Ozo96xfttgiwQzVHAtiAcWSWhQ2kR7TGA
eltP6ujWpRguCVaotu8PJP2Bv5iV9TjCf2mx7Q+84LjqMkZR3Nsx8vPSVt52IaqG+G5oxKR5eR+s
AG98KewJuJgt+A/15Jf3B4I4Z+sUcim+ijMx0+iLkiRfAxR3Thnn8w4hZfHBWv3WRQXoERNeNBv+
V4bZOCZcfcm9jajD7iKfJ+T05F464MI2ps/+xOuU+efPlCqbw0aQnSDt/KNJtXZQXeEM4EbT1NnR
68YSlAbVzpYASt9/fa9WMaoM1M05rehaABuho2eaObAY+tolygoUFauWOpiA/Un7C5cLUZbTB9fT
m+zj8RLQAKEwCC2TLdDRslnAbK97rIKb0sOkF5ZB+DNYxuIpTZb0rs9L6xGjaD/uzVoJHI+ERN2a
kT81ezN3bX+9NEG997SAEBibMq9hx+FGpfw+H9oKa9YHn9QbozvQbRQ2idR0kTW+fDzkDjejoVPI
UEWG532v/YMkxK29Bir1+2/irUuxH0VqKzxmZftodA9kAGJlQG0tEqTaIyLSQ2YYAeo78dFLeOsd
oNHii9WaDTrVL+9qTqyWXBNCbbCXRecIjsEMsmdtSLBNAU13KFVgof5ZGf7X9ARWAc4IIgQiSo77
GNDjUqyfi7/p/byi1uMQl42eHacGYfXvP8vXo5oTBDIfihChoOyjF7/fZsJkWvwCK6mHdDlwNhnp
sVu5wNZzMtrCIu+KD3zaehi8nASpOyCxQIIGvAUK68vrRYmdl0gnvU3tSXfXGnN3HrLCfjBC3ror
5HVgZvXsTjft5VVkiroPoYq7ST2I0QTS9nuSuftL2wvrtZfLj3A0/F++vi9mBo/pj/dlsdt9ecUi
D0POYZW5ATlE4EaWTqRGV8IZwh0l6JAMai2LpZhPjnc7ySVe9aMOyYpaMQ+rAPIevsYgVNsWmEqx
mTyvvMMwDVmW3K6I6CIEjWs4pWwjzHKB4BlnwwO7dlmtyOstvqdRPe8JJxt/ttAkr2KMUtZO+j0r
d2EnY7+rR9ZWbKRuHG/hwaaXKJ3V1ykz2bYYvsOZtwFQv6rctvgiM6hBK8eMdf6VqfrnpNZQE/xk
mIZG2xqfoprtFzy92u84UmfyjEOa+d1RgMTWvPryvu17eZ/ztn/mSRtdQuBAJz4MC8FNgSJsZZVK
o4JFLn0gi0ErnGzlmlP95NZOF52GfgHuLsPScO0aqU43wXkR7do8xWEwl4m6dAw1kf4JBh7BfL4U
HP661D+ze5TCq3CKp2erk/hVktgrv3lNJ8vthK3pjsPC8BlJ8RxjNBtFfN4XZDLgt5unp2hQZCW0
TeCgEfQWdNkDjuTPeKqrZtctNuc41NNlsctTgozXZMQu+T6dfJet00RmAsE8iglpUkX5HRS3cYv5
iRiiWkba26w93iusBCRLRViVmhVbQve7tg389Kxh5L7yNO53pK7Gt6STRA1hDWNzhXyxeWDr1hE7
GqXEKEA6rwLyvCSxG0hFSRsYc8OOSRrBXY7DHxczHIG2I0O+mwAUeXZl+ufFApz10HtBd19AfAT2
B5UQgC7ZO6edhW9hlS9BeBtCGAn3kkLomYlhocL05cD6bMIQhXWYtiCNyRGOzniDk1iz+yRhZkYy
j882NsD28m75iyCQyNjKIru/7ANsOjgClX+XmZXRbNI6D4ILcB31gWjg5IdVW2G+Jz4xIpxgBHaQ
Z7I6pHaFtH+wzfhm8BbrjguRrDy1qn4Yp2q5ZVynWFeSZniWNaqdfU6qGpaykkUOqGYkrzyVfijf
e30SYAOhK9cB1YMAk9LLjxxIgSgAUlkbiZt7Lyuv3rAEWxe9Z4xbth0kOpjjuPGjUVGa+KiNeaRX
0MsCKg8tnKUyR+bpMVqjgowgLeJWNoQ4J9WKUCO5UYW26s0oT8vObXa908RsUMiHbVoVXoVO7V9Z
vHBovv143hDI9MFO8/VarMXEHGvZpbATc4+W/c4og9EoyamWAacLRPn5tRFgUic3pbh5f6l6Vffj
/nUZn5vXYl7/eIsR5rXd464gMdTyRnIwhnkzA9s4143zs5nQ82+AtSq8cXjghMJ7xQGkXs/YWfmc
owRVwMxEhZBs9/4Pe71JoD2DlonjL3rmV93HtMDbK7LKB71PAJTZj+EIkZF4yzogszbKveoB+eS4
ff+qv6o4L5dSWC6oNxH4adTK8SK3ZI1JFNsIfTca4ssmZcKnDNgcKogRmkja7xabtcUzcv/aTzv/
QHpIW+IOTNuvBlkJj+//Hrr2x2sgBWPogzSpbKHVZfo5/baXwJE24SKzY3YQQ3/qJMXi7nKPY+FK
2hGEAnxrqbUH8dwTgp1xHLEahg+ePBMvCmP4xzBTM4URU/mHKcf0uS5/Jezai+uYW6nYX64jN1fN
gSMzc10VRtNp3ARhv1HIKJt1E9vuQ96b5onl5cDoKiGHcFW2Qp1YWRJjqCCrpCYYU7CMRhaT5Hqc
Xe9z4sYVoIV5Fnj+cssmW7jr00vsn4mOARN4GcqAaG90oYb3vakmJpmulON0sL1CQQp11XgfYIWz
V7OjRW2NM8YHwXt4tBsbdw08ceJQlCyDmb8MDOG7jGuHLM65N4PTYqb7hHnaCATaWn9CB+js7NS3
rly7ae+9ZSQzVyy2vOqZd+11hAyOyLVsRqubTp66a31KCdveQtRwMgaWsWw617zAn+5V1yDJYK1M
k28Tw5CYxYPsY2JMJ1hTe3rjFLwIoSLOQmIksglY7iBhTLCq3bXdS5judef+yOqAhFHWxaJ8hg9q
dnekpJr2/RImrnUiSZsDOzsrmG6Qdf3+lIW7PSxYPS+1oHY4l34WOkD0owVQFIAL55CNnVT7OSH2
dYf7Rokb2sX9zoDrJeFGEctCclegYKggC8UVVLTJlSZEAEaHtH1nxhNmKi+h4cDbjLWHvVeQUuu0
ERIXWETmirLN9nsSReMNC3X8HQiAQxpLnrpPbHo1qRicjoWQlGAw9CkslBV+vi+cJ3uKV5mKsnWC
Zzg6BPOYAg5qsZJuHIzjezckcnOV5i3I61Em3V3bkj2OpGQu9nS6g3Y7VqV/V8vRB8KmimnXpJjC
17Vvg0Ix2yjPt50x9eZuqRimuF/zxl4lSCWuMlwQRGO6WTnjB+2SEfR/1wLygf4MHz+E+VurtJw3
C1+f2CnQi/cduMNyC6nYZXtnDM0zISl1ctI4TT+usbrguIEETg4bmG+8HhIA/nm2qFCnN8aBhU1K
X8eHF39STU7SE5U406ojT87bN4TVkI234FDZMAgnANJtZEI+JLp9Rx/EePJGna5YgfP2N2pBCnFS
47F4jN1pPDHKMIi3aRRO5oa0ZvtxqWbvS9/1swEWJNJuxZxmwmZu8b6uOvLuTH1qNXAzzeYsGVLV
9HUkI52azFRMj4uxwDyLQ0bair5yvZdq0jubOHg0amMi7aDNw2qDThPCzNC05n0PPgI+DoPqdFqc
7Nn1W+MmbjFXr5oiHZ6gNpKWMhIr9SWXoXGHKhkiBrtKg2AlG5AJIfPlJz51iOajNxRf8izwHgcr
7O9ckeU/CRQdLlTc4Pg3oGlPq9Jpl3srbOKnovNJcQD7hMwmyzsHUJlKIM/znfUlqcawgCF5C1qf
VODkvOZg3SkwyxMAhSiafZfonwlypG40bS0HU9jGijRVyO4LcQWXPgIkgX+3JPk3tb8OZZJD5c3l
fBoMI0Sk3sV+dTAMSYxuj5WfThTKse9Y9MkWHPOO2Dcf0+mwWzhZXkeTHB+nsvJI7wM0d5+T8nra
SingPxekhLGeL/GFGCKwiiL3xbyWxRgUm2ZsLRxaeelL+jKz7Z6wsNDLHusRnzgKQzMFj+4TJZEP
ZXpZEmU9IrfU5jk7KAKxVR4xSptKeNFN09T1Azw0RBRpiKlxa1lD+8M2DOazIM6MK7S2eUxJvyLm
rePBYiVTGd5UY8rNh7EzQshDfJWK5Bciddap5SQPZmSRGB4umOjW9dTMe4TAtdyMZk77Kg7qPL/y
na7yNmQcTfN+CcP4pz3L3DsZ6974zJsmh68mL6PhEYxss10w5+RpDiLVXmcRPoI47VbwgzLAsQFp
2asC0lmyDfPeux+iijUr7uviRyoWE1e1QSRWB0v6RuIFSTYoh6tzOadYXUF5OC6IMGeK1gBuknRj
Op2htqNdlXS6gnp6ij2rJjCCffNjJOTypBIjGk6SumIV7YgyqUhDbfvzCSIHPSY8LCbRCQAMyPAY
Njh6YRoEnd6d9XUvHkuFdOUkqWzNGwfvQhpklI4ONFUjogJc0jz4u0L4/3vu/6StWO/03P/zv/7X
f/zHV/12/p2/++0i+AvDCd40SJIh5QPNLf273y6svygC0VRnPvND/5dTrqqJkaSpLv6ioUNL1qft
DqFWc+n+Z7/dCf5yKWqjt0Bbqdtf9p/02ylzHu/y4d6i4cMTxvaWleVVGSzOA8PzQm18r4NPJKde
AYwNT/Cq3WeV0R6Qm5M6kVHAV2yx1qr3v/HFBNdpafpb5GDZRgVPppPfpPTk4olzf+O050PDhsno
nIuldqtL1wnP/DKryMkZmd8xH/h9YmJvrQ+IYtbOYDf4pKezQrUnTSJA7+BmdbNiFdZMwfWFAfIg
S+qL0C2/eqX5vR6jE6dTP1sjRNpin5qNf5tYw653SE1+SMLnejobwoduMU/c6DQe4Wim54Kpj1zi
NjPnlXSw69POjeZ9CFdC2u73sHni1+GPuDCh7qwivH7kj1934cQXlG8DJqOUtsVQHeacQIZ+R5P4
rHVp7TnzOls+LcUFqZAULKJx5Rrfs5xIcG85jOFyGYTNapLliRHejZREaE5cZerLUhFQwmfcsBwu
TANxchpP9QVR68pL92DFHIxQ/UNcNrSUVhrVE6aYDS6t7lSay7oLQK607rMRA9Rqe2tdAqEqnOvZ
gEtltHcq/oYTkEAPxOCfIjAsZOSeCDntZg659NauxwSCbWIBMzEvEqc5WcyYoAa09Bc+tQ/DVd+j
KT5tMeSuBiJ05mk8983xKpnVip7vyZCmT7naTfm3/0HZeeRIkq3ZeS+c34ZpATR7YMq1iPDQE0Nk
CNNa2yZ6E1wCBwS4CXJH/Lz6EXivCRLsSaESVZGZYeF27y/O+Q4MQNXJpDsIjzhKkXgEwycR0JBS
3tqj4GC8aD2UG+z2/Y5VZvoQ8cfGlKqZCnbg2pIzwASJiYNbT9e835MA55TjGFBBl4T62PEuHqrj
mMnUT8j39bB9ZFrlmvKVgEw/NlUP4v01MsZba2WD0+jLplNL/c7qGBzSF99noCaOaSwPUWUdVJIn
gGlYTmmtAaZU252JVKsn6bHTecgrFm3qvd5VaDC1Vf6VpR9N7k2P8/m0pC9SV2wi6FKdiblgfK3p
oXc9hMhUx4ydUvM1i/LchTNOH6bIoAyKBRbIurP70dH7kqjwJnXHrroYywlk229qzufOzr2yhSvT
V5sQXp+evRd1640Eb3ZWcUiGztHKwxLfuGK9Rum9Qf9chvy5jUhSxyees9rSpfHaAb5xKgso5oAF
TUYDl2C2+I7lNdDk/LVXhluYlCCaR2ckRndZ+rO9PFXwWLREf4DUAiIr3+Wa2E7qdFoq6cvO9XcE
Dl9p+0bsSceQJ+yJXCzanVa94N7cj8BQivLS6uZtIBnZme2YBB4+hsa4tbLwIRyL3zjS+algMHW1
SZb5lA9cZvp5WMf+01TaL7ut9vFfP4w+oFKHKg4ZYRZQB9BO760lfecyfLUtXhKhq7+dLf3IigTM
zRptrEUcE2HiM6o8KCL3hzby0qi4ItTwpdl6mAkJCQp9xZBMRk4ALvUGCuTd1jNy55vMvIhFpcRb
rV1c4YO9Jw97iyWiYI7zC7tS4mPG9hkAjgvv4yRJ+Va6Ry+X72vtJ7r+loXltglZHjQqjLkvOVxA
KBWrZxA3P9fxH9lqzjH0SIVCm8ncmjjkoVbQ1FjSSaG2XvJBnx85RydPNpejXPJas/X7hgrpWxVQ
F5MI0txsblUsjokmaTSmJKg2y/MALWfVlJH1j0nRUBDcVGm3DD2EubK80npoMBagJEcKuxshVaSw
LAqpyuWlqbMNHES3NGZrb+WMkI2oXrdhC5elkoURrDGvJo68lHIy+ciU7gDb0R+q8EIyuyBf5mhV
2vKkF9Jrmy9XNveH1NTPctm5oXYYRAS4ZEx+ADo+0itqFH3GTxviRASMYTEpT+OtvSj0WLmV7lut
mMlyna/joIt3tbeZchqxBZRRh1HX3YMTxzZtAgN2rrnwNmkiPCK7bs9J01CXj1BSay0/mnrYbMN+
AVpUM204g6JITkkRog8hidhKCCSSVDHuFAsAqFSrzwCxil0aSsbOomy9iVYfPLMlv14X0ikE0/bW
D1haDGNOXiiopkBnxP/AByQF5xIlR7gM8yHS2MVGnUZsT07IUmnVjZ9HZKDiRCbzfTFCbsU0w0S2
nszWDpqVRm0BdCmGeBOpwuVY+9KlCcwUxBJnSKTsFjHl9Ft6ZT+K62onrzWxYtV33Uc3WRDb1Ahy
0JRH2E/qMYTN7SltPfgtJ9YV7B+vzWgb5blVNXCTcT/+QQOKdirXFnmHajty7mIezlulPIPNwhS8
js0FSxKoS+NJ6HO9m1OT85HG252pme/XX6R8aKUkebGlePakFvus7ucN8WM85JreqAmJpsqyXW+W
mm8MFP7xkr33cywF+sSozLTj15xgsgUrdDTXww5a3C3JlvKkEaH71TNAdmoxpfuQYbVTFbrlsqqo
vQVWkaM11P9DksubCRpZwHOnLDCUP0WakkIcyXxgDVS9hM5edU0QQlnmoavhLfT1uugBc9x/NwRu
YKTa4lKWyqcKTn6jkyZBMFi8LRrrid3HRZesyVUrvTkOEoWC+YJkzt7Ap1PdNp3JwiOqXkmJLF2i
GQMtcCVX6qxlW1B3bUCbhq5oTsu8kSAaJutv1Ceyx3ycoDCjfV3L8ns0ogcsEpIfWwWngZKf0B8/
q0m366LlFBfywyrMQFXLba8PT0pbeDKEMuyiX7OZfVQNVZrAq8ZjT5J8g9Z7Y1gDvLog1I7sdVjP
32smfZ90+sbOWjemk0nlCXlL6E5dvF8LK2HMMGzy8C42aU6Vnu3tubhE9uDm06Xp9G1Z4hWr602o
Gj48T/AkFG4wxXyR8Wpocn3m2VNB3ISW2vs6L813mCrjYR3XCOBLzOc/lkb6WCEGtyuIO4PTy4AN
urfNEEDSwh3YAGuTRcoctOU4e31MkC+GPK1M/L5ZMXKuk5372trVkD66Ud9GJosiUOxJSqst2/um
Vs3DHaTwJxMUkLEUVgc2PBneh17aVDURrahYuRmRveRBN6IEIQ9R2hhRbgdKQYLUOPa6r3YK1qSV
i4nEr/UwQoF6lGM73QzTqm+HOJOPY1ulHzRxzWNVdcTDiZUqqYNid4NBBDBSXWjQYOCqGuyUebzo
BCPvmlqXtmk+N6+ththMm9R7APEI93URZQnqtF6e0nWRwXLqwx7+mP5byDiTq37qH2xJfOrw9Kjm
mrQ/Wz26oTmqqGcKGstzyjQgGKwyeWIaLe1UvnVnjCXzAb2u6aUjoJRcNusttEO6WzG27hoqRM+q
seoZpHu5kzwV+5Y83Mw1G3UJOD9UdcswczvncBpGO3lTum7WWG5K+qucK4m7jnLsdeaQXqHeMm5g
JAT604As6qS1FT4b42DvNFGu/FDvFt02pExhDuLKRScOZQY2eU1t9VVNi/CtUAl/U9UJMHpRrJSK
qCg/V4YcjmhkGGqa2Q2bySyG01yK9I1plrWbZZ1NnjIVjLbKvB6/V/hj23kEISPi/gNMt8SBqArP
FMR7K5X1mNj6RmfCCQmHoDbDCpqWIHRJkCQ/3jmPc0FMegy6MhInRF1nq51ftIxspmU6K4wx+SiN
83ygfO885iysvBYBszgLP1RtCnJ0uwwkymMiyUc75gZcrHwnDdUTnNFnNV8BLxNbos0cT9UT9+pe
7SxfAhnpzSw3fQY472KQif0WcsBgqvYbqVr9Ke2uCrBDlzx519QhKNqcl+j4w1OuVKdajnc2mxCx
VoyDptq3jeilygi8KsJLhwiMAlAiBLCK4z00fdvJlBFyE6Bxt4i013WSFH8YFR6+2brE6/yxZ4NI
Tp2Fk7EkyT5dtPpJURrJkRmpPa15QlQoZiDHQNbvko+mkMYtt16dts9rvtqP5Euji41WXIu5sS+Q
Xw+JGQVhiAyxIa/FqTM++HdSq4NKqPaJd9tHphYotf24yB8Vwd1qTYLb2G5CJijcKL6JvE4rS55M
OksO2HBnEPNmBoqG3KX3RmUI9IoVe4MiN2JyrZEIeLbl8Rui+B2l2pdwlqU2yNnoubIuiYm3Kmn5
DvmG6QGm7CCtw+jNgA6RLmWDN1CHck+IAlV3tMdPcY5Eh4ZcGq51PJG0Z+rWJocqxzQ33tSC8PRO
Y93PJIgdP8Hsfj4W7IZzJH4Bt4N5ykad+kqJkq2eqOqr1HIkdLHBAlrOOiPQCkk/5wymfIJumksM
D9oHcJWw7ImsA60cLwG8xSIgng1foZRrWxCx8V4kefk8C2H7Gu7Ra07SitsDOX9VMdVvDKltNz27
GNJL19l+bUgFuBoMMZ9TJJU3Ux+ULU60PhiYPieuRercq6IjAonHJj3lpbBvZS5iF1WtdmdSs/eT
0qnZyVJSvE5kbT7d+Qifs5n3f0bqi32/DmIvITTsgqGR+2dI88NlIMt7LyAZf8C6Ais9ZuO40cqW
qaxuF/bZnoz+rdeV8JYBnXyUh4SLaGTgSdJgmBRPg7qoH6uhxZmH8Udm4640oafahNQOKcBfRSnN
Jx03U2CV2XzO9Fo6rHJCC2bywTTMQr6FSnPX/bXiVEKU3BWt2ZwJwNRJMTFqjvo0V3u0HCQlHjn0
1wOwdLo2S2/L1z7jnpT1hZB3qdVuQC7iN/iHKBhVQPKvg633SoCEU4GMm8+7Nko1H9lz5Qs9ZcWN
WGmOkrbHONYqj7MMUpQ+dtA9hVxPHs3IxWx1tsu0Nn7JU03zG6OMrrYyxr8DchLZ6SIN1G5YrUSP
h2aM8lVviAsIFTlYB5POkNzQ5YC9iTvBzizkJiPblKr0CQ8hOX0qjzGf2sSed/Ld1NatbK1ZfMHh
mRytN54K0V65ZzsHZkjLwg2P0KDdpCKmhclCj8jZZCvPggluI2JY76v8TWSq4aht6DWZmrjMi4uf
ZUj685inuyQsRr+kQfcHHeJNKEDZ2dlbFSr5RjHjYLI1P1U5s80seUj1znZii9D1Onsvq1mnNVfe
2qI413epy4CB8ckCQ+NIOkLjsWwhrZvIbOtyHQ85Otoi/l2ZleCkg1wuvQ5xuLOH3J80eXAUYOFO
q6woIMPQ63N1D1uZvdu08nX5dKyUPBjB7JGZlzhqXXh0o/f+8cEyM4x9bEG2RjjYHtY4Y31O0WIs
OdMG5kkWxNFqiJ+kpGc4oFYVaarrTjKrrd628MgRmtDwyfVJqX965bISKT2xIXHytDgz9TCZoBs6
SzlAA2JikmE2kFYtz7YPSROoSpPzDrGE6qToJ5XLIC3Mn3pO8ueyEKdunlrfvOfC2EWobWWlo8pW
6KeytL7QSe14lN+CdDhci6Hwo64Psmj+NBTjyiHHGY9bme/2G9i1L9VvoQAmi2eMYTAh2aiWiORs
7k1ZCv/ayjN9Ax2fvz6Tay4m8cKCxUeMQk9q14ehXYeDlBlycBc5d6Fh+60VEVKZFSNAb4aEesjP
rmV7aR3VPIjS9L0x5EuU1V8iticPIy/ZBCJbMJFigy7KSoMMxhymzcvMb6tiCOKYIUqz1ABLqoLk
el4ht1Cq7iECk8yRb3G0kPsrd09oQo7hYFFVZtVLS36jXVufZKSwPSjLZCNL2WnMtvbAVIJ9HJnM
6DhbYughMMSpfYpCScWs3RP+krIUrUMU2J1aM26xF7ImpCPKeuPMmT35UdkdNIQ5yA4q2y9toryZ
9LrEbB0l5kA+YNX0M1pTPoRGU72u1fxL3qwerPfGU2rz1GcTd2ZLtLfJrWCY8Uk6tXTUIuM4dKJk
cCbLl6E0oHVO6nzBN25upgrpcLwcKjDGQwJGDaPsL0B2LhnTPhl8DrA83ey2rl7UaYWZmTO/ZYU+
8RiA/81j2jpSXLM5IMf7KJg43VSVZxOR9OP2WCLabN2AjHsoSkp6dVReFnptdvv2WVUinldZrBIj
GeKwgToExQi2toqeEWnkGziQxsEA8ANtMd51wMosNDF+G89XOS/0p4LxYmJhnYkKkge0PDY3FeGp
gVIt6QYlRU6ORmU9iBhG6RRdlVXb8zd54U483QVPhWl92gRObHGtcxSm3I2kDoN5YKMoI5ac61Ly
dYHpOIRfBhuOMJMs2bA/Q4RMxoS/aNbBpuJpynn54LKSqe0Tf2QUdBwymSGqIhHbQPDsdUzk+kJp
cJL77mDc34tx0lCgTOlDZgsTa3f0I49x5iNT+gJnrTjs5q3bnJMQixbtQagth2QL5D8iMewB7WFG
7VENd9LxaKFoW5V9rdf6cSGf4lIJJdl2MuHSyYRaD2oq5BEYK1xc19xAEpbUxgsat820IOBVzLq+
cvFsykaytzI74Uuvs68tOYNNPb3IRnGzdHbjo/o91utftxI/kXBpgC9Dl4VgkRGN3Tzr5pxtI40T
dekDiS1UAQSqH5oX1fhIgHtcollSL/GwI/vCM5WHMWZ3KX0K5nA3q9LJdjEAPcqwgh06L+3G/jjb
WP06PpUhBM/VmodLWqoCWm+2a9F7nPR4INYmtd4Hq6EwTMDIMxJjzM7By0qMlmnKI8BDaDowjvOd
snpOJYjHNhnJzqDE2SGuQyJlL6Oiz/tUkEjewua2zJEEZMGgtCGcoNIQz/JCpIZqU+IuOYUKQ1k8
Bpkd7iRZnKYIVSIsxNoCJp883wPPYF+gaWhF6ut6Dy+Thpix6yuS/o60nVh3NKKR3Q5m4R2lvGk5
c7MUQUioWY2r0O2rxbYFIDzXBvuKt6zpSwclt34o7xElYTJo21KzYyYGlF1V33UQeAud8LaFezCt
f2PReHOVNQjKpJhFyZoGhgLmlyG30PfsLdlI6KYUdH3xpUTmIWvK42xE6i4bsrd2iaTDOBjtPsum
XVFE9TaVCtMZQlJnnKLOPXYWYKWGTv6xpLzfTMpwzO+PnWV9RB/d7Mck7315Ae+qqDzL9o8th2mF
+JC9ZKlPx8niQ56E5p41TRsUljZ6KkFf+0LuvgYcd09paPzEJVSZSNsPTJCnuBQB/GtupMiegKbi
GXXKXpK9OSu6P42lf2Y1cTeZPapPtTU98TG4DgUMylqNfqh+lCNxQXt1MvTDrItDNKaFK0WMgG2k
GT7eFtgOc0gCQoZkmfTpeBDTLqrV0lVWGsiqUE9ZOl8VU74YUfQqBmjphVZs9DVKN02qEF1NIH3b
UAvkBWj3dNprhQGIUEG3CyS7IDqDVnbGBK7lul8UKSlLk+2o6Ske9maxNbOnMjuxTb3QpqJOMwMW
+AZ3v5EHJhk1+IHc0hSmQ+yx4hV0v8wMAyyVJ3J6LqMmPwyCeSbxTX7froLixr4AL52dlfjOwM5/
BDHBBR98SETE9c4QwqEEb1Wpv859etP7Itqh77vIIHzbqVpcTVnOQ8baqJG+QyPhpE8SBItJH7kp
/8PFHAhkygwSnFHF8J6pC3T4D6mVfim1t6aw7rJj5DiLdbOb9FguyaUPh+9SS9Sj1Wk2YtOi9pVI
ny6LiA6IWjMHCv1rH+nYg+qKi/tciPzBjnqHUaGbrMSbq8u27LXUW+1uY8D2muzO9nj8iStPZGM1
y8NoSResvMdJeib2ifKOhIti2hRZR+hxHvlF2934sToUSoUbjhRJXWhfl+z+AuNxHGFyR0WbXbRq
PQwLrlh+mlHEQIyMk8gxQ9SmMSoGHJhQ9xUGwHm1i3T71eTadAB2nc1WQmpwNe7zeVm8kv8McndJ
L2MFZdtSefmHtFpJkueVAqEaetlg6jtmKm8YDR+qke9lnm0UeCyjok2zEt8UA6ordPsdArsz8Jme
VLLf++F7RFpGrJXX6kFunG0b2pwR30m2pyZsXANjWU7XWA+89/J7rmD2Kow/Uxx+RNxtRj35a4lA
Qn5a2pNRipM2D3v2wa4lCUKlzEuShIcqtBqu4jSlBEzcAk6C3zJru+HT6jdapVhe3DSM3wxa5Vxa
bzaL3acGhciNJCvIBLBMn9RqSmNWiFE4OgysqgPN8l4jEY9WDVxANNDf4b+ZPOw5Dyn9BxNqrfOU
Bv2xvIod4RcR3ljrxy45GgkPA6ysrOTJVDEXN9gUJ21aJPmF7CragmontQAh0ATVQwkvpkg9exwu
SKepqKTFpg7MO3of8ZAN7V7k0UObQk6wtEss8mzfxsUG3hQsf7s/KIoV721NTAHhd68wmC9Lm+3k
CJZ9nc+mz/jOdMgrHty0y0eez3wg18V8JsDiV5IYqS4o8u+RbDFFuX0zOQFRL/cMucpc22Dpqw9C
6beplnvVuD4WCjFkdCoPI7END3Efs0CzBd9TnVBMKbY4EkEfFFl/WRsFQ3BKjbMiGPvqUStL+mNZ
hduhGGHZ41ilkD5beRUonbLRlvLRamtH6W36ue+O8ArK+m1vZZwsHF27JE0DNDEb0G1BwritiRq2
3EZgI9ap5JbUG5yJiL7k0TWrQ1/WXqw9GVl3IavpGMXNOVGEN4NeNtWpvv/UtHd04J2PnEpz+yFT
kK8a5GMZEb0MEWpQnteB7w4eTpAYT3G0uFn7ouVLgDrzTDBMELW7FDj9fISluNGiL5s2nHwV0M9c
JICguWIdPf/FyM9tC0Mls8mmSt6Mfg7U/ivWAkmt3xDhfYaLuErTXVugetF4TzNjAgQoou2PeaaA
QP8EVuvWtJspx3DTB2CT/R5gKa5MJzfei4JYSmjvIC1t7IfJHlGMV5s4LBpiXJ5qHFZs8ZncZZps
usaQS7vVotV2wtqQHtPcjG5t1DVXJDj8wQAgd10r7A1SDsVV1Db5A8FE2xB3lrOq4Rxy2w4SPpt6
XAgNowX2j4AHD5kVanctAd8qGJxTXQ8EBarltOlHsnyqotReykSheZs7jvoUZapntxp+2ri+wMGW
33WTN1ivl57BbR79dpoZ7aSMIzrVpOp1kHu00JOE1bNNrfqR5EPDXfP0kkey5WRJendda9ayJ4WD
rCqFbD3KgaeZoh4fdO6pcscij1xBO9wSkHRLW/Fs9oiAGKW+Yy/xazIOPDPnEAXg/dBJmsVl9cLC
vNpUC26JcCrJhaNNKBPhQiTFk8DHeU8mcONlYf6lpMaVZd0LDKSdEse/mCFoMYDH93DhehC4lCyP
vWXt7ZC5bj3rFxvPPztJ9UJGBZMmZFlYxnmXwjdO+cQjQYuZsOohMnFGnTUgmntijiTelgntI1sM
Takm+AT9wzLhZbGq4tpO/Xa11XOUaxdScT6Eoj+qk9inag/0vN2kOrJ9cA0ZP8pVbKMsvebknVIX
RrdZSveF2r9p3K6Edqzc4FqM2C0XAfPRybG1+NbM6rWQQKULptKVqrrTzL5xYE0jZ6cwrIicMoc/
evbbyoNwJYp7ly4VJQkjXpW4HIdO9LdHW8nj5GojXAn1Qo0wjX9ZZorTnITIWMRnTR0erB6Rd7iG
G3XOPgY7S0lLqX+GMP6jShXlNdmRWH1LElrFFi5670wxLnMhb1StCcw12tsGax/IRmy0owMRkC8U
hmdVJoCJOKPrLMFzj5cz9BpnCXWyHovimKpcp5Vq8fa1ETOC+5ksk0eFji2clsUp0chuyc2QHLzg
b/Vqbqx43MvafF8ohk5d2p4ElGdT67QsYf+x1MUlDTvufiu+SbEh3AY+vzGGjwPoQylXPkpt2Wn9
cOnLNIiYVWD4+FU0IQWRYj/dcxemrgl6AiFw0kueNjQbq7TUrbmUS9AXs+qvqUKOInZOBy7HeaZS
7Av1OhbdzkiLlsSQ6BMToeVIhvggew7HTyf/pjKmsTL9a+vNENkarvEsX5CxnhUpuogp9IyuJ8eu
u5RjGwhzeTTtP/YQ4I0+sy4kIKbPfNKpExoY28une/obAkhp3EIl+NFZhxJI38i8kxKBbwrGcCGf
yER1tI4RS6HscLG7qMAfl+FmmTtE81u8JQ9zcVMy4fW9cZcC6BFrMr1Ftd7StoXZLrLnQwNrwo8n
hXCJmIAAwkTveJTcb+TwkibkkpKusDor4ZZuRWfLRJniVuo7JMqNuUlN4sGQPh4Mm2wx6Z5WHxXG
t1iLI9KPmz4kvljlwqmGUXUkpnV9p7KQSRf4gMzNCR5JXTnqSe9c9khLv6O230OFeGS15pmpdWLG
saddXdiHsdekv3Qqo63caCxgtDSLZ5bVBg7DhkwrIoXSVvbSHpTHnaSHOH6s+cixgaQMg/9ajcfB
kr61lHBJTX1u6uJPaBaHxR5/hrz5FiLcSEMYEQnJ9a0M7VdvpQ9CJ5ODu/XR0qm2R2OX1AQIKdHR
TjvWUBiMBqKX4l8Ju4avmT9kmTwTs3PGo3efeBXKuc2bI7Eal3haJbcggKUe7cK1K87RAXQxQSOw
iWckLnWav1Hk7qSm/cyH+G3qQpU9hHmYJ/llGZvfkkUu4TeFYPwtniRebZkB1GZdfla9A2lQcUpG
iuUOlvHJ+BgsQKINPlCLK3fxXrGWq2XhwCM+4K7KMHM5YKk/oVAHs7YO2UoErXmPAzymZXFhZGeS
NQD73p7qoyC78Z48AAVOXn6Tgb1VS6XaT9bg5RKb2byrvUhEx7ar8fMyMXM6pV9YbWDqNQcmeBVx
d1YzSuSr8Cc18rxPQLPA8mVyizZFDmrDvoAglI5hFscuzwhHoJG7lSL+rH2PICp+GoS5kZOR33FM
Y1/NrPiQxAuPr2YrFilqxedRPpQsHtwWt4Tbt2BfQt5VrgfMCGh7Nq0xam6oJL96at8WODVenirM
7YqNHY0fvTF4lnYsa1YwS8uDjtPEM0lNLQn70+gT4qDWltDRaiQZhv6CrN9jSaoz5ehGfxkFqTdl
/Ems4bOOMP5QAjHwMiXX/6hC+iX5kDNV/pwm+qyirt+VhFQ6nBxsI6L7QupP3ynvldS4OpvTtNdd
wbuAmogUx/FttZFJTDlFlKoUR9TXCBmSHWkoV35cB2EjRWOldE1zzatJzasVdhI5mgdsgc4SX4bu
ZMfnuX9JzFTzesPYpUq9j8hqaprx0crzeifVvFq6HD7pvYE4YkAEs8Bmb+xpb6jzm542YB9mBRN1
L93WenEiuzjI83jGRvmEzWxDDkFgxm2gMRFzpsIQm15Q5UTqe1g9tKTWsqBbA8ypEOoH9llF/Ngw
m2Yk52ix/SCja+yj+TUy8o9mjdVNP6W3TmRfI4LD0PxRKRs6lryTTiwj9b7Sb8S0qbPdopOmlrB1
zfLT/bVIqyCPVxdY08Bezx4eE+YBk59p3tLS10osOerUwY8SqAtSw4WZUV8kyr7UiYS0puwYm0jC
LMl/jm1Xvuj3DTtitCh7aAgNe0oa0mpaiW8USaq0V5Y++cF1vW6LQRU/RABkfh6P5W1F/virxhY3
jIIbJ+MmKqYkPieFPi2eQig1q9alf8XyOZ1R0aLLtySiQ9chPSyit3bL2qiBFZfdcaEEOhZ6Fv8J
y7jlSqdvVUN8RDLrzKAIpXYr4PQ5EzvRt8mIPiFKn1o9/TQbdklKX3XsWjAoOcJUfOSA9XGM1/aU
Y6k6m2oh7eRufIGShNkkZArqq6J8MeuM2FNFGdS9nFsRC83su41alzOXhBQRrPI9I9nw4lK+VF38
Shw1IjbjpUtQmMpJ2dybqKsJ7MkTJecbkIz6qUkN8TDYDD7Vz4rCAvaCCYxFOqV1dm0y3YkGeCkM
ILbMkcSGjXLhN+RwbJOxvzaJ+djGVvI4GbWHhxy9lFLO+xahNLGmXeyY+XCuDPktSfpDpXylg0RI
LB0Imxn8OFPPPj7NNtmCVp0dFba2N0s6TTD7xukoG1FgsnOJjGtljluW4k5DYWfKP2JitxiLbToI
IgSaDzX9g+ifGfIL763LPNhGLLR+kOO8BINg2heRnHzHAHDRLOunat7Nr0hOdaMyiIiYaqpFc0/y
I8aE9Byld3MaS9wlQjCoJK+tHfb37qXhVCHqKu18DTcFbkHkWOJaWXQMHHxK4mnKjlzha3O3ZFjJ
4Ku5FL6RDlMEakVhTVDPTFaEN6/Va1xuxjo5VMnykN6HSSR4hf4krG63dDYd7kz4czve8sE+hqNl
OxG5TDiGknmnrGnkRxBlvBbcnluim72GkrBemAzGgbra1P01xjx7koKxvO8B0K1ldYYUVFNND3Oq
L2f3mqUlmLixuFrz2TCdPMfUocenKFuDcZZf1749dD3a3FLfJEuEWDm1v22FI5Lxing3ZbzDC6a7
U2qQMWiJ9SCqaYO9Y5MJPPEiAR2apPNInaVggcK6jDQs/I4VNoA9Oldhj6dmiI9m/5N0EsIcjRJJ
05fVJRf6kyuXV2dC/VbNb0R7+lWJxNXiSmdVnjmTXdUOVjIvL8gOTb/aukOFrtinyaT+H/iFjmTU
0Smy87rtXcLVmLjmecpBMll+otbxGSWdw9mMtxDzkyCB2o/s6Gnpo8q3yL/7KdoaHxLzNg8/8p71
/6lNpBc23LE7aPmE4lovcDrnXcHfgjXtX+aC/5DN4lL/lLe+/fnpT5/1P9+/9Kti/55Ecf8v//wP
v/q/QhD/4Yu6f/nrN4l+Ku+z//yHX/h/EQQfhp92efzpCAv76w/42//5//sf/8YhfFrqn//8n76q
gVx4fjfSmst/QBRiKf1/2Cz+y//4b2AN//v//Ff++V//D7sFX/tvdgtV/idMsyY2YtCG0K7vPu6/
4Q2lf4KRBZZagoxsYXnAiPE3u4Up4cRQ8I5piqzeZQV80f/GG9r/RBoPYENs4aqq4H79j9gt/r3X
QiIXhOHunaMoaSpM1n900aoq5DK71GMfRenAQiW3pj0lX/xsV2q/+7vnc/03s/DfAwvvHIy/txAT
vIGfA+eyhoGEgIl/R+OAMZVnNJKJj69X+4NVrTMYgRukRhYywem6+F+cnddu5MbWtq+IAGORPFWT
rW5JEz2e4BPC4z1mzplX/z01+wd+kU00oX1iGBAwqytwVdVab6D/tOAdDtq8yNIDKZDd4GhmWEyz
JhBXWQ9UNcMuKdD95EhQ4udCSQEturXhmXjEYqpG6M4J8icYhtMBaf2GOv173A5kcojTJr9gw1QG
LqgAjzUivzJiiBkIhPhzMyvIEFTjewTXuTGICTR9G9bR45yD+A+BTF/1MpXy3SMAg/vrsPEFQsxG
LoSLwKGqMx38svVcKPSdU/qGkU8qH14ys6TrlFjdhS25nIOlLv/NXR2ddEftW3AraXrWrdT95FA8
eDn4KXLaN3vCRkxSd1Rkb9A73uy/JdCanAciKMtZSd4lBV3nE88O9yrUiLZlT3f9ozLyZD/TMy5/
uBnGcZ0Rh+IBVD3AfpsX6QuIH9X1EuAnxdFUScmd7e9zXMybYL/LL24jyTMh8gSKFnh17YzxZ1Md
JuptErPQOJbfFFH7iHdM84w1dXEG7xZ7PB7aA1OxvfVCSV7DPcFEgYhksV4vBxE4qMVO4kdmM33A
Rd5ENqzJ3sPCUK4IjdrebIWwleewSV/SKOWyNqG38bctgOXeX7DbfGHbroFGEZZu7JytwRl8st4t
EPzyizbR/4PsRHoGmd09diAsH++Hkku/nfpXoazNqKsgCkLqpqmvqzW8gRkg5VOtBMFfnGbzR3ip
9oGyws5elLNLqhYIyNtbnbZYcxMlq9rENyJgwa1RF8+mWRgHWVB+7Zth8aGYSDwZBsXJredIYeW6
onYqO2qkp9ylmMUti8WjiSLGA7zcv+3UtA9WTdtZNoK6slJMCkIJab2DEmVWYmRqEl/kWX7u83T+
mLQkwzxTur8gMEdnq5poEmLgQw1gofw7hnxMvDbtjykiII8aKovc6MGb/bkME4X1+2t9+/tIAFjz
oOCP5DlyJ+vfR55C4hXiqt+WHTWYunK4lccjhRozOAh1u62ktCKJz+AgQCN9k3EQQezGpjTlKlvD
SYEtT03eVr+EdTZ4i22HB3KVe0NDgso00KpkjJb8+yudinwqIaoLFxV1k15KUQsLQpU6XUWluv7b
ZxHtWpOxcdBycViH6tOGLIp5qs+VEghOQwPeSKLsPI3TkandjV6cSsrm8ADJhUwliIvNoZaarR2r
Uc3XmbrgWnNTmZ/KATT3gwuS/5SM1cwbBvWH91rZzABdzOpdqNDPCuii/lvnWv8NcILLw2wev2et
TmNC6Sbhm7yED4wMb7849r6qYZzAyaeTvNbTYo+65oLBS/2g0srz2PGG0PowO5PekKqVQO2uANV3
fy32gzJBCB+qLD0XuNfLDgYtwP94Tv24LelkGHnqfLL4qC6NshT/0rmP8M01lJ/3o+5tNoHG+/+L
utWErh19QUtbOkSjc/Ys0YRZlImLskzOwWd0myyZVBya2GUoIRruZq85AmHfgP/4RpmYHIKu+S4x
F+dAUXYnca3DbKZxpJfcaNhJ+2kALjGqYTGFBjBmLaS/7BigO061XUJ/ceDPS/MEJKumCdMEG2GI
JzVK60/KhDZxiX7oC7UT++P9Cd/LJkgycyZCibaArq6XeYC1OQ9RCSKLy+3F6NGOrjpH/NFHbvlt
HPXgcj/ejSyR/O6EhVI6GG8U9IzNZi7VCiG3Qkt9cLj2zw4+9695sGVrc+osAaXGHb93Q1R8LEbL
oXFj9tMVBVQ6w5mbLiAE9ED9exwWkI8iNq0jrdO9+UB8H91cmRq4r6znYwxdtlo0YEnWd+Mf8zIq
ChIftfKVZJs+F2Iu33ycOlxjbYG3H4JIKCKtA6JrZ9ijPeV+EmogdXKN8yOG8fKts/m/LnGn5pQM
hXsgDyX33foUd3DPQuwUb2Scw7biXGmkaeOcd7mfsukoKsyBXyN2e0YVvfxgaWBIF13LTpoRTg9l
aGsH22DnOyc8b4nfaQ0r7fWodYhSeQsi1dedAhNnV8XDvoLyC7ZmOkhke6GgQLPjNAPF5a3+pVVy
L866kaPZLhWvLYf2Oelamyr02IUHSWUnaWqGieop+9pEpGCzmFT7Bb7yaea7AY16p9Ccc5qht7rw
cqAuGCA53NPguv9J7QzQ4uWLnr0F2hCm6nouBzDpARWu0I+aPvrcBnbgAdKen4E0Nef7oeSybHYN
SpTMJZY1Dj45m2yRooeojZAp/KBPDChEwD6CTO89K4oQueeVg8JSl1/huv779sCWDMi9R9ogbtIo
23UMSOWKp4tw+p5pUfu9iPTo0ZAoI9QTddREnPRPefs9ekLtZARuCuh04TepmrCB19ObmWZjopQU
+go4xA+4zv27oGZ6xvqdBiHK1P79ke6FIxpFDbIBV/nNFPPM5o0SaIoHr44aoTbb39Jlqb7WUZF9
xntKP5jZ3XioaKgaHhSQVDc361ootaEro+JVU9e+FBxWD63J7TIcJNs77w7egrc7yGUdHUMlmFxP
+XNe3SahNANM6YfIXxAXk6/f7qlL6bkumdo/KlHzMQUlW0RWfTCtv/Xd1luXwBg/oPOsI76+lVKN
UV2celeNfMTn0HcRWQ5QCtTp9Ggnk/upNFBE9KeQrxp9UfDUJ7Rx5vS5Alh4tROugKfWUqk9q1PY
PzRQ6v+TlQFi5aORuF9tKBkf+lA2hmzLHGmFhR0t/qguVJrLqaV+nMHvIcuBSqTixaGh/qVVAeCt
OpopElcuDMj722jn4gFSWyD3a0k/CqyD1hPdmD1k5AXEZ92B4s2qqcIQ1qyAGU2JlzqQ74eFIi8E
5MwbJGAI0RJkQdFZO+soLZ2UNJ+fZbPFV3TlyCRqpyLAb2OPY4oCIgO/s/Wv0+MxiUc3in14pfqp
sxb9M3LRKhQ6zbqoWkR3Rxc4SmYooenj2D/O/aQAdQPTf3+ebpOnK6jnUUwC1Ywp2mb754Y2Ix5k
YW6koTGP2Epx6iDDXfMBNuT9UHtLInRZDWXIhkVNZj3o1u3Azg9a6Le0S9sHbTaaJ3RabNyVYksD
Rt/RO20lmKSGUvmPokQw5MZpdDwhFudJ1B1m9EtOs8G27DOKDJhS3P+Jt+eXtDMUnCUC41503Na/
cIAVH1VdGPl0x3SMwvSUHm/cvIC5d3xdCaMHKMdHd4HdoHJWuI0jU2lsgoatM4AfDEK/n/g2KZlV
0QWvKwA3DfZ030FQU1aFCXmw8jJvbxICRdz/H3aT14WijhOUCZIcHZ5r5hhSbxYkzNtnFDAndzuN
E5OH2npGQ4BVKAaSduLSEFdrgSPWp+PgO0Fk0ehBbGWaUMG6H3RjWiwLpBia0HLGtZAXjrP9+PUl
WjKtNCNfK3BJzoowPRlhn3nCUpbPLpj1syOv9mkBwBjeD9oNPJCPtrtct+0Ek3coE9m0CLA1WQ/d
rQIeLvJHlHFufDDNKbzY0Drei6zrPrG0wze7GaMni0xz7UBEXMvMKl/GtFDouev6O8uai/ZgZm6v
vS6HDupQXLhxpNmerprghdnYFI64iFd+OzUF8AF7PMeTY4NCqbqXLsnzxy6md9VTlvUOFkbfmRNs
BqS9E4cgtev1nPTaFA5KQPxW1O154IF9zuFEvrhNNJ4WRZ+eSxB46inUsuRni3b8O8DYduMtQWRS
YKiMg+N4L/1h5cs9w0BNi4r6+vcgdlkPdYPZDOIb80VDHuc8hc5XJ4QofX/ouzPPrvxdmUTJfLMb
eOHlxqxOfAhpal3mxjR/DFTSHit3bifoJjBRYd8bF8QSo/fBMOk/7sffuXjQJcL/UEdvCQe37UgN
yECAjEltJtW/uQ5+IZrcf5masb/QxU2uOsj/09gg8nQ/8F6esbCg40mJGDFPnvUU50s02SirEFit
JN7HzZ4hbpsHO0tO3/ZjoxeHuq3s0uEcto4iStpVjtZCG5VsrlhFKSBqrcZzSzv8YjTAZO6Pai9p
I0nPhRiDB6j58u+v7nHK0ko0EvGWWJ+frKWBVF8ENZpmFdKQf3K3yc5qnmRHbk17cQWzaAjVsig/
b2YTsZtFTSIlhhw1x4+DbqPEMqsfxBj/ayixdqmF8e/9ke5tHE4J0+H1yGB/G968GmmkgGsPufL7
janGnrsg85pGs91DnNfEN+C1A02uzP3Y5s3hR7P3eQp5YaYmajjW9jyObSjZtpvGaKUVudfnpeFh
ihtdsPwxDzLB3gZ6HWpzHBZFNuVDnwNalKJQjmiskxTDBR1UdOcWS+KDDbu7kDxlXOx/bdrL24V0
WERXQ+AuyLgHNwsy5xXqk2ASoADFmKM+5HM2Pt5fy735JBS9Ea6ebKFN+jXbFi9ynUEu8Nglji8+
hRiDnXmjjwf5bu+zJ62SU3Er0tCFW38gKdx6l2sTjUFKbOgO0JmcqzDx7w/od09n+91jZEptGN0c
Cnib+wXKpHVnMoWoPMTN06w3wZnOtUQ7xXV1Abv0Mqgo42k2QHfbBGvo1lX3L5Iw/aOOYumFSyBs
lAF+cKpo9KeQDPBMIx99W7eqgxS8t+T0AenU2zpuptbmomejfI9FRp34CzQxdH1gvVWNZQBHxqQb
ecMFyKcw/jiYIXmD38wQ0ABdmuzgt2NuH7jzZJcYCjaxn0NQewHT9c3o4uXrDHX7pMzscK2vs0uD
o+bJWbrrIPTxoEm8M25a1YAGTAPIA43Q9VZQ2i4LMZWKfD0uet9UJ1ydpya+uIZiokZkx6gbldPB
ZO89sSjS6FTYACtAYJa/6lXeahFdCqOG10Y1OM1jBA8ET3Q7grexFGimZEMqYWw5VN1ueK9ohVSU
qePkHNOqNQ4+hp3vjt9iuVinIMp58/Lpscad0EsJ/UKE6tkkd3+wh9DwDCTXD9pVcsNvl1sKfFII
o00IZ2I97DDMdPe38q3WpZr5lKML/cPIRa6hDKFqj0UYpb8Sw24foxAa2WksmuZ6f8ftLTclQBaO
Kx5Ob9vMhqlAN/Vl5NN6Mp+LvjSuuInEV+gl/9ao7QH9Hvrz/Zg72ZuqGMPmwq3rNxANbeJ5DKCR
bg1Ku49GEg5X/GCdK1y97NJXafT1frydQ9Hl9FdhZ3IyIuS/nmV7MoOqsBAZiMEv+CEOoGfRIS0A
3eufHpGelxT93oMTY2cTcVbwAVEWE4AtNhsa/ewpmQpaKRzGKCqbo/WYGWp8NiYr/XR/eDfTyYNF
5cCnw23ZOs+o9fBq+mwLr3g0ihVg5LzQWnyjyJaFqSB7Faj1wdBuP1a2KgcTLs/Ub6FNb65vEK31
vM7gK0RmD9tCGy0/UCDtP1RqWiPqps3XDgszHxa0dk77ovwCRQt4KIytg+9nZ+g0snWV49HUaThu
klWLMPqgdlSpShWBR1NtCx8dOGhaTtnk5/vTfHNGylHjUuhyGFMKcjZfSlKTtUJk6jws+YDHw8Cf
xWmuwLsf5J/dQYFf+h0IEzv591e5MESFhkdZp3hJCmNsDuGMKoWFq4EGdjGCj3u6P7DbY5kXDluV
TYoBik25cR2wVDV026Vuitk31aPVOJXX4D77DmRc9Ktu6eAmemI+T+o0/QA31n0w8Rj4kauVdQ7b
ASh54aJBFcawQWun+FEXdvOSlkr5axia/mCz33zL8rdyIaIdTidI3+YrN0Q4XYocwbafiiddMaKf
y6D2P7Q0DJdThSbLj3IuKh+6pnIwTzeftAxtYBYpszWPpM22t/IazyAcRzy16+brkNT6FwSIrXPj
Jkfn4c5eA23IjQyhfYf+3mYLIMCcihGZSzqpc/jUZzhiUGWPv95f+L0odLN+9/Js+WJYr/sSjCWI
m0TxnEAvrzwW+ue+qo568ztRaDLRgEFpmg/IlWfgq+2caIFRUmDGsTY3jecaC7kHfcBV981jQfWK
qhWvdpWTezOWGP8E1gb+Frx051LUSnJ20BA6eHfsbAGeVryPXV7nDGcTBfMASOGikz2rOL8CyDXO
UBQzD9CwdpAFbkJRDge/KLscGGzzGl9Pm6hsJ6cmhLboPDX+ZBrxtzRaCspwefjP/bmT/9TqFiIV
yPmeVKqoBi2zTajRBAedhSOhmkR7QuUj8JvUiriQ47nYIozxAZ7gl3zsdO9+4J0xonLOA4fnPh81
3uGrrdFAQO4SYJHemDrxh6wARm9WvYMyh+4c3HN2QuFe6eIYJ3G83OvXoapQDZ2w1dDORwnmlHQD
EjsWL+Pn3k3S2b8/rp0Jpb9H4w/onmORNdbBBgH2Hfse5H6wioN3lzjTcxOA4cFKorX/RlS2+mZB
QpWI8fDIq3NvpJSNEC1RQdrcYEVSyMdVrqHm1XTOX3FA0TIPsRVxAvApbx+msPjmSFVYZW9z8WIk
cGaxJPGSSRco9eKy4FGkiz6bPcYdJ0jDJmobbvEtDKrkx/3Ye6MUFBsBehkajxX591dZJbYGPFMG
IaH+PAAQebN9Y+gs+M64at4PdZPAhMqTnyI1nX368u7m+hgAPDUQlHU9hEG066Quw1OviPZgQDen
vmwxATs1qDCYBhTS9YCcSQuRtzSkMlhePIkMF7tpNor3oLX0Szi14q2nGfG49IMiRmxVmqyu41kg
CpqyQSgijyFr2xFITLrlygUKhXVwzuwNDcQ9KDm6xLdIuXSM9UhVeiSPqTU/dSV8fpRrECUode7s
njl2Q3y5v2Y3hmpg0Hi9y+YpdSKH/18PD0Et3nbkVc/uKAc9DDMOzw9472l+OYfD51wTI/yzbF68
uTacBvahgrqYu2iI0iP75orS8AUElD/v/66dbcvPcoEu8Sig2blJQ4PSGC3jdzjYo+IvlSN+8DDX
nR9nZ1o+vjkWGAA579SSdWKup8AqzWCeCkTHMHkGd1DC8smLHE1cI9fP90PtJLzfqD9uhKBK8Ytb
h2oirKXzDlW3BkLwOZJiaORwrUSzBJnZyGiGr06/fGrdvPx1P/LOhBKZU0saoctcu47c44xYOTOD
XJJOe6gHJMArQL9I6A/10Z66Kc5Qg1O5j7N0PJgR0F/HQpkDt+JQivflgCxrs9WuaJePjykShFdk
svLzbAzBY20CxtRtuNOhaxZvP8ccns0SA0FWwh1k/RuSBRedqtOkeD+wp2EZzaes0DTPKgbz+/2p
3VtU4DPU6XjnYfq8GW6I1x0qiRiq6qaNQ088w1im+4zWdIJ0Ki7mvG2hbZkJGnxvv/wAqQV9B32F
z2RLlGn0DqCZ2zhekFe/8sUeUUonMo2W5aDctbd/uMtTZQUoBHRUJv9X50htuvWMo6rDxQOdygVh
u8uQlj/FOLoHK3ebBUEBYPLIXYfeh3A2l4IRYB7Ef+TvkxwAYYn1qWeNjYlEfyleunnIDuLdjox4
pg1WhrcxropyeV+NrBdlOleSzNuN7a8mcLLL0McfptqcHu/vk71AFFZA2YPhgFaySbWokttWV1mo
j4OEuaghObWQUvG1fXSQ7Ebi7fX7Y1fpNKyHVMyuAVMSZVqRaejsxBbK4HU+ybqY8j8MijOLJ7/N
dRFXynUoVN+SGUkjWLNwF6/0GlLgjTDa4w6dgrfPHxdSeSBwHlPEWYeClCXropXwjCCJvLQ1oxMq
vy1gBl34bw4FqYDXmM5lmHbYZk9USk3ZecmEZ9X0Ex76PtAulV6UH1DwGX/ej7Wz32XRjY6+HBaQ
tPWwegjKiCxgv1UN9negs9OHIdRw/lCkGCmQk8v9cLe3NNChvx2aIbTJHsM6XGYXqIFpWGa6dhvg
3I41SGJn8VsLTiR+luq/yCy+rM2gXJ6wMyVoQfmBpmWO4R/L1LTXIOnKC3BAehn3hyWfQOu32Trg
ZlhQYpDkMdmHWoqAgmYisUuRo0ZnbDHfx6MR+61bVAdzKb/YbVAgEDbsHM5WqJHruYSUG0wNUs1e
X+TiHfbX+K2ac3Zxpig+o1NQnOplsq+wkMxrXszj1/tj3ts5EDWpe3CV+K9l1uvMxTOwRzLBFJ4y
LVKcI0Vdwuzyc86qXsD8agfgGrloN8PFZZV+B9UQgPbr4Y7lwJdnzHyAamP9SIJOEWjRj9aTkzvl
UXVvN5gLEVTAjYDVtdlBNQ/U1GgZ3FRk9HTGcLriBzNfgFEmb217s1n5Jmx6aDAQIbiux1XYPXZT
C64pI+LFsI8MXV4YWk/NnOYzBzgiSLjJHRw7e4sH/UYePJw7lEvXQbtQGVon4Qup5za90CvqPDy7
Eb2aGu00dIn69uzJ648qCQ1FyjLbW67pkJv1mEFWXV6dB2HXYB9N5eqqZfTp/r68LXzLCZXEKQrA
VGe2OaYwcEZsYjaKMBV3Og1an0GAx/n8yQTS/N7GDPHPqeFipALbuExa0/mw6ZE55oVxMOy9dMfm
4ecAfnO4VKynmfdqGgyDwbCrOaFji0xfaUfGwe1oL/tYfBMS98izxd18GUrdRqAlBgsJydDxeFGl
Dxi/D7hRzcNZBNbgtXFhHxy98hDafo6UTqhccNumsr/ZQWaNIp4VCN7yFS4NZqKDUEfo64zGsnLq
ZlSaQ1Tlr26EN8n9Bd7bu/IlYYO0A5W47fnOOWdjUxuWZzlRjsB2UaMaNUvfULrMA8oUVBnTg5h7
C8kTlaYvbzXBBlsvJDZKCm4as+WBOArPs44KKKrF6gEray/rvI6yyToByOwYSxpKfPga+BjCDrhK
usspDocjcM9eKMrzAAm4aOj099YDGo1adZZYsyiTG2DB1GDBlQXAf1FZsX9/vW6hg8wXjGZeneQ3
qCly/7664y4TinkONiVeI6Je9aZJmjyEVuB8R6y+SK5JGumPea+5Gb5UVIMDMYLcGKVu+f1fsreK
NMLg20uhAK4I6x8SF0ZfaholVMuAMjF0nY2bj7N8ux9F7vztlyGviDRPgUlzNV1HafIgCF01FF7Z
Vbr5kA0ieIZmhzDV2I14N5h11P9E+D4rcCQM2qcJud3y4AYkY9z8Bh5LkPqh2KNltP4NnItZlS6p
8DIXK/qim5azsIex8QBeVY8Y6iDZJAojP/hM9j5NcEL/lTQAj7yZYCOxyi50KIdPE/JcDY2lE049
NZWrwUDiTA9QLb8/2XsRgaaBK1Y5P4GArAdalPoUC0TrvaJUxcdWVdSHsSSPh4hR+V0M9fMg4N4e
krBiWGQWyef3Zn+1mRVlCPom7oTHMzc5zWZYvh/dKfjr/rD2Pk9HZhoqGVDG7E2+qbPQtBHHER6g
RuOUmaHjDxmy+Pjlul/uh9qbQSqWLqB1KEPcY9czaOjIMw8jiVxEAYxcS9Hh4Sq4tFQg+Jspnw/O
xFvtB9LB64D6OmCpI3oG+8zyujodnnHecz2jN/OT6B0clWuEqE13TM+q1jrv8MD7yxkb4Qs3QPEQ
zaXH+6Pf+zWczxTiQdJQjRSbr1U0Cs7EgsfWUhf1XzEoWVQJmwpHmlix8l/liNCSH+GTAuUq1XKF
XRznL8hWKBQiCgXLk3lBhu9gl+2sP2avUv5B3kE1cztHODdpzsTdfoba6E8dtdCuES/zVNoH2Xln
P68ibT4gBK30QDREQgPxW9WkxeO0KOLgqbI/HK4osh3MgDanDep9i2qgVOQFjZVdzGbmuomNiddi
xHKwvXZDgW/UIRnzitY3X85iFeXQ9yrrWSTdQ0qX5alK6y+LgYD9/a2z8+GQ4Gmt2PKpzjNhvY/H
xC1hzlMRsBss/LIR1XEV2NvFcTDXM6wkOYi3k9OB49DiIM/RWjc3K9UnilMZOZlntCHdxK1tnGat
UC9R4tToQOGk/aeNAu1RlW93mDDHHEosUA62tVttdDt7wjfew9EJzxBDIHyoaTwu0yV4bzbWcvBF
7hyftBtp3cuKDsy8zQIm9dyg27vw9NKSkRoLjltW0yPEwxdRnJyizx+bcHbejbHZniLUTw7i707z
q/hyg71K8MnQd9VCQvRG01wuCH6mfpvpzlPXAOo3wJKfrDk5IhHs3KZp68Kq4HZC22F7Z3DUcCrM
KcMarmyrS2TjgpCWKniC2o0ubdBmV0NLqxOyTfrB9783XO5E3ONJNRwA8u+vhjsnVZPZpBUPcjhS
0TbiEkYfG6d4Lpv3S9rXaGLXb8Zd0b+mbEHBjP4ni71JbwA4Ug5pPtLEoTDIYwGrn6xIXkikRwom
e/mAEgmEEbawznN+Pb58bjJjmKl7LiKEgTxY3WlGv+c80EU4mMq9L+V1qE2WmwehDVZmc/FbmEqn
TrRLpgXaw1yZaJpxETrfT0C37C8JA2Cyfh+nVEE3GcgOI6WldsfzMgiUX/UosK9JGxczooBqTLBE
eXVSGywBT8k8DM+lgaGpSOc49IYENxglNptvaWjh79Ynyx9IMdvf7//CncOFbYUHulQVAcGy+ZYd
Y64z5BdsL8yD/oWb8T9jWNfX+0F2VphjhSP8dxWKmv16hU217it77G00kOH3IbiYPE5phVp+bB+R
lW+lBiiUvo61efXGcze5fYC6kJgb/IHdZrE1TxHF/I8eue2vuJ467QOkASx6wdinP8TYmjgXYWGM
hSwCy86DTXvB9vOpx/enUkTz5pNW6hDRDKJOzQG4TSS2q6C6CyrGE4nSPY1KM52yBqHhaKydg9fq
7eLyuuBEgvJEVYc7/3re0ehOVSfJ8BlRLP39mKA3iiBpd3ATus2MVJm5NcjXvryobK6niuiMaFES
Hqpc0s7OhNMutzHqOmk2zdAeq+JLO46Gp9NxeCuOiOcTLziuX7RmaSVuPq+mg6dCJ8/CTZuToNX0
Cm0i6c3eZan31j1MKJplpH9ebTwu1nMZ1EFmJFltebZbZO/SKFEvS9DnGPMoX/+HSLwoJGXJkUHX
kSQee0J/hVVzcd4tBJq9sKW51k6acXAVuz1a+Pe5H3Fn4MZyQyRQyxIYeRaYnh0UySVs4x/ks+5s
T0nCjT8dsU5Nj9gLtzl4FdPcrBmezWh6tMQcLWXwVCfEDU/o9SnG5fscp2N+MMa9j+DVGLfbEw/H
bqSXQzz07PzF1utzGBnuwVe9OypOaVlp5925VadbGnsxisAC2j+MeGy6WDbhryoeynSZLopwwsf7
m2Q3HrUauG3ca2HYrTfJOGZiQJbJ9CJEyD9rc+ucHR0doxqtXS+02qO6we5HTluSmgx3TNDY63h9
l2cxdVJ2SurkZ9VqEaCK5ukDHHPEw/XeOSmKwK2wMZKDw2NvpJK+yZ2LDtjNy0Q0bTK2iWt6VtqF
lyaZeIcqXXFpJrW5arPy4/7E7tTC4K7SMufIJqPwGFqPtG4GzAQNamF6pARX4DblU2B1C+6xI8pU
Vtb7AZqHGAtEyk/HKL5rqXpU+tsbMqBVSZgRUv1sk7c5SedGsyfe3xVi9bWV2CEmi4p1bRGguM5K
egTzuT2gGbMGAMymo84DYTPmvnLxPqjRLMFEC/chB853J6rZb4Ly7/vTuzs0glENkvJD2ydSncWi
rytqGQiLVT5ezsXDYCP01Yspey41PTzYPTu9BqLxTneobCIxvb09G3ozjSUyKuRtCc0KB+Sjc5FQ
S+31B92Nq2umhOKkzaP5AcGz9jF3I/WE0bR7cIDs5VpOKjrGcKEAaMk89eoarwMO7eg2Wtyo7YAn
aMh/Ohy+hloCfGpY3RfYO0p3EHZ/P8virgNiisvoZjNlaZ9hEY57at90LoXkptU/j5aRXTvKJP8Y
vaL8x5rRWchQz/+o20H/OI3KcFSU291hoBskNQ7FhS0TV8StMS1hRd3RTftLXqbRD6wG/wgxATzf
32G7kWR5AeiaA5thk6lgqFINCLiO5J1jfA5mJJ57U2mvCwWOg7ndC8WlXn6hlBvplq+XtFZFOCsq
ofTZnC8xcgJo/+P4NsfZ0Um9G0pmX0CiXNS3vPqwUsx2jMlKCa+wUwSz+vuSpokXiCH+5/4Eyo24
rkxDYaBdzd0D4AtSv+tRZVnnNAti7R5cqeZvvY85X8zoiAq6kwiQ1QHtChxUYpQ2c9csWqf19OS9
ZIwaX/SN/cOZmuFFEfrnrg/ng0HtzB9yUBLJCyGNiu0mnJ6N06AppullcwUhLBWY0MHx/Vspe5Rb
7k/gbixIIAB6CXkjCAXhdDTzImZbwAOBs6zbT51l/jTcJf3zfqSdU5nzmOcbD3SJTNwsFR6tyKjZ
3KWyvjLMc28Z4SfMNTGcQHK2MdAodmJgi67yBLd3PNj9e5nFBJ4tq7IsI83c9UZprVSv2pk7waja
yXlMzOZdG3empzhK9yVLMyQV7ARXxpC89FQkA+r/JRpn96dgb7LlR8EuQjeJ/ur6R0xlMDvNxG25
U8wOnwU9rjBth2QCCqFqD3LL3qaVWqv/re5RJ10HozGtj2qQ89RJceINE3oLD6M1duemH4bUs5Za
mf+HzfQ6pNwCr46NKZoHp5tby3PNobu2Wj75nRY5HwItPpLH3N1NMPzQr7V5m25xmcZUqlFW81zE
CRsxVZ5b9eMETwnjMcdWMD4V6Z/BZDdfFTFqB9euvdgoGTiyQSQP7M0w6XCMZU3C8Mo81l5cF7WU
UNfwjRGN4VPbHP0+zP+Owyo7WNK9/cPm4Wiiz0p1zd3M79ItA/VZEz9UW320Y5xzhswwH8tpXvy3
b1WI5VDDflOSxSYHFSaqJ4ugHC3K7j+FnVofc5G1jxBfrINB7e1TU6O4zlXdRTh288ZSqG2jgFcK
Lye5ekM7mB+HqYHFOKtSccf+eX9ge5csEDI0+uF507rdFngmoMNJJhEyTh1EmPk01TWqE7xIA734
6VKs/TLD0vOUEsJZrIzWp3ymdZzi0HnQVd0p/8C+JR3Kkr8c/CYdxO6g96Lhfon1X/igNMr8UpXA
15dG+1FVS0VpXsTPtdmE1yIA1OmqucomExU1zhSFsBD/Yw1jg9P9GZKJYXOmkiJhI0BCAly3JaIF
pWX1wcjxjSHdeAYkYnuqGhoY1XNnGCbIaUhQHklw7xzkq6CbbFVlyB4G1HglV2c4lbbePgYgzw+O
gb29JlE8Bh5TXDG3FcQ8cIN4HGPhxZX+tbcxUV06cAKWmrxogVp8uj+R8nPcTiT1ClkJJyDlnfXn
Oiv6CEVOE54alNqDGof6Q4MR7ftYG/JLqFaT9O5QH4yI2t8Y5PHH++H3soVlsQHADMH12IKBLTcZ
bPAzoLJiJCyDNm4fepx9T3hKF4//SyhgEEDGubds3wsLSl+tKUG6VYkvHWLqhc+Lv/6QaNjR3g+1
u4SwSqg4ub95metJtYK0ytEcpZc9xjR0ilD/UPej5iHUh3xUhVHj/Xi7s/gq3mZjIt9YtSMK9dis
Kzh5wj458YRbfBeDloNQu0Ojcy5ll+g4bl8/jjPHU0tBzwsRAXmmTpFN2KlW0jm7qId3lhm/WXoU
rQOKaTDxSENQZuTgXx3YIqdgF3WU/OF226e8j/WHOsCyxU2CN1OpN6Hk4F+FqlsXU3vczzzgiOIh
1vrea+tiOKgi731yFJjovlNFpioi08yrKG07aA2+hrZnKG4rZebx+UkDzX3K9FB9tCIugFnl4qUb
L9Xfuju1y8Ea7v4AsjoYaGYWdsHmBwTB3CJuLzyERBzccFMAF8YwuL/y0lSwg+B7F8agnBUlzDzN
iY+EAfa2KxYcNMM4StHk2ZwppYkuMhc8meH6YsZLq8rHBydyjD+mJU6Cg6Nid7SSacRso2axBUdC
Hc0KKyCa3moTjsxj/2FBWtOLOkSrRBznSDViPGdXmni3WNNRr2bvIkangFI3fSsKQps9RTtQK6Sp
MwzEKE8e1LH40auJ8odmBd1ZH1ncdKi6U5O37UHC231PSLl/Kl88nvRtjXGy215tpMOWq/XLP4M5
dWcK8eXFKQcXg+SJQStlgzGQcMCmQvmgmlIddTP2Dk1pcsBKs+ZiSwwylBZi/ExzmRrWhzoL0McM
se48sjPZy0u0PNF8laIW0EvXezpL0ApJVPDoltr+a2atdo4qPNqmzOx8KhVHnPvdUf0+SIBH0qvZ
buEic+KgAx3Zmk1yWiY6T2KZj0ove1tX3gCotUHs5jK4HpQS4q019Tx8az2cjJPSNfO7JkPn8jwj
hhZjZofvn8+Hjt4qT2QNjzU7m/4HNCPHM3h3mjRIACHpsf4ZiAJje6JRacOvNfyuctLgdzYWT0pp
40MdTjZGI311Vp3SeDDzrLwYVR8cYOH31vf1b9gmTTWp47QFvRnPdJqVJWpetDbXL2mPqakKIP5y
/0jdW2AylA2lDZ7SDVtZ9JMp7JCSsVmW46W0Ov3iYlLwx/0oe5mQUgNavtBsiLM5uMeIqiUNR8sb
cdv4J+hqM39w8myIH9whGI5wLXupyDFlLR6WDapGmznUerubCxxcPcVIGlim2N49VTEWbycnMrBh
6rQYWkEhuiR86BCQPqrY7o6WewPypCQDNAzX+8hsxiFT2obSgjU65ypv58sCZgk6wzQevFvkxG2v
tWxLSSdCFwNE2TpUOs6iWOjdeIul5uGDlnbuyf4/zs5rR26j28JPRIA53DJ0T9aMrGDphrAsmTln
Pv3/1QDnYJpDNCEZtm4EeHcVq3btsNba0lL6PVjOIEGZ1c+W4ohDsWv1tTOs0l95d2iaEtGiQnRu
MzOvbisz+1TBOjvLiDLcSxPygWXETf39I0QRjkLwK8Bk2/6udJLR1+JYXM3DYxvJ62dlTPobGKeH
TnbvUoiAlrK7xijV7dwfapvzFFkojuUtIzIrZHUeJ6WKDq7e3jEVGRtYKNBB9nZFY97qA4LChh9X
qvafUXbl5LeIz5+XpNR9eIXJXY/2GnChfDpgpuydUFwtIHv+4+JtHmt9iNTYgPjmz0PM3PU4V92Q
3biL2uhIfmTfFBQGIiA0trbzwBylAbcXUQZGS64IFqv/p5vDMUAYoT8IgHYskU8yNgrtfl7irZNp
p5mZUhl4T2tIdA+tmPBunGzGEevmoJ1/+zSiu073GyYwxcOti+kiZZyZBWL6/RIlfq8rEiKt9vIY
Z2SX103tvAiYAuPEEaHPtuXimjqEKC2lRhJVg/QrZdoDg23V+PvQNhag2uIIoLrzGNPuEv4TzVvC
KnFs34TtljJliWziUpTKLqUPUyHJn+oQmTQ3n7p6ukuTOrcZWdrqsBZXK3eleVr+vr7mnQv4OhqJ
SjjoEDKwy99g55FGsEzlZ9DN9PPoDGvQQdP8dd3K3oGhsA+9k8IKLYXNe9+uZK9oIBLcKCFT8vop
+bcZmAYaEoYc5EJ7puAJUXcgV8aHbTY1r5yO4YOzzsj5uL3R7MZ8LiMiG1M+VHfbNcWLwDBMMIc0
Sy/3bpGpLs8QxJjHXK8Mzwzj22yAyj1YUXIQrOx8JtGncJCM5yKAnro0ZZrtAJ2UuUKjlsynOMmt
c2JR1bj+mXYuAMEYrp8OllD92aRx+mADKRGvDSlyHyjqUH+1x6n415G6H7aa9D+um9vZP6HJIUZo
QychfrhcVGtbeVhRWkXZpKs/MCsJHV5nmAJVmY4Clb39Q3JEtLKYmaVsYUg8Pr2hrDSXklZVbpj6
PQRNlOkH+7dvRUeywCEmIR+9XFDYZH1NC1cnEqjKG0IS9cGGOXfzB9vGywjEA8oBaeCllczpmbbW
0E+JmLJ2YsbvSnY/yo+jlf7z+5YgvuDkeZ4Rx9+sp5Tbqkd1hsp7p+tPcrmoN/MSJ15m0uG8bmrH
F5oI+qFLgDI6SdfGVFGW9HI6IslSyZmOHNWaq4RSfCPF1t+alMe6yzwV+aYdZuSFjY549rr9vbOI
uiAES3yxaE1fbioxFsSrkugcHrB8hsL5udIrSpexti5frpvaOyXYYAQrRCGqh5sCqRyWWVEgGeDr
TdsJsfkFaYnGUfODJe1t6Vs76uWSslqdGohw3OalG75ZjLe8XRe7geGY5qfGWvvzWNRGEEtVyFjm
7mi0x+6OilwHhDJ1560z6dPanPoOn79OZf6gMsfiL0teF9cIlU/XN3TPEiM0RRgJ9+SdXN28rnRN
EpUG3JBlN4zCdT7GHVk6ornmwZ7uxOOsB5kQYkkB/RPf9s2TPTuzXeUdvT4UJ/KfzqDLd0YvZ/9E
ABruUDcrnoxZG//gwtOUoH/r0KAwtg2wDphEniKn6S9pprlxT1NkLMP+xgFp4F/fSuFyN1mOeF9E
ZQXhR47oZn2aUrerBlOy6WeSmSwc+nNSVfl9zMzwU9sb9TOK8dJ/jpwdlXX2Hh9eNxpDgKqgHm9M
t6paj1Ic09vMVKiMFQ2f0lozlzdCCzq5bA8Cy72lEuZRyxAkNNjFl0uVErNfTIJzQPuqcTui7OOq
c9j6pRZ1oreoulVftkES90NwfZP3HADkRrogQqcN/d1LyyN8hGbl6vnYazxnnuPClZ2yOfDee2aI
ZUWtjoLbOzWvptDTpKhF3z0r9H8q5iuc61xZDiKTvRtByCA0WelOsKLLxbQxRJIoRI9s1ZvnqsiM
c90V0tmqpRK0tlF7aShVBxdid2U8R5xTxHrejdbqa61T9YSV0RXM/UmFfT6uzs/rX2lvYTxG6L2h
8U49bvuVKil26CShKqPKtFyqqXcR6ew84vPOTfKidocqGQ78y87KxOMn0L4Q798J+CJ8LVfyIkF/
MIZhdK1Uru/bOZkPUNn7ZgScmJAfROFmbUkcMTo6p17PbALpV70Y+Welto666btW6BqD+8adgFm4
PBpxodGUyGDuW7Up3ZiRtKRuMwz6wQnceefQ8RbT+qiqASfbLEYvxkpOB9pwhpXqT6Ui/QjR8kW2
XrvLQWR96Nvxuzwz30Ed7aP6zM7Tg6YjvSQhW48U4WaJSg0ooggjIb4WOfdl16Aoq2fm7LbKrFsH
h2PXGHK8gtfFG7TtrDaoVbd6Ito8xeI8y2FvBapR0C6Wh7qag+vHf9cYu8nXg6lLBHj58cYuihYw
lpZfNfUvnGPzF7NHGXawJkfsor1jApuV9RDQAhTaWNI7qUQaIaSfUTTtCU2SaXUXZnYd9TR3lPKA
0FJkEkRdHMeWbJFPMrW7ho8ltyhW1osaP4x12QXJYo03eQV/z8+nVfMbM2HG4jxG6vOIQP8poTYf
ee2UN5AhTVS8/etbvXuAwRJTSGHUCyWFy61WUPyX1gGGj8rT+j1r4+GOFLke3GYewhP7YTtI06BF
5zaanCWemRV1cxB/731uSoygbEQlF7r75W+o0ga6e9YCtyAReITaPzykrTmf2kk9jLV3PCs4fHRT
wGVSF9vG2kpihINGQYOqbWzfVn0lnRdjaD2TI/cVtcDZU6Ok+4PzTI4uQGhE8u+0NuTU7CypAFSY
debyRZ2YXOso+fC9IKH5g3tKPZoKnM3sNqBSl3vZAnLOUY/GKaioc7uhGlr/ZWpelOehaWX9dP30
7F0fBHohtIoBOoARLq2NjMxIo4jTEwPOzp5zu0atWm+s5Q9oGiScaDEAIOKAbD3CgPyLRAYFR2yt
P1itYv/bIO/z3/XViF+7CUCZcgZPCe1BUX/erCbqTacNQ3ycTC34Hil75TmEDujFiTowOHxOjrKk
vYOvU1cU9QdqNVudK+Y3Rw6gQcQPnNY8aQUwujTrh9NQhkfy47umKOEQWNMApT5w+aVoTY8KkzRg
cEsMHet6Lbtpx2YMKjs+QjPtuRQa1P9vanOdtVa3qrZxEHXT4Cf0Jn0Kc+6/9UzTRNF5dtxpVdYg
1tveLVKrPuiV7B1JwHpooYEHxOFukumqTw3VoN3l651uvGQwTk7FVPQHUeDedpKLESpRuuQTCjfz
NhfLyaGnFGxFtkTtzRIujF0HoviAnPh0un4qd58OSMWCRPea0m4+XRpVYOabCFRRo4TGbZuTxXqq
PLaOKyHKiexqE+Gf54jy8ZO5RkxOYbRG1bjmYirfQPTPZ7Vspp9Tr0vVwY/b22047YAB4DWRQW2+
dQeJKVc0UffXi/rzUoHxAOT7B6AZhsxTQgPqJPJD7XK3o7gO7UyBOT+0ShhYevdPJTfSTaSsf+I+
BSWSwBEEEuXxS0tE5LMxqUAj0R9mlIVZtAgc5LLCYNKMGtKBIsDuKaJUpygIa5GVib9/c4rUsZxr
JROyc0YTf3coE96kuax+ysLcPChN7717Qu6EygECBEirXpqS4VXEfSFQMjBJA5WM1y/tifq0ukTu
ZE3znWTG0ufrR1f8T7cOVcg8MRFEDPvb1iSVpYx1iDTcxbaPH2ajtlxca126jdPJft2NR6i4XYNE
IyROrxCRzYaGDFiwi2pG045h6giAKM6PxoLYM3Za/DWutKMG0e6uviofczKE3ctdRSBHchaZDlvE
AMOnXOuNz4pUDKdx1XI0T5pE9npE746iyd1b98bsxiMYMFt7ZjbhYSdZ9dokr2mE1Uekvv3N5G0C
7kJTY1v3LzRTUmMh5FCSaJBxGgrzaw00pj2oLYw4IzdE//z6idm7EUItW3nN2fAolxuatVk3gvKh
ZRnr5lO3FFoQTbr1mNl2chB17m0iWFBoAQRK9GY3piKZASMz7SffGJIsdgsZHJeLVsJhnrZ3SKhr
MXSJ+BUy0MbQQrepVAr47d1YMeWjMvv1FCpTUwezWjJoPXfswBma/u/rW7n3DFtgYAlpAEyRoV5u
5QCmJ8rIrfwYKss5tfv+n7VNwWLEiXZvaJJ5MsFNeGjKt/BedefA4eyhvuk649vgZVIveZeBV7ky
rSBw6DA2yNpBsKmejZhRfS5T1pXWb9dxeuj1mqno+jABvJyAxk9uPdg6MiF2Ux31qPe+AyB03JEI
8hgzd7khKGXzcXMRbVW59gCeOzqRMme+08tl6q5Wo/ioAlUH+7BrFewG/+ABAZleWoVlP05DT1CZ
arKoKFbarzSb03sEHNenKqH8Br3ySFp0d/N5V4TUnSyIjZuPTyeKqVJo6vkxiK8TKm2d15Vt/Iz6
i+XFYIe/OWD0HkoeO+ZAyCaxQph8tTvkt66fwr1bJuhHnAQgV/o2QFCt2ByZssOmj3F4JldAok7W
jjLIfStQ79EQppy6ZTpJcw50dyCNN6c1vdXUKX8wU0M6cE7CrW6fMyFowxmiYQ6m4/JTzqmkaa3I
D5wp76i6mOY5nbP5PKXqetsPVuVWIdL3ZlrL5+u7uKNyJVrkkKjITYDobdNWa1BQoq0zG6vZ8Kza
kuyFebF8QQ9+GgIJtvdwzjJNrd3RsKcHJptmaLiJD17MxrPeKOkR7HZ3M+h4IHImI425FSCswgZZ
h86yiF3C5Yc2y2oC2MtmQotaI217pysRGjitpj8gSXqkMbT3NJEHUhqlik1vf3OVmRSsaNEqZh2E
xZA+SXWX+3GpSh8iPWvGb3Ic6Ufr3bvHIqtQZSo4Ylzk5ccntkqMbmK9Uxg6xqPaW9aLyrxC+UWd
G/U5W/o26IxGO0hndlYKwB+HBehWEHTFyX8TIuIelxROGcrplpJ+yFWur7IWxc+ulb6uxlgemNt5
NJhmQDrKfAxFKANfmluyKmsoQHHOBs18zpeWgUIQS7+bYakt3jI6+j2KNconpxQz4lfpSF96b7mU
Zl6JBhzzrU7nkreRpOa6LVqxYe1KI7IFbkYB9fvaDo4Iqez158HdEhnh5lqTfSNxIeTNjHd3qy0W
BFfa3vLnro6/dM2onq0pi55h35g/k2wo3MXs68pNDOmHtmi9jzS/euAmd24TvwEwDmK+oLu33e7O
TJmuMC9UPK1yPbdmjbYAfLSbcLUK1zSh3sFGt4pT1hbpgVfbCblI3+jpw5shydoqYAyFYQKUxvRS
JMvHpq/tLzBX7Vtldez/DrZanNZ3Ww12mo6G6NdsATKFRskjRtzEH506fSIMcH5ZzF6dPSdWGTEb
popaEQ1k7ZM1RVLtLnIpq6ck4ve5pZx2VZDQVEJQsStiXF2r1kcfYv8XchIoHfBwbjvHpjTExZAl
yPCG1pIz8qYvHqgeazfXd2LPDOUygQjhX2YVXN6zxqgKuUo4c0oYx5W/JBVouSZf87+u29m7T+w2
CC/QBaSZm+jDGKq0dzR0yYB7ZZGnDGnzSe7U0O1JVtB1iT5et7e7LqgtKDgw1hp/ebkuRcvKxbYJ
qhN7Kf8GbSD/tMzhCOuyuyoBfAJszJq26tddXeryYqHiVKzr9KRXKT0PJLj9RrL6F+Qqjq7Iju9H
m0DnXlLmADax8f2VTc8vTWfLr6dByj0ZzY3ypBlxH3nxOhTRuVIArwcMg46/Xt/PXcvUqclnLfHH
5qEza9tYnI7cwZay9NOih9En3goOplqbvPuFQsWwkhb/utW9V4A+j5COoQ/4rlg4NgThUkrQXo+O
NgCMWrvHOlOjDxD4YN0qqSY1pyTR4l9xmzixR+t1+YNKDLLUwA6EDC/4ts2em6tSIvRNzVzvlIZm
k1xG35wycxZXn5sjVs3egaKMBQQIpCxDFDbXpHOMgSCO8KrP4+zEvM3MDc2leSij8MdKQn+wv3tf
FXUvCs2ETnSfNq+srU2TSlPXhuOqPayh1t6Ug/zBWMrm7CyA1tuhOcJ77psk10UOgHxgS1wJc8ks
KBAyOwh5MfBNUwMbvrcXVBpX53tlpsU9E5KMAwTynlWhCgSkgm3lrl66AzW3GfsWy3SXNMoThRRL
gWRE/W20ps4Pk2kmHnOhDkVd9r7mG6vbYNlEUhgxM7oS0tLJzw4KYKe5kJfvS6nXskfoM6nuMKjU
MczEfJLUQT816Db6Sj+tJsJMoBzNWNY+s43dX1FaLU8MEeifr9+xPU+JtpaYdMQ4QN78y63RpCXq
KpoQfjxH67lyyvCpG+b6fN3K3uOObre4zDZPzTYxapdQzgx6QD4TEEAwF6XuyZkp+8Rw/en3TcHG
oMJIe426uPgqbyJVRWZKk9MTqSrOyDBpKdXdlArYGfGp5OD+7O0dEAWBdETQ9N3kjMIkSCszG0hv
mmcnxlFJp1y1xoPDu7d3goD1CtwEQSB+xZsFzWnGQGxNVNmK5ReAvOhGbdfv1IKPICV7hkgniapU
MWJ4O2WvlpWhzhvQalJL4yzMtMnTS/Scsoho/7c/EkOKYCPQsiNt2ra4yjVL81FAHStIofco4meB
Cu7cg6rYHoS0O6sixiO8YQvJXLZ6Brqa6XDYAc+vSRKiSz9kp4rS+o8V/fg/MEVGDiaOJgRtgs2X
ikZUAyaIvEQ5Vn2msB8HVoKqQZcqRxXfvW4M+Z/g4QjsCkI4l6eCPChWsrS2/DyVq7OiNpKXMF4y
WMZocEtqzN6cWU3Q2ePihksEna5QmnO8zqUby8Ny25VGfoCo2fF3NLyYYiokwGn+bp6TxS7zVi1Z
vjwkjd+bIwysSiE+Vs3EM6bhSHJ21x4aIPRITcjR2+CVJ5sBaQ3wjHiSJPCjirEGSztrXxYt1G7C
uFUPoti9o+RQY9CZZg5LezsgY+g0ZA9HoiBpqqdfaVpFtxORQDAVTnMA6Hnt8GxSFIpIuigKKyIT
3mxmNuUhoD2eLEmpRtOrerb2SVLaDhUueusvjIs2/0vUrh18CXcauiuRNWovaFY18AXTeXQXg4TR
Z14K1OOps+qPxMKKFcRrW8huZzjrcz2BcfTqVR0/p7AgSneNchju8HXi1s2J5WOv0KXyKc2F4ogs
D73qRhFjQn5WyiwbLhPtB/MUE9RHEG6bkZpe07Qv+VoPv9S5zSW3r01kzJallBtPbvtq8bS4yV6m
tRrqM1J6mhykdadKvtkW7V9pqhr/rk1lfoyLyPnYxmG7+h1yY0c9hfeRpejhKeSq4CH4UwQMb3yq
PiA+Yigj8ARbrf/umoWJOYnRnxvDKM+OhS5n7RDd9mmo8BzKn657v/cHV1jndSIEEkIrmydqYORR
WGfi7nZh9Mjchr5zSUeNR9MYO92bYtX++QcWQRYxBAz1Yl7gy/VmC+dGsSAt2zjkJxMUiLeYWvWs
WHEddHVvH3jC9wEXdVYSFdRjWSlFjUt7lWPE6jLS5uuZ74aGSdyfNNXuvYrZAGTQynJK4U0dbOv7
64lROkQojEPvBaZxadTJ0qjQ8Hq+2Zn5l35NVGqRo/EUghw+eJOFJ7+8nZhC/4fCI8VkkJ+XpqJ0
kKYlJL+MuYxekUjhhyiVjYOa/d45eWtF/Io3pzRZtDkpTarn9SpZd3lTDg9WpuVePMpG6mroH/3J
Z6MHBZwPog3P5qXB0FZyacLDk8H2fVCpa+4BLJ/PedqC94TlepsyifK3YwH2UoAwBfhN9IgujcLe
1AwoPfSl+rj7aOpJ6A7hWDxPzSE5Ze+EIAUGxwJJUqoRm2Suaoa+kwyu/aCXqJXoY+OhJWm6qMMc
qRrv3QAmJQthFJSUeKovV0VmIYQvAHhFPTOTy9FwPJpy4Wck2utHc50M17SLI2r73oF5ZZVTNaU7
sA2rkrXR2lVlKxPAg9N5VpL2ZcxtNUAroOm9RivRI7juWXbXKVREeBVR5LI3nlRGz6PvbACFTZOo
t0yAHX24is1DsUD60RjAcUaXoDr/iVFSckHQpVa6uX56bydoIAF76XK5grzffx8c4u5YknpPWrLJ
y0rlaKHbvYX1LIgxhHYwvXHbm7ODyAwMxSxbAyqxpd9lEePLwzL26qKefbVw1oPS3PaJerVH0AoV
AP9J7Hp5gMKsc+RlTNZgyvr2RfSczmk2Dd+zcGnuwA7a5zqN5BenqUJPVRo0fq7v8d56WTKvo1Dc
eedNrXqgk2HOrNeKv1tpO78k0MpdU59uCy2efl23trdaijzMw8R/Aybe7G5NarrGNJeCKFSZdbQ0
8V1al3J5qrul+UuWarh4ytJ+C4c5f+hnW/1+3f7uaukRw6+FGkcEf7nbjP6TxrYb14AChY30hJH5
etznj+agKK60DEcUzXcyIuLzIgiIHhmFPNry4ge98e0TYxbHUIczmfWlcrNOq/VTJGXnbuiVQF+K
yZdqSQ2GpZHvdSWL/4rBrB1EBVt3yG/g7lgAApC5BYa6eTBnuhodH3kN9NxZ/AkYhZcaae6lcJSC
6/u7a4qTRH4AQou6/eVy1ykq1IqmSYA2yvCkx7l86ku5/jzO5RHPcccU14VLSn5Jx3mLZlz7xLC7
jnEfwBrNj6ZWkBpMWXpfZNLB/m19H/tHxQRFKt4ScEXbsbFjlErANyI5UHMz9iV5Rf9vXqQfEWH9
U4rUpOaWetEdRAV76zNJ0glN+Ydn83IrNSqgasm4scDqZMsLUaFxQ7qgt016OHdw75SCKOJegJ6A
k7hdYdizREOR1mB0BNtjtuaFwkBq3hQ0Pr4tWpb/u9qLhRivoZ6UtbZlxHBQZDzwRTsbLfRQBS0X
jMw7rgaTPwa77SU56LPpixTp0p1BDQ1R1nI5xetIg6aHs3VgdGefiV9FEQkhRPgo4u/f3NC1MHJV
ziMlID1RzkoUSafYmJOPM5nvwXu24/1IpugjABmg9rul1BUllXfFzJQgVBo7sPnjbCuITieFugSN
Vg8Pjo1EIoM4Sr8a5uwgcX+/UiGsAWuQiebCD2wupyZVsywZpRK0zDbx5yKK/46cvPWXaF1vr/uB
935WsJ1JusRUCeoWG7eXFG3aMkNECQrgSJ5V5MPdIKvrXV07tau1Xf/5ur33O6vIDCgAE44/EByV
y49o2y1sQoTSgxkemNvK03jTWf2/2lBnz4ZS1fdS5yh3Ml/aXesy969b39lYIW9JtAkXn3L35lVT
wzyMKn2cApThy3spif8rjCZ6trpMPl23tLNOohPUqKhyKKKFcLnOxRwWe7FxRXOrzkHlqNlHxPeX
28goKXgvfXdfRUy2lNS08vV0cg7KFa/8jLcJEQ0wfC3iLJxUMKtbTMrQ0JnvynEJzEyNtbNmhpns
kvGpiJabUfzYUYxwPMZ0qf/atdJNJ9ESTL1E7tOXnNSp+NAyjTN1YzVyaq83Eub5CLbJct8Tq9f3
g1n01LAQq0pu8y4NW7dpbCpdmTWE57yYyvrg0713OTQn6BDTxmJtdCsuN5TueKNEfcXtD+3qrLf2
HCi1LDaPukke1QneMKzMX9c/475VbqAq5BTfDTQq2hxNaxmrSTGoZ1h207lfhvnJWcr+v3YmbS/G
Mv7nutGdUwrW2BaanyhpU5i4XKo5SaWzME0hMPKwdxmood1aRjkHc2ebB8d015RFK81GdlCmcnlp
Cnyf1pq9JQdJV+vnGgS0hw+WPHQki4MPKJzW9kQSPZOTYAdszsYUQstFWcWZHBSmnXlaki5nM7QT
V5Zs84MTOlJgJu099fs2+P3tJJ4jugNnB7pgE1VNTFFbanB/gTxDJzRVvqYSWwx1U4zo4NrtvM/c
Nh5o8UTRv9nOYKjx6IBnUiIQSDW3wOu+LavTnoqSXkcmz81N3/bt3ayBinfLNm088Jb9wXp3XDo3
nuwdTDx50dbFJlZkQqNsOT4yM67ToRjukjGN/22BhD1UDeIuBw/zjkGhoiKEfAEIAZK/PESaHUWq
1jRLMOhz9SmqUircUVTeJkyCCyRS0AN77y+lYDbSUCJyoVe6nbWRmdTj6LzLgW0m0b1U2gNwNi1E
jiE2u1OVz+OnpbPUT9eP0fvzS7AjhuVZxD10LoXHfxN+6EOv2XHFtg4AjjxR2GICvVR+icu2vIdU
8qOsBPDMkA4agu+vKL6ALhOby+ck/by0q2UEdUvLi6kanfOS9RkN2izJ75Isjw+u6M7GXpjaXNFo
HvQ0q/AGjp0WANpQqcwjw/4gt9p0WsO69hRt7Q8ikN31ATOSYWsLQbENNESumIca13xNpdLTv0Fe
Fz8tg/dkigvn4Ga8N0U+iZMTunBwmbfR81SbkdF3SxsMxH3eQqHocVXjj3ptSb/tV8FHcFxAdnMN
UTa8/GgIaCRm165A/8I29wqUOU9VZ+uulUjSx+vn8n2kIaAY+BruvJC12LwWdYIkIrw1TFnqcFtP
Y+9KVluclDmlGMJ5dJeS4Xho5kB+X35/0CpaQ7KOZi2VH2AwsPEulzoNxVox0roL5DVpbvtyNr/E
o6W5FIuUp0rtS48gqbsp83p44RFdTz1ESn8EbpB70UzH48A77H1ksO2KiGsFrHvjjWyEndsQhfSg
qNcJwZZC/kxzhK6XYh8NZXt/X2yFd5OUFqdAyXRzdE0mQBfaGpZBZGilh5Dlz8msnbt07LugGrX1
Y7z0R2j1925I2CSyFPGriC8vt1vOrbDJCe6CTAojMQZadU1pXB6XLB/8REwCbJZFPTldfDRR9r2b
RwcDmX2+NtQ2GriXllcwjlFRqlVQ5bFB5Koot3Vqz2dpYBbiSqD0cv1g7+0u6SW+npBB4Fwv7eVp
GVa9oleBUUx2kMhW5iEFlgT22uk3aZt9pZp51HLfWyNFRcjlQhITx3tpMyNoJ+STqyCsZtVLrSYG
ZxRzmeQ59aLKNn/b+XFz3tjb+InJsDqnSpQqmPU6cdWmth6rpS/Psl2bB7HJ7tIocjGjgYeT3OBy
aZWUdXXYTVWgN/roIvpJEaGspQ8ZYhmoEzu/X8FjaaQ/iPISiEAXurS3VF0ek6OwlXMW3dhZ9WvM
KqYQt0hTtoPhHOzk3r14RRUwCoK4eetxO9VstcweygChM+NLRMffc6wk8Stmf/ldo1iPRtdmXpZq
xcGrIhZyGdjSpEOjn8Ug8EZr4XKhOjznPIeyE8Rh3H2Am748mMWYHVSZ3gEM8LNvzIAIuTQT1bW2
KItRBrT1E9Sc+8jX9LZ7sMPoJWQ08V1sFXEQA5L22gheVpyy2/o0TA/MkesJ62f9gKa4d6LoDxH6
0XtDWn/zhVu7JtfuLRTm12UKmrRvgrVjmLncrNPJjvujmuWuPYcQAWK0KJVuTnA3mIwyhZQTtKqd
/Szk0fq7VtVJ9salKzI3Tqrx3+suaN8iSQsvuCgsblyQmXY9aTqfdm463W2p7QVDEjYnRV8ioOj2
EZ195+1CZMgQZTVkQ0hzL79xv+jgf029DJTCVn2GINuevTrlbV03/cF52vOuokzKY0KzCL7VpSl7
qGaESGw+nh07j/q0TH5TVtZfYVdMD8h/4fOWAfDb9Q3dsYruFm0plFWFmNNmQ0eKkdY8alWASm53
W82jdFOMwGUrAn5vqEzFS+lWHRgVF3BzQYWOBTqFrx2qrdJjCjo3XZ28CXrFGqlo6OFjVuo/jVEb
fMaoTHexoUavg2ruu0nJD27JzpIRcqLgxGtCRr9Vs+xQI1onDSkzZQoHr2zgDUxOhCC6OmafLLNV
vERXjwY9viN68UqjQkQRSBMatu82uiyprJlabfsAhWszoJOyIgvcjMYPYmP9Nuq1cAkKRsd9KGZw
w/dL2od/O1WU1P5sStLB27PdA/FrhHdEXgoIIIPcLg/botPuLDLVFjMml9u0G4ZgbZs0MPq2o5+G
imlYFUe0rK1fxiixNxNRqdwACdjKh6AGKxlxloe+FcflF3a7/Lq0h8zw7eF6tQIACcQuJdR3ID0l
dKiBjUWIAE6hPaiSpH8rHKfzQy0abud2zE+dVhtunyTVfTnaBw5q6zCEdSqaokasC90BsfFvklJt
GAxGw+uOHw31+hCX2p0WyeNdPVGsvn5z9ywREVG3AYggCDGXlua20iZEKcB+k/VMrlFSknKhYzbf
5HItD+Acu8bA4gjy9CvJaWOscYxpXVXg7caadZ4emq030RlNPU1dl0/XV7Z3TgT99v+Mbd7vzlmH
RRpAlLd9XQN5ttuzBUzm/AdWRDZIc4SwaNtSKM1FU8JRIG5h1pzUpDNuYru3Pl63srtxAELoUPNO
cP4vN86aauargpv3kTksXsIp+gwebjgtTOQ9WM+7Upc4ekIcE2wPCei7VhRKF5aa1hoEVlCqFES1
/Hujl47HIzLc122seE2IajYytN1Za0f7mUDpd9Hrr7/hFc8Btoma6SYimOqmSOwOfD56kcndrGaK
KyuNeYuw9eIrkbTeSb0+Hbyc26AAo0RfED4AsOPStwTq3kz1WE5SnJlZD34ht93kpSWeNAzV9iyR
0h581D2DhNCiuUjhFJWGy48KrSVMMlSf6ECH8J0aqKVst+rbqyndKenhzNGdQ4Q1YFQIgRJqbeUZ
xiiv00F3EA3ulerGqovxLtYX82QRtR/s5a4pXiiqP7gWJm9eLq0Mx9wpJ9v2Q3UqfUWrZbehHH1q
dFh+v301qIcKwW7BMwOqeWmqm02ygHxkVWkz3cZ19KOGDPCidCRC1y3tPAkQm1G6QU0KtaBtkNOn
0qgw+wUFgTY3X5ZRbb/SD04gsxnlJ9JY874M18iToymk5j1FB+b39pQRz7xHQBpBc298QNguDbBt
kKoFlbWT0rXNebKzzm+X+cf1he54TopplGCpO6FhvwWJxMwmsuYZn+YU8JsbXXK+qZlTHzwGe8cf
KBp3DkqvQBddfrjaLE2jRZLF79up+Ktvi/g2idLR07vBvlFo3XnXV7X3+UCBii4FvGrUOy7tDQwY
tVaDxmvejcN5qSPpZ7GY+YuslHrKBJ+4O5ujXT6G5tB8La0uOhq78i7VEx5G6GMKvisX8F2pOZkc
k0Kv40PBl6PTZLShFzZD/gNoufy5jevylCrR1Pl9beozA226PmDYofMX7dyC6T9OYn1JnGj8g4Nl
kVozOEDkQ++EEkIafH25Omi+rtoJ/szi2hrKQw0dwYPLuhMwClEvmHVC9/sd2EmPZDtFlcLx1wbt
ATxd7bws8WArrhEZw1OddlowNMbRgd7deeBO4JxF6x9Ex+W3x89qdgfp2s+rOPmcNmp8g2hV/aGJ
I/NMZlRNrjarYlZ6LUduJBvl56RnWjuo/3GlvCsP1Q/ZKMIjDM3OfnDRKGqCD+L12VY38kjPhyFs
HN9ulcrt2bebtcNgvFDorJW+StyWqa6n6zdhx5Pgm5kwIgqcoopzuRtG3WRRRjffh1W5ki1ofTAZ
xsgg4Xn1r5vauXQUT0B3mMyJ4fyLn/ImkJ0M0OpKwRs3JVIbMGYb3IPZ1ZCrs97rSRNuzbz8rDdF
HhQrWpbXre84Mo4ZNEr8GInptoNVRV2fmk7s+AAWtZuWGe7kilN84Fj2tpMhnoh9CHUZ8oLLNeqj
uWphxrsKdf6f0iijzxFn8J4xqUdEqB2XCeBKwASFBi6B2qWlJmmiuSzYwxHkmlc1KNhUqKt61tqJ
Wd5NenN9//bsQZTnASfVhI66eVvlpClaWescsCp9AVc9+9Qx7f4sNVXp1Xl+1Ep+7fC9zeg5IIx7
FR1AZPopPG3W143/4+zLdiTF1W6fCIkZfAsx5lhZWWPfoBoN2MYYDxie/iz615E6o0KZqq0t9b7o
6nKAzedvWANl2KSJ7OzQDoeu7RwkmQtdqzgebxYdrKdWla6aYCdZbTa/VQfR3Hue4NiSWecnm+U/
IbAX1z5HEx3ee/MbL+TaViN8FPh2sAOYy7zcgNgCm0oIJ6BVdgmOM82fJpHyCsDFZv/6u39rqYt3
wXFrajFgqZmH4txHhcDQLuneZZCieOMjvfKZINdHygvaIOa9l1Gopa3tZyh/7FTK6DFdB4x810C+
8ZlcOUyokaAcCfkBqHVdKmpQQH7NCINQqLwG2NdhLWlVUB3tx3QGb8mU+e/X3+Bl63gLN8A//Ntw
CwGFuCgAMXldmzyHZlUDp92PUYl+VNHw+2Dsli8L2n8PEFsw1bB2/I0nvbJ1yNLQ5vsXoQNa0cUp
kbmIyZzhSTcHgxJaBxXBMP0hpUq80YW6+oyb3hIW3AwCt5f+n/jaLgtapzFtdg6iO79AwIDaWhuE
g4KKtOq/LBmNH4opaM6TMtPh9fd79TFhKLxR44AyuSS7bOY2SQGNECT5ffxJLcAZLWXW8IpI9xaR
6NpaiHsb+ALax8DyvnxO2RfJkvsckaEUcQUn1PKmZ+ymXEFv+vunQuNlqwQxU0aq9nIlGDN41Jpj
Axm0TgV7tHsATbROSFu3zHXLG1fUtXoboIfNJwSKP5uC08v1wqyDEXHZNrvZSbQricjM1zzuLRy/
yrAKVgZKT5N/Wo3iMGMRaT0MenzjwF4JAPgNG+QCFPWtEf/yN7QNTUEEG/DM8Mz5DOVn9VGhvnjj
Ua8kO+juYzyM5t2/3L6Xq+DiDGQuCzTunAj7fSlaCWYdGDbKRrsU4kLZIYh09Le+qAgDaJrgjKKl
gYzzUnUxjCVjXRo2uzWasq9ZOOcf+pl++OtT82KRi10kfTusY4RFfKIbUE7wscWypQeh5vn360td
S2ax1saxhXI7hA8vwgvTomFFYhuIkC/ihlFPpsoWhn+MY7Z+i4K8u1kCz45qTvpPNO59DYjd2N7o
cpKiMiHA8M4t8q1DtD3ixeWNRAHdEzSCgQm/HHIEc5vYdI2anW2j/ogWrj/AJG8zXmpUxdVbkirX
TtOmMIYadZvUX1Yt5RK5DBYDWC6mbcOqCZQjW6FNtrozJmblO+/QrXoAhEK/ladcCUYA8CFxx/eC
zs0f0+Qh9QRMjWBXNimASZC+f+4UVzDNYkv69xnHv3NySIhvuJPLzl8QFHyeEwO3dh7JWjMVoh3c
qf0cie78+sG6toHbSP7/L3URBSKQ60up5wDSWiLZcU/sAfKk7kACa+oBRdob6117jRkUzoAzgTgG
8Icv40FEVDOrbAkgh6MwKW+i9Gfc+c8isvmn15/s6ieztdIhqotr/w+MuStaaqIYO7YQuXxbE+iD
Vkk4fbMK0sQ+zuPnrWyHpi9vKwhnFGdonqSVCoGO1egkoQ+Zqt3rv+na294Ar+jFJaCpXpqHJ40J
eBGEwU4XBBQuMA/do4I7WzVA3+EM2q79W2/2LRAWG6YH1Sbq/Uugx8JHFYSLDNAQZwaZdKG/p9aN
e7hhPawkE/9DSES3AypEaOKim3SxvZ1tMFCIerzzchCnXlj4yZTgv3Sb//Xr7/LaSSrA8sE3CRTx
H0NPpOSMzT0iIkjjzUfeyy8AsJBDVND/5cwCgwlyBKZwyLcuYm9E+lV0uQ92q4+LL4trn6Z0mndd
F79FXt7+pstwCnQFwPRABQF7uj3zfzK7pWjZuBCcD+ZjvRtZqqsm8G+9uWunEK1gUJPw4so/9ONR
Yq7o8uAbTPNlOpZ6nj8DHthUATfsQBkI06/v1NWnQk8YFAyAhovLijwIC7vMm1SjZTLc+aJXT3bp
AUh/fZk/DwQKGaAJAGkCmeuPvkq4Qq1wgKTRPmtz+ZlPABDX47DIJ9auo34je7qyGLImEKFwGeH/
Ls+EN7GH7aak+zUSa50YQo5h1hS1K+L5jXR/Sz5fHgpIlMF9AeCMTW/9EiwyQm4ADIwU39ScFN/B
XqPHYZxDXcE30p5b4HhPkcpsVq1ZSnzVJMv8xlf95wbiF2zkGXBY/mW1vTyWsDyJ21mRYBf5md96
I6KbfoBo/uv79+ex3FbZKLYbt/0PXnvizKL7iVNgbygEqIJOfIWsKO/3rRqDD0E0dPHu9RWvbiLy
Usgfb5iQy0ZVs4ywZWKGog01kXO/dg20IFS6bzHj+OsrHQ/3n6W2h//Pl20XOkuSTnQ/ScZ3JhvM
3digbIpp3rx//amu7lYOyXocmhh5xEUTARYDcdm3lu61L2E8HWn9HFIi/ocHwmRpi/VbU+SS12RV
Soa8hdSr7CZybLPxBxXUHboChtCvP8+1XUIDGWPWLff9A3QxNcmaJL6h4Gt29JxHTfh+GDshq7BD
C/fv1wLSf6Pk4tbEHfZym6Ky60NvgmCn8tDuWoDqTnrRfp8D2ffX4zIoq2xFJ/YIcgCXcpCpSMZ2
CUy7tULEaaUJPU2Rgt1U5t8CzVw7EbiQAer9t0FxaQAT5jONpI3bPSipZm+0jzY1O3X4+3e3yRts
fX4Api9pqCkdirTpVLufJ1aA9p+bKoenwTlR9K3oeyVUbDBStJjRY96Yoi+3yXnSzpjwd3uM++md
gavOIQnmYq+E4EegkvJ3rz/alRcIIgg6WRgCgotxCdQFAJ1FucpagFzS+RE2OvQBXs7JGwHwz+pm
4ybB0gJUug3IddFoTIOAqmQi3V5GTVLbKXF1DtAwCPd98C7uabfvkD6/cbtceZUvFr2IFpQJRV1b
dPt8khLggsG9Y55Nt4VY5+/l6M0bfMgrrxL6yuBd4DrDOPrSu8POsY5jiqgutE5q7CQ5Q9zxLcuj
Kx2WTXVvs+6AKh2O/cUJ6eUmOwEN7v0arsG+IaWufTE1e4loUud9EJ/dMNCjATv0BhsO1+yYzfvX
T82VwAXyN2qPArqrm7/py1NK/s8ej7L9ko3tjq/SHUsTNJg4DuTL3y+F6hqxGPcz4AwXu8g1xm/g
B/T7JhTTefRBV63RuNZ6Kss3TmmJX32RjmyWXeh1gmWKyeH27/9zk4HUFwvZchhnuHK5wTGZnmBE
wo4Gt+mjCrfWg5O8Q54noJ7w+mNeOaxYG+Ag/A/GR5e7CvHcIqKZYPuABvk+Wb2sICsf1YnCJR6P
81uioNd28L/rbV/sf55V0UYsWYr1QBjWddnPsi5pOt3GNuFvFMZXPn50dzYYCqCNSOfil0uVszAh
T0i/j9c2/OYFhvw+5f2T6tJiqDg6gf+guhPH11/o1QdEgYixIILOHyRai28+6yG9sVcZsJP4c/wE
wEh0Q5Rt33jAa0shfG6aRZg4o4x6+YCh3ooRRbB3czfvGtp3n+IAeIYJ8stvLHXtXSL3AesazXHg
tLYY9J9tk5Pgk8a0cQ+jhwFMWSUPNIQlSru49HGdmTzmICu8kXZdO5v/XXR7/v8sWpgsCeAIgu+i
CMeb3NCoHjsub6S13U3pzN+K4OBL3/A8Wz0FAj2o+y/XS1tI+rCm5XsQ9e6FmHGn2/aI9Cs/NuAo
15KUb+UR194rrieM07crA9XcyyVdvIS5InO3X4A2hp0GqjEYuWbNDjzsrK0kQtCxm8q/n7VCqBkc
IAApNs+ey68+ZyENSLx0ezNou3cTTB0CUpg7Y7Off/85AIS5cQM3zeZLl+igl8AlNmG3B20+O/UQ
sq47n9h6lIH+H748qNsDCAZoyJ8YzNg2kyuU7vZ86uhjRgd+BpZ8OS0ueWv0/+eVi/oRsFLkZBuG
Kb/YNtuXmImvRb8HIG14B+irvEuNesva98/zj7eWoKsHMF264S1eHg7oS7jGbgSqBJ63EAOwh7y0
oKXL8LtaumT3+k5tifjLWwgDYyipowRB6xk63i9X09E6kG4EErsYWnFUKy8PAPc8ZpapqmjdfNLE
cGjomeaYpP6tAc6fHwIQYWjCQyVwI1leduNbOwsbeTDDWNNkEPNzyw28KORzSqyBqrDSQE6S6en1
R/4zgEKTMkbLC/hkKF9dDspL1hfpUBK9Rwnkasa0PsImOajhJve3FvCYt4EMgiII6wHffymw5RvS
uoA4sQcpEjaxvaWQE6d6ILKK86J/A1H+Z0aB1f7lgmyKAIjXF3tJEMjyiUFfs0nUzQzY2W6FtkMd
FwANiXJ4L5okOQOocnr9hV5bF+DnzRUAJDj4c71cd5jA5TQxUChJL4p7F/L+cc7hhUTn4LkVsTkO
PaTq4wVH+fWFr+wkkFcb9wUiWxjmXCzchfDFwYvlezpN8zlybD3HhbUApJU8fMud5epTlmisgEgJ
vfZLCTiTeJVb7flegzeBaYWNdFVoER6YXR6ZmtWHgYilZi5/C/t27TExKfk/JxVcVBf7mnoXo/0e
sP2YhcgHhUuOqln9eZhC8cYRuroUiBkghiB+4RN5uZUwBEQU7fT2RssEkzBwx7Jgoo+pGoc3PsNr
7xPgIhCBAZMEzuAy8qie8D6QfM9KcCVBI9THMXAS7OA4+uSSMT4ucWZ3oIS85dO+VZt4jpdhD5f+
RohFpwy51KVesXazpqzxsC6At5BLKtQeEbzdRrjJVbqNBMTamrBp6ybxC4IQToPaWapkugt8H+8o
vLB8lZjV55XqA/UcYR7RQMM5UbKa5zk9C6DnVT2AlzpWBZg8v6cA9+9+WFL6fSnAMaoL4omotCRK
gbIKj5JqTAsDG1I4Ws710i24WWLRdlina/18AplhGJFfmuQfx5kSZ++act7FxiamtiP+JBZi0Jht
BZDK1TyN7BRmTOhajDT+0kG2e9oZ0y4P0JSg/dFSG/yTLRk5DTlluop815VHiqfex7YDY85Ib+Ma
3ahW79MttuwIHDd3Y9BrkCP1FAEyhFd4DrWkooLSCUQRZwLNlEpDNexed236u4fq6lSbHtYNIN+5
UeHQxlFblSoI+op34XrrujZIoLLT9+E5AJYGeA+Hiq9aJFqXx2Yp+bOjEVQQO0qLI0sN/D51OZKf
aRzoHwBZsa0ZaPiN7U2R3o6q7NpqjnM3100auDMbExU9lEse3rE8nJPb1q/0E6qB+Mmt3fxtEB3/
Csnq6RugNKOrAl2GBNOWhN0RiZnWvtEZIFtNFuTfogJFRT0V5UwP4YT6Qkfh8ohrZhqPuJy7p1CD
gVyzxqlTCh0qiFObLue1i51QO6egVF2FkERoq1VMwQ8VDL2tWjM2MTB+83pWY8KnikDaYKwDG8bv
TAJs0WldGz7Xhtuk2PukGDABgKEm7AxSD9ifhnZQWUFJx3yKWt08RAsz3W4aU/OlbwO/YV9ZQevS
O36vUKf8intkgVU3giVwcoB3fg/t3LJaSZ8k97GlPay3KIdwZ1aywe6iTorPcNBsZL2Q1d1Mmppx
B00CeXbJkKdVEDYg6o6rHT5yRyGspVXjTd0YhZ2gXMGpDMCJ9Bc6WxyYIXCJpyq31H/OG8WaG4HF
foBHk4ga/hAAGqFWRjYA5M3yfYa80y0bVP4T8lq4xRhp1nEvBFQG9wyqSWyfFFa+0yQJikqHZAor
mpv2oNHmLqq+yezvGF3Pn21I5ps5axg/hsEafzCFgOVSIIdc4500ITJTWKkdcIihLtOntFvqYuSE
Qvs+6PSBts5Pu1mIqDssoRskJIdjJmpInMnlae36Nd/zmeYCcl8yv5v4bMsKfajwG53DAfN1wGvP
cxIzXIMjYz+cgkdntQgR3LaJo9+h9LI8ZyZGTyXt/RLVHK39O60BAajB4O3SH2HRkeLdwqD+N6IH
73ZpoQyo/OnoVb02a9IPO8/k2B6WHsrI2A2U3PVAHSAw1ubwigZQhnxNxyBKn5rYJ7AB0QYowcoU
88zPLo5G6PcFWrWmAlsl+yYsbJsOY5Fz+RuQIUB7JwhdhPsRuf2jjXobDnXK2yat8SMaeUMh/Myq
rjDt/EBZtLoKqJj5rphYkEJiWQJiOAfT1H/JghQACx8Nw4xPKSjO0NWZXGWjUOu64E2jPzifJstR
TtSyag7W7Bf8Puk9FPnyNoG4c7S8owwpUK1mHdCqHGdPka5ywb4RkMqmCnrStn80MMIop0qqoo3e
sxKtgHrN++7jaKOAVEXaOQaHv8gB+QBlIegZjcEMgKT2Ru5aypOkKpd26Y4kcfZzltEmrwpGy/jk
1wAZHO78oj2IpfPRYV2hrnFYoHcf3y3Q8RG/3BrR5jmZ2kG/l41Mn1fA02HsQFIjH7I+jrt7U0Ir
8ycPmmi4hcABaR+K0PP4CwTt4vK+dCOLduiwBe/HsR05AgJNcwA7NdR1k9zHSZ0urO+OOszZL8IL
e5fNbDYnFSHcHIoRGrInUkiFtL6zrYJUlZJrPeR9jk3sAg1ni3w2x6Rt5v6QsREKFKIp7K826sLk
fs6F+O07ma2g2ORGIagNNr7vxco/joE3zU1OwXXejXlXvi9sGIk9ZmliOiyplb9zWww5AFjt8jEw
1vHaIhns7lrT+fxA8HuS3WoJ/OfSJRrpTZg3rqw8V0F34kEKuX1bQrEHkkta3yZpl9Fvi3Gy301D
tq67lPNxrEKjWfxeq25o3+EAKlbnJuGBqkWI4/ZQIBOD6HxXgGrCFx6TYz6yXFX9lCYGvGVaFO+B
awhCVefaiuYgTRf4nYMSLETINJsWfeB4GHU/agpEbNhZZkQNHYs5qbrJ5rdolzpxIm4tyKELxYKw
GXiLLloDh710X1LVmZ9dstKvJsl6XdNBlcVe2iz5yItwnu56GpcdIH8wcHoGxDvvd0OawyoGMsY2
AX+hjFu7esgVEb0iOylb3Kb3rhhFAKoBPLcJhRhf68nvKOFt+Mh5FLrPURPQdt/zFZxsj3Fjlhzy
QazlYdL5zDdwaj7tIc0KkQxtKMAVh1lEi/oSUgh8BlULKBI7BDpwkPQaUtjNH03fs7FKgbfvfyFp
hPYp7md0tRUM9dQRw+jZfMiDcFpqPaoWURGSodFuLgYJlHy7Mtx5yWIJPvlIJoe+tIUCVG+axkoC
jzVXxVqM4T+kK3tZbXpVCdTF/UjQJwTNvEb0GuaKlokfaw8/BDSg4TdV1GHMEAFMCE+urYViljvQ
YCDRs7imfbQuF8u+tc3S3sd+lLdTwHm/6ybF7yLCAnES0PYO62jm9LvrsYeQeSsZB7YegKi671SM
Ngk3llQAgGbLrrWC+BuTIshVa0zntfbc6y8LJE0e3bAQIKanwje1HTobVg14TGdP6ZxChLczCG4u
Np+ta4mFnUhOk6r3ZnkcnMkCFJ9hTOsFIfUTmSf4M8FXhz9C9RwhVwAf1e4ihAJWZTaNu3ddaFDa
RCkTomLUdGQHioTNFGKYidN6SuNVHIwOJduZYB7iw9JwFNMMGmJ8lyTL8qj9MCV1hHZaV8k29ynE
zg13NXrOeYzDuDr6QEGVaX9q0RvPa+kaBsw6unJDnfESCXHUQ1uzwgdR9gcufbbcjWWm07NO2yQ+
8cF3/pTpyIxHGjQGvx3QErHAOmMSJP+gxiVXDCmQ1Q0BSF0VtEr7bCD3KpXc3I99m1r8thH01iou
1iUtqyUtAvUF6aoaPxdqlM1jIwhFDAyRx8+0CjJmx1s3xyta2bE35hQ1uXiggG7QXaFYa85pU2o6
7fCPoPs1tVRk6HwP2u0cJCWHfR7AgbHq+xLZGYKDSCs6RRigQxREd9VCBJT8vLOlPKExMwY7aO8n
83tYKKcfI/xt63EFNoNWPoinaS/wHYyHOFzKbzJfx6aCI7csTkpTeBSglOz0PiFN427nlOgPxYo2
5z4t5gIsmoHC+aDPtJkeR8ODsPJ58S9a38CLpkCAaKueZxqRKIBq971H+gxJQlwtbhdNTfcj80W5
4Hvps3/iuclUPReEPmnkJPEOKIz0FOQh1MgWTjB4Q3nTGriORE0Mm7NU3+H8NcEx6cFirQgGFI86
IdIfB41/N5RtynYMmOnf8EaBh+WIWen7Lp39VzOL/kHxBG3ijoE7f8dGniL/UA3N0M+crTq1oaYg
k0gwU+Ombdwuj1jS7qFKlvI9GV30MWNtMVUmXYBoA0l8eIRVB3ikAU8nUoPAEL9THgyHCkwrYo4o
wdTPdTXiltiyHE9e8PkLVALJfb8QGOpYBww7socI/0XuyKJPHSsOmiXB45AOFiG4TcqzhR/pTwZH
1+GpnG38iIOZTCgcaPAMvEPRIsXj7AaQh+ZjKgKhK4Zq4n3DGhru0m6SH/BYaXtbtAPFMl0ZPvpg
IVE9BJG5J7kPYyS8em1uc+nTzzpEFotHaRZz6pdcJjudZBDrQPW2foZjBr74hNglPeoJdpJnVSpe
VF5gf3albKbHflFTUTHbU6gmSIe3HeKuuw3nOPwxpJThnoUe43d4csU/A0khCrkY0t97o3CzldaF
XcUdws8en0L6pefKDHsFcnxZC5NlvO5Q8WTV0vXg+KWlWauIdtG5nOKtizSXFIJnCdc18aGL6yQ1
ttizxEV3ssMZhex21oiq13wVNZqyzXAic5oO0BqAcvY+i/vgBvVEQA+5nPIfrQ2A81ndJDrU0ytn
uGFG3CFrMhD9gEzMDhUddBYdNG4AcOwxhPhlFunhNOgghHRkGWu+m9X2qBVsn2R74PXzvJIxoEoJ
6lwKpk8bb+VUkC/PiS4j5JsQ27gdY42/G6i3kEP7eBjymq0LP662mX01dCLp31sXhT9gypjbmqqC
DQeReXz/E0rpHt8vhMxwL+TRD1YQTncyi5DksyYfIhT0GdAUEn1LX5ucx3zXw1GbVRHIc3PV+sGl
NZfAGaN55NBkzecZAPVgSEHDUTr/5lo7+T2ubapxMXMVVREJVXqUfRaz/eBV7/Y2K6B/0klD6mBw
zYINRpvl1Pa57KtommxZ5yltpwff8PFBQB/LVNDKIeV9g2L35LhIPgOU1dhKzlpqOKqQ5LlvgW5G
t6dbdy3f7obExvAxDcMJaX3coy9We1vY93mq47ayeZv2N4PCgLEC+Tv9AFdGvZz02JPPINomd/1E
o39CzQd+t3ZQH8OduqqxngeePMUD/NLf9UM+fuvTgA+HFVntL7/iMq45fuJvCUINIsmyFvezwMSp
QpZoutMSS4v3mQSdrABqjg3UO2RHKl1uUgVxlyJjGdb8n3Hwjt5wPcDGMZ/L1NXg2WUYlqWZKKDr
5DWOKUy/cYXlmpMHO8xLgXYO2i2PkG9ltgLVQD/FVDTrYQ69/CWYX1xdZp4gm/JNhp5QlLbft4oE
lxsi9nxAuet+4iKIOggeDh0k5rjFC8lL3x0y5eEojn7AuhNUBuQ2NW38CPBz9DyMJGzr0C32jIlm
i6qpKPqnIc0WV40xZMyqHLrRaVVmXH+MmrT7HidT+st4QzCbbkZ59AYaZDVKNpTiKarfDJ8gUTes
XJ2uzFBCUbOTI28Qz6PlF2J/KWE2bOd/EhkGHO/eUgx9DSsfxaYtCShVK37IdDbzMRVEqx3eKRxR
cprH75tVxlHl/ZqIKpDQfT8mHLlAhXc8fRvDfrBV73LrK8Ay5IeilOYuA2FAVgNOwuMke/65gxTb
r67NmhMy2WCGQq3okXvo/MzmVX2ZHYgi1agImgRDogT65XBCxeS2MIFAwsiiG9PxrjsmIqborU1o
cVcwd/SQ0SIUYa6fp7k753AvH2vMhYCjkSZEJRAKGT8YUSww/Gmtm/DgaXTCyxgo7HuSdNzj73DP
cLPDCK4XiWI7uswSp560k0caYMbvaLgUIXIR6t/3SN4H2ApBnajq5zz8mWG0Tat27HkJxhLX3wUY
YXk1ThNqVj/58mGaJgktWdFHz0kQRv8Q3s5R7c0U/zCcyKceB36tMxW7m3KhY1EHBhnIObdQJEZv
MpM38KgjZR30Jj20C+pamL6GxVyxqPT5vhibOUCCNosFwWnsvkDBh39WJGJfdB+i9aDDhWYH04zz
d+1a+Z70Ev1LTXId77Ixy782red4aWg2rRgsJ+H3LmXJ3QwY3FyHbQCbrLVw9Gc5S+SDFrUT4kCc
hV/zpB3R0qKOInWalb7LId8WoFBn6x1cmNe2dmQFLismMv8Q6T49x8yxL0MGUa59q7P8F9KtBV9j
oPJnXUCZcNeGC/uMFm7/PeLZYsEGk+5bBJZrjLbCihwohx99C0KGBcoLTuby+xIBoV0ZQ/wnADiF
qaHNkuOUwkco3tNRRsieGoHabdTeHUUDL12o9mXpSRUdDSvO5IKeSGmDdseaaYvY8NJ9VDzyFL2y
rPzhW6V/OTDDdDWUJXxfEoNmeV1Aqeg9SKwFrxet1I9QI+rucayyXwvC8ifAxOWnLtMxug9dhgyi
CSQCKOdqnOqiY8G8X5MI7lGy6PGr2aTDEk0ITOugJ0hcsPMkV9tVWI7n0c0IBbNNukcSUGhZ5oWZ
d8xBObJ2aYdLaEZB9CsySKLA6hyys7ACvr8oc9JPpgdw5yFjKAxrXNimwOdhBBTUTcs9xFuhUHkO
u87H74a0wBlaHQwn63aes0eMPaFFldi2K08Tur2o7mSetjcJmox8b9qe34yJd+4gwsCQKhJh5mub
uzGqS/hiYHLh09xVsc6LbwBfTNiWpbExWjYDZPAitJiPpI/mpKaYa0BIh7XslsMgLbhPelT5O5eQ
YKxKk6BvQ2iWAu3AkghZuSsleuK6V8+zC1m3szL1pjKC2PYRvXv6j4mh1g0GDTPvjMgiQOnWIX8U
w8jpmeOWfy9l68BWaJH870Ftl7bSYLFpsNk90tUhkulUwz4gOhpte75XixPPkylQqlpfIJlvkHVM
QOrk5F5CARt6osbMDyD0oU9EwDdeq9jmuNcynhUKyXOyskroWY1VhG7jczzMQXsiuu+/Ih9CHRg0
YwFBcYKmDBieQiMgYSb9RIdEfu3KtPloFz/nWxcZwvAGc4mynntUNPWqdXZTDGx0taAKQzECxWxZ
eSRo4uhFVvqzRKfuK3yS0icaFKyrFW57UlF8+3wXzlFk4Sfd2Hua+ALqV2i+RBU0R9BhG8os+OpR
Xjy2a2Y+KLewd5KNSK6GUpYf8Flhk8ayYbdyblDdgyFVxu9DEgTdGV64CfC5Zhy2uiJ3+DOBu9UU
85Yl4pBq0CZFTZiiiOgdsrglQ1W5a0oHxB5cgse+xpwoO6bUxTB5GlgqcUXm8gnRY3gnB+573Aog
UO2mJov2SaaGBH0sF90jfXP4lECoysq7aUSP9G5CzQZNQEh6nbLZu6dsjpZ/7GBNd0OMRhikVscn
LfK2qOfN+qSWTVb+ClQWPVKEGnzCIzVszwtPPkJoJ0IfthuKr0ujADKciSlxwBpbPDM9DT1cKHIw
9AYxjUXVEejVVCUbi/bYzbGNDmGJfgBuN0UBuBy4aNDPyyirkqmwektjyyOXaN/tfK+iDzZN+ceM
2vQBdrQLnLWmEJ1fSf1yBC4hxRwqGfoRaqABgbIWadsvk7GNPgEPS+GKQ/iPpQMpolJrgYIIXIJQ
HMqp4eE+H0j2OBiLj6P1PYY4OU09GpvINcOdy9vxqcBY7HcaK9dDgRiJECI7+qxVSQWACXyl2Xee
mv47jOwUhUVBb08UHo7sTg4WlWaMKwClS174G7TeoLQ90UJ3T0OyEdyyYZJvgEz/BFAQQBU3WhSS
XozBLwBSTagmBUlvjKNtitSLtOFhDHUEc8k2+9BT7T++PoW+gpHEgikMHMpNZhPaYy+HppobiA7A
hgNGmsPykDTa10wjdFINV60mYminoag4C67nXRs4crCif0tc+Yq4HX4EsJH/j7PzWJJcS+/7qzBm
jyG8YZBcAAmkq8zKyjJtNoiu7mp477GitFKEXkGhZ2Boqwg9w8wb6YceUuzKqqjU5dyJ6Nu3zAFO
HvOZv1kA64vw2gU4hcXewu8PM9Ddfr2fWSP3ndUmP6K5NFoXXXUiyTBAJdvu55D7B75XFaw0BPh2
KKpQof14Ut5iZWiwAqjCx4yKIPzc13PSylKRhRVen/Cr8xtS+OKhUrLoCuj2bRuXthCweXPhkKAr
fTnzk9rQF5kzVwyQkqNrOXAA6No+yOdw/UdfCOQPLH8VcA5R8OWqCmmOVmlg5a6V9pbdheWwp8sh
Xum/vwOIWVip6BMAxsF6cVnbv4HfiqydFXPMeKGm5gzIjPSlmKv6QfN1mKgzvna1UI33H7/ae7NI
g0OTAPkuXgTL138blHr0AG7KzNw5rAanMEdlo1qF7zVhkV9BFL67V4DbLUR0kBtvSAgChmgzCPrc
VcPgqeyA8ip93zh08vIbjDj8jYxgoofoZfNUKHPtpKlcXFMUfbs2WZS/PcPF2gxkIVCG1uJ9R8SD
CKfS/CYUUvmPAxwWL3bUmgEaIKJycQ6JBpbIE7UQl7EoSzRi/EydGNPZuVefacYQDsRJH34BU3NN
Qvm9I5AJXhT8MH5GiPb1JwopcuY8inM3T9XuJjIqMJRTWIMqQM2vFWggf7yC3h0PGR4d3DTyKvKC
9fhtBUUl3HwhrVGhFdPJpVI/OJqQ6F6v0YzrFlnej8d7h5PKR4gmzeKNanD0Lh/xbwPC0AzESUtz
18/SMtwmEyM5haz5N9Ogx8d6VNpz09Cey/G2wbd5oGusJMKs27Lam25QZNou6xL508fP9e7KQt0M
WU/EyPVLGbwu15TIR2fSxWA5+Sp0UMoFpJ7tj0d5d7Yx2Qa9DXCGnPz1y4fd2JIByqDKZmoAkSUU
t4k00JkmyzvURBVXzvJ3DiWcXjhoEXmiQHwJig/1qtJ6UgIXU1RrK3dd69HW1KiagfkS/Va7m426
6P/oWy6+B6j7odeDjrJ8KVU6V4mkErXmbpOX/ouhxckTpKjpWErjvJ1UCLlXXvPt2fRrRDjVuCEB
DLxkjYYZYgDRFBauobUxQrya+qCmFqUzczacCIy3k6cs72lqKdtJBhCKDDzMx5/tG1TU8gwopuqg
Z8FFXkKu27pX43gSWNiioSNlNZu7RF2Ybj319jwNZM8US9OJq7T7o5JyjAxDgylH54EHuFhVtNGU
1o8btMlx3d50bRW4AFEau5wGvKF69ZpE+JtVvIwHYQtbes6pN1ETN+gUTHNW4H0jx9/MUC/TlUEa
9Tyjt1o58lxfc9V4s44ZcaEeLxYp4LkuRRbGzKIJCMobGkuPH52hN7d9CDglwoZnD7TBOIKfMK4c
CW8u12VQYPAGukzgbC/9uKOuz03E4Aq3K83ctqwZbiSdS3CC6bUQ5b33W65vRlnwCm9F1wVZpUuS
u5EhppWtCVmVbZANk0xbmcV2TeKQfM2Z3PXHa/bXxniFpuMdkRQGQs9GRTboYukUPUAS4EClK0AZ
O7eksdTELBzB03hQEElDr/aJWl/sVmVgfgKPnNNt6v3gJgSLRUsCYJcbgue4D0PJN+1UpuH5nzhN
oEotMSJtiDfkX2JPpQ91v3DNssg3AsU0F9xxuTYtaj/hPPW3H8/Je6ubeipYe8K55Rp+fUYHVtVm
Klm+Ww7V5GhTGnqjEKp7NOsStK/ia7zYX4v38jPgNlwIbxAa+OP1gKWe0QnN2tL1B5Wys+jPJ4KL
YNz7GFjdGpM+t249hcqXVpCNYyzm2UmX+9q3s3pW78oG0Psfn3KUNjm+uakshGuW5frbHd23ZdU3
uV+6uOBmrtUU5Ya6S+gizCV5BmiHK+f3OztNQn4DkwoMgWA1XcRbVCuUPBAHpjxWok1Xt8/apAeu
iWKO9/GH++aaJ5yDF0+ahbAbVICLkWbVD9VAplsSEyw3ti5GygtKedcEDt/eBcv6QYWLj3SBN19k
N8GAbwveX5Wb5KXogfBBXFpRhJ05p0guauAzKt9QtmQM19Sp3maTC00EcC4nCfQwZD9ff3Y4oFuF
MSiVq9CJJH1OwGQYRrhq0bPq3bJT9W1bDJ0rh8Q5amuVt2HVNZ/JkK6Z7r79VDFHVAC0S5rETrrU
2E4G0kgRPAYCAaa/EcZh/GnB2DkNrVZ1V1bsu2MRV5LEU/BH4fH1W9NzNME/M5ZZia2djgqiu1I8
2+M0Je7HS+i9oSBVWpiJS0CQL/XV8k4ri9nUKlecGnXFEku3sp89JlIVXzmd3y7WZRdCvURLGMHK
y5OIVokCztXioxyTubGpCgMJDZugDK7M3hsqCWsGTXmJ6cMNjPvg9ezBFqsGtYtxkqqnp6bVHwTY
D6u5jxtX0/GfnhXKT8aCPaiEKrmyJd+bT16R0seiwcOF+3rwphCVKZx5y0FILa+mQ7MFjBRtknou
rwz19pr95QqIczn7n1ji4j1hHUgl6JjaNWKt9dJS1E8TkZMrGn4JroYcSaPVZtVXah3v7kmDvtm/
j3tBA5D1KhQTLFZBkHEmDFUfbLPMlDw5Lxsvx41yhdBhvc1iy+KGaev7Wa3Nbzme1ddO9ncmm0SP
ChExIcWQSwbNrAYIDid5jQVIpzsg0sWdkUHNrWrrGlXundXLkmX5otus89FeTHaGOUJIfl67E03V
FdWmdl9Q3v76h3fjor6wEEcZiLrL69WDBqnE/VjVLp5d+brsp9DFuU62x1war9xSbwMDyMVkNGRv
MMg4Yl8PVaCcF5iVzC6p0to1Uzw6g0bJX0Y2lW2OKORc2ZbvDogFtMg7yBCOL67h0Bwl8CBGTZcJ
OccBNvUqTbQfoAlgH2hJemV3vLc2ODxRFUM+Bljzxd2IG3OIB0zRoJEQKE6Ua6KNrKHoTEzqlR3x
3trQsHGFacjtgAbw66kELm2MqYVbRs1s30kDDmArS48hdX28Ot4bh6iavAHVFh0tsdfj4A9XhkkS
IMHbmqZr+e0RIsg137T35u2XSybbyoBgeDFIR0IrBP5Qu0NoIRdLs8ALjG5eaTn7/OP3eecAw8pr
8awgtODFLg6SRtLavh5L3OBUZbH9RWrPjxowLn00HtCe150u6v+wNCTLHl4R9cWlAmtcOpdhtRWW
fTw0rpSRuVv1UG+gqZzKqZGuXHjvzCTngGguVsrET5dyARKswnyw8sY1Y2w/hgSLuxjasDOYNN0+
nsl3VgbTiDKQsWgTQCh8vTKahfJN/NS4KWYuJ7pQhq22Wn9lnb+zg7nWJAITqqaWduntqeeIfo2z
yjpPk8mNwyLc5PTe8Fqg7Ucp+T8RBkEIpRyMqiyH4SUDVfYbRUqnrnWLEMZ3h0WsXeWEgXEWjn8r
Ovz99/Efgpfi9LcEpfnnf+Tv34tyoh8ethd//edD9L0umuJn+4/Lj/2/b3v9Q/98W77k92398tIe
vpWX3/nqB/n9/zb+6lv77dVf3LyN2umue6mn80tD4fHXIDzp8p3/v1/8u5dfv+VhKl/+6U/fiy5v
l99GgyH/0799afvjn/70K/3++99//7998fgt4+f+8j/+8q9//Ze//re//Otf/jf//J+//K+//ve/
+8v//Ot/+et//eu/LH/9y7+++W0v35qWX2xIf15SSmPRbCHPX4hzw8uvr+jinyHSIUIP6ZoG3uI9
kBd1G/JD6p+BAWNOYkJ4JUlfHCmbolu+pP55kcMiEl3UKIhHNf1P//7Urz6///g8/y7vslMR5W3z
T396vVah0S/qGSiGIO/MWG+EEFBWxOhajLJzPYq1IwFfm0Xzvh90BOxGLOM/3n+vM6S/jUaix2HG
Cc/hsjzNbymmHgfDmApldjaiJvGyO3kObhHutAulPRTKwohTjWjzh8fkeKaKxBSTklzqdmSxH8pd
NibnfjJuRxCTm7Ed1yUMdLEvjHUkJ/sIAOjHg74zrVzgnJ1LToaJxcWR3QNg7QopTc/w6ecNp9m2
Ha1PrWDu00iX3I8Hw8GIefuPYgLzStaJ6DwDLvOKGsPFvBoKsDEMk8/WrdZ7prZSohX2cuJoL2iY
Jv4R6Zqd55+74F6Kb+PuaLa3Sr7RYDr5ILIhJTqz9M2aYWChaPrDBDNUPI7Vp7A7if227X8q6taM
3Q4AX+il8YPa3OrhHme3SnOj3gF2W2drs/kyt2APQHmNtSM/dPW2wXryJr4rgA0rP6biQe3vw/yY
Lqi9L7qwnqnnmGtfO+PAU8p3ono26b83IA3QNQdBddeKwjoJV52xidajvIEosRJMw1HOpr9V1sZO
ISkKFyTOrfU0f9PDFYLCAP130Rf1U/IMoCwRTrP2PRWyQ6SX6FLYVXEamshRsxdT/DKZ95r5rYp9
gCmdnZd3cvVcxcmqAZZZyi+9/7XVfDun6d95jbLtixwmRWor1Wd/viN4aUJPBPahQRUfa80Rps9G
nNqS8kmI9vW409F+TOfStqQ9yhhlYjenPHJglMM4LoLACSyPtRCUqzrZqygFD0BKAIKCwV9FxdbI
r6zJi3r531YJVHoMZWlyQbK9uP2qOKiDDJDVeYgySDQ6btNqg6jsJKohC8FXPbOJlJt8qEDqCNVD
0YLE/HipvtkXbAb09Eiqfvl3WssB8dsBMBkt7IJJV8+t+a0FyOS0Q4MuEcwBe2mMrf74aFQnOdaI
nNiEyuvRNEFuu2Ku9XPaWY/+gnkz9K508j6+GWtw9B+P9uZwA1BAMx+HS3TUOFAvDjd/MHqhU8b0
YaQ+ZEM/X6mt8QjKbwvafq9b0eMEyORKRCO9Dg75UBkVfS4iJyR0SFCW6Or3GfWDXFQT3ArqSfvS
Gpsw681Hq/VFOzJJO6W4me0a1ojbJMMG0QPWchk+RFl/pw+5aeM/A9KhTSivRkD8x/j88aT8qq29
Opoou9GEkllxpGoUOl8/XyRT1gZSZAGcPRjdmk/bUJzW3GjyyiL7jmxV3EzJRvLGrTi4SJH3BqBM
V3gB+TBZttjZvWar9+DvBSf2skO9l3bVFuTUep5QglxBlLMOOlBvQItAVWqbn5PwgextydHhJ0H9
3+keDI1F4tYWfgg3za7YaKWtH5vn4D7cyfv6a7oLvHDtu5UrG1ABILHYEpims/bl49n4dRC/nQ2a
C3SKNAVlv9ezAQPP1KYqse7Nx2FylO9B5cSyDc1Pr+1Qdfyfxr54hHQrn9I9EzFmUJNWZe1VQBgK
u36qUCutnOq+PAz7+KV45j0MbKGvrapftZ+PnnNZdb+tqpq67DADd7qPt+WNOtmD6YTb2iv2xUbY
5ByjP7FwUT4nx9nz7/rP0m1+M+06F/k7/5jI64WJfwi31ibwHfmsbBWoyJEXFRurA8O5EmDQhysK
EHNyE6swnR/bEAl6G+A4aEDA2txg8AspvEM22xh7fzucpLvxvECBDRtS5lCtRgwxqGB061SnW3Kr
jvtZ8xr/YBWnyf8mFl/a9owzgFLb6uf06NuFp27KdXxXHopbOXGK+/oQr6+hen5JdlzOGxZuCqrL
qFIhgfZ63hJQL5kf9uZ99CTupFtpO9/GN80xO1q2thE+qU+Nnd11FasVPgMGxrbW2nMD3BY1eCdu
neFrNrrQtoB8N+O2Hk51vU4FwOtO3Tj8XFqvOxPckjdr67By83JlDrQ6cTNam5qD31iXOwh5SqHT
3MR7LVnlX7l3DNMVwl1Vsuk8HO7uhV23NT/FX/VP0qE/Zp5w4uJRoFreIWKWwU3n8LjvKASo91a/
RdaG/VDBo0JNofCEeA3c2OpdpNCousIru6aL8ku14u0soqJMskuD7LIyOcXEOBC2zXv/4B+ip26H
Csqj75Sr9KYCez+6AIcR7QvBoeTgs+3soG87L93n+2hdray7Yju6sqd6IiJYnyYqw4drHttAbfgk
f3/GBalB65UjzQCcol3WuUu1GCuQudNdaq6jDF3JXWzZFPZ19mOQypz/+wQeWWO5WbANgl0ZbVPj
Tu/v4nwrWjt92DflF9V6NNsdvvNGcNDgbiiryd/EAD2/l6YX9HZb7Nqf0y2GCUJtK3c5PFjRBtCv
/oCJYn0LTuVPWXe74jGYPpv1rTS6fB0+VDrZgI2RMzA7VwMaCcFF8upiFcn3c7GCIjANuyI+YiMN
ydCP1nS7omCDDTKxTehIbDtLuUXDqxcfjUxypvg4J4eyWofxcsgS/UWxYc/5sVUjpzOslZw/6srR
wr8F1YTuhYev2rUhuvHZRK73uZFsRb9Pun0se0Vy1wtrfXqeiBX1fJPPzQq+kF0Zipt0xCEaFEOV
V+Rh1KJmSokEgWYCQeaMVDTMdZ08TGwxnjctriraSgfGP4SSXRs32Xg2wlPfHRoz8noTAMKDnI92
FjNb10zsL0MZDRFAAny2OkJIpFAXW93PQEfP1GrPuYoKyDDGW1+fwCT7C3C8Mq7cHG9GQwLJQiSI
shaNJdr9rw8WMYtVnSJTfQ5M80dTE7opSRLbIlx5rkv5SgXjF2zh1epGmgsnWJS/SQ/B0V1Ut9pI
1BtNEYP7WM8qu5OqeRXl+XdFV5c4fxfGquhExjbve+UmQBAlGYKVOgf1xiqNHTar1wQQ33kgihvI
A/JQtAspTb1+f2GI1QiXWPFMV+lTPYSaR+Boh4Z+EyAoBFLSX7cKl6qQ3UEXPkaVcafpUD3oMN4Z
oE/+YCJLhEdYoy2SryryX5foQs6mERKRPJ/9GtbNjF0K/Bs4DpVnzRKC6UhA2kyxdiXae10qQ0oM
vWGs66hekdCqWEG/noUxUlo4Op14psTZuGLS4BsuoTI7lqy8j0OVy2iWXgFBClEKIntM/KWIkRCk
IP6KrDu3VSvYhe+2o9HY2hyGZJZfFZDhKwA/3seDEipfHquwnugIs8iZVeTMLxbeWMulUpelfMbw
poDmGG9D9cfCfE2K45yitrHprKMRoALT2wrAThz2bEU8muJBgwJSFl+06kFtz375lIuncdzn4/1U
PsGxrJBFC8f7ML0Z2udIh9F1Q7Sc5Ptk3pjTJq8O07wpBZjabgyjX1IaO1Iz53OGZ2PWO/HWqDYJ
slhqQ4Zn3s61G80btNxH4NYRu/6UdwdN32TiF7HiAFeFYzVv1OmQCD/xN3BmWXMaIEG+4Blcvepn
PTh31tkoniqDTGhj8CDmLVxLWfmeFk/a5BbjsQlWg77hjuuNu1TcWtq+zlZS/hNDDuKBG926NQ1e
OsMvYy1Gvd2nO05+dF8t4ZMZP8rzUQ7PZNiGjpUzdB1mUdjJ6ovfrTXYOcUxV+6i6iElvdXbXSyt
w6Fc9ZhbM1cCF229MoSbqO0QjzHd2sQfWjtMVBi/h4XgmPk3SWJOta/N4gsa2KW+RpI0BAbb3OUT
yc6mBuOnbUvTlaGaK1vdeOi7h5BvjQDU1Mp9Mzmj+dRhXqC4srKhRhH5JM7LWd2A/4v3g3ZFfPrN
rb0gXtC4RJQA1AX76fUGQntiCAzNV89hFKDQMemZU5aQAPJCKe0J6SwnkgD/f7yq30TTdAg09izY
OHR/aSRdjBrOwdCNuaicZ/1HDmOwnp1idkXA92axT6qfjXAUodOOXKYBVNhdoOz8fC35B7V6ajGx
xzdj/CKYXmocsvEgZ0ccGOxEuzNJBbS7SfqKhpGq2iX1BILGeodsBLyEWt9N8alR45UC5TaadhSH
MbDqd7Jxk9uZ8khUN59839GtO6vvXBEZJmWlBV6veLK/EgVkm3Zzn9uluMvF3di8BLmnasgsuMUP
X4eg5/AV665PDsdZsevhNow/F5Nma2giVShCSd3NAlWBaWzUT4ayC3onqm9TxUOLK4+uwOHkX3Cp
13cWIumL8CnJMHZcl3KPZgNaacoV+RwpO8gyRAv9DeKSJ99NneFn39vFAZGb+jMurFLn4EIcBDak
brv378R5h4WY7WWkpKNxKMObVH1e/oJaK6jBJ193oOunuT2XK3hexehYROz307GYd7FxCPPDbUGt
LXFEiMpo321V7mZlehn7FsL1Z0QI0Prij5ti3GZS6Sm9baUoaHyb4oNFzcdyfKjf0X0YufK4EZ7L
k9QcDHwHgn3Qr3L9yZ8e+w5Ca1DZ8vQtUO+UsidROqjzWtBvSwTRiAPQdHGygQOhvp2mb2aHHhYE
O+MsRB159E2/KipEns6iQM2uQJ5ml5uyXY1Qp+AYrGp9DfExCx6Qz3L97llCrTYWkLGoH0ScTJiy
iXywSzYi10B9kEmuUVYD0KoHDnbONoze6Um6QXOmUtag9HTxqEbn+hsSCdJpSJ1y7mxTOKSwXoPq
VvOPfoyXSL/W6h8KZxu6H924QXvD8QftJq9PjfaEIs8mCUjHMS9t3W/QzBytewboeQMDaIsFEw3Y
yi7H51haZcaLCM2wykq7mUNPKtY5YMi58oz2uxShV+ZzrnuKUSypkF+vp1l2dWSMwHzbgvqQlTt/
2o6wojrqel13CpTJzvTnMv2hKQ+yXfcoya21ZN1FxMyIAawCFKMawnwPG5tHPsx1/vVJfhZKL5xh
K3qiuIrPwmMnrqQfQeyZJC+VR/vOKhy0gOvxkIRr7oP+rj2OMymwB3OwWXHRpOtwO8Web6wL6P9F
5lbJbkpX5WOb7CmremlqY+OjcvHYSrAVVzdluga+HQB2dYPmEHVuaHj6xlrRUKuc8EsS2MXXYG95
xTH5JpwqxFckuz+PbrdFpI7q8G1HLVXfGtRdzuHXIEcSwxY31X0U83STyl3mRNtyH39SbdF3Jkxg
Vuqn/AqR4sIOcwltYJ/QZsexCMM0mvuvT+aCWD5LrFw+Y5Biun1UIqRR9Q4JItxRJIVWnWS5wODw
uzSoawVpt7IKa59CZrejSj+GqvTYCMZNIyZX7owl5Hh1rlA/BIoIQ0lCjxdM4usnsyoUDwS/g0IM
z94JNLlYJXkf/dGIkldXyCIM4OgGypwXd4TSRn5lxpN4jiOiilLrnsRQPKliT5I/f2vF+TTE1pUz
E8rT23eDemQCwVtmnh7C63eDnSTI4Jelc4aUzuwshtvihkJUNHMSeCgaUv8eFVeXNrl8jIV1yDqd
n1LOWKrw5dZ8gT3/zPFTtkvJokv3hnQO4sIZhS9GhS9jf4w0zoz9FL50+mkeXqTss9HsxfS5705V
fCrip7z/idiRqVDFciQYtjNwI5tOQxKvOs0h5pSowttG5bEGYggCk4PohDW6BZFUvIvqbW5gRruS
OyeluxrZA0oIE6KQqCLsTMrKnuaoG3lPQWNDIHLXuCSTDvXCFaWrteRNTuX2XuMGR/PO/1r89B+T
n+XnwtVWxZ4+Ct9H18irXN3tvySfsmfpS7WXtvLX6U7gT+00+CgR2aZIG8UeCni2Kyiys+Ql87kX
NlO+VYybcbjL16ayKbPnPvk+ZYdR3uM1JvQHEdWzYSs0uS3R/YrKTa/dx9WNWHzOVnl1wwafZS+q
dlKytyjiwIGNNjliUuixjTYXdh7YYo9sHBtafKi+JKWdfYGYbRTQnG2aeUi5zVSN0BT8Ej1/HNWQ
6L5dPAbMIAVKB0HVm2xkAlyomGk3n0NppVSbUd/E8Y2qetLo+ZZLUMl/V3V0Hra04GyxdFjY6leU
OWvV7cuH3HjuiiO1eHM+tATWk61K60VLIHTD2dMiG1Qy9fKgdJpz+kX4XOICfGwcgmsqBKmt37e+
O6C4lrnyrX8/fUZ/LJm8Ao7infq5f5J+huf8CXiOchfclBseaFcdQi/hF1hf02E1ojR34992nuHy
jNv8qfymPfXrwkty1Imc5J7j/qdW2wYLrkZ6bYWoS4eZMw+4CW8N9OJt8VverIyNvi1rJAMf9Fvd
K3fhV+QGU9VGeHbb/qQSyMWJzMgX7QClXzsoB81FBsTN1slaXyFVeKPbXCaO6NUuGYzwLaZAw4aK
HXRDUeK692/8BxFFRubuh/hD3gbrmBpPjNqWXR2K3XBUNv1G/9FwWruFJz/Ln+L9FDEJOaXPh2qw
2XEzzS03nldJ4g7TTqOGKrlzvhHpWfU/SuNu6reTch+W81obb6zQQ/yMr0WYgXMp5LZxFr/kn5KD
/qUbbOR6g0P2WFU2/zdKZAzc2l/pwkYvvFFyYKU2Ou6hyFM6A8MNkKX3vbA3+0OBco6VfW6m3UAN
k/P9ud8YazNzEK5JIoA0a+Sy+zvMsqXH4Yf20h/kli6GDZFjMG249nPiUkES+k0NVD1w/N4rk3Wj
reX2mKQH0fQMdcU3FwmSZnb4EqKUBfMDGat4ZU4rsfN8bYcnbx3vFclDqMZXtpLkmcUuHO4SSqzB
Ru9+qhHx1L1Ci7jfRNW6UQ/YOSjN7UBqErttu+I/dgYihuuiWLUDRx0GVKjtORS2aSIOdC1o39GJ
vJJFvC2BYCq+dHrAioOSES8t7VStzkwUEeZz1hmdjfiUavsR6jpJT78jTIxdm5yl+kaXu1MObl7L
5JXA/xzI/ZR4leTKjf2mIsXjcG3AIZNl+muXrbxawZR6wP7yLH1emOuuqJV0WAvaGqN55Z6i1ffm
qMG+ncjAQmYd+uhlNUJMfaVPMPY4j6tsU+2643gzPMlu7FnucGJrRBW+H04W7rrxoUycWnYlSsSP
8kl9gHttnqiSx/0pTpyYirlAPkIm7C1KNLkjR2uEZczv8+Mk2g46mpkDIFRvHaSc0mJFLbNhbZ9k
w83aW8SUht41suWC6mIXLYuatKy1xVP8c9not9OXrt8o8UOgHqceQ12+Mp3Kvfyl3gD/vGndeRes
kag8J2v82ffTSV0la2qrn/i+W473p/zbcFMeZW/gXFKOqoJe8dFgSfqrJnY1aDD1DonLNjnM7WlM
DpnKc6zU0xg7VHwxbuQ49BXaX3A77iSuHMlRDT4bZzgJj8vZeBBPPH7wtSAMfxRP9NfEz8pPgTMy
3VMnRtrN/4JkI30YEiLOGP2knPWVviocyda8+Yb41kPSYiWvZG/+Wac24rvCY/5sxU7ZODxv8jiw
70y7emGil6NmM+/0z+G5KezooXggFRJ25R18l/Clz5db0/phnRBCUSUsKVF+sJvnnkOLVlJCgmF3
Pws3P1S30WfKJjvz2O2sjX6OX1Bx2g+7+iZ90L5PO/mQPFsKhWPbOFEU5k9h3MWPSILK1krtSKHt
VtpryrJVZ/0m7e8af282xwGFMy8pdmm/mcYbFAa69hSph0D1otrr9JWgrErJi0wOHY6HVYr6H+rz
ykroNnO0jkJvMByqGAgP6F8pWOvQr+IVEs440mC3nXxCFWlBFgi27k7tqewOsryZOk+ezrJ6SBon
1PHcRBTqRugOaXsrtL6TaAcrekJk00ev/Epd9509S6cCEBL2kcBzL9G5JoLEFlK/83mes/JWUKJ8
3yPFY/v9qLo4Wkx/+IyAtytJtEhgeGB+chHUxoU+xcMgJGefgrLTRjhztHW1K8TkB4KW14z0pCUS
fx2pMxyNGTC5Etx686IkbyGC13ehmZzjxi9X85Q9a3LenRQjgUrbfhclDsyJLClsC7hyIC6Q93LS
xQ8p1rmu2kym9tTQqp+EdYvOtVPia+BZQfP949Dp8mNg5qkGLdV1APhA9y6KnNXYiXEbZ9G5nAFg
C3XHMtX1dkWy48xoTWw/Hk66rOUu48E0oSe5wCCMX1nAb93cpLSyuWzS6GxGSLWm1XQzxr7pJU3Y
4OY5f690MqoJFo47mTONltA0PErDuVOoab3va3JG3gcVilj1NzoWuZT1SuOmjK4xZa03MwM2U1ok
ERa3WHAUFzPTZELlo+wy38tfO8aTkL+z0wfhVl1r9/7a3GVucUe/NLwPdsWL8omjnqZo9DVNHMSm
iFfqyNPjk1p4yEFSrkkBQHRHlB2VCE0HL0lWhCT4tsiUfpCG9pV79DnUfmOds3gfSPvcd7RqT5RX
pU6MWMpEw8lDwQkVZ81EjyHdSsgz1wQRHq1PayC+XlXZIZcp3t4J/nkg3I9dCCnUBAhEpj3/qgh2
9Fy4012F6Lphw5TjlKCS0SuUSJyIcIlYjvvoU8vpB8YK6mrshEjnEgRqTnnN6e8X6OX3TQKsEEkE
1h59BAiA6gUKKIFqSfk1Fe/nsr4BOZisFGPUnDTkokQoWLbZtd/6nPsTEdN1k4m3quT/jK2k2NIU
OX28NC937IID17jXAWkvbOVL2QlS4VBny+b36CtLdHHSW1Ud+jWymJKMFE/+OPXFJh5G6woO6bIO
/Gtc1aReSANXhHz5Ou/NlRJh0ybK73tL8FoJUFc5QhyKdPh1coRE3gIS/vhV3y5tWldA+kmY6HC8
YXsKqtTCeKuy+7hAErA29pOiY0JfEc3H2TV6zTuDLRsJbDrC4yZv+/r9xmDU0MDSmNe4+hzh144O
pvlSSN3jlEbXItPL4IxfTxEBaAPh4HKtXJRulEoRKW4Hw70PcZS2cEOsLdOy+Xj+fl0WrxcuPrfU
0WkNicBif8HbfjvFYlUZG6nS+3vzQNGN0qs9PoQo3CCuNLP9Cfock6Q32pjpSUMQSnQ14h0Arflj
F22LfB+HZ8G6Lcd9qbmxvy4sDZUnL9VcOVuVrduNq6E6KvVD2awQiZSaNdbHlrpBKqlFl8bft5Jr
kCha+0B1J9Wt543lu6j3mPVK+kk6Sdd6JFRqHT1YRQ/Zg/RkjI6IX1vklEdiL76ePiW9jYYFKndS
hcC0I/cOhuP4VM/psVBcRBPH7Bij8fwriZ+xARCcHuhN5VWKi59CvG+zjeivk2HdH/J1d2WS39wU
3BH8g74nxwPsnYvzVxUFfClSsbsXk9mx9B6hAioIljyio11/7rTiFjWma4nNJXoVa3lQ8rSa+XxZ
rL+C/98+2NwIUZnERvaenmRMGjj+X/bOZEdyZNuuvyJozgvS2E+d3oZ79H1OiIxs2Pc0GsmZJprq
J/QBmjzgQYD0DfX+SItZV08VHlcZeNJIgIC6icLNynQPNmZ2ztl77fVUuPHGhHgT+AN2O93UaQkN
477U4O42Vf3ZePnjj+1SVplItG3cARBw3r8uoLSjWNljeQ/M/ClPCrAt1oKVbspm06dCrNPqp3Sr
/JOf/ONbyhKMHlNwIEN8rZvvP7aTU9bi3GjvJ6ftLnpvp6HFs2M7KIxI+6S/+EH9SU+RMwCOQoDf
S/Ld2ZKg9Tq81Lbiw5R33+jGvishbFfNz1jdVBrpEZohIbj7jJDyuvrkIPgPPh3lKcF0izOM0vXc
PwkgBohMMrX3Wqn7zCzm9VBGl6a0m7WdJJfTSTUpGYBm9MRk7uX3K8fHy0zcLDYxAWFKp149a+AK
K6mjwSvb+67ojk0nqGt0n/VCOqvRJ4zz95/2cUvj02iLWSjqkZyfN7J9pbdI/OzuHmlFv6eRpfrD
qMGDl8J5Msl6CDAATgyYM++Tx+mDFhQJOD/lYhrFOYY2Rbx/niDLd65WMwErigmRW6s/xOihS3kv
e+0IRJy3WDCSHntXW/lsCAEKUW9jQd/0IySYda5v+1nfusoC68ic/fcX5sPxnK9HZJjJbs9g3+R1
e//10jrXEONG+t3UYO+BhPYzHpoOunDdrUTGdJ/DgIt0nVGmn42szD1FdBM/94lg2GUV1rb35MKf
4LhXm3fCzuWmLVC81eknX/XDE4NclWCuX3gcIvHOv+lQzsoZwd3e+zX67bljYuLXQHlCkX2LGxRl
v78yHzbQRZO9uLbRXBgczc7WAb+TnVFGbnU/uaOJpBzdSh7K/JN30P6wzhJeiISGvg2DAJS4Z4u7
sluz6kSe3DeI1RIY/OLVNMa7Lp4PcZNUJ8dCrQbjgyGw1dRHx+Z7gOAwL0fpXIPI929Il822gPlC
hjD2xeBk6qq2E/OYGfQUnPnF8gpGu23qXPuxhm5oBps3i28eQl4tDt9w4WoHvgbdUprCIh+v/Mam
2136MJbbCbWBzkEFaP+FloXwTosSeHDPDSCuY1e7encr6Y6GvTdAsNnkofDvkBVMdl/duE0/XfXJ
J8fTj5UTlwwZIv4Ytic2p7M70yXgUGSXp/dwy9MgIhYuGPSmWru5UQX6TMsvSYnWkDK7YTF/wPyj
Vr3u/wD6f5mJEA+3NTzD/wjmlj5Ai8t4u0BkPllyxHknHmMRMiRYKcs5zKO4f/9mNaKMpO+Vyb1N
asfOVIQcGH2lbaKhF6sJVmkuwwo1QV3C6BVIT3u5JzmGB5p0ExBlZnITla9FnRcXIIpOhTv0h8yS
uyTvupOlRcc+NMT+9w/9hz2XRxAnwAIs4CDOu/b+O5uybLXYVsOi6PJ3Jg/FidnaikArxim+qla5
N8r1v/0zWSCX8wbYNhbJ95+phI1C1xvaO5H23+a8+1HE+XMeZofCC9kEmXtperz9/WcaZ0Zw4DUo
99h1+Y2lUcpW//5TM9NshZP3412ZrM3y0rHuAX7hzHkqwcS2chUZL3ZxiQ+pby4KB80O2kxojWQt
gLQNVNNskiRaRfh5piLQ8WQkXrc2qdQWIKMbzqsIgHst3qCGy/LNIRy4Mo8tDT+8P2K4HgRBJ9Y+
LQkwuhPj1YC6h6yxcLrpIfhMmzKj1qQQeuryJhjqx8J4IzMWNG4g7YPlb/34J7LfPKYzSMQqHfXC
enSqvfdcOmtVvpjmUWG0MaC8B92N7QE0ZBKG4IcxqbMByO6n6UqOP7X6LqM7Tq5WOR4y99Jyrt32
MaR/5zxbS/xKdh3xhdu7iZ5ZRaplAMXZtK+mej15K+2VVZeBV2IfQncLio3XqVhIG5gr2M4RQu6M
z9yiH3cBnwIUhoW+BKDDy3l/33J9UpN0BCukCeAoJOOI/tEVkOmggnr9yaPJGsxf966+4TFZ3gQ4
jABY+Nf3HwdruNCTxlJ30toqcVs5q3C+7jpunt4ENlCGnEaB/eJ6X/36MuQmVuF93L/E8qIzX03r
h2H9GBUtrvomqn/k2mUcAg/dWNnzLHdo3mR1DHVmMI+G9zhNoGPT54hUgJ7IFD8kp4gxmZYGPVl2
I6KKAc2Iyg6hvFPxZSV2kfcifSRS9XfRAdg16V9whzqZAFCAsI9T1xif/fACat3Kxs2jHDuYyiU4
Lg/Grj8MsbYxVRlMgUJAZylJ64TUvJ7GMkyuaUAewSzNr/AzgOrtQTuHuoU+mEengBdu/jDs74lW
r0rjxn8ZKaZafF8aQv6SbkH00lTFblhi+Ohnk+28EliYFDFhsfOEKmalJ9NK79hNMgbcw6v9BeuA
ohdPNsXTgFgpD4R329Z3afadIKtVJnz6AQcPXLAfPZDGkbSvlXOno5iJXwCn+c6x8al0MRQhdCvS
u5AvY/kHv9rJ+hX5FDLmcQ04f8JYlcidZq89dOl0opuDJ1bzU8WeFxCx5/sBfRbmaPJR/DTux3jN
BNyA7JNlJ4FTwQpcvnAMi+pWu2UqOLyZx7EI6M8nOzLuLNznrAg9GHlg4eh+gkSsK5R8bJL6OvPe
lHjS/E0VbZgFFfF6UGtoRtj8m3jtyJ2bEv2y86mNw4sEGaP64ne0JA/CPTS4h9utWtx4U4sg5JT+
+r/H6bpvEaHjj+vGZz3G3SxeZfU6MsdFhQvU131S32d3zThPejvMhQxoW/HgZxdhHpTiIupfIu+Q
z1/c4evMk+lhXvE4biyzahlviGireU6YivqkOm9Mb+2NR/TwLIX8Uw6nVgPVe+lmB2qyUVxAQ/DM
UyE3aX0F1Bxq/Vu2zJPHVdYdSuPW4str9ffBuB3y+3C8Txk2djbJ0UevPTjs6FX2WMaXZXhlGjsR
7eLiwop2YXrK5AWM7EYu5b0571FHlvM1sV+OQeQT4RJ3k3rGyGcOjzLfFgdZXUP/Ha1tnTy0GdbA
O0PeSAb/4bPg9SD70/Y3vndCyF7Ye0HQBiNSZFAXDgPJ6pNG0y+OwtlCQlquoMYDn8Zx7+ycTdxd
X2GrHu6IAtMStKV52q/csp8IPNPv0zRXh7lx1LXVN9aqK6JTOYpkHfphvIt1uiiNFPSFs9HnRUAx
12Qcf92B1ErXKdAxAD6Gyyj94cFLy4c+XOa3ooKxrKN+WIRgJWKtHu/5rhkjOjADMKShY5vKie0N
7PjZ701jVbtFg1qWqAdKEKfpgyR30HvO1Y7MPPHJJflYfnImwnG41IHEM32w5MMP61IDZui9CHV1
48C5Ab+8FlY4rObBYDMeMLN40dsou46Mlkh+Vn0vJ7B394QvsPgDF+/jUn0vZ/O/9DhsaQzuTGTL
PcWbdYrqG7oBgJp662fSIR3seykx99AcbsGFB2U2f8c0zsyp5kH//XlkufsfvonlMyXRKVAR/bz/
JmrOYwDdUNHnXH+N7Jm9e6Liqjjq7hxxZfus67//xI/H0+WHdyDPIOG3Kf/OCvCyIIRmFhatz071
a1D7hGNm7jeThJObwoowTkhxcNqSXIqqCzeh1V63o3gw2QwvGm9C0ecUj2Db+WPe1HIEKoegJ+XE
Fz/ckU0L9/P4yVX6pep6f5lwGXicTjn0o0k7P1InM0GbU9JkyOB4PgajjHcD6UCBCiXBTSrpN3UO
lVBElEuATHYpgVM3PRKLiHGjLPNha0W+sSPwQe6EtFZ20xHjISNjG4Wds7UJnNl57uKBIV9iM3d9
t+uM2tkTE1Gu4zj5NpVud5qMYqcmoX/y01kfngEYLLRqEUFb2DjOiRHdVI9EHM7ZvcBUsVJe9zDp
6f6Tu/7hPGO+/5Czu06SVCZEFiKk6XQGHbNbbBOjrdHR8Ivl4fhzwWM6Tk4rNneSjdP5L428Lsm0
2Kau3m4J0wkMJa5HD3+QGpB8MXUKdKQM6zmd0Lmi8g1HvEuFY2Hu07x9TZ7KOqs1d+uvubvmZ0f5
j2/x0kwXdLGgvCFZPHuL68RzYjuetTunR9hUufG8afSB5oBHflxcU7Q4nAtkdLLHpb0bwaAZ+TMI
tJT3yS08gzhSVTBGWOLKBVd5YTmevce9b4UTZZJ2B5hoZ/fmsGt6rqI2W4fKFpgURD1tZ1R5VmYH
JMmY137Sc0jAJ7GB0pSv7IJJS+p+JmT8h18MfjDaQV53E0jF+wWmrFWZ5m2r3TX+NAd9pO7MuTlw
PsjXrG2Yf8v+lQCM9RhyD4tYO5KHqQJ3QiU1aCD7TS2+r4rx5ZPH8UONzPWiNOZN5r5RzJ/Vfq0c
kpSUlug+D73yaqaedUy5C3NPHecyPDih367rzIuC0Rp1klJDQpm62jlCUNuk2nGsTiZTUksvtX1E
DgdnBedn6cfTtplKPRjxRfz6wv8ftfLvPS79b0gr/3khrfzxT9BW/sMf//WPf/7jn/7dH//9f8dZ
Wf6qPzErmvM32mceKzYb2+IeYt/7E7OiubBUECoxngKawsyP1fDvmBVH/A1su4AR5dmwon4thH/H
rDgGv2XpS7Y6KPCFU/lvwayc9T5ZZXFSgdpGn/Br9nr+UqRVGRuWLOkwgD657VLfOFht9BB6fbIZ
hik8gDKGwSVn4kZqDUmblyZXaZiLiyQlzsxo1dqrHebeeka+dBJfecrtT6S3ZLej4X7S9vrlpvtf
m9+f35brgmdlWWKEc7Z0K68OU2YCmCFCo3sKAYC6SLta76E2KwczqVU7eCd8TuHLmqcIXb2Lh5be
H0ErxoFIXyytvmEW25TMvr1J4DUhmTkiT+BHabyyE8Jk8V5g8h/T/kpviv4qbQhkrycri0F+p/Nt
7Ahis6vZvienhExyyyeKBT5JwVBIE+H3LmJGiP7f/9GH4XgXNzbCREEo5A1BaWw3uVuLoCQw44uf
FdVnkLazYn25QvxPMOuk8Yah47x71at8tuyiIW+9IqGMwNdTnFXDCTde0u1jRURYXCcuVhFPmYck
EoW+6tpYEQ3swsePyoQimv9gQ5MhNja0mgVOrBIvs2bbZKJauLH/8hLd/Hnz/gr64Xn967nv1zfG
PMqXXTZ86K5n6x8H087rHBuZo0lYYl+G+UFnoyDKitEIwgk7vtBFHT6SqGr3gEvDaJ/L6KcVVv1S
ME5Upizrl24qgRY4UcMMQZn69KQ3Zv8UFnWNeynMFBFmYRffDXU33hK/KcegnVnZSSGZ6gCvN0nh
yhzTL3Oa4dDJwxwZHFoFDye8IquVByb+LmcnwwkxWDaBiVAqAjn1WCC6EbPdrPp+E2q1bAJXmzJm
tm784JYqfJGmgT3ZiYu7PnHrr1Lnx0jtGZPK7NdyX45RTCxY4WmvsZDtfjK87nsHxW1FZioONlkV
tKCHmWAgPOnaDQnn9XVVMC9f+SgEbn9/O5aF6i/H8D9vB+1iB8onQ3N+wPe7pNYQqBvquP6htia7
1g0TdLYpl8TMvTAJxqh1UM+SvLnSSsfblAa0GFdK6w5Ec45uV3PQkWD/tNrhJnFTlwYaCu4HKJMj
lZZnNtcRQwAc8kQrMqJWEU6jqaY9jWu9jRFO19MlTeF9HZetWrV1wk3SqYfo1kiajsZwmsJuMdzk
0uIPaT266ynONzFht1/LUpNP+VDNPZoatC4VOamXZZvPFLVOlt73i5SVpDgO66aeIuTrhghV7hhN
hNFaSptORLyujNqqEWeGU7UxY1PfmHqXkcQiiqNGkBK0kMp2toJcuKtZG3WQ6orOqMJpvUrGPucQ
mFvNKS6W4DhJDPNNIpxrraMUKIkIivdNditkozPDwA+kQy/fAqZ3n52psJehkx3ft96I/91NOIJU
kSwCw66v09FNX50mH08WZQv8Jt/7DCn5/mD8562nyefTrYd+Snf4/a3PxZyRj9IL/BI8XAxF9VMG
M+uqcXx9NyvTWS/hgW8V5vJPRkBnGuK/fzR7JKw45BriXG9DFJtH+FMq8KLWeBy0enxNadAfW1sc
O2/ID2SENjvbHuiZqTjIifFCvy/jS80HK+HXPCqq08vP9L3/4GVgLAvNzEA+wuRyqVf+Uh0bIzQF
L5+MwFeJCVrc5WBady3tVpTOc6rmrVmbTmAQzkcH0PdWLv7kx6gKkU7E9MUcc9B3skX4SniVfqEl
7iJBB1hOZCgMlbw0v3E8wC3Z2eMn66r7vib4dUmBbnGw4KzAefe8uz9Jq2izGIJYqFnpiY7lNJLy
LaZyH2bERYYA9oI0bf0XPS+0Pkiz9jqr658xYDImMXZMze8q6aa0eX3Br3SBr62FK4yZs45AVovk
atIbRgMEItK2VOwwqxBI06Y1DLmZkrm7MkunIS1zIg+U6/hMdNkUGL4yNqoyiILETFUfq3aavgt9
aH180MgAu1a7TkN1PTutRlyg4yYPonfwXOiZ314XvNevyjDmFDlaPV7KOWejL+R4NBEB3tk5w7ui
THhydXwbLFarigDRI8mts7bSlO8dsfFbacAJIdl2HrCGNmOlssxuehG9F3MKT42XIjGQXCYiHoYA
TYB5Z2VUyW5ro0GYJ+ek98lj4xT9V5f447UxdRiZf+0bwEnj+ZM2xT/a05kKsRzryGCX/tn7p1Cm
VpkxxCEQXiXhg5CGRX+0lITY58Om611kvTNivZFt9NikWAsNLFqEes/NLpGSEUmhE3tvpNu4wXrQ
FhiW2pxwyrqePmNNmct3eX9Cwy8H/A9tLa5iiIDvv2sXDRPxfjrbx1Bkz01jekcNCaQZWca2TB1n
y9Nk7sjRNDYyxqHZNs1rM2TqwvdUuhMApnnekJv2GrLxkpr30MuhOQLtpomKX9EgO/qxmWZ73bk+
zsTZaO/qOMVaTn//NRugh/TEru0KVxZ7Mo60z27G+xYFrxWMCzZGunZM5JDInJW3WpKEHoBqfkAj
EzdVbXhBVc10XQlSPbVF5m6MqsEDZa1BPA3+SP/AgRkEqFsHceV819nWPnvXzyZ5f34pnyqSNUoX
dFfPStua3mepOxBRjNJCZuqWyOynVgaGOxwyz8j3SQstrvdeHNLFOPBfjFL5nzQhls94d+cXJAOl
rIXKmeXGOTs4JAycx4aOAMZ19c1OLGc/+IOxJV11/mRZ/kUrOv8oQYsQexcl1Qcpy9hNqZbrmPq7
aMxvhsL1n/jBOH8TeUtTK9S+JDMnbip6u77pRNl9qVwUPHRAyW0PR9HB7rK1I9ZKZK4kLxtvWSX3
PpRACFK5NTireWJ6QSzNvEsrky5PNZhZuitYMzEYcyJqzc5aeqI+k+usar+WxMrS2mBOduFG/oh4
xUw/SYKw34/9ft1kaIq49BdKABDhsyePIo7c7bLRmbxqPcNKhq6kRpQnFXvzI2Hf1gaGgLprq9w7
zGlEb71T1nU1kLiz7qKG/9xO28sCfJC9Lr1yum9yjfmtMxnaW6QShEEaEeDE0zwUbUm7Oa8H8uKn
wmu/NtbsPXFusHEDR1W/MvKMw7bNrFMRtEEfQuGe9huAT5ZR+zg+EnVtou3+rlpN+46oKXmNKsd7
yaHoHk2CI95Ub3GqrslmOmXN4tnWKukcXZR8GC3i7GDMPZaLonRpUQrvtRBD/lKPBl5iv3qkShuM
XR131c6CG2kWerix404k/wetjv/XeLFLF+F3TQxaGP/lj//2L//xj3/+l//0VzLs8uf+7Fj4f0Oc
S08ClS7j3sWv8K8dC/tvAKc4nqOUsnHnclr715aFbfyN6cEveAUJCzTZWPn/JxmWlgUCkIUYS1sf
F/H/BRnWBpKxJL4tWFGYFYzBz9aZrLHDNqxLfeXEzZjtR4IVnmgl+hdlW3SnLJM0df9yif5BiXr+
4lGbmotu7Zc3hUtzNrfSC63uiTdH8V+2ZWDGtlutZqUMPajGtq23tkjmT8qwDwfipR726M1wK5Z/
zruoVWMThK5nEuXuXFB+DhMJ1t0YpliFBDFSY1TjD3Ud8gLyJI9eSAbCUztF1s/RbPM3VQtQCpFp
MvzuTeV9sta/n9Vw1ZGjLgMr1qIlIOVXEfmXc7HJuwqgHYYdYcdkQQxl50zrcO6ca9uoNPLEc/rK
pV0RuPz7W3HmEuCTUYnyDDElAJMCZXjZnv/yyYl03DRutQoyqq1hqUTRt4tyc2YtqWKpH5JKJ/Q0
cUR7LaO6NY4sShywc6ujpG0jHCWrqZFJfmcbGfygT77d+R7It0MqzGwT+iV9pHOho0W9UCiHOX8d
VqNAHmA4N63VjRxCM6QzbVMk7l5rNQ8Du9NOzk64cfWzwn6vB1mhdV+k3Se3SAczZBJdAnB1cjTk
DZ99zTMmiYuHZek460tqCMYkav33l7HwEscfbS5Gaoc2faCw3fDTpMcsy/U9M47vVZ7OGxr87VMc
KeutKYG0rix2uevWK/PTlEb2q9PHFlDLcuhutRF6ZjrlGcY4r22cA/W+/WISxA1PMYmNad0NtvFV
tv5EqaGICfWzCdJEExFevh49rYcjMPn5eGv5ifE2h8RC72sRyhBNkGzL7IZ+CXZyza9M85aZFqNY
s+0xiq2KysOOJ5K48ptVH7XjsM2X+uAmdlQy7iK3RKwRRpnVrXsWtwUq0jtuf89pvmbcG47em6tJ
PV+3SaN1B5lr/XaYbCbK/VDjzAx7zSWIw3CXMMKUZ06b+6o9tJKso+tpKMFzzI5Lk1Cveo1dkyIh
DRyYqy2gcDV+jVCPFoj9fV4Gh7NXcpoSeyZ4Z8b1TNnJ3zjXy3Fj0AfOFGFdiNu2mzD19ZldBKnb
JeBUsDldloxkwezpI79qY76EPGdOpGj1ZUAb9dbiUvYV8L9d449M8CrG3y3ypyQdd5Om62+RY4d0
jQSjVuAqBWSCvEbnZSsm/nUYgc3q5zLOHwamfrgQFRYhlcXpdC1pIacrDrb5E4arzlv7ke99z6fZ
JWS7RXRTGHIE0ejP7ps+tQxx3Dr18lVk5eONY/Ws03Oo20dt6JeyV4sFDnKvY0mrK0//5rXkImzJ
Gwkvvcizts5EVwTQw2BaG+I6PMDH/hzMUvXDZpwiebBmLeIZFJLDUD/iIglTGd/ODMe+J3RitNWU
OKt27kpi6QvDuKX/3eOOSjPF2SW1/fFBWkOFqMusYn9bxJ4B9LhsbuxopOfYiL581lhZhj14Kue+
JmMHpYQ2eMSRFZG6JbQd4c4wEty6Mlo/scnFHapDg9N4p2W9cUGv7GtRaDSeHa3Kvs5IR8W32gnb
LRiQ9PuUYiGAG5ixVLXmNBobW6LoT4pSEpeN3KDu5+9GDumykcxfTXTG3+xKpJd6m+oPLtHscwD2
ABvYMI/9vletedWHdnGIHNk92/j21mTwYTdNDCIgRoumb9dXW+Ia+PmnUUzceC+CyhLj/cq0agDc
QN2/Km2LZ9eqe6i3RU+LjwKZdVx1xrc58tpkBQxEPDNypllqIJozg2pIwWnZNioBIqQ8Kk/3h9NH
6QOWPP8n+TzQI3v+vB90XV48VDWDuRXRNMmF0Y5aMGWeu7ZwPeEg7ur71NKmfNX0Zfqc4cVcJ4RQ
RiTUCJdlhtstaMRn+GeQ/NqroutYv2Y1zRfuJO17a07tt2ScymVGPwYw70IKrhLNUNJXp6pyHG1V
63aFy0awqpDsTNR21WdpjzWPEPAtDcV6OzWG9qPy/Payccd5I426hutYhfGFskg9Qwggs59VN5OT
HlISwB4iiHmV4SW9GVt0uLvRrahNk3a+0zNaz0bqWccsWsrztNPiy6nXJHSYhurEGHJjwLA94rUV
erupOYP7Qamzc+n6fJ35msuu1vfqpQYPtKgcI/NSdFB0OtlEN15pJLs0yyB0aWHfbQa7F7cU/T0+
387cu51H7jmtyqfGr6skSCaSw1cA0uat3wpmw4kQINOa1NunceRiWFRWcjHJZtrpTW73pwrS3sEs
dXLB40qgcNPI141zVPvs/PmbR2fzMjXaYVsUYxje9saMzAo7PuyiZhbNXUGmc7vXZilvcZTFgEiS
kKnl4HvZcejLeDNM43yjlbRNbV0BdvH0nLUs7ujiy27+YkadhUW5spzt7LvL7kMEq3eb0Q/Xbgue
9PqQKH/292zIWngYeBWKtepIHG94Ynm3M+uqc1Hi+cpRm0HoYKOcWAtElsq11tndxZjbN4OnDjhi
H6rQE6dsmKat0vqdgBXcuMY3CsC7Gtk0Cog7o/I3Tibepii6bme1tebkJtF662C3XXNtma0Rr/LO
kytTRqypsXGf185lT0247WDg2WOuLsYC/rOdmUXQuHCFrZBWmMHb/Bgqf9w2DBLpBfvpfiDNZM1E
0Tyw07lrLUrSH2FtxBs0z82OZ9DdZI7q3warGY8DH+Gy+1TOpsVIu0I40jxVKV38da9re7I/x26r
t57DaN3sy+SitScJPCT366NMURitSNsFglIJpHJWJr+mzbw14MIll06RSbU2NKLP3US1Oc5vlBPR
V80epQy80NPu6ySKtqzPcXRIUgc9am4Wub0Pw0j3LpWXIbz1qc0eKp1FVaS1wRXOyDKeGxkCQjbn
tRWZoWLAAlCF1kIYXRRlh4Z47O3T0ITz1u2Tsdtx1FDEvYx2HJiJGq8ysEMobH2p2pOJbgR2mI5m
iJFpOqz9BgPHBkH7sDe81qaD3XB8n0wLnUZV0R8KptEFq6D383yXhlxzlkHbhEkQF/ZrI93Yx3yH
JYb889lYpeSlDluXc9Qj72xzAoeE2LYE+T8C4EJunE5FfTOzAG1TU5vKzdBFOWkFDKi4Ru5maukl
rYktsxEUVkn64HK2px+jis4KJrNwxM5TmnXraklI1qUP6Qej1WMja6hZWZ6Uhy5GtLGZLQzjmUvD
D1+MeBwZZrzE6JckCD06EYCaE6tizGkiVW+GSSGbq5o9qqRyPQ6Rvy6TpmV0VJTxnt0kv/Y0f3yV
oqjvrNSG31Do3u3AbzNoMp4HL+0u3MwSJGDk0ZOYFHSJWPTGF0j69tF3nAWjnRs/0850HyO55CdV
ofzGlQX4boT6kRvHE8OPF7brohU0mZPcbp+xtBvZyhlnkzAuifiibN9GUY2bmVouyExZ7zuRtchd
64K0N7Ri1ia3NHOhguUG3OgeEXqb+RdGUwE19giGu8iUWZbbzBoQgWYoUOcqHrnfI2EHRTfsZKOw
WNfVQKplnTynLie/uXa8C50MMCNw65E7KX2Ub5ZmIwEejUydBsc8JlE6XBQhbeRwdvhFV+4bWl4E
zzWvmwzlITTTaGd582Tj3+/UVWWgO5/y6k7mtpqDKTKHgxpH7IFa7d0ouzcestguj0VvNFeTW083
U11YNJvy0t9mqiKx16AdMuvjQZsGQhGxZgWdr8Zbn11jh4VJCwF9WPN1bMJd1uuUKZhtUhFRMzbf
S7SDp8IYjCNKl+4R772xTyeLLr3fg7JTVXRDeusxSrtrdw7LUz1JXawpAC4iVzuUaZu9kG6qvtoh
9GYkzmqX586tnoH2GCHS6XHV7SxNx6rmDvmplXYX1HrRrWKMBlujMeTlrIEmtWeRsqHlalvlhb3N
W78HkgYsOgOE92AqavTKM/PdVDJ9FV6MHDnJDCRl9cnNgQD5US+v/IysCeUU8VG4eRv0jeetDHPs
rkEMg153oDKbUk3Hqav7i3pQ2gNHLnS9dqkdmckx9PO53dz3pk3XTRwDAmwt8TRFCJM8s56PqiwV
Qzn7jQiGgnOIJA7PL4ZNkcH/y0LzR2O1lb8lfrvYJKEVHhttTldx3KH5jSdxrRVkhxhxV14WtF9H
digm52NscpqetHE1y0xtPTcGp1Iz+Bm1adpnLqLrWpPTsbDK7iGes58+Orfv5F9k62gYCf+MBQg/
N2EkmkgV7uoI9F6u9xrH/bj0105ZnYq4+D6FVbjl7F0eLWfGbyH6bNXjef6SmeEURDUzGk7i3RUm
eji5eYUuXHeSIDbTFiksJ49wplIfnJRbnGCot7L5Vnq9eHCtON3DuCu3uWqQzddl41/KJa+hlBBC
u7ThOTDbdItStP7mczL84TJiXcnBYJ8JQ3EoulC7pIuZ7Qil9B5RhFE79X2ujlpewwEc8idvjlhz
bZsggZzwkcEX7bNR9WtII+lFX/lQDRg4UloZA1t/zriUwkVFJ60FPsWpWIdmMM6nsHaMrerJS+h8
0ihNQE1hHHZb6asnL7TR9U9jfhgn/aazjBnmAZu0UZUTMxF3F08krJtJX9RBU/OIDE61OMTJfvCK
adiWCuBBllHGGOwtDwkBmHuNo9TB43xBQcfwLnf0YltIlGR9bU/sBX78rCfaTR4l81YT3g+iH8UF
d9vYeGwtBz8BsVPLadM2/dWUj+rIWkDpprTinvPavM+sPg9iIdhLx+QkpD1Nq7LAvobU3EX13eTT
btAw/Oo+23vE672n9RUS2S5eCxdSFQRj87lIXf+ymYhfsKvYWdnlDE0MJlLQZf5b53v3YoC/g5am
pVkPQBNebrV1xLTXeIFARVnmacy89Dsx5epZFR6XAOc+xgOFDGCay5s8ZRwYKDdz78OprrdD7xYS
xaj+P6g7k+XIsSw9v0pZrYU0zINZVy8A+OxOOmcGNzCOmOfpAjvpFVoPIu1k3S09Q+mN9DkzqyrI
qGZ0LrSoRaVlVgQJJ3hxce45///9FDVGFKyNeb5HuDEvWx0YJufd/kQ1DWFGDhVeXkzHgP6FKXQ3
73vkN2k38Cus5wgzusWpSa85Irh2SPEhZ8VT0JV3mRD2CxbHZMcX5udWy/hoE9S9cdDDCg9R1DT6
fdiX+tYcyuFMyozpMZWU5oiiQDCYHKcarpjxqFfyyQlvN9VhQJ71mOlydTQTOdnCRtYPjVpoR73N
dU8uOV6MSixfcKBEDm+nJDoWfbXVFJ2oh1CKlA3Sgn4rFfZ46OJGkCeUNWd17PCfOfqjvpe0qy4X
aDYmfXxo9EF5yscu95FH9c3KKMbUwhCQTmsnJf/Nbel4bQzTavkHJ4FWq0dM5aV5U1mz/MIYd144
vT29aKzw1WjA5myscoThFinZjgkQc0Cpr1Yi4xBEvGBasyvALO98hqgOeg0hwFE1LYRdS9UI3Q1K
g6Jz7py7cs7eWaQycDOpxfjfB3V90VZZcqvNXMlPqqG/CBC2bEVj0QhN0+Y5qIWzZjCp3ZflWG7D
wniR4qzY6hPyDsnUrGvK9qtsMOJ9nXCiZRo+X4wMse4ik1I2qkS/lmU5ekp1O32toHTRFzAps5oO
4a3cbod8dvZdgzht6tLq2h5q+0K2mmKRsGjWTgLKdEzAiIoqgTXYd+qqnELpUh2LCzGR4qEb/UVf
qspz1orQ0/JyPKTD+A0fOLqvSMEL6ZZCqp5QsTKmZ0dq8F2UYedzSmI8KsciWOe9VN0TolSfPATS
LjSTlLlKhKerl8HNKa3lm5mE+SxOEnOrFQhJSUfJaeRQxerLwM5Y751AuuKg6F53UzMFl1U2pel6
0JxOWs6NAOmmTuarNZrIdpUxOVRheZVrgSifow6jJnNE1cA1EuJ/nOjqtMX5kGYGlEHjNIgUjaxs
lb6pqc77WYWIzcaiL0IlFREUb9pgrmJW8pPiVOa0DLKxfwAk1KfLoamdVdD1EqvQmtUdbAv9Ykgb
2kv2lNM7Y6YkOVgfK5z7oWtNSRqvtcYKwUuROk/XZ8pMe2fUJ4eT2qSTvXaKwOk2xUzDZV+pIa20
UgoG1VVqQwUdo4CMTtDKT0tlzMIVbz6IgOXo9Ee20yJ9rDsm3G6bmjBeT4vWuB8jjkJnESn35hsd
uLQ6gQ+HDlEQ80Y2T1fK9D5Yajklt4tyq1LOdZTbAIP7oU2WzCRTbDZafq1yIEDpkfWXTNpFsLP0
MQNi3WS3nJ7qjNIu1x/mJsV/FBe2MZ/JAwqHVWyAfTSMUT8DKZdxPE9Ug3gXEcX5YuLUegjLSbTQ
ETjY0LkI2mOjBkGxtdS+q92ywMAi6UW+LxB0Teixo1O5WWaiWBV2hJdNGsKLyAiszGVLAM4Ms1yQ
BFVU2RuSRMaV0ClM44Zxe5etyrhhT48UNQMWpVZ0DqFcdXgix3EM3E7StfJMkUUBe89qTNrwNCbT
tYZS4eRsVvn7xTzze21zh/nJ3NbiOMwDj7cZmvoAe1ztULW3LX/douwsvJRW3nUA9p5f2CBPs1uN
LdGi6dwpUA/DCM+nFTS08aKhoZgoJmlGK62Y8rIMT92RRJXEwUxaa/ZCxervGHiM6yGNMuPSLCVG
/YFBbJBmBOjLOCRyZjYKzT5QlUeHMGQA4Wm9wCBWxoyePCb+BgpKqk/LS8J0TD2mg9BxFDtF75CN
CV30AXN2AHMvnXs/E11cYc0gb9wp49G6mPHwQ0NDx2ZutCHWaGpU2ngMjZAomxl7EGTlOS08M+mA
SQuKNjpOSSGuE6Q/VMmziaHNHCZeIIMeC3Mzo+/r/EDN2TNEWb1EegPruufA/W1sguiIQbN46ays
v8WADfkY9eG53soKXIHSQmNlzCJwkyIX46rXAkNfGybC1k2UmcLelE1DnzZq9HJ0h9Fo922dwSKi
rDqqqjYZXj8U2a1G/X43qWI+I2kdekRVVwDn0q40bgx5kjOvcQRiJYpl63GumfpLdMp5S4vCNoFF
WkN+FyO6pKDPWyt+Y2ZPy16JLIDajI8p+ek/F/mSNkzrEKnRGyvHaCJ4o+jjxJJPrj0Og4OkUZMC
mxU/GVjshMXq01IVEJ6Y43t1LptrO9S6M6VJQyb0GUsGBZpl+x31IwkvnTGnu3lKZTysVRjbfqmF
OSZ2PedRTuZcU1e5kCmsJElRj0Zt5dpuygqA7p2JqWAjqXHRAw2tLV7cQShgqNGNn7xIyZ2dYJqt
ntuTxMbWpW1GDE1nbPu40/KtbFIlLjirsbjHhHrfN41efoiNU9kZy/l4pXcRguOo7HkqZA7uPHN9
Lm2mdmCrHzOLkmIKuJVlHOHO5AhuLtoIhhOHD9Hk6xlNyFlrd456/o6HpyGhUFpVk5kD+rcAmbkN
T+XgmZXEMVB9X+9YvqJXkSaE6Ogc884AWKgQ/wamnHarlHgBGNM/tMaotW49mmReBW2XXdHPtR/j
uksfJrXG5wZ3LrtVKTrJeQhT7XY+OZTwYguZ5rqVo+juxHBu8/jBUywscadMaTv6rUNzZSPHY8HB
upX4hFau4pmOyqwz3CQMktyFiAJHvSmMp2Cg8Zx3NQ9oH4LS8yNFyNHKGo0KdvNA2c0VnVzyNT0o
6HRPWrVM7ZLqNamlfM8MEye1gyjrTHdqfrQ+k2V8wY3EfDOQzIWMdEMDblqR/MARI+g2sqq246pQ
SmCosjFnvDGaiOnKUAw6GQBjhpgzH1CAEwXF1uiycWXWos/V+rxwHPY8XsK9T59DBEsOOHmx76EB
7ltEDpwTrc6a78mTKZ8nOGWtz2tcnXYG5yNx0UZFSHmaj2rtTe08jWA2y/pm7Kyq9Oq8ZM4xSYk9
XL5PsaZcyfONPMcYtAuGYE9lOzqAhW0ycFuh2oiIeUcytcXadpUmAwzG0+a5MHnYLMAUvXOb6hMp
Hnlqd5dOTN9kYzcjENXYCV9bR409rQyp6fDIOZtooF3kzp3d3RpGMAu/6QHWuWWaG/S5a151UGf1
cR/UqlMtq7ZwVoZk0+Tv6PIX6wH5hFhFZhaWblgUe6SCRQA+zsnNl95qo+mYOF0dnjVmx8Nr5GJG
5i+GmieQRgkqzdRCTFcOHaNEzs8aCQek/c1+3UhgVNomb96aUgo7xmdSeltptTztRgGL4ps6mzPo
ZFWg/NZapeke5RjM060anKoDWxmJCTPSwbEWNj2K+koPElDSkZIuKqVzetL00ISR9EO2aGG29H2G
oOadwRAlJuqNu8Txcqx68L25xZviSZ+jeAbSNcJogU/aJu1FXscqqpK5tBZt7cDOl1EOG56NeN84
7yUpo5oLiS4d5F1aKOplHxbpsqE1eGdl6fwcxnJwwCKqcPw1CEOJw/lON8qYCrttL61wRs48Ebpj
hCbTnM60SWxp0vNajRtfrRS58otgtvYUc1xJreQevLlhXYGm657T3ApZPk5sreQoqo/MsbNXBKfD
WzuHAnADuw+K46G+RA8JiX3sc3tnVrXZ+FI6jjGmBNzcYxhMd5Ys4nWbVAjbnS7202i2HoTuBN9a
ALc3EqWvb3UsBSuN4LVKofGax7mNsEez1MMwJd3GGgr5PNLRoQNjNzjajsFE1kpWVg1s4aRbsxkY
a45VDdimOSmfqqgy2cD7URLLSdYgkfZ19KjNerKWspOR1x6dHY4ysYUijChckRys+kDfQ5FaZ5FT
EYYwdVB5RD4Hqa8LQ5cYhATKKs+imVwKyZSZYxE1CbGCBpc962Kd0SF8VLuWxDDLSc95girJt6KM
otKK2v551Bwg2TajKIbecL47ZFSql9JGgeuVxijlQk66ZJLUWNJKKycWln4r6TBVy2jVIMwDZFo1
ALGoA+yqRha9Mctms1MGTmxRLsuJR0u50kifjVQvGiJYEDhI9AV1bbEdu0pr/TqNSYXI+pJfKwEd
yRAHG3xzmZtAdvlmzgrU5rpv9uo8hxulzBiOKcEdfqGCd48R4C61lLI0FqiQm7tpVN7sWE/Oqn64
IW144lVYpouJjtae+el0LkieF56kN/Fl2Y2GbzUQi1y6ngT2BK2xJQWYsYsmEYMz6fbjlI3lXkFi
caSZysKfx7pYykYjE29IqlbihLAImwDdi8dHc0LqKzUgR+6k3AwGCUawWZml7+RyHT3lWittGbx5
9tCAApAIElhF89h26CMkFGMIP0135HTspcK4koWd71GSoAhDpG4R+JqAyeeeMa3moH/U+2kacQuO
pKYElbPhgJzdMnHI/S7tCWGQiog5fWDHGoJ+x9klRV8+kCHKW2ycovJmrGzrLMan+Q1ykor5nSFT
QoP+rlCkkY5uxys1LhsaFloqA9LtRxpZiGaz3Skw9GwqVDNchjKx6aNUvUmWOqyNooJYcpIIef8l
GpWJXzXi5lly6Iv2eqcuuO0In42YLN4+DEogRzSlWjUJPVx+xeJrdcdHbQ7SDsyEiNaJ4UaBq6EU
/CjtaNgv5QJtHPzOmp0aF7GxmzEHP4+GyrxNzq3zZFSpLL++7EeR1Ptl8akh/EWESuX2rl78TphT
9LEw5qljoF1IuGbybCI6mExtxh8t3hYitAuICl9fU5FPcp+/KUG56knebqsojjVZBof0SW7ctKbT
5RnT527QT93MpJSZQ8lsXi4Koq5ZRmLsr0XQMcRVqKkRQ9jJmqE/J74hNeduEU2m/DRlrUOqoRTL
HF6tVlR3htoZ0saU6JhnNGaS0nhi3EwNXRl68pan2QSkYbBRqRhkf9CDTpTu2XJKRkA9WU9otUun
yNdGVhYXCW0NyauzWTsblKonWnFklpV3lLUXZWMqyIDkvurWUZ8Td9Ql4zQt0jEAJqN0BuO5hINR
/eRM+klBIlXkAJg8dLTK4IdeO3HPBLVOOmkjY1zFNTSOdQUSYZjhohbmpdCSjEeLs8LTKEbedZEg
fTGitFpqEsWlV4c6CZpJKM2UhVIO3hkVlmz6DTJuY2PH8hD5U1tMGzOTObMJjKfsnk1dkf5gInWm
KNPuiLrHH14ZpfSaF3ZMrSGERRaunsbfzKxQjVWcDHa30ANleoagFMue1Ii+hhKPDXuRDAJhQB3N
pt9VdKI5aJbwgiS6Y5InJ1pfb7K8OxHUnZTGsWM1zc6ZU14z9jwmGQqiBsELqLKJpJzKaTiPSXGx
wq6DYK4koDxfJCZKcpoNUUZbQEkdtm9kMwhcM8C5uoIufVmLad5UziSL1ftC/V2e2esSfUP+T6ev
eS6riSIg6v75nz781yF+bsq2fOu+/Fur1/LsMX9tP/+lD9+5/ef3Pw5fS/+xe/zwH8iOoGxc9K/N
dPna9tmvn+K3v/mf/cM/vL5/l+upev3TH5/LvuhO3y2My+J7UekpcewLMeq/4KL9n++C1H/7v//t
5K79/LW/WWiNXzQiV23H0uX3kPAPilSk0Bq2boOGIoK2E6vyNxOtZv6iAIA9ga200+5wUim2Zd9F
f/rj6Y+wSJ740wZgT0VXfpeJlq/6sA/Rk9V0YAynT2gCzjblT/tQQC8kQSX0pnBA37CGrvNL5f7k
KyV/RriVby5e0m2+ZaC8V9as+nI1rtK1tXN20ytj7pdug1D9rLjmJHuevSQvim+ss+s5WljP420H
MOmRcbZXbE6pMM5a9apNuMb3tJs3w8spjJi8LC/cZn59AbvlMTqC71iXB2OvPjrE1Gdrxj3qbXPd
ETItESrjnHd+toTn4GWb9Fa9qPbjIrhINtqyvFQ9dZEdp0V9QRhw2fv2NcOvtU4Dc1mclxfjzYh1
EmnQxbwHLbPvb7tNfSmda8/qVvfoDK66vblKz4xlvQr8bg2/ZGstI898I1Vny6c803bWOrjNYd66
zrMNw4tyy48GL1wDvtTR/5joKHx7W2+Jj3MY6J47S2Mt34TinMGac3zqDzHAbXkbnkXHaeucT7fc
wj0/w5u6KJbBBl7y1vTA7O6Kc8uF9L8EsnOtblCLe8xAvOvcIzRhUe3lrbaHPkTGCb7l62DLBHkB
l8CnD7QaXwvGa2yU98a63CpLGieLbt0fgosGEJS0Cx5IaVzp0Ep8cUHxx8k4WMauxDyUOTe0B5lH
bY1DjTdN+JQpO3bacWdsOK94xRK7Ep9L7JER5J79rbuaCip5hp2ucT/v83V8Ue3qVYrebFOviZIl
Ypy4djfjtpA8ubGW+bpchTt1W1y3D9JZfrCPXOGOxEIaK4tog/nJ5ranRDqYvnWprWkOJy8hAS93
qG/Ox5X9Nh0gJg13ziUN9Dtt11015xQ6SrSaB1eXScT2TLqra/ksXioLwr5h+irL/tHeTtuu8HzH
XOQ75Vy6Yn1CfouK8zhfg2cnzY6v92OPvvHS3GX4tpbkvJDl61ffCE1y6wuMoaQs0DE646bltNt8
wbsPFYqv8KpeRsVSypcycOL9sBy9nhzlJ8MXPjG/fgfs8HDMPVf3ystkiaN0SeLNy7K7hpxu3qoF
XQVUJ9ymB2yEYL4WZCp5GNgX4IotPkX9kB/mXbHszlFUYSrjVcPzxjIClbARFoX9uUn+YVrsT7ZQ
tyGiwbzvrYYn+Q3fAmf1tyzYMbaEIya0tdAOnXt8bpcosgnI3pHz4NGLQXjjaTeklF0ZYLhcTvpV
vuP/Y9aXTQSyeO1z70euuMkWSA/XTYn2wZtUz2QtZvsTig5rBVEXhYFD1R2dbUbnalrLz0InaIi1
Ky+Cld6402O9ne/o5SbOFoWBT1Z3sg2ey2sOtikJOQtz4MfY1ptikVqP2TY+N67rN/yo64nJ3Rmz
i0W3nLbFXl91S01+NW5Imm/99ry/4kxqeYq2bM+HAzpDlHYH45YMJWKKMp9Zd8p2tOTEW1i4mZnQ
MvGIyeHWKVcsV4s2xFiOHT/wwZyvkd34w0q7brY8wq55A67mxK4pL4aBEyfjpAw5AXHd5VF/sYGc
L8SybT11W8fUbxsrO2SP8RXV2MpRl4Qg1SuofT6x1PXiriS2DvWnm15ICx7qDUoCkHSd9sj9le9b
ztf6nek7gZe/Vs2dtEhPuSaoCGn2ueSgmgvVPmjZonhCNBqba8shrStwG2hmbvsNW7aLVOmy9mzC
AlHv7jQFm9CCNC9WRMftG9xUucO4SwzsA+HPCi3z0c+C5yDOlqT6XfXzOo+OQqE+3aqL9JaRovJN
33GeLm5q2mZ3/V08G25F4uaaGbnMIWUlH9BqeQ+WuWIG2t6m0dI0b7t06ch3zDjKNQhuuUNNt2gz
Xy78+b530FusStNLOUE+cq+nKy3lG45X45V1y5ryTiCQs+4SqlXLwZzjzLa7SP0ra6NwImGUjRhj
OY0vkb0PHXB7/njX3skXMlLppawuemkJSm9FFvta6/3iRjral+36xfFr1NeyT31cHST90TrIJDD0
9/V5T6JUC5l8PCjhZbHUkOJ7wnCLB6tHU4KuobZW8McooCVPPCOiXBWlm7vWJvYzjyCjy3Ex0fyb
POtAQ46FfM33uWcwfhEhxS7HJQ+H4pOX2ECgO6jOwXzKXb6tnywGh+jXDfuGS6upMO+0mEb0qjaH
hUL6wYQk1kWWlus++xsJ0hbxibeZ6ebfHKh+tF/zQ3wvF/fKedM9KOHGYhQa7ts3rRNuXT0bzY1z
bqS7HjnNXpdXfr3oXR4qeo/CuxkWi/E5bxdMk12eRHICXf0unF+Gg0IUD1MU4rTiaMHg2fbY3BHh
cgJnY035g4t+CdAbV0NqIoWRj7yxKPOfW9ud7eJWjxFFp/md5EfjAednehUknlS5pN0XK9Jpki2h
iT4yhif70j7Dsxv73aFOPfLb1Cf+0R2y7USoGARvv35Cs73hUvxS0cstsr2NDx4e3bramLxd9Ido
0z9VtTvu+iftOK71HbK1ccCJ4qbHcg8xsL4fjaOyNv2esB1+1tEjt8oSK/4Fg6mMpdYNGBFA50Rp
xlpFB8uoyxrXiAGtdFVXmyTe0hvsy3Vn3I3AKl4QUjU+gZOWtCjybaD6KSx9a7WNtiwyVvNw0HMX
DXq/jv1He02XT0GyYC9Hcxt0R5mknNETnf8inzBc/3+q93+gutykSv6iLv/vf/4/f/53avP/zf/+
9c//4/uq/PSVfwHbKL+oOj0Y9LUmDBnGpn/1iQGpgVaPFo3kDPxBsk6T4reqXDF+QZYIDwcC00l9
QOn9l6qcP+JAbyHyNEHvyjp4l/cDEkeT31xanGo4MP3tv78Hi7wb3P/WGzCwKJHggYENoAEQe4ID
PjZCFHlMoi5Wal/tcnk5JzabYKar9A9pPcZe3mtoEqyKATNV50TXj5iP1jeUwGTPyVEWjp1sv6ZF
stWHiTEletmjApJw1bdYel0nV4s3tZQgezppJSpGanTVfBW5MWxQwiRjU5oIOk1Cfd/YY79nLjDd
VaVaqpAEhvzW7BX1pqjzftWX6bzFPil2gagwQNImI6K6xmyEmmw+o81d9786uH7XifQ/d9w8H14b
Zs+vfzg8Vu0fQMS9PHYc8/4RTp+cwr5Y5f9yYjlhhfyvf/5f36/wUw/ptxWucoAkAcLB0GwTcGdZ
EDHG17b70x8l9ReOnQydOUEqzKZAIPx1hevOLxbGLoyKHCxhep0QKr+dO/kjSOcYr2SoEu8Isk8L
+qsF/oPr29ItniCYOTq8H5MYhY8LHHpLJ2YrZCtsIrroUpDeSnVPLFspRbteyzXyQQzLC8KqOzhy
2yL8pstVGrH162L6Dx+1T4B/XHl8EsQhFhYP7gQNyI+fBNZmkdhqIahD0zL2h/ghMLUYXbY8vE1Z
xdvdVqMHezIiEBJRCA+a8/6qwXj0rWslgxMSE9kLfW71dTcMSP1qU4kvpWqaf2KiPj3z3+0Jpw+K
3+3kG1RPaX3WJ/vgYLZozTVuWT30yVJKJG3VYNnmoDnmUe2B265+Ylb/3Bp4v6RJp0Glh4E7/53A
9V1jFKCOPQSqDp0Klk8+R9jryuhKUmQJiQt0ttCcyG0L+nvSjwiPAxTiUm2gBrOJsdJPlMl+RH47
pkbza/v0d+0B/2j25lMIy0+f6X8/WZw/G5xPX/nrc817BpKGfAIm2KqBkf6vLy7jl9ObAt41vynA
U3Dg//pUG3wRhmcYqRrPNQlp7AV/eaqtX0BjW4AITqFRfL3xe95bH5eoJcP0PAmtuAhddBYrH+F7
h+tMlGbFmwmE5BSExB62ZjGGbqcHcoIeQhjNAYq8eMag0W6+u1d/x+d82i/+9nC8X5m7op4Akga7
2zu/97uVao1tSuMc5BQKICYHVoRlsDa7wALNjE7c582GuAuNcPra5n3+O/N2TtdncgEGDOuaBe/k
nS3y3fU7va0AG5LSTG4fUo05yRgn2SYu/7IVzg2ir+yVWXxBfmhKqmbcVaSpd+1f6r3/cDv72Mx7
/xzwPQAgkZUCx+IzOWeQy6yumTtxmJ6Nnayl0T0y1nHbR4IZw9f3nKX26Z5r+Nh1kkVpHGJq/7Rz
VmM1zkguERrngT5cI6oBO834SDp0mnrSNKDRPH59yR8XGJ1SnNtkI5+YRp/3wFaMoutlnK0dNm1S
g1thpJusQzmFv48w+YbmfHVmza389PWF/959BfvM75kJiMPc6ePKxo1pTWrFsFMqcFScmYT9JVtN
nAQmUghP/uur/biaKU7JmoG5yGLCw/XxasMU571IG8KXs8zYEbHzkuh91y9nwYFiUNKlNM0Y6zNM
AD95jv7ODWYH4cnl/cIPany6ctV3mj2dTF6pMI3dkAjAppi0CO9KXvJGcTbpaV19/dOedoWPzy5v
NUel7LD5jeoWjffvdw0xy72ZaTX6L9mQn3514SfsVD+5zI+/Qlrw7J0GEAe2zs+wvkJroUlXgt6O
wfbAfIY5Y1D08wu+YQQmX/9Mymnxf/yhuH1cBgoCey+d/I8/lCVhMq2xKXpDoie3SNUABuWK3K8U
Je7bhahMnQw0lKg0nXqMV1TsJ60AaTUSwukC4k4eAaT6ycf68R5YKIyo4hQ2LMJNPm3QqS2HZQcc
zuujWpt2cpBPXtGhmTrESMBWX9+Dv3cxoBmAbngjWByXPt4CODR6JMKMPbEaDYI45HhlhBpdrlYf
q29fX+vHNXR6uSlUqOwMiDh4w32/hkx2oIRnhFRrmAkrLSGzxYWfiC/v6+v8+GRaxCuCslGAKPG2
+fQzkdkiyrgICXgZi+EAbjODLocoIcMTCKnYcMJnWRL5dR5IQ/KTa/+431L1cUlYc+ztlOcff8YO
iFQnKn7GiGnSEySIeXIRIJFnYqqJmh76SuXV8/XP+3fuKzRkuNbsCvaPD02t2KFZBGaOsWMWR2nO
stt3QMbXV/lh1zFlwCgObxK2PZV//fiTQWqbEwSqtNkahQ6dngSHoLb1bRr3xCLpdnWl8PD+pJ7+
xOPgXcneSu1vgqlTT1c93e/v3tllIw2SNgjMoJnDISTQQnud5ZyGCXGdbUQ+8xSuBkw046IoexYU
kvHwBUVpsW7lYXY2iWyl2jrFiPpTbtoP951ftEmtz/yPI9IP9YxWpg5pA6hAZ0ZzK/i8Cfg+0wix
AKkguazCIrVQFNExyJmMTMmMzzIZQh7jOX2NLUyknoHehcxyrf8Zjfr9JfBhbwO2z/lRU6HYOpQ9
n27cIGLUhjCSPMBs9l3TDfkDSMeT+g+y58WcFJJ8iE+AJo86kTJQwSigLqaZGURBgXhnWGOxVntr
sIAxDOoWAsU4LvSmt0K/zRox+dVcsSWn0GLFokn6gTQPZ9TxBHGziDKsivSlbFhM3qASbbCcBLqE
5VjkKnHpkk4BqFfTKXUgFPJhRJD8SiRzIdYtatFkKWBBjMtKhTzmqhPEoIUqp9k2nJw+XoanZ6uR
YVC5VST4EMQVX4pGiY+yFhRLNY+h6cqjyJ4thXmIPI5oYW2E3qGnc08CN5YGcaQpIvUwATV7h0qS
NuBQDVREyCbs9FtiJuIsljXRLb5+jD5vTuzq1PEQjmzO6JypP71zRIZrIh+wkEpnsPKZTjEd0P3S
7H+yKZzeFjwb3y0B0Dl8f9Wi3KcZBv750z6YIOLtnCayXZIAzehRUiUgdgrEbmYfcjxgAm3aCLiO
Ei9mGQcN1gntGMQNKAA5GBD4dI22N0VonJlFWDH6Mp3oOLfzMkujPTlMEhoY82RiGhMCW2Q1uJzT
fK59jQcP/00+o+Ev8myljrlKXlMwk6zSxQ+zOkiSi96u8toRNXOJj3OBK0F+HNtpXYo6uZeRcTfo
6NPxKtYJTATpQBYSXT8ZREBFKl47QWDxYTBcnLbEeFmXgY4n3KqOsAHsYY/bk1x2uzSbFVr7AECz
HbH3h32g4TnWLD8q9IasHcsqZiYy6cjAa7Sti7FqjEOakVWYSrK57CNJhujmSPUJvFGZqyhClA6+
qCldpVfmOy2MN9BctfmRXzr27hYhNVZQkbVkWmrES7S8eZqllOXDtYxaEFNk3zIkwZjVd1NyoQwV
8S0dn2JigGBKJuMfGzVbPpd+Agz1IpCn6rLWrfRKVaP8VW/7FrBrVLcWkDSjhStSQV8J+vCcmKKa
bkOG84zMn9Z5ayqFLOZKkoz7YADn5pXKbKMy1ITloULDONdYoj+CTagvFGPINqCR4n1RB8ZW6rSl
2Tj2stGEtuPmy2fFpOPm06VkFds94ZGSgvxpESL57dboGV6jYHqAqQhXpetH575hRV1GklEx4u8Z
seCPINlsVLRvnVwra0CZ2D2z4BaTmnrEYATkaVZflCTEfRXbNs77WaLdX4JPhidBgoobYpE4TLmZ
7PLcMC4rRxkbLLAhU5UhoYPPxZo3MVklwESJ0nQ12L2SnmVB9YxHiTgLZh19o44YHBF7AkeYs5m5
oKbcYvshCj0IVXVZJZV8oSbYMBLZEIARKs3Fa/ncjOCuegNFXTuAQKhwkV9aGeG5WeqgQ4CikPoc
31AAlAn8fBYi4U5giBnc9dzBBGzxopWkbgvEtcsXRZAGgRfHjcXkKbmOVGhXWw4tqCUaWYt8CKPt
Chm1kSxmCNB3wApm7mRKbC9C4ZDXiKSTL5WV/TGfJXmFIUv2e0XHLtSbYssxG8RgE38bsO+6oBqu
Ao0JEQZZrK2kNMnzbZMYtwknR7RYsHIaCemHCMQCMSJ9aTYuV42wNptIEomj6BV0oJgwXtTEQcOa
lx3q0RYz2nlVtgN2mCicXJGS9xviSV/EGZOpORXNYtBDHF9Ckc7VJjoi76+IkgzJEjSimwKd18Zy
wquq7uqLfqrjl2gw801RZvukaxGeGaFv5irL1HisxPyI5yjDwFSkwwPVDjkxvNyENDw1YCHvE1hB
rGdd34gZJgdNvkvhhOfSRP6xjPPyLiFUjA766KVh/E2ZX5oivrFDB3WLIrzZnrYTfjs2KXxo/bCw
wOLUM719x6yLhWj1b9iFBi8z1HNFamOvM8jqKOYbzUL5l8sC4544FOAKeJuWN6GkaCtjSt/6CTO2
rX5zjOpJjuIbxxgN1zQZpeZ9bZ/wko8MLAC4p9X0TH2HmG6+tuVUXkot/Q9VkVLXqCAvlAXDxKQN
9xVrLCPhbGiUyzoIbS/ixbsvc81tlIr54gDthZiq0McDeZ7pE7+hmdkhU4I95Sc2tKykzVOZKn7D
CWFH9//IO7McyZE1O29FG2DDaByMfPV5CA/3mIcXIiIyk/M8GbmJ3oBetANBUO+jlqSPda+AFhqQ
0M96ubioQmZlhtON9p//nO8gHLIyJYMM1oP/gnBOGpjKRsJvX0Hetdny4y0MSX4BIMbgXMPS6KxK
MQsRVwYktiqs5Dkc3f0CSuKC4NRbzfcEBhqZKYIHEoQxDoXymk4Cuw3FXa6MfxPJt4/c3giHNbW0
cY9QdJZy8ahWSW7oXx2ImHenM4sT2bXqzi5hb4Cp3ZkVVV+jNnyi0sM1bU18F4bUT7bRdGszL17E
NJxn7Hvbxl+GjDDu19KpCVvhmmIXP7dYDfwaFX426V4bfdgPgLeJlr8XaXBqG1pZYk1BoWFjlbQR
ixZo7tpxtLUJm2W7OnjtfaayF4VZDUKmKfhgcvVcz7NBlqN/SaAbGU74kHH/wtpu6RWghoc08X5Q
Yoc1Zywp89qhR8eIflqJ+3mQnIhFochCNWEO96N1Nr5Mw0tSVT8yak51lHonOHs4qrPij2cAJuC/
Hf9hPIyWxg6x9aYy+kUcojhD3s13nu1nT7bTZS/QuvhQJNGhoTJwFlQUHne9GdHXk+7mVLAZ7/fV
KKcVz8RvCWGLpw5Ro2+n+AIwyjs21fQYgQQ2x+EpL6q7rq8ei1Yn79TlPcRhDJM9wn0sK+/HnLJw
S0jZOs5DI9GzpgRLOhh0s262QaYbXDkxUPPEfWzq4RHPNgiFUe9dd1pDwr5YdY29orJfypThwsNC
6QEiSlKWtIZzN+vhQUY1B10/3Es7vU9V9RzMJBYdVItDOg5/ALPDqaimuyjEANIQMxnIuK/GcAl+
G+IPGbOKlKQlIW9YbA0cSUK+bIE45xJfWjbeeW24J2iDoUYO6hgA87cKnv6dyQ+SHAIfeN59qHBo
N0rbe/JVNqCtIkrvRQi/BILLSvpF8YJr+IfJJlrZTYvzI5UY3RqEP57FGUN4qKb7usXo1OD2sHr/
gwPcYY09fwZDHONiCnmJW27CPQUQmRlLcbGpB1pJCPilN/cPI0zaNdJFvpqwCq+iOCipiaPVq5k7
lvjlFKyLICFiEG/BcewjD6qNTWsmpsvHlDbWNQZ3sW6q/Gs0fLVO5+IXXAFwHza8Mq+nB8GmxDC3
wTO0g3UtuEevyYA+u0V952YJoozEQZ/71Vc4mmfYL/pK41F/cELbpLu2rTfGZLwNlRtfsnxS674K
aILPA2hEOLXy9CjIfarwQGx+Mw3V1q7NM5VMFxUlW+E1vI0BUNM5ZQCaIWe+6QJrO2T1r3iIflwV
H8luEtHB+uOIhn7P2VZLvy6GhLzhV+TIcI3MTCIolQctyoXlGuNjwJnrNPLmAWlwxFPt2MFO1+2e
XMJrwNQ2JljQpH3jprET/mJTS6sNisYvmQ2nNi7PszD2jZBE3fvUX7WOsQvTaTco74aq/CLy4FdC
S57TOVuUo63dx9uyVE+jk1/nliXUnKcfqiGyZI0vpQcqo+cN20KqtgcbNB6RnZ3lZTf002yn+6EE
EWSN69rCPxIUuIbMno+DfeKmLJL2PkkATnVuCyqE852108Gn3GoVF9Y+cshxh2PzVBNKhpBb7Tz0
NBrplguPUb6KDiee0uIuM8SjDNW9DWhk7WrjDCID4KdIuxNbo4xHiiLHMgvPho3buXRmfkCdQV+Z
4fqfMWrPNkgnPEWdhYHOBzUzJWf8JHepq4d7+vh+1OQYazUmyV3pcSPnNv0G3fqmiCVcabuIDrBN
+dZ4vLrzeQXDhwD4FBgvMVPJM7izb7evkIvUcRD1o+cazyRT1l2LQKhdPKjKGxhDif0MSn0KH59Y
7MJOGNVSq2jNl5il4ZooIWQ5NXwgr3/1xHVXQaOqrVt4z+5oyiXvvCsLUMx61snJy63nNPSeosjA
c2fXD/gOHliClvfQSikvKedPezROTUfNSkTqdZNZ6lFnpHVUGwTbPKxuRhrjwKOha5W46sglbQ+Q
r935xPxZejjZBtH8GgeDWrelW+9YtzyUdfKdNvhTJyO6llXGfYt2Dr3y2voP3vGHnFTmSqMjsdOr
XlshIXzRSVpa4wNAZPtYeZP1Ypg0Hsuxc9ZZEE7r3mz1aRjna6ccwCcyHHZOmJDKBNWsViTFv5K8
v5NZdYl5gZ3q2Qg2FlPPhvdVjB+Qg+PCczefSbd8dEWGrzSfOOe4jswcoXfKByG7yU0X4n9U/lDJ
o09dhyNZRfGVqPq1aOPTOBCeqPLE31dlx1tnwoBDAyp0uqaCG+CRXypTkzS+nJttYrnBBkQQxWJJ
/lrP7UF5muOMk2VFKHs75UZxlzlEstE9NnNfvMBq+z07tXcTwAYvwqunU6lquctjPmZdmsY2c8fw
Yg31TsD0iUa5ZzFkfAwF/2HACnsfJ8UKwEawLzLjlnjFzmun13DoXks/btfjhEdLNXtOs43oANy1
2roru/ah7Kkak1V9Z80BuX+oo+mEm9KBtMmqJXrsffVcJtoGnd/cauG8YwC5+r116HNhHhuPH5Ph
UdmR9eM2CdsXiJMvZlyLc+3hgfbCx9osH/OegGI6xx9iqPcAqMB8OvbdkJV6TaH5sm4/zbPeenV1
0aJhLGGC4VW9g+rAGVWqnd03e+BQW3QMigU6aJJk2e49WI8miJJiupONM2zrwT/GefBg2kW4HpRO
UUwoZqpysAcj2accd2JmbrXJUAu3hUnZ/NNVevnuwrmKSO1sFbVDxO1NFmtLbksws5aD5TGjyrTc
1Mk4ujtjbEDGp87ovzAwdk++CKJsXQsjzTcGATJOlSQJCPXihJ/vHSLT6aMLWB4Wb+dn7YGMJm7n
1kgfqNes/7Ql2/aV0bRcGWvAPPcya4j3mnFHj3qg0XwAlzryF0qO82oMuT7QcT3ed5YbdnuTaNor
gJrqSredCNbCjI1sB0dG3oKKZfmmMYfAPUImy7adI1MP02WIM020cE2q3nwuh6g378Dpqme36qKb
RFXe9OF0nWXw7HvTA0Q28a21tjdkpjnvKvC131YzX0fVWDgUZXJyQ3JBOKJpJt1hBOk+oD33PGGt
RbabGuTQjoYHR+bAddCzjJZhIYkugRE+axu+WMGfW+vskUT/Kpv7m1y8lW4Bk6gZMR/6zlVHGdLH
VCYXqWmWX9PAGHw7UZJeI1KaZQKVkUDTOsC7tJlqKLwNaapcBuMxY0nM2V6ONr9odtYEc3pr7TS8
ZZoxPM1AyShv0uW1LJrz0A9vKezYVVuL/rlR8qPwqlelCCBC10EKryL1nYCJYuYIzBVrqvkc+x03
fRW9RamDH9psxHDIOUuw5juv2eRlT3kVvkuS0DxzFZz4lL+TbZQWFfQdjOoBiOAqKIvOQziALROG
dWTh8qcvLA+JmLbD0bDIrPbWtZuxjERaYqu2nO8yTXC2x5N+iiojH+563RdfzGUhDOLGu2VVWu90
7GWPIVSKNTQLyJad4bBLGB8RKDdT6J0iSCo3PVDZYTThRGOvy3mWmExSSZRQcRw6T3zBv9pG32Ju
89fCXzz9nk9kEtqD8cIgjOIasNh5mrpmPvJaJKXPi/W5ypnxMkh/N6X66aRm/22mee/kmeoWWskb
vJT+XNpEtCPlz68GnQwrUvdRu21bT7xkJRN9H6X0HEVd/uLPCAhunDtPZkjcmChYBL7R8o66q32i
lu54q2Y/+sHK4v44gzO8AiqgsqyzX2ssS2cgJNmV4Bb3cEcnFwqaBq4SbNGBo+AJr7Ve+ZOkU3jo
17pylrolYiSRyRK/xXerWiAbNRu0sflisw0B2akexhr6WxWhPvGNge9ALlSmdnRmPVJsCX3lx6Ho
+qMH1+0QD0F1KCtneLH0hCO18d13aRJ4rLlEr7lKmTvbz4kkKAnH0M/hHfv+NkYagvA0yQPxNG89
6AmLcs/em5z+kzvE0bqUVnqaRTvs+AKmdKtjW1IOF5nGa9/HafyTWMVuogpsm3FXXGe9lNs4sqxN
Vk5tsp+G2i2fwgZw+yaXbnPpqhnFyrIG8WI7sF8l5S/VKvSTD0QSDDajK/SaBb15JgMv9gt4kyKr
qV9HXX8DXooy5rjZcUiDYtNRlE5GZcFMD6JqD1PlqI3Ol46wSmbGsZzc5L7J3eoUhzbW3DLC40MC
LVxPXhg+KZE6lyLp74xc5huXCrqPjJz6R9EmVACZ7TixclPiS0Zps/MRjn97pPxYElgackMYN1++
D43kLmkD2MiUpUW47+HzVovSzLxUJxsgjFxU+O6E9lrLKOGBnBy6iSbuglwXQSO51q6ae0LxG5pe
l3yjtg31UNIugQuyt3kgD1PToFQYqNZ8v0enX4dd4n/NAvgJw8kc+dy4vbAKTmYUN+VxCKBkoFKj
7Z5MWsns33BrB769OAsDwGBz0XySsm3Gd6CwvAuAr1vhNwjjWN+JmX7Q45j3bbiFV5m9tnn391bC
5bTraXUyVon0KgKDA7e3NelahBSzF+YexK/lHHlXuCUjkBvGT0B83O8QOuytZuAPD+rvdUJTp21y
5Ho62VwoivbQi7jyHjIy18OJOmNl7YKuTcdD2eXdW+lmPFRF6vIPNLnEZGEms+VHCFFGcoqkpj4M
3oQF97qVmuz62ExZfk8tsL5lU09BOVAW60B5kOuvGycKmK/QHdGzm3wS33mdizVtSl75u5NGawMR
BzexTZzcdliVOSLc1OFIYL7RZV8fkOVz2s8iSOFblpc5pARPGCg9Q0V9uRUHnbdNUFU3jSFh8A97
czYoeIfxwQvxOyeEackR1FL1qMd0fC8T5Gff/DGWzu+yvTYp+Lamhe/UVRw3vlkfoK46DzNy68Yj
eXrm0/6IuNUCmPjtdWImSjLOH20WE91GjZxaD4DbjHbHxIXeABaJyafTo7uZEgSXZYiPdnZZKUbN
zyYam3AtMCtSUdyaO6b4IF8NwNDXYfMr9j0QGCPO+869L92BFiO4uOEQ1ld+if2EZJ4+W37vvAqz
Sg69o7+9zubVHc3qUHPb3jJCESXKaqlOJX/WVZIqj48YmXLbNlaBXgdJws/2tuhK92GEg62Is9N1
FerGnaAgDh517dWk+Yq4dW7d9aSpv0MbRPoahP9gn+p2zGlBhI+fzGCsZDIekjZmoLedFP9vEXXM
BfTNMJ4wN/Y96k5Ga3zpTfZdXCeUytWV5/jrqKkW/OBYu+pcxAbMdGhRkHZ4YLx2Zw20Op9Vjjvy
SnhbuQdZxiBRbAOLQQBgK71ARhQurHBhlUc+3ngm5SflTMFNx59bqRrbGJ4RtrC4OUJInHUn0wdu
zDp87rIps+5SLTgK3MHgfydOIW8lROl3kGpbEXKBCe4a8BDdThd+G+0ix64EpwuI9qXPoLTgjM6T
9ZRaIz0Lfue02UHE2TwevNxJq3r1j2MCjmyffw6uW8c3u7WS/JLWrHU2YuxbavasKoQs6cMONC6+
W8n4wO9MBpkywOxsdlAzOquhNNBumLCkSqeTU+a8EmnkuvIM0/TXDFZnbC2MCuNr7xf+1mo0JBTf
iNoD1R2SnAXyxi0VVXPARzYuO5/XumuplAqq1t80NCpuQ+6d9zP9l0d2cX98Nb/xSmXI4gJ+rhtr
unJ4d2dajc7E2DNCPb67x66wOD9GtBzL6fa5LOct1NFy3RqNvTZrn7tRYVPA3BoR3D2W75Nmr7V2
3N761XuJsWNnHrwHhWzNRVaL3vM2jsZdCze1YMpvmuSABM3dcmi66a5oQJEVbsyz4MAGPGfKQgiC
FeXf53rSBxl7LUOXnziMIQV15WU6JRueZW7ueQtsdFmrQMbkJa3B5/KYW17xA4l82vaNcxcGafqt
Q3N6MExfPgxtPOI69SAOKwMExSzEUy+JmhkORGvsGS5CTkZCSWZtsJ5qv90ZYU8tLEdEfYJ1auzh
PP3OQiPZpH5QP8lGMtUgyNn8TaZ5ZPxrPiHfjLA7dfcJd2OBPfpk5wq7WMNVAnYlSoOf6RTDMi0m
5K25EbTMtlZ8KsxA3xST6k3x3K19ab3ZxQwRh02t/M5QEVicqU5Cl7anl5RF62uUWuVDaqp3a0TY
Gc3c2+Z6CB6CoAcfnXrTLYeZzclAPk/Jorp4TaMQ6zsPFjskVqQ8PidByQXbyTYdjkBtAcm6MDVH
UtZ7CLRAM4Am3cNfJu6CQsn07ZBni5bTro5eTREQfq367yaV2Rar31HFASFQXROlEeCx/E5ZJ+xF
FRumpvpScRoHG7OW8ACaYtFIE2sod2wTrW3m1EG8cQgmf/dGFAK/osDA3LZpzhOWji7RQJUmRIMC
QzL2J/HNZ3H3HtlT9z5mHq8JSzwY/E4Xy5zda2+xGeKCUcwnwebY30yszO5HriK71iiGXzY98Q/F
HLU3o+lPianQjUx3VAcEBVQrSiAQiqhWoGsgLWfrA5inR2TRq7dWORX3rR0SC1L4AFYe5kqwIX2S
7vOEOjIXo07IwTNHn1FAoseISgHMjr02K9iq4lz1KELIKwJkI/hpPGfyPAMK2BMKl8gkuRzXY+UI
1P0xpKq78QhhUDHwZImCcQBH5Z6FpM9SLwrkPsokM7uiPmwdjsW8m21RX0JjaL7BG1r3STr87kXh
U0JVz0dmmhBaXwAsx8oNcSwgPB1rl4uok/rO2YzRsoJZOHu7HmPIC3NgP2ipxo+qraS/CYZ6Ip0m
nEd61rl5NFW2nefCu0fA8ajOCQ6DM8PQniHEix4al9CPeEKM58ktuoeGrRjX17jc8fxjj/BFsquz
2HprTWeZ3ALHOoYOT+JK61I9BjEOAK9MMhqbB/9QJX1w6OHAfruxvyH7UgKfd49pEc0fuOlQtcOF
kJ64zYNhE1iNuPYz0bZJ+tRbo0nAS4b3Dhxk3s0yQsdx5VVqgFRk3/HP5Hmy7x0z3ogSbwF2vAhy
jp8z27XykMaztQ+iFKpj1WdcM7KA5z/yf1tjAOk4LX5nSTFS/df3X0Mi1X1d2nW7qnocqKrt+e+w
02PZrWGw4gryRuolmYGz06TanbeUJrDc3tm1cdBBMQBLDcnxaOck5QhMENrP2i+nD/gqyRYjyUue
pz9Oh82kBG5rTpUNEFfclc7SHDrAy2LlSZROUA1ExQkoP9LHy/0G6tOmmIpqja6i71KmcaC/OnpE
Ci/OWmSPAzdnKkHIepct44TRs46kQtQ/lVrwsDqEHw5hbkwRlZYkWf1hCMkERR0fBGeiP/q8gHM0
rGyYn2YxlpuUQ3Q78BCvs7HFSiX8bdjbz0ok3zmFSjsKo8INC0GCn7H50pnpAak9IYo4fVat2W7h
9Jq/jZL3UWyNsQ3PZ3qZvWqk5SYesQzmEMvyVay96GTMuf8W5AFRC6EmqPOxSR8xqaQ22XgLNLv/
m59dLyjtbIFqlwteW7eAtuWC3KYwiFdaBCSQFusIER4qd/s3n3shdbMmjs7eQu+OMGreewvR20Z2
Bi0k9miKDCEL97tYCOCzP4g1pJrqOf6bD86hui0WZjgct5GSBTji00IUr9BeLqEJZbwUcHWK2GzX
Zqv8c1eQY48oh34UgZru5qmvX5wFYZ6jVL4bLrikyThRRQXnHD5MeYeKvRZd8xn3Tn7re4foTJLH
J7mg0qGVtS+BZ4NPr4VHB0Zd/0I8FmeajMKzSdfRKrAWbGeYiCsOL1jsnGdsHRZA+4iysXa6JIf2
hYnQ95Y7YznHfEEtYEwL4F1Kw+nYWzjdrXcL496LWVvQUmo+V6BybgGO021mooXRmkgaclhA8kJW
X57VFndtxutw105DeVAV+PnYBkLT6an79ju2/NmCqWe443jOgblqRq/LhMz9GI4Rm+H5b9T9gNR7
ooYHCZcrIxughYlfm+kmEErv0UzMkxozYxUF/A2KBgNW8g+0fkZ+yNXaX1oPJ+9ULhR+ltzl58RJ
ow98q/2npkyzcJ0s2P5Ite3EJtMoD/TbcAbEWbedsKsdcjV1W7wJfNtip2negoYrJtoHnSsbKpBS
WPK9Kc66MexTiKYi19Bf1IsdSvEn8ib/0DXcyShatcVL5bjtw2jbxksR9/LSFKo5zd38ltReftGM
WA9W4jSnPHDLR2DtOZ2nYW4dXVX3DTK6nIFYsxzbWEtFQif0dEHaz7YOg6FYDcj45TFzC055dwhN
9OuwGci4UzK1dt1O9OvSqYqfySoi0NxyDl4i2It/rDTw2akYvAs8j01D1wkeGwBDCY88/WRQIpcO
CPl3HQSuOKohYtj93IHN9ty1bbrnQOPOljkzHjDmxhHLrzJ3bbfULbFof8LDoNGz+/JmREwLz/nI
6edOOOMo+7W8a42gl2CgMRvz1cZTweUpccOTVxTQELretQ6yQGgQVR53Kx2VrDxsPTig54cKdphp
9+Fv0SWE26XCpgU77CStwvy22rE+QezkfHAszRbDmu8qnx1gmA3FpRyN4A1c2XcEW5SNPLvv1OEc
G+OYWj6l7y0t0p2qjLFiNbhMyXb5C/rXsRMVhBOf/L/qP2IectREHct1XEbE1WJCw7WGCbQBRAt1
HNdVcXVwTIVbTGicety2D2ZggGCWMcpSbyVQRmRQ7s0Qrt/KnfKSv5NrKCxI0OwGV/0g48W7pi72
LWjfbdQX7SVLhoZOFLAGTAbIhRRfr4SJuyVpHH8XTU1+lAwNa0t7P3CtMTlgptzntdm9JQZJcb8M
wpbOrro5IEfBtwgwQjDs0kVV6/DGzxsfEX68c6oTjfd0pHVpJoizS6MJ8XjmQzKirtqA46b32xdz
/jyUzJ4bNx9p2CyM4jLD0rx5cOVQ5QFdzyfOVXa0iu0xNyhEL/ajNssg+JSG7W113CXHNiy4o/Pv
xLblkGaBnNMgmvVYVBhIwsPgWlazccQ4bEOMJTvkP0L8IOAfR9aMsO01+yFlY8LSzudgOXQJmNyC
1qmEAciE1b3PRTweTKvKuDhAxqemF2K21TssVKvSVu+NY+AVVM2UX+ioSs6j0Pw5uPQF7LyYl8Ne
EMIf2ofIQtJsswkNtC/K+RgjwP4/TZf/wXKJS8cltKwsYD14wPn3/96uDB7IHpoFGrHY6WdInJrk
n/s3/xTsSGtzReDMWqbOTgHkG73ui2W9YhHctQ0BGZ8p+DAGAdDRWhcYXDkN9Q0olcdtLNEFnIzO
6uWmyroIFFZHfepmqSwa/5EL+E9l9/5/JEpxqV/6sf8vEcD/9te//fU//vo72gtS6l//y1//9a//
Tor93/76n6Ta/0Mq8J+/3z+CgdIiGEj0gWSgWpz0BND/mfeV4l+WLNjSeUmiCBQVf4Z/Btpt+S9L
BaavHIzTPjFPbLz/Oxgo/sXjH9KWSluxTaT1P5UL9Ina/3u/sCQl5tue9JiRyQhSQv1/PrxicmvJ
6nDBBoOeO4gpMqkikr/j6h6D3/tit46SdrG7e59mW72zIj+67uh+zYjZ+yJqfjlhXnFn7W/klmDY
4IYtDxbL5onNEe7wDys02M2m5t4LzAdqzbnPUorHl7hCnriWYxf9cQrcok1TH1PMDjE2O6Hb+zL7
Y2Gkyiu0AIQLP37i61Ne5+gk0mM7pfnT0nNRrXK0CWjOawP4jm+zPywxHkUttAcvB2CSXEMYDr4J
+YaIiETiN+ZLRHHZ4nRCdeeru44EE09XsEppXut8vnQpStgYhXt62TFXgCpxC24bmLX6sqBhSLXp
RlOicHWcSF4U6yBRpMccs2DeBce+yV6oM/MR/njfxPaP1fEDDJrGBA4UJte2rH/7fqiWu/N6CKBX
mh0Wq7q/y1X5K4rNX7UHOMOh/iQR+ZsaxJZuTfOZERepJVzMmoX9ZJlGsep7XgV5g+ijx7emtqgG
mp/rtPptUSF3Z2TFc1qqj5lNv5PrcMfF51eh6X808ZvqyXjAYXIuCzYhmp0WEiWDVZBn/n0YQ+/r
giLZwf/djNXvAJBSW/0pRbOLO9X+zk1DbOoAZAbE98vMLzazPHomHeOuLBv4nuoRKbqm3jhaFr9U
Dr7DHRP1GMnsOWoeM4wv+BLxrsD400/MDwoWQvtMicRXl0HvsZc4wEIhoY0GxaOjYS6JcwiIeGKd
JcBsxM1928juquzZ3gxTN+zjfDCXpqOKP2rormUfHqImgzGdpCgGnYK9yxu9Urm/jmn63uuReJem
FnZF4gNIkTA8fF34wASOWVi+0SctIxi8DNoSqlHdeOlsdTh4Z8MzvG1HeiDkL7w15SxhVws8yR4Q
mBwnJsDx/Bsm+nE0MTRQMHAIYhgqRM97j0pdoiL7ic7hxZt+GBOsKi7+7CR22zV0V0o+KvpbZPld
Knoq7Q4luWHEXw9oSfy1WFJ/SK/9UJFRIjv4YZKgezf9PgAaVqqHpG3fRhrTVoFpr6yW+sfA2vOY
bxpRy7WtkmfXtia+H1n9nWDGX6kSRGLoGPaHES1LgNLe6tp4MhGGOiTPXktoFB2uG8knYBj5zSmv
+FE/SjbZgV9xB9wl81sPcsaPIkpC8qOZ8LpqDRXdU9jy0OJJPVDpHVwpdrQF3yW/n49TEW+Fz/uv
ycvfiJsZWowxbVVbrUnzfoaKdj++uSaIVOg1H9yfOaRoRliqX7grC9C3vmNt0g5udmLricF1qg4O
GZablTtqX+oq3OTw7fckM5+ygmotHOU6ig6F5uYiGvXHnq2LL8vwnvDkl8Mr+T6qUNGD8t5LQ3pk
Mn7rpd4dpX6nmXECQgahtA4iEVjWWV0/9nNtrHRiQP0v7fSOfQ+gJ4evmK997JbWsUSvXw1j/1ND
5ultI92RNti7UMnXBTFATIimx/+rfibJLhuXPUA28XtoYpyU0S3ij3FIJ+4WUn9RtlXQ55lxER3E
lXzSxjZhxoGm7WLyAT5bEaJTQIqo8LIMc08R26dZg1L2iIhRa+V1h7qqeVYkwZMks9K13Y5vXjLf
JSOdnT1LZ1x16qSD+t3S0V5QiLoGavs4pBMfa2oc3CJh9Uxz4LkoqZdzNQhidvfrLDXuPMzmrVOP
G7yF86dIjVNnqc8pz9E1wpjtZZFslZOPWziSH2ZMnVen78LMGFi+6R8/ZC1jAy7gsk1n0cWIKM9y
Mqr1mtI5hF17o7cK11jLQQ+P+JmsympE8qvcz7AyaeqpaueioFvNxruOFGx9PR9q+rIi0X55tbfv
6uGZBjZKSPSbUcI4ErX+mHqignG98SYWJXFYb+bI8C+hGvv7zGYDb3jdZqY1aaWHglkOQW7r0Cny
Uw4mxBemPL6u41cMqBEpbX5YxtONMhcslPnHZINwDmqC5aWSPy3j+soNX8dwSi6WSPVnDA9m5ybu
W8GOmM6Y4OYOz3iI7RMuo3oV1BM4o8pVlLjV3c0boyc7j1wQdnhOJj8sjtpXfIpkZSGg+9uCDSYu
8/pKWovf7RsrdQ9/Nf9QPsZ8pT6o/xj2Nl3XO2/eMj4O/lpSNGOI+D42qxsO93Ncun/CqkbVcgcT
PLh9ihOeZ5DVgL2TgbxPNfxU8eRArV68TCJ6CVXHytR1fyaCQzs8UfaTEHiEQ5s3am9SYbhi3xIe
0662NxY2mxc20+22B4xMBqhyCLzAom+WJ823o+oVMEp3afF+3RBfh9Uc5/W9G6TNo44S4z7MY+dY
MkM/hKMX/Qlkl9117lTc6iwoojO+2Xbvo3e/R6Zm2HX72b4zW8JLOfPQW8V4cfTral6zxrW+fax7
mCHjhisFQNh20jytBHPMBmc8y6T+LfTC8qup0Qxqyw+o0UEGgQUvtoTb00dvKLtNWAjCAAJxiX7B
JHtM50BSgWjEpwwycSILEM20Nx8ohqh2fiwWiy91d398r/TXdP4VKNFB+uXaCSxCCTTbzvP2Clcf
PdqavgxkjF8pkwBnTF4/+33bEzHhM6cG4pS4dAVQoj0+CGb77YgX9afXYzCD+bDNI71WrCFx9IVs
S6mTE2NUna2U6RbdXVwFS81TyLeac71pupuTx/VFtC5Q4yzbOf0XXVBgXqBykw3sMrLP0TWXUX/V
ieekuDbYvW3QWpqHUfvGCRUP/H0Pk9ecI8Be5EzGez9hY4cJiW7JOQ5PRmjD2U1iEmllQhPRKoid
kp6M2H3v6AK7Rmn91fn+sKFLY/xGLTZoxJLgGMLJGRaT65hskE7cRzep5pNUweL14UrXwTH5SGtJ
eoJTkaVnbMx77N/xmTw5DsbyPlDpOVg2oMEGa8zab78GCiX2PY7tDPOeMbmbMXXPiiW8X1D9UXRD
90Kk5T7jR+x442cCq9uYLF7U2XiUzZhc+z4Hed6FNleyikPJ+fsH262CXOwDmclN1yAIR4q2yf/F
3Jkk162s23ku7uMFEkCiaLizgV2R3CRFkaKoDkKkJNR1ohyAJ+CxeCCekT/oXr8QN/VIn547N05c
nSNsAIks/n+tb8XGRa3GEh55htY8RUWuqk9OVfWXdY5QP+/uwEb55iBJdOvWIg2rxBL34x4K8Q97
EobfT07+MIfDlw4vmW9mHM0V5ZxtX8QIXspoV1XeZRWJctfgNb4h0fxUFe7Bta2HJst6AIRe83nC
y5kN9icvvhwNPsIl1CgtwmHrylK/tggYWcXdu8KdEDoAA2xPosrYh45h0CR8yKjlaEOaWvUgNTod
FdY3Yz72VC5r3dnVeZ3sQw3OXtSBdrMjeuyjflEk4ZcFhX7g1ArNBQklFxjQ7M3QVx6avr6gKA92
ErKpK+Mvpt02V87IXFmTjASZrZy/cqj4yiJ9mdr1FPRKHgz3V4Oh+8bBLnGcqo6hz7/7XVvDZyYC
9jbJ2AWrWbUl6oAozuWi9+6nLLqimLQrTBtU7dSNB0WNySRmO+4nfZW1I7Q0MeV0j5NXxn7CXhCA
d8C57pYgHFrLHGmKqrkJ3fHCURTN1l7ZT+o1+PsoMzWUzjeu+iLiRrsy3exUyoSo5zFE8RadZPdg
rpIGLxlOusooWi8XJlpWpMXAA408++xJokg8dTE3nDKcqgxw3lzkYmZ91IGUDD8RjQLFm6ZvGYV/
GorLpaCkym4MrbTLMOqVh5aK0PNdVgwUwyWhaQN7b9YuLbI3DR8xCnVUXF07sTDwVxD3zr7fFn5Z
2tcd/kePANBucWmYYKHXPbWLpJWg8kvNq3Ymbu1fhZN/VG54FxX0/8axXq/3n/Dr/08Q1e9XE/4n
iLD/9b//xxuYEP/Vv2sG3n9gqscW6BoGSAjL5fj/L0aY8NbCgGXqhjR0Qhc8ik3/t2Yg/sNBHOPi
/KaLIxHi/2fNwLT+A+cxFQaQ1ljSTaAY/4QRduYxNsDYuECwXVzG9IKxw7+uGYxonErNpmoXVnOF
7NZebjxCGQ7aRJ8FTXd/bTnj8KmOTG2v+j5B08cm7o8CDK7AOarKP0l8a1HtX//v8cd//2+/UToI
FIXE+iAoghhrXeOPottkJ6NZtA0KuN4Sh2rRm2tHaO1lTT8oeP9Sq2X6/FI8V+5WWJKWwVmJhM5a
JwfdYzGi5hbYZNSvqTdwjT4oJFpvnqsHx80SGJdAIAjznC6TKeYWV+ee2A3KLckx08G1XL52QDr2
9egUKW3GsElNvmYkEb6OM1Y7NohGX6iMp6d2HuV9iD13DphIawizi+3dZ7OYMN8OJV7lZlTE9zB1
s4VQ2L3tje0MGThtraE0PRN3AyYts+snSuWSDZrDGW3Khdlto0aNPxxoO1tYPxHmizRDChsTqanj
1Z/kvF3cnk25iOz6si2VtexarUjpDYyxE2/JtamtCwdJUvwBfOPN2yHAEpqedAT/u9bEzgaCaeRk
SOqRH0fTi01ZfBcOWnbx/hA4A645Bt8hX6MrgXXBunljq2+aniVTy+jcR504sJEZOVWj9J/5WB68
wWy3QsMQsDpt0oMXCXEzugVk1hYXfCbYihemQHHpop1Hwki75v3fd0Yg4ecJHVkV37/hEFlxTllp
jUzlqJg5rlGAD2pSJfRNrenDrmla0N15qt2/f0HjfKxyRYsUCWt9IBBP5Prnf35/xSSJBJ81QueG
5EGQJpVSRluKQwTo6iXKrBqvN73fR8eI64rD59A/Izewk61IE8KjiPKKLwxFsWA3ZAXg67zFZ+6n
eT1/d8PFiPe1kYFUxtWOj1Gv68b9588M+a0OX9C0qH+aZ591v5SEPS64H2K9eFhaxDYJWcvsMKwT
Qosf7z+v8+mKx+VRszUFE7Ap+cpfPy5OGZiNTAd6AknKp5CS1b4o8/mm1ELz6v1LrbDTV/PVei14
c+xMLEyNLAevrxVjNNfsHnlQOSR6tS3y2kt2Ax84iVdCmw+Na4c9mxbRpRRprQgzTevdTtFMDQ6z
p5Ao+CMdRbxN7NhRQEJ6IAjZwe+GkQn6dmMawKIRlQa6lVOd070552imu72vZEIRlLhdJPRjMgy3
NDNb6h+UE/ItQkKl+XPY6TP9kYHCSRWVxq2y7NC74Q+RTpJ4/jxJN0eVpLT6AqMBBTv0H0xUyq4W
QO1JrLNXQX92GOIm/ncH5L+ktBl/e3aOA1nHNmFSvXlPmes1kHtosFlxFTa+MFbciWtQNdq4dDMf
MKq3XyOkP9RBOoVcbxAI6FCGejetN6f09TtZbnAgtM+kfIdfu6K0b+0mtW8JT7FKaMNjZuzaGOlY
WyWZ2jSNm31/fwCckTPXyYqpkFL+uhlgxbLPGlIqb4k2lXTNq7JKi52cy+GSJMUqiDxs7HoZkwwq
bYOiiGxU0FlitStruKftJvSXoUzRokeDfYHyun8w7doM6MIiAi9Uhovy/R97Pn3//q0o9NFdM39J
/ey3hm7LPLNOrCmSz0CkuOll56Tb96/CTurskzB09gneSudkXbXX1/7HbFWTqxmFaxCgqBFOl8gS
rkSDup/uQtWCj8bGW5MIyB+5dnv7/rXPkSy8Di5OI4c2EF8lPr/XF+/aeRhiXPG+ogzx3AAxDWRc
z9eWjKOHKurzEoanKVh+YSj45FeRwGbosv/gd7xdI/gFrlxnbMe2vPMwJUz8UusttjFaTHR33KXN
layaemPNJek/6NrsD1bmv12Qej+tHBtIC7vS1/fNoWkYTL2LfGOOFbKnyj4om2y/akLyOCmn+GBN
ejuUDJ0bg8Bp01Qzzuc9xbCJ+1mBXc0bihpiKP2O7dw/HrBchW2glPYKgj5vmBEwB5pk5K7i1rOI
M4UVg5nC+WB7+9d7AYWHWYONgTDPBuzolg6yFO7F86jHSS3DXK1zqfeH5t+u4hiUxNnS0JM/x3sV
IVP0AJvAzxptCawGW6NUUf7Bx/fXq9BgZAYX0kLf8Hoc0B+EDkc0M+XDntaOVGZ+GFU/3b1/M2+/
cZPPzGHJM+Bryt9T+x/fuG5MibSxUvk4EhCmA7HZ1fyr+yzNbHwa7fzFS3EQgf8zP7jB33fw5wnB
MMDpOSZrO7swFHNnB6J6Gs2mDZnE5oa/XMd8dq8ard/lMaHp1eKB4cnU4i+qL3e99dLl3j2boNAP
w6T64KNb58uzn2KC9GL65tjoCLCxr2Y6um3IvXGhrw8bo35T0Yg1rfpAZ3T6gNv4e6i/vhaHFU6i
PGvBBso+2wMCuGsntB8htfPF+8LX7qGhSzEW0P6i3+zbqDicXTLq+gU+/QT/cZ6GV4VZkb8roj7+
QlXMCW8K/pa7yeoJQdXhNlKjwc1GUmHbL0yKS6Io2JldSkDiMA9gPQUFxU3XT92/LISkKVgVzzFP
kc93emseLBfB4wef/dvnCgtFWgaoyvWQdg44ndDJj3NoEOOInmxXRqagGaX6w2LaxQdf5dt5k+2D
Sb4pWFMUA+bZvMlpIcfrSUATtR39J8gWdYU8DEud4f2qmlLt3/9u3t6ZJAnXQBLGLoWxczZiKK8V
5jJyuXlGXk0rC5Yp2m6x0TqhOx88xjO++Lo34aY4r7MGYylyfy+Wf3ylBdYcXBYpykJjNS/rTnmh
cBdeLHUe7mCZ6Dtalw4GZNe46zuvPYLK1YNMgJN9/7bfThe2EAZHR8GOwADO/PpDMQcX480aZugM
c/1oRGMHA4bk3U1DH71H8RUuxzzX5VZgXftgi/72ka/zOuIN5va/nFmxzCF27nnkpM9ZPqYfarBJ
C9dfw/D0/m2eT76WKSj2c+xABuZJUlVf32YfFjFxy4i4irR/ESXy79Axog+G0O+l/M+ZgIOG5BRo
rYdQiab1bAylGe7yotKB/C1r8VFzvHBP15kS0TBPdAltM5PmYaDWnhw12NPsePBNzQFWOCGJV3K9
xLdUTP8bVSsayLqFOYLuEWVoPE6D84nJgECUEoM4WrpSQ2SaeyDilnYZq9sI2Bh5XFWBQ+f9p3f+
orgvjriOxRlR9/gkzwaJcOxaNP1Ag9nBuRAtKe7RKdauBlNWHzzDty8Ki/tKyObjh7Xpnq34qWUh
I1202ocCpQ6Thl2CNmP+wQ29OeAw2EnR0MnXQDXOGeHsTc0xNZw+h5sky6F5mnKM6BvKThpyC1uO
NwOOQdfXvaH/rLqyYj4fNKaCmD4jRiJFDbqCI07Jx4ZPs4FpqCFfiROFetAaaYjACcFyU/chfveR
oHpFLTlShGwvKdKF91/Om40190LhgaIB2jsBlXmdSP+YS7wxUUuTpq2v8vReeEX7vRtpLVhz4lxY
ncXSO0njbkKReh/GELNsozY/YJW+fWt8YCyzeLE5vXBwfP0T+iJ3BiSr1ODDAZZAGNbMF0v0wYrw
l6uwDVy503zKXOjsI4ZMAfgF37svMLyvxAeJORZZ0PvP8zcb8vVXbLEVdCkd62yhEU+8vplYVUnS
l/maaT2F7RpYvMqtnaz9jIhhenLGbrhp3am7q51kui7TbHqoJ9sc9y3BxBkSGMMlCYnICGIwXX08
dINb1/shr/VfzbC0p3AJc3uX5Yse7doUOGnYDgT/YZ9JADRpUiKR5XD+QP16AKVXhzXkEYwzaMKb
8JTgMX+scqKDNyRE550f0VQ/kddpuX6C3xtM3zjkT/gmJ3XEZ4cIIyyb4Rm+2PICPiNZ8Y2WjcVg
8JB6RVkZIOaFXfH+U3yzwhFsilwI1d6apAHV/2xIZMvAwUdMLT5p5BUNaqNffeLkh6QJ3fs+MbOg
Nbpq2nqJFz+HdJyDklNGA8906f/dYvkv6xnnKF3DYlfmeA5L+3r+ZLN29koFcK+0lJNvGndZuAHP
vkG1wF58/ui2183e68FDJY0CueQ74Jh5DguvZwcntUYqLIG1sr9aLLnQgYeXzXtpY6gTYzxgZQDX
V87b2uhtUJ5E2hi3eh8Z9x+8g3WkvvoxzKOEFnMasLlp+3yXMXVxGM747XxjDHEFhYiHSsYL2c2I
MJL+V4fBD4ImTvk6SPTEABdIHO5usqiKsATpCXH3rmWyPmv9B2v/2/HBbzPXEh37IMNBEPr6lRSi
GQUGycqPsHkTBYhTBnie2/+SdVblx6TxcgPsI6bZ3TLPBYAFMm5x/CJHv6xHDxzQ+w/rXzu8V08L
mh2rHPBsSsdIS8+OL33RCxVFCIswxnR0cIB/UDz0clALUz5K3NemhesBuFi7sVgsnlJVKkzPmaM9
FcmsPyi68Fgl7fRzARpqSwM1fwCgQIwl6rHxUejddE+dKrwPpVVkgdnO4kRaNGw7dtTc0GRhUMMx
pkW3VZchxhkLza5YUszUvZAYEU4GhX/snEL7VZht3viDIfucoO0w/KLmilxCoy6dYyeU98LuGYlk
wYxlbmOy211Ul5VJ6IMXO5AN2S/R9fCK9JktjXsBN1wgKTOqlShBFexnYjTj5yUlG2NroaswkBnJ
CtUGs8pX5PnRQjphXH5rJLMNdWkRQwDRc6rdQCGcYSeaWb40jpczgeHUQINDOdHelTi36ARUXo6u
snIn3e9kocaradDz5OgWs/wm4xHhibRjotnoYDBPRbY+XHhRnjWbwRhpbKeDCuu9McTkTaeNh15r
GrLW8wuDekEQSsd7oJePSzZJ0xpRQdU+4OtEW7vQnyNPMSbtYgPKAYweQv4vJotIHQxul/2sjVF9
c2H3XVVhh6Is0ns3xiawlC/6ZJdbA6PLfLSgISKy7SubBnvaEJdslt7kE5eu/WyU1hDimpQQSlKN
IWwOiDeOHaHXZMuVOWYipBluslNDtWgbtgvOM3Cx6RMeXO+TdHrUCe7MzE+FGA+fEoyfTSXSJfJN
1ebfC4nreEN6xnIqM5Sz+6HX1TUFpfIraJb0samrDKLE3ApYEj09ux2uYIPzvq1BHCxNysqXVdxg
bnLMsDhVbeFNwTShhaOAHYLymvuiuPaKpnO3S2mye9CheLXXPaFHc5BjQmKnA5CkxB+rkFSl7iqS
IOieW9XtxRNbo2qAaFamx8pSdL3zs1ok7XurMsASVWW2soft3rb90KL4fuOYs0OLziwLZz+4pY14
YYYihq6gzZQ/0x0gMiyF86MGmYiNoyvQwlmemcMOzJ1xBKPSrg8PACdsVqUjpdIXBy9xMmYB8qvu
Ep2b1eA8xCezm4pQ3ddYF+nYFGn8tWprBLHjsgzfijBv4dc6U0Myve2EpzHkxHSFOzJ+GAwVt1/6
QZ81X5r1mKIDtKAZN0UWQWiO3bLfgoHCE1xKzt9+nAmqHQBJvfaSWnf9kCTS030gAhCbisWoP+VO
zPGdPdr8cxpc5zKrOyPf410Z7rEZt52v1Wz1+TlF+aQGEaN0mZzuKgILwfZgKLSjSKTzlEdx/3Wq
3VUhzh5Mp5MBGG9jC4Vi11m87L5H225dZrOtjE2tcAoOY+3F+zxjL+onKXPvZraIP/cVnqwuEFM/
PVUynpFf1MN8m0yWjoPTaXvroq5zQ78wdOLCL3WoOvRcU5i61eSuipEhK+8Sww1R+9baZBPpWXrm
JdAAp/I5AsOqDFvO30HTKW+vNLjomwKwI558e8rhwTQm2lzaCNVpzic6JNOYejOn7x6LZJLiHvdE
JIg7Tutx9l13jn9MUbPgXndD/PF241zYpaddGSYFQ3/WwvqZsxVerRBdwW0eDbUX0PFhm4wg3niJ
YpI+fBNEND6Zlp3JBgxMfBpz293OGWgSn2kiBXhQx4DZtahMw13vOnF91GNSFoBqD0V90PUieVDK
sOJAlgUtHidEleQzhY/ZxvQUAcWDNy30lDHpAazEh4NcVRG9sbO8FvhNaMDv2pKa0AHowJ3uY7Q1
AU8WeOAOU5ORw9qYsrxzlmb+meM3IpRXKfOrpWYytbCYs3iMXeKlfjcZGLEhq+CUqtoFfzxgQ4S+
AxI+VFLJAKW5y6zltnTb+Ll3cne8kh6L3kG54IAwV470eBKPoytQV4yHQdrrGGd1ll1sg8nya6ns
8TMGdg6yRiSRsE02HSoxL0Gkufsh7Ru8tqncxY04UYki/j0cLp0WOBZUFjgKyVZzometdp4Lqe3B
qsdb5G9BwecOVHHa1hZo9Ky/LxPndlLlvTswZuhPQsu4SZr6KbeyI6fG7ZhlP/Uk3Rm6dZQ4XF3a
zJW0r0MbPiq4tMAVuKUZy8DeeiTl3n6FYOODfexY3K26u5xFmH6u0uR6hJgr7fw5daBEtNVpEU9V
DwOxIJfgRSjCqoVztPgbQMLusB2hO8Z7kE/OzkncjMyoVvBUwfYsJoDDWHEb6I5D81sEiAojAZXr
OtRvejzxBbDFuL8LgelAfpXedKDXcEkllX8X5omjSxEhtdKL2yhELac3zT5xuvt+IK8Z7bUgFOoU
jjnTLgRcUpw+WVN+VJq1cIfFZ4Xbk/3GPYg46osqHr/pGDbxsSAAn5dvdiy3TYem1yC4223vTKNA
vVYdZAItE+n4nVtHn1Zio8weXJiBsmiDnnyKTcFKd8koQzQ1/sqa6MJh9x5i8aAdqR5EHZ2s2EDb
NY3L3lziYzeZLt3J8TPUxv04aPij4ZO2uvkQdul30ZZ+owziSIZ6D/18F9LkAbJZ7hxhfp0041YA
SkljujN6pX82EhwrXlj6QF2oX2voDFt8uNpi7BU5byY0mjh1SXgbsOcU8bJttDziZ9zahfw6iPFR
Q8E9wonX0pdU5T+6kAbXhAbUSNFc44bwxlWxXNzA5+39XBPHNBLmNzfhxU8z8QTaOAFhgv4fzpcj
MdIx4P3R0H9UDKBtky8/EvMbDvr9KOebMZKPOd/TpreTYLH1Q9TL5m4kpmCgoGXjygmNEcArvkzc
5TOQUEoCe9ngTjUjqD61ap8MrasC+qG3edIeKsmoSCPk/0v/zId/A+Ymh4EFAK13mOKaarrrWyJ4
QlO9ZH02EJerpfRSRdGySZoczOJVeRpVrV+1+Ld3LMzuY8zQsY76KE/IKA7u3B2ICDAPbt1eZcRY
FI571UgLP0qFCTk3tWs7JcebyEHaqMl0CNnH7OMu+8GxN/aXov2ZGsU9LkrorrBYOxSlg40NoKtr
Rz+OEFZCOh0WuL6yqkJM+XL6Ypem9s1AHfKjMPIIfLJwZiCX7EEivEAp6oBcwPPz3NqAb8xRkT0k
GywvwD/UgDaPG+/YqZjsIl2fAexicsKwbregAjYx/n0TB6VavmKGEtBT8DiVATA1D1NJPGTXjtvY
Yjs3FM9yc11b4FBX/DzyppAxQskIzLQaB99rK32vSBilYVFrIrA6kdyEnsT8X/BVgOBFbwN9yl0l
SB6zwTMMKOMZyk9jwdXpFmvrFgM8C6QwLdvNGtXiZi5jqN2jYTYDJ4uigbwORGOrLy2uccq+KOs1
F0jPhrsW3wvdKj/hS5vuLHsc0l0WxRT+VYlt2Rc5GH1kIQuJ7A1cjh8xAL5vODBDxq5ZNZ+cgY8r
aPIM2m7rZiPT18ryG2uTOImBuhBR8xCAGT1LSX78nLJtzGLVYh13FgxJFQjExu9yrO+QnBviryYW
FyAaZGewDsYrFxHxbJbAQCgzU4Nr0NgYZYhjlYkvrIltiJxE+1J3FiHdZeHad55Ef0neHg5vrDwV
kyVufsjszoA3ehcT2IbbhAS/X3NomQWfWjvITdTkeEdq/BR9YI4mWD/NGdndjkZWgH+m6DVcNs6C
HAx9qHln5qg9rhsmWFie7NGcLW2p6NJL20QEpj52ILG0Xv5Ky4bXVzV99GgNWGY30snjZ+FpAj5u
ptovmhLDFdA7IjXRPc20H8O+4baXTsfiYXTpyXELlnY7VRpZMJGzQNdLo4WMJ5CKjV87eOjAxdbd
LYx9ryHnQywPeYogKkB3EX5xmq58llpiGIB/SvHdCGOPf+z1+saiLH7KZlOQYz4sBdsySMjST5q1
sReXvZcS14Dx4qJqQFTgl4m8nhHaoEuggKvDp3WUe6DkAWIosj3A1zB5LrUmrx6drB6udXsdu7Om
eMr0IdExq3IEnNJVursaZbRVJLfQmpJVye68z0LjG5O3gSlILKzsbj+wfbMkxCMg7C552k1YR8e0
GJKv0VSauI7TxBl8t7CR0k2G2T/rVlTd6m1q8mFb8LyBHhZfxgwmP/aNtbuL1kaiwAj5GuFklu7X
1EOos1lml6SYvKzHY2cKpNfIDIrLBK6dDr0AcVYg0zD5hOeBrHYqYvRtE7tPb0J7BOiObwdLvlza
4bo1CyJAxrYcnzlnJOhZzEWpXT1k1Uk4TdxsANHEzzX/wVebnJSCNdg1SOSm1U4pvqhc9hCdVm0c
nra6FWFefl883HqIuDXje2WH1QkZUi98b8BFutHYeL9obJw/JaJYOBk4eJz2RWelOecll8oY2866
D8LUiFd8JEexnVp6QZaDpefmTqsq6BuwuMGP1Msg8f/UyBdvTatu6wBOXP9CcUZXAdhm7zMUsvKW
v3Z4ykXFUT5DjvQ59tjmYmDsIeCAU1a/RFOG4GnT7kmheI62IB2Zm1KKBhyCoGSBcOcYihsIO+qh
hYuU7yJ9juptWwEu3mBBoa3heQllj3nuZlBPCfppGIIL7GzXE8mjiOL8MYTYwKxBVhxTXp219LHs
4qbVclI4FOMF0hDRZw0QDDKWQCQv7bwxVTFeJa0WZ9thJlvUHxRHdt+MJr4XuHLh0Y041HCUWDNv
adLrP0YHDlUwwEF/rGqrgr7s5djlbNDUFwtASRiN2qjcwEkZAHgoJpLtM6Ow94UjL9OuoH7SDmmM
RAsUi84plf6GdE+5jpifD1f0L8nqeNqUyFryDUOwu+x0jaT0vIfuxJBP+cBbs8KhU7bp9AJVmLkf
o37Izjab+i/saLVuK6xwZZIvcmJVASoBKryM7gHMdQ9VB04CyWYxWlsqFoyJJlUs3NjmojxQ2uyo
XWzjU/RHMXlHxlw2gXycanJLxmzG9IT1Vuxl5eorG5I1cuocsmNSG9BdMC5edEtAwRp6RBQcXSiV
zcDbB8lZpPMwOm8WS1OXyB5MsiAKDiNBHQ/OSbdSPJ5CNM5TU5KvtkEJrX+fmc+M3VC3+lNvt8tP
Yx7q5zAKre64TI1zUqMdOxtzjMJPc5xAaMvnVn3W2EkQ8N0lDDEoKnUepJYTNQQvpGuFy9TTnyLv
BYMhbpI5GDuqT2DRZf8MfS1JAaFVMzjEaXVfdRHMSvYTvdqb+dDq/tgthBW6OJzmLWXUuiWA3A7h
tuPZ/UQ5wNJxEjRsZpETL8SaOKAuMoBZN4qaN+FjesjmJo4GExsWJX/JuGL9Cqo+im5lWzMY7I6a
KKjEhIQXglZ6Y9NrywLOoxX5V2D78ofQWWRYn3qDPbNZs4JrlLEnY0mWvbXY1bcUepO5daah8Odc
W5pDX8zZC/VH+2ROmbomhIExlbEntik0tuN3d8yaE+wUikzICX/rAYAn/ENpDUsMLSNHx2hqrT3o
s0abkS6iCtMkwwVUppcTnJMTh+MPtBFvOjZcxHQM10IZQvDseRyhGDy6yCWnU46e+NtyHlRWVPEH
Pew3smSLL4DMVUmjAU+Aey6tMTQzbin11H6bRvVpFrbDStBZj+W0xrnEOaDN1DNvzJKyNrX2ckso
1b3RT9QJ2B1fNMjEAvLYOOpZbKreryu/6Z3+/m02yaykDnvivKo8lZVbFmyH/XktXxllG+9kFd6V
bjp90LhaYQ1n5X5kdagRXQNHkyTX8nVJHYVEarREkjN9jCqHHto6v7zKYueCGRvxyFDhNmWDV6W2
2tmO6fmqz6KnhSBJ8GQGZI7BUfpVF5lgC6esvIA3SL0rpehQtUb48P6D+S0HelVv58lwrEVJbiIr
f8NcmOiF5yInXEqzYoDHaUOX1IF1OLWdgZ8qbncxvsQgZcK5sPnxWzYT/UWih48eoYJBxvbljhJV
xMHG1E+klxjAsQsrRrDv4lqaRPNBp/UvoxlVOaPHRsNIn2B91X80WtkVlpqY0eGAom5+dmXuPce1
UP/8KoZtuiZdXcIL3+j3dLMt6jQBvKhUmFxR2FXQ7uA1v//033bAaeNTbluNK3TFbH0dTH/cDAcP
r3ISwvjcDHdU7RreDj0xHIuCOBiE596pnErHX1pYFCFIrFODcY7QUqOwyE4Xk7azpyEKsomg6FlX
jutjpFsuKfrFF3nudPtucuVnC3PmNmLzGrz/899+Vfx6ifEGqQ7un/OhnlRG55Z6U7J2s3fgfWmU
K1EHdpKos/cvda5DWicXDn8uYxXRk26dtYNJ6BOjGnF51AuxAvijIz/yKr5nw36pej356CteJ96z
z8LS0VjhLEIt6smzUdYTCtBnMDp8GxIT1MSGtcmymi26gvaINEfuGjzqd6NDmCSlsiownYGog24u
/qFSlhtHHoGjxIGFjV7/rN2uY1ueHGrVvhS9+qmBxcbcMpY7mxobZffS/kD68fadWmhJaVRS7KF5
eq5OnkJdxtBLAQj1bXljW135tbAH52q0svSDdelvl2K1WKfm9dWeq0xc2F49ojwqCFFEzhciDkIs
QurgwO8874NP7e20wYGWx6jbrmU73NzrL41T0mQSGlBjg8Es5bbAMeKCZeD9Yfq36RRnGyOUJcBD
Nme8vkyVjSmESwiN2gQMyi89GT66yMzCrTEANd72mSkIBLPsqbsVS5+ARJcIQwA6a8gMnWzS2APW
Q3NtLNTKNy12lBtjdu37oUs7jb1/sfQbug/Rl2XQ7fGDWe8vbwTbF8ROPjZ8NOcqaa1OCK8Y4hrp
wyIDY5q066QU5VUoevvL+0/q7QfNX++id2PHgDfAWN/XHzNfA2tGzO5KUBizATRKRgqBKOpjA0TN
z8w6/WCu+tv1fu+2mNZZ5+yzF5OGVVj3nAH9PpzlHu5pv8bZtFA/CvcmWTANfTBjrY3q1zOIZNmg
u86mC2GQdTaDDEqMjuhYp3K02ZwCjPBzarjNyWmFs8+6jLJaH6nPs3AX6qZlln/U238rhLMR6qDr
k+t+xMOg+PoRw3nuFWJY8u5UWfyIU+FdplXpURpuNGkF0ZyNGjLYqTXWUEP9R+tFVndV1G40bUw+
w9iXUTTNWxjT7qMtSI6gs9J2FD0Lh5YIyNVQ49w4C6rqEFdLWkt5/ELqBjqBLiktEj5cq7OPtDsJ
WJJzkz2ZbCacjZVk83QC/UuZmm49CWYwTdvJd0Llcg2PyOSgz2otQQs+qVOsnJVkmo3OZ9EvCLhQ
wdmgcObS0C/Z+64HVBRLIM2g5ggSE/XoS997xq9lDCmokybw2CUN2LiwT7tfXbl0UOO9tD8gC5mm
oMzwNfoFkQY/cW4SBeSZ7tQEgMgz7xEwdYUq0lDS8T2dOJdgKnuS2IiuSJ6UUTZPVD/UbcShUA9Y
5dWXuFcUZck8wYjvUfKD59khDrtazJldn0GmiqRuSDMxCEupcMPnVv61JS4W6XIrwRHqC0fuw0h1
mdw2uhWanyyDOna16/2wnLa6i2YkYFtII8sTIBgdcaxaSrHT55GCqOF0TYgvckgomHOa3JDKoBmb
GQvmoy6s8cGwqkGjEUw676YZbJiuDlIGCCYoZaJNO2luiem/y3kdMEivrRwu03Yulwk0K6ez1B/6
uPycUQ+j7keR8oq7S38l9UAdEBrcAMSfhIVfWl80R4T1BIuoaIrv08hcBCEqLozYAVYPHCLaqW1o
0XBRkGpb/PVO/gzxdPETJYf796ebt9M/PF0WUAFYTMd3fPY1NpOReEVC3I+UU7eltW9s7RHv2PtX
+T29v/7o2SuyjUMktRLM3HUW+mNWI6IT7z4aWr+YmxbokJ19n3k+7aagsXjkOJ5soUnX20kLYVs0
CURQhL8oLGsQPFnrXKZuN50UWy2/ppEKcbqL9CsscEgjWq8OgHGoCw7qddBoVRMUA+WS92/hL/Mk
pzimLDY+pHGfb6/rsKwtvrICxFgpr6FcREFpNO1FBG06iEyGzvvXe+NXwJSD34orMlK5rDhbCMao
0mOX9ARfBNrdcpBfiZjdh4flV34xEkzxESHxLys012MA4M5xmXfcs4WgSsuhN3qwx8G3493Pu+Nx
v9n6h3ETfBo3H2xw3g6615c623PQPSv0dlgJy4AcwGNRCfxgwIm/vK5Xd3P29OaIWVRf7+Zyd7/j
Vvb7/a/Pl58+uJG/jOv1TtC2YuZ3WdXOVFnVSLwZX3/tN9vuYbpq/Pl2OMhLYgJ95CR+F0x71CZH
Gv1RsNxqO+/p/VHydmPCtfGXcxbjJ7zxzFGaaTF31wizKURupnBwj3xL9a5Vi/vBvb59af+6BLQ0
NnBvjO//h7PzWpJTy7boFxGBN6+QZFaWl8od6YWQVBLebDx8fQ/qvijJjCJ0T0erH06HSNxm7bXm
HLMKOk2qRRvjn1HDtwYxNkW/869GB4pRmf+ynTcXu+HaaqiKnBntVMfUiXH2LMLC+DrpCfPMNNqS
WZ9LkzmWrUF95PLht1tb+WdzGPXJELGHMLUDzo03qAaEvRNIUAjk1eTwe5ZLhDniBCFUGK7OLlYr
8+7fbyHWeJ03j/pb/+ib/LU0Mr5jZsCNpOGutD7DxuGoJ8Ur+fDyxhbm0h1kHMBTQlPNYN90ughj
GktKUiQwcEvxcESmTPLuOGtbC9ey81qt9QrPJH0Ih6bSmbYWoY+t9tAXCS/N+w7aV6gv4hKnRcuj
SZ1fSg4xbW0K7txOc/lbXMn2U55X0VMU6uoSfTnTXjCsBqVStghTDOZqrVsFg7MnX67995YGzAj8
exbLHk3oD8X1XzegSRifoUNa2oAEESmLv9MqK7Fx8S9dFZSploKdhru9trJ0stMoE2MlxvR9fhuY
hQX3tofEr5jJS83zqSF1GJuNh+vCLceeyO1g98LOZW1RtAkucjKNFqcRdQZcLXi2E7k7G+d26U1a
mjUOTlI6qub62xErGQM6LSS1rtDhdjNYT0Yv1EXCniw3G4d2RBWpfqAB4XaVkrgVz06y/obQX7nZ
WPovLIkqJmK0So5Ddbve0Ehx2igfWmY2yzDtVZrISFSng63W0e6fX12ag1gJqStpan6oiP96cjRE
pqMC6X6BtFn7grxzF2XUDdO+f1du4zoBU2HQ5cGdaXx87/4+FCIog3qftUqb2azPPcIsbNLVA3hJ
anny3I/qHNVf0no2j+jMmTNKhXP/+fl+bD5Xr/bS+GMTzFpFP2RVxlXmiOLGZv8xtimYoglJ7Z1R
Tjry8aCpdhK8t3qMND8MCbCW1CH+wqulv4/2mC6qE4U/yLdryhzrb5npx3rG+6kgPRGHoNf4gqEJ
Ie5MshgtJ1kW+7286PtykbyOEwTBz0/nwiup2TgobOZmfNus1dkEisATrEw8H6U2vTLnsJ+YWfau
RvvbV+TBeQGAEG1cwwuPJ65kxUaNzQfuzAGblS2S44GPDuANdBudktw2nUBIZ0fyxk6XTfX5UswQ
hdGDDXuEr+qqumf0nEY5UD53FOhrXEMhY8uNIvYzfZIhN5P7kol6o8uI2xB9p89xOju+HGqk60aN
g0BAg2PYSbd1V8QLyz+XA6BXc/I8m4sqkSBzVJ3dour1yRLNmgO2X0X35KDUjOtQcawfxIwqPyoT
ll+JSyf3pXZS78lHsyR2jIaJ1Thg4oiZrMnheiiljFJtHPOXKc5zypqq1GCfaqr02EYKyWVK52T3
+FnN/6S0sG7KtDJQTgfyeJ+KGb1+bwvlHnl42O70XgXXZbWi+t2ZXUlML0FNCKwnq6mR90oEmlZd
Yj53raG89eEIvBy5uFh8sSSrS5ZdBHuV5azbWbmAlDlUjCSZGCTXjhNN7NYZ+H7N5NDUXRz7WoCC
Z6h7l/4n0V1lCkTED3WSt9zeCBGa4Ny5ZjqHDFOEk7iL6CkRG9LMVbAjV6HhbbKHwcH4L/Orl8aL
jRVGk6w9YR1o+4hTzGuPzy7SPdMpGNkQ1JLIIGhzIshyxJckVRlG6DZTA4zVaYbpvjOnlIAvqUec
nqWwAF2HjM/XOsjDacdQuv5hEqmFiJ2lG/BnhkkMdl7B3+oU46zusKXXtwimbGmXkcBEkEhQtJXX
Sa1KElRGODXCtqTC6KtX/ejZYzu3h7kOERYibp/LncK04Hpw8mDaVZXdv8BfQWwlMScTu2FMqmNm
BFZ+SxoTiKqcubCb0ll9p0cwA4BsCBUDHWtGd30Xm6WPmr+7ywTJlocGaRYSOMJ1bQ9Jqv07otPC
veXUbq1KVgkuzzqHZ3VMGwPhYt8jmhyFDExtkEqkDHo16v4kp/Y7naIxva7VqVbBQCLDMbqKUGG0
5KPh2xKJMBUIvNGDxjnEu5ixEOKBgpLRjYoYCa06otdcggrpYgxEZz7I7aTxEOsB8dc8ERNiG9CO
iV/KZvaLFYUOmyhTwg3nYbnUpan07UGKSfjzlVQdK7CCwyj8rmoEIYBYymyU2E2TeEyZBZhMc9Ar
mgKk7F7NuLJo1zRKpfHkR4jXeRBzhmtRqd3MvaS3O8Kip+9grQk8NNSqJS4qNTPL7z5mQ8RIVhVI
PdLIXEkUOk2mOnMMT0RhOhOnCXkOQ6hSVvc2UQnKwUFXnVyleTAgb6kkCz5xHVvFca565L0hr+/k
J7U9PIVWCRSXr5RuuXEdD7dEsZpvPR+sHxG2mtpP+UgixModIe8QhJITAwCPTFinS2FpxaMaYp6I
w/eYDI3noUwpw61GMcpbcLgslLXc8bCQIOzAJOz1DhF3HQQ/9WlqXxsrVW0kK4P1m6xR7KZ2D/LX
L9Cm3g4KORzfepvRq6vIjPZwFATON4SMAYqePnk0ENi8SNqofo3ygR23DLZyUZOS3itB8ENoYbTK
NcF2teanshm+T5jpX9BFlK+ff5wuVG6U6tij8OvSNzdXEzADp62Rz+zsUOnbXkb5dE8SVfr++VG0
88Pwd+Mooh3Ibgj72emewLRDHOUthwH348+7dld52Z12BAWy03aQKu+ceyDFX9Or8SraAwbak2i4
z3zFL/eGj8HELe6mK9tHw7DxnbwwNj/9Zcsv/6viqSurq0OFX5a6lpvtfoNE83+jZXGf0j24c7fb
qAYueL5OD7j6WJYMHAYou7GXuz+/usdvnv/ly+dX+/zbf3qEVcERTyGaQSIKPclqXVXchoCtRLL/
/CCX7iijHM1cwH98D1anobRay6yIr3XFCNK3BMnAvOBbDrkLp8JeiTqbDpXDtHN1Kgn02iyCCeSl
UlYfjdaQ4SSP+WNTleXu8xM6HxhAEpSXibZsQEFYb1tTo0BXD88F4SyRw25IqKtX9Wb5E4queZ33
I2YS4AjNsyD0ebgyyEXeejTUszoKDyAeTbY3Bqyuj7for2cRnSFzMtIZvb6vE/krbkSInk2nkEzJ
1j7A8iOF0eOA0AQ6u2aSs4QF/+DoofArvFpsLcM53npBLtxopoOWRUHF1cFHefqClJHd1SNIOfRU
jf4yoTFBZsU1vDHLguTuJtf1X+QTVuRGdz1lmhkqGRmy8YCQq5O1/IcRydN/uhlrkzdNUfHj89t2
YcwC+3JpKLIDXboOqxUMf/JkKT2ieiU1kuKWmQfazKZRcI8VEzppFLSxgXrbDqzaFbCp340xsDO/
qIjKQqzdpD8EmQqPfd/Mi/ZbnQpKxrbCJ67M84EAe42sAdXAtGYJQgNgqUfp0bQDmxCeSmApEZ2o
mo2n8QzcxZQU/QqTQKKT2QatwZoF6cIdXklsq2nKOD9tU+2uCJr+vSbe/ZGymuTCPlcdInm0qfpV
NKyukAUr/UmKRrNF4aWNvjY4tnQ0lLT7Gpl0lF1bwAP0iKm1dP/z+3Bhc27xKxkoQvWxeYhXCwKd
M9GNDhO+bFHNgPObn2wt7zxhFelT03cTklpZ+TWnc/w9Yqu8x2Gk5hur0qVfsYB3HHaxGooFYzV0
6yrwOyH8GFoEgyPdULwjdxr6OX7NNGovL3Wy6TvM5ZQwj2oeBz+nB/OjmYv058b1OBcisR1i58X+
VeHDt2ap9Bk8P7LmwSrXLTzOqiVeFj7qTajq43WiVdZRsYXsp0U8PbZJNL7wQODMUVLpwSqCYDfQ
AfEZ305X7KTSvaME5oGhtn7XMqnfeNqWZfR0w/3BI0SbxUILQ2H1jsvAwOiZ8Q6hCAj3nQhykDuS
tgcBEHrBVDcbF+fCmkLODhQDkCsLDW11l/qO+I88IGnGZCx0j2C3uhLtNF5t3IIzH7qJxntpuUEh
QZy5HnLPIswd8MYZySsZA59gbEATKCHZHYQrETqL0rExC9cyW3xkmdwXk2swgv8WzrK5sYyeX2Fb
XtrNaAxBRDBtOV1FZysbJ3LfsZx2TvdfrJQ2KYvt9GrMhkaStBK/fH7uF6RNLNiIyhR6D5jA1lBO
pysYJWqMwgpC7YM9W1umk20qyX8SewARn9eO+cvUqkJl49jWjwaWhT9mSjjLjsE1U2JLK/U7gA8D
Ab2BBv5jRinKylou5iuEO+JHmNXhF32erJ/1YMqj3+Hy3eyen1cAnAcYlAWwBrdm/UKLoC61mjhc
z+od6TcpgcMbn2nli0joEYgo0+8oOgUuB73ftYmRHAPbGnYaBHLodiQ7Ps5KNl0BaaI1NAfWRuPz
wnrDp4eOGbeVBxna1ul9nZLaUcOIwWaTEv95pQWR1N9NZThCf4eT9SeepOZr0w3ha007EgE8Kep3
zlSX40bxcOE6qTRfF1UeBCOKmNMf0qhyk4yTSkubLPkrwsFMTFitfkPnfUvNeeHbhDIP1SwcZMRZ
Z+osVYsnzCfgGZs5IYZitNvrYjazJ8NK4ycFqEzn8vqHB74GnZvaSvOQaUZ40xDHc2UVdX9Ej1vc
p07ruGksyqMkJYSLs+9KN4YE52swDTB60oxfZIqE9Ty4jVAntOAvvUkb5G/k07X4COX2pkwAaVnE
ZmOq7asjilV9ixJ83vXj0Ivqw6Y2YPqzKks6opjrWSsR2Fh1P7GQQ8bZp+g98cCNGQnMwo7Hh5Y8
lJsgmVvm75ZwfvZJP7w4ck9qUo+a2sbNVjS3RRyROTI3uWW6WQ83nyKrVrSNj8D5ooy8zaLtyiDI
gM61WqKspp/niJWSTAE7u6WLEe5MpZ7+H7fENlEt0h0GqrCevBF2Q5esx5dEoEb/lOYW3ltKu/eR
quWxbcTIZjhoWregHN8A9JwTUBCfUUsx5+JZYJFY70IRvGcSkeNewJToygAEdNOYSe+1+LD+IC1M
/JGYxXGPHXl6yBzEcMRba+IFC4NJolQTfBHpXG/1hy/9LObums7j4vAGr3ceoUpyM9kWmVcpbUJo
FPafp3Kmv2KljoZ0W01+6rWB6SdXWcTqQnnuUmJjfPBM1jEQeYUbL2y2tPEXFhT6/+Ag4fohTF7X
/dKItjKN8OnMSTc/kXhW+PQJjWNqM2f7/GN14VBsIpluQMoBrr4eWpmTooFmIRqEMJ5qV4Ns2Klx
nJL4aW7pHaxlQT4tdRaJnQksalkQkBifrpNR0DWBiPTWGyuiqB6wCea+wygxOUZKWN3jBieTO40q
jFtS2aL5qM0AA2njaG9pUtOfKfM5ehYICBU3lrvoUbPLEHmVxb/c6RbRty4xSuLaspLpbVY1gNcO
tY6BLyeXrXu7bzVz3yJN+Y6eVXmDstK8ZdgzXxVJ+aU6lfyK5U7+XpvNNRO+bD/3Iu19Uoxj4CXF
DCwkSMXgSkNTh4clNFreB3GrfWmcRjaQcy1ROa3g1N1Wi7Ee4T8CsyJlqLU9qeqZzPVSHpHyVjnB
b2XAIHlIM2dU9hEaHWKjGCpqblnkxOGFA8gN+mpZyGTNSo3fDvLX1zioiR/FvjL+HEyunpsMYzui
Ge3nN2MaoSAoORYtt5RjiXKhNQVSv0Eb/2Qqy8lBR9IyYSw1s2ctNM2tXfz5ssuUDO7QgjFd1pdV
wwC3O/YsnWYolzM4snfWdzrhyfsqNdQruCUhlsax2VjTLshA+A7KDHgWatsymjx9qNJh7Oampgxx
Jtx0BvKvWwOX/OOcyCZ92dEydw1GTkR4Un81MNvaMcvsDgSzqV9q2Zn3iMb0Y4hHi+2cLJzbAnzq
RgX6IVVePflLUgOD4UUDQGm4+pHVIKtxtGjtjKRUdvT6CCW2edR/d0NVsTcWutH6ZBppXyesMM+T
XcYqAk1HAk0ij0btQt8hPIx9Ahyu0hFYjXVnXqrBRibSpiOlgEIMq96dpvSJhWK+liRC20BZwJO2
qSlx5sejr4sudq4wp4VfrSQlEVBAFvDs2NHe45m9mjunafJQT2bwq2mLriMJzJweILiIa76Ekc4+
SpN+ty1+lq2v9vL2r67R0qJcSH9L2bAu5zQjyKWOUYNngSvwLdlJd7RrE79A2PE9Dq3+HrWwjSST
wYxG6f5QUmPeZr05HmYSkbxUKRmffL46Xnikma4hP18YUSiDVyUmgsbQDkzRePosdTsBdO+dNpCy
q/MwcBOGbUy1oi297tmSbCHdQFxB5wfVtr5e/YMmxosCh4TIYik/BlbSXOPTo5qprK3K9byc5Fi2
CrNPRrVAq2P1YPKFZaxiKAzrCzhSfjBK4p3BhfIcB1HyXdI76kkjBAzPjHV4QjVLzgTtauMuUmfl
vVaVP2bdQSCctPnZENb0G3hk+yWp7fnt8zvxIYY7eTzQVSCEMjRWQYCPH2fyV4OOTUBrNZUglZBo
Yeswh60YSLUga2OvK6S03SkJhpJdpVQFRIN6DgaAB+PAmNPuIlqloBxnr6TDT3poQl7VQ95X2saW
5AN1uP6RTO+Z3xMwi+VqVXkWvBjcPQ3T86SnP0baVX8mI0ef6+Rq8GaR+m151mhOv8IqSV77WQZ4
hJWbYqdAPa97oYJtz8usTCCJVYY8PMp9hQNi6AAnHuFQUsk7H1vIFjfIgfODXRLqFaphCDNpv4OD
ZFe+qmcMkGwJ9eLBIatT3yhXzxvpFqk49GoXxBwe37WpTLfawhpSZDRNn+vHPlGYu2hC39uR1dNv
yewdQMDe72gUeVFH79LBRov/jmHzxmNxVlMsv2ShaRI9Qm35AUf+67Fo+YhqGb5XDpN/sxmGuqrR
HCJVug7jUDmoPflXY3q0JniYYiY+q8u2Vq6P1Xt11/kNJuoiQ9f539X+L2D5LBtr+Q1qM9wPIYpB
wMiq+c0MiZVzmzBXPOQjFBGWzMApBBEzyAoJKageHhd5ya6Jivk4FIF11YSRfOfozCGDTo5u68Ho
9nERCKA643jIhEbYSUBrj4GajI0/zXyz1Os9b3fo56LGVN+0Ym8X8BBKuQVXXtrqjU2y3OvnF/58
kVKRRIIuYtOLxF9e7ViSBEBl4xgUNo0TPM/y2Ptt2Vl72LLi678figu7+AoRJaKQOf14QrJJ6zbG
TdfpAwPnzBz3VYsPHAl7udG2+lBLnd5KNmDIH3mFCULgbp4eq7WkKRSClHm5mOHiimGiZsPCktGH
2ClpBA22dAr67eCW3J59zg4D90g4z5L8pyzAMGmcXNkScsKH2/wuV1l3JF0MC/lQijdVQ+sf29xO
O1T0xzzKpQea38pjSAY16Oy4utJFT8ppmncZKIZCPmrmJI4FaSK3YiqrLf3IWZuOwQvkVI1LixqZ
wcfp+SpTNRGlTpc9tSbztxwVWbGDviQ9pgF6kj3f6l46ZGPT4TimiRZfsUEGWxkyHwYhNYbhO4WJ
0D2uqXI1tl1IcGNhGNVuHHT5qlJsXAZisKIcAElmvKptpf36/Ok4+0RzBuQB8Q3j9aMjsvpEUxLW
czSngH2SPr5XumB8qDprODqzmqK1dGiSzPHWsnPxoPROeQEWf8kaSEwORxvrBCuhKx3aR7ZxxJKW
QMRg/5n/zek4P+utXW3Ic8/14pwqdS6SNzxWYERXX5e4hHtInw/ToZaWV8QfKFcVGYgESzIlvw4I
bvVm/mCDIcEhnBaezSBHAC46pca8kEhbLf+ztgU/iKeDhhKif4qk1SKg6QAohwy+pxFzLMGo/7CI
RjdeygtFigrwfTltvjTn2VJGGFekoELhGAH7P4EUzRNXDhLb3CXMu66naECykI/N1O+jco7g0PbR
gHqnE+MLBUVT+PBuusiXugqBzBzaE2mqoIRTVBA6ioooqmi4fP5YXrpZi5PAdDBDmPz+1XNJryEl
ARD6bTnV9m0T5+HLpIrMw8wZHVunMXZBmuv3JWC1x0lHNAlHZrw1677Zg5qavn3+cy4s17R9aPvT
pPyIPzp9z7s5HgZAbrmnxF3yzUxywOChGXyXQ5JYN4rm88YsHSy+htwp5mdMAZZK/69v8gRKgHeD
RSV0gtGPYvMab92ebvUAs6Ip6A3H33gsQTvZECTy7PD5uV689CZSeZ1lbcnhW116LUuRhwKf8cSU
5E+JISJfh0KD9JuvYjUnw9vEcPuBBJjOV5pKP8xxQfq8lKvPzWBMG0XhhZeEvQMKDP7gNVl3WKS6
F0qhRQUbFFQ5oSkZVwZ09a2XZLmoqy8Xde/C/mVkTJ7WaiUnfj1So95hVsyWl8Aju/mqTmr9n0J0
bOEqUptbe7mVwLvQOrCgG8pN5DZamvF/0/mYpYUcJjSU80z4n9+PCxeA7zahOzYzYmr41e2IOltG
R8vtCA2aiy3w1RszFcbx86NceMI5BtcXAAHq4LVbGH/OZOkxIT6TDflp7mOi8LIEMTZQhI13+9IJ
IdphZ6aTG4A6+PT5JjOYCbHDskdOgnPDDhxZq4257unzM7p0GBsnhkNrAzPl+rqRPwG1rcWPVM7o
ZO1Gd24g02xlbV24bjQ/aZTz0CxS2eVT99fLWkalarcEAHuJEhYQ4OTG1yQ9JzDYmpWNV+Fc8YOe
kB0+3woOhNBjVSnXBsCfiPk5aqeB7YEEbTWvleKhyMGYZqUCGXDW5p1dlNadqpGlmJaFRPyx7jww
UZR2ndxTDtdO+2VE+LXVgbhwKVC48wOZYjO6W3/OlArNAj6tAhZoHXQuMyv5tzqH5s9FoWHfTQE1
4zHBunxfJZpe+m1W9F/5m5hvWjxwAQAnOW9c2xohp2gqXyy3RoC8pVW58FxgVF4U6WgvFqj46o6F
MT1DZIcePYv62Kl48Wdt69N+3hlnwESPlvVbp2XPX3V6FLJcHCSiXU1MVw3avx8B41Zzt1NJCERV
G8c7C5TXfULw730JKzfbwTiPvoHKfZsVSduZ9LC31rjlxVqtcYRLaguYwKSQWAf8FH1Zo2bV4SaV
1vCl0tsFQSfSPzCc570+TN0VIiJfSvLfhCP0vj461WGgLbSxoJ0b6fAesPtdnhK0o2fbfLkNJDSh
Mu3FAWcnw6Q/ziDKA7iqzGe8lTzWdIe/FuHcQuWFTZr004QmfnhPbfWLOsDosete/1PLAsYI2hjf
FOV8HNsIVEplWRvfw+VOnV41bN8oiGjz8x9e8dM7CerWMaqCmyhJyGDbprTv4Kk6N5k2koOEt+wg
ZYO9MfC5cFDA+7zp2CbIWNFXD+lcFX1jdJCXiMpm0QeDdQeNpz2IsZw8QeT1rmRC6H2+Yp43gwnl
5QEh3obXF8vrqkLuIzNV9a4R3ljnzbeIh+ipRCT3n10N+j20R7BoEOCcH6YZAZil26ISu2wAvsKd
HGSvZtRGPxsIL/eoCNRFc2ZN3zq1MN82fueFq7OoU1DdoNehSFr+/V+LrkAGIRKjEp7eo31moSfW
L1P0+T9brcOcb5aa/6z0ZHpUpHB8mwDRLdZzPbd3QdUafoxUX70qyzxP/Jrq9boOkvQ3RMYcvlEy
Anb+/Pcul231BPG0o+ihdCRBbP1zrXIS1VDwc+NMq3eJjCE6w861l6JcexmKRvtutTE06Qgl2udH
Pl+S4XGYioKShypBtlYXKsNCtpgil5mCPFBChtF92NLl6FDVbnzVLx0KlMsyCGMjjFnv9J5A96Yv
qNHF6bG5+4AUHbeyk96d4NtunNWF289HBsQKVeqiFFnNLCKCDkNJZmZhleBBEa+X9s9ZU8NryZEn
SMCQsNGCazWB6P98OXktFgcchQs91NXlBOmVATyUAbcotfDDpnd2hV6krqP34UY9di4OtBCBIUZB
Roewk1Lp9HraRYLCB3i3RxBqYXsViuzfRY1Rb8k8hXCbjhobaBV/orMfrcAYfIu1ab6qMhOiviQB
wnSp6IidxVEkwbfNmVKauR2FHlS8Wj2GRBuC2w474TuhKoKdBD/1e2UmRe32SOsdUhKovjfWmAv3
jlHx4ttestZ4Xk5PqxIOKoo8qLx0NKJXKtLuZjGg3hqEEX5FXSLv8jlJvnx+384/+ZRLaH3Z9LOn
QSt7elA7pLNHXgsIF1EGfkU30tWSQf738ozDMBFAUowJDOTQ6WFGpRuw1jm4tuNJxcIwmV/Mccad
jlmFaSRD2iNwTVyGeiWuK9kQPLAJUcJLExiiJIgiSit3ipvgoAwqLejPr8LyWpwuQzqSKhpVyF4W
nsHqDbUzne1LJWPtId/gu5lFGBJAE+0mE66r22ZmdPj8gBfqVWy08kKQY0/EHV81OCQSOCZSDmpP
jWy5hwxtOjsyHQwHZI8yO14SDRgMItJlZVcPNWvfKZ2YYemJLIMwGlihWzSZ9T2S8/QhDpoOYGWX
bbRiL5RqPGaLEBzMw8IRWF0Xlv2wbyViVfNSaD6UOXOvymgrEogj36mWowRrbW0T+ayLayMbh33d
EMEIZD78itDVvGE0vSWCO4fBMS/jTnGXqPTY/q6WmlwqFPjDKuAewn0q/JO29SutouRbZFTz7zJl
ILx3aNEEflphQvH7suueaFzl5T4IbBIUMkYp0CPgVr5Jdau9I3lv9J3dzIrsjTNaYoUBxK+NG35e
YVJX0jfgOSOvDanC6RswCERuci1LAFN60kb6JmPINBnjURVT6iP31bE1RuNeqc3hXjhWa+x6udLe
QSKb+89/y3Ko06d9WTfRk31UCAzoTn9KBZKXGhwYZRNWPzD5KjdOp/0aRtFu9BXPFxcOtCAvaJ4y
W7OXf/9XMSJFVpwTG8qB6iHwFCVNmPoyt/j8dC4dBYUTTylknmUGfnqURg2SSLRshtIm4qHoC9sf
S/jPnx/l/KKRMsSwAN8hzx5f8tOjqH0JE8JUUi+OytpbBJN7SJjhdaMa758f6fx8mA+YGovDEltO
VXR6JMG+eUHPEw2bFsWNoxv09ElC8D8/yoUVCEG1Th9xqYIoa1crf0sclaaIAD/ukDp3cTUOv0OE
Iru6Ads08Gi+hVmbuHhySU3u5t7LlK7fQV8VXljUTDyh69xkYQwXPu2sjW/8+dVG1KVQycIwgfiy
HgIxV1CCIMswn+riPUgzFQBmo31N7LT9vnEdzl9MGBgL/Y5BH9rl9YupQf9hCUklFzRhy+s3K6mb
KGpzjfgz8YdkJJ1e4pvmoYZVd4EZNc8dMp1XSmf1nykLTPownyM6UeDkoRs7vfVJwcZwYFDE5y4m
506ex6OphunWbvd8NkN16LANR9q/5CmvnuVQ6ib0RoAYC7VOXxyKADe2mc+AXkbEossJHQqQ+Wnb
d+8au8sdGIz+5+fX/fwOo4zGfMMkjLk2hJ/TU8XGjN+RTxZ+BzPeRxObRZobHYx+sXVVL3zGOEd2
RHzJsF1w0NNjkeDHmpuTYWhHJXFARpkt3fo4a5WbvjQKYL2RYfzJytmK3aWIuZsmPs9eIOuIp3SS
acnrknvGIXNjJ9ZG2Xfp13EZlqr5Q6m/vunFpAWD0uQ5XZeO8quHyHhQ8f4+t6gtn8G619eJ3Mux
F2q4l+wsDg9wur/ahY2FZGIjcQw1oAUbP+t8FUIDjMaeAQMlEW/G6TUjeCKLpDbNiV/pMrRten40
wXH/66cIjTWyZpTs/Lk8EKdHUcaklRlvFR5zKelnlcXlDaP0mXG/IW804c5OiEMtnshlEadlvj4h
+Fd6VdgIUpyBSL4+0cIDu/Z/7uAynEAHay4YCYiPa9RTEUhEFQ7A3HEoVFcormB317a1+/zlWV6O
ky849fpCduGh4Q0+a3zHmTWPAexbL7OL8UWksfaiwSR7tbRGPqKDNt3QlOurETw7jMu5/Pe7pmsm
OjzWjo/d5uldi4PeKQuTPRZilaXZ6hSHyu4IiCkJcvr8TM82RYhB2Mly25ZoTCqn00PRMcgjqYHD
oaol4KrcLVSFiKrriEpZa7eIqAiTzq8smy+MifxDibQWA9kDi7wtyARhb05uxNAB3fPopslIUAp1
cDwjHcmQGHMtfDC7nBC7CXX3j6ymQ+bapaa/xyGiwENkhMOPudWmG2bI3UGAQ1W9XDFVtPN5wScm
rIwJ8z/z7xmJjjO3LMYZos45VLqvSB/MFgeJkI0nIiU63cV8gFCLvijpW5Ey1c9RoLaGp4cD0Img
HSDdWfUw5de6paLTLFjwPNzY0NjkUCKIuR16BR9zq6fxLjJL9b6RnCCBBdI3Nx28JBD4RWT/zqOp
vzKrMZMIO0pmYPjoSjFL92Z9v3CdEqiGA4GLTt1pkcckX/qRWPFw40Qk4mCEjzWehzAkMrsbLOl7
CSXxLbQClSF2Pf3XWY32Hial9L2SY6MA6WNEpdupqeWw7nbSPQm5Evnq+lBBDKQiEbf9QrvZVX0L
4ZN6BiRfKs9gfNC6JNJxlqP4MOoAeA55aEazK9QKBqRdVpj9yZCTd1KjOt9z8gY4Qcxi/1WE3uqu
3MmEWUkTLq6HNtJZFBQ4iYjx8pFYpC6bTNPvDEHWVJbMcJwh13KbRpLSkz3T1Opbn5e5CvS8mcF0
tcn43GZC1XcWUIEXchjyYtc5LYElqG9ryy3RoosdphdGDoYyAS9qsG1X7jBV3etMvOEzNHSmy0kl
2mKf8ZSECAGrsfQdMhTL67kCXQSlt8iZB3TwZckooLm+6yFv9y5PmWns4CoznSJFiJSrsagAy7F5
VMedudjVdqk1Z+/J3Iy8RHDtVTccbeWbpiA5cUPHIGUICVX32jn5LMMW7KnqaP2mNkFmQ/mOPKIb
nxy5E6+pbuho+pBB8YSw67ulQS8rXqs0qKpjCpYIRZTWP8otyEWviKx6McvbgDjyKaqWyPMUiATv
U+SGwWC9QPhISk+LHPu+muv+VuNq8tdZ4RIqp/X67M94HMnEFfOAlDxbQgp4EK1Fa5cSaFaWRGvQ
l2XJ+3zhOV9i+TApylKFL6279ZdJRwQwdxnFriIwxHjMcaO9g0zwVsSx/mUejellyCpAJaQNujmd
lY0K+FyWuHCXFnsZ3SBl2d6crnwNqCen6mnX5RAtsLM5xY73Nj8Kc7DRYczmTk2T/gDsV/M0m9Qw
zMs0b2ykWQoSFZc6PvZZovqvn1+YC99RWqAa/sf/44WvCgOETDNTeh3sulzZD2WRjU9NIzsbl/+8
KuL02QPQNlqMJQgzT0+fRoyay1GSe9LA6GOY94HuEIosPxuhsbcK4xUt0W1iz1AhCX2ddGQZIpQf
6rzf6F2dFapoq7GOIwVHea5QNJ/+EEWt7HZQcTEF2hT8dAiF2BXl3NwIk3yjf720vArMF0gVoECn
L3R6qEEXQ0b9uSQXVNah0rLgT9VY/xxdwHhvGS7RQ8WgwtN1ehTdmQyrYaJEcmab7gc91J/juAk3
9v4XLhvSmoXhZtHiYpq4Ooo5sset6M/UQZ+S1VHPe+LNFuqptbGDO38gEWktkzuUPBf0MLXGhNwi
mNszbF6KNLamfVAhyf383pxrP7gjxGIyHIQuuMjtT0+oM5qoSWLy2x0YJKQlFfRtvFlOZ9vvgiKo
3FKMnQDMQi6BKyXT8CY0cyi90RiSBTQvumOndVm/8aJcOHveEvSAdHRYp9YTlCYSmV73A4iRujB9
TIm2nyqQfzbO/rwu4qtDVUR3lCbp2UOjMjyM1XIJfxpiIg3GKH2CK4PVvq3EnkGucU+z0PmijBox
3IWBRU6V2ojsicp4tJQseeHakJ5Gv9551jLHdGm0D/9+KQC7Mxd0Fh4J5f7pHQrmMamTlGGSExJ1
IsstVbiDW+bzS3HhgvO3f7RuqUvZJJ0eJVVFQzgnnVsrU4iUc7rhXs4yZeNxu/D6IDEiVYl/lubr
6iU1utTsh0SplsCbGjoOWjsjj8VVFujF1r0964AsHv3l5iKcQOh4lgMQlCXfc8Fuwurlx4jkmNdk
dqaXLjaiK5VM98euU9IvYRDGRFio5pvep8az6Nktf35pP7a6/6PuTJbkxtLs/CppuRayMQ+yrlrA
4e7wmIMzuYGRwSCGixm4mFbd/QJ6CWkvk6nN2iRTP0PmG+lzZnWRgaSHq2qnRZolGQyHY7rD/5/z
naf7Gr4JVS90Acf0lvUdTGqo31GKHs+GLZZezNGivkuE7D+xF0lRfeGZ7/yxGUv3EiqY8UYbmyy5
GOx0zjeF25svIzo1rzVREQBYCqn6uV7Jw9w7U7LNoXU+AGRFU6pT5L3Mvbnudssyqp9FPxKLyrqV
qnpWF8UXNxpbPajiioJiai726+fP8483l0YL4kY6DdrRxr16hPrMnmoNseEG1GwWMLWbcIsz/Z2G
Y+TMof64f8KXDguVzRPqJQgkT59WixIylpaeQxlGql+0qr64fp1V5o1r0DgLQQjUaMNHqzmXKfKD
I+M0obFKlYf6wVoAbLfNDB6IcKFJH/s3ZQb8mnCNbmc4jfFBT8S0M6NGvHn+yv5xmKJ8RqID95Hx
Sv3aOvyu4gwOu+MJAojqLh3C0Wi0rLcQvazrLkoXlhLinBn5j5i8I2oW/icFDLqe3NanF1iw51Fz
EyeFEFrzsnAXQpI1fJ7GroldaRzm2IhbctoM5UWie1gGXVHnLx2vlESS9Xlyl44Ru52qVqB6aehI
Xwqw3oFBmGiH2ACS7IHOT/NQdWX7ImF2oQ1oJel7Eps8sJ+kcd112J/JeSxpJBGHpUjfkEqWb+u4
EuJqioSt+MRBNni3ZN1iCXOVQgtsEzFNwDbM/KI4c1eGGXnQps9qF4Zs0xJUmi5iftcqrZMcpY2R
DKeYZYJfslmXf+toh6aC1/5YODmmQ60Xe61FKCkBhmSTLV13RaFfYlcgQNnEqRA8/4T8QXFAycI9
qlW5afAHvOPw/t0TEmO1ctV0kNS0nfxa6BjDjoyuNiSbpAnZccdYKBz9JqoEdMDnj/2HqYNjM5qz
eqDeR9969azg91JiHJXgU3CEXaBAwIOne8bvO4d/eJj+c/xY3f0+XnZ//kf+/FARXJPGSb/645+v
0wdSQasv/T8ef+2v/+zpL/35tn4sX/bt42N//bFe/8snv8jn/+X4wcf+45M/UDRI+/lePrbzi8dO
5v3Xg/BNj//y//WHPz1+/ZRXc/34p58Jlyn746fFpPT8/JcfHT7/6eejbu4fvv/4v/zs5mPBr/36
X3/991//96//i//+9df/8+v//O2f+f9/+/Vff/r133/759/+5bd/4sf/49f/vv7Ax49d/6efFcv5
hSeCjC2gErh+WPH//NP4+PVHtvYLrDmeFdrttLJQpv/8U0nJIDn+mvYLiHXqykejNxLRo++jq+Tv
P9N/OVIr0CTykaRxQAD/jy//5C5+u6s/lbK4q9Ky7/7080qCpOjasWzJIVbSo5YieTQUIg/RBdxO
CTyjuhfpJrVSYzf1rfFB7YTy2jHy6V0qyFCv8Fvuilqz8fNM80bJZ2+vQoPbDmqkvcE91Zx5pVaq
tW/fbLXGTxTq0uidRZgbSXGpm3N9Jaa22WToda/1UkQbtfXIZ8ad5GvDnL/sjeX1oCQaXWTCT4nR
tgYMkHhYVDUnM1k/Ui0rWIFO5U5M2Lrx4rsH4i/X9Mk1fNr5+PZNj/PGd2+9Cp8g6T0hQhlp7sZo
JbxHpcY7AhLzgfE7ubRNyi3DkhDaCpQrDfqmq87UMlfy9W9HX833bFCIniSOJVQb3SKfrB4RPsQQ
IhuKgm3SF2GHiQXn1YiKHPv2pX3syz1/6k/HvW/HXo13VWmkC50mES5lnBGHZQ/pPdFA3UGxOmtj
jR5IMsgInt87rH6eP+bTdc63Y67GOarDqq5oehbWQha7sWCqIysuv6aF+vn5I6zEAN8OoT+9oZjm
lEJdRhEO5HJeLjVKfAhV1SuaSWOYLcecSlOQShnP6sapizIsyPvYufFyI/IxoPk9BR4kzmtPdJ/K
xjaJv9LlV3/5mZu+YvZ8+4ar3Yii5FXZ2WMWUqYhl6JLs63tVt0uZ9UfGotaXoxWLi5ijzAZh7bi
K8I2si1zgkdioxrz8mL2m9vc2RtiSi7UUdMpkcnp0mjq+aB2QMJE43RU6Ob+jKv81H1btYSLY6ZK
7lpluETYS0ipbYJposZU1s7L5++bcVx3flvp/8dVoYHw9L7JRMS5mY1VCPw3v0gcA95a6SqhldfT
5VA06CXbtNpTAK+CpZxRIbdNcTEU2kCOttTu3Rb5fdImR0puU0C8HcTbvoQXGteJDMEz9JtBp54b
EfiyN6xc2U5TNezJEk02GuSArchRiZr6tC2iiMxPUl4uzUE2h6mesqC2OOW206ZLqiKNTweY8OeY
aQJ/+bUeS3c3xq1xRtD646uNYO/ppchmC9COaVdhyTZnU9Ukvs720voqzrlzW7wfj3v0F58eA3EX
u/oZN2OO2XuX5hBTB8ZqQpHlsdj+doza99BCywAwWQNv3ZjP3OhV2eTbjV6NuLUSScdszSoUkKeI
drUy096MVKTeqIR9PxaD60Cuy3IoCq4zC3Mja83bdx7ZuH5jT5YaLr0GXu355+7k11kNwfXk1hX5
zlzsujCuxkUMOZxjShm0einQl+ZF6RKw3CBf83VZjVtFY69A/XcKB7Poz32Np1vub1dlNRoP8G8g
hmhVGNP8DkudnrIgSn3TxtHrxhiNIC2LZkvqoAL+t3G3S+u5e9dlyfj8dXi6T/p2/NXIjA/OVLDr
5aE7YhiHYusGMd3wy5J0bHj3drx9/jinnu3V8BzNIFGWwc3DAbDnvqOfwmTvNYGqNa+eP8LTbea3
M1kNr6CGvSWqPRGKXmZBhJUzyITicQc1SeBZpm0zfdbePn+wEzP4H4zYsiyTpaDsE05okoEc2uI+
F47CxMOoIzS7CyjmJAfFrL9IabaBPWXlmTdJ//EM/gdopOPM7jw3vbJPIUZddLVibNTKXd7P9Liv
a00rt5ZRw1sn+q/dR7UeT1zmAYsIcAbrk9qzIvN7LnxMyHzq3ZRzFBkBhhkZptZY7BSzjEOjgF67
mUyv/iQI5n2HOrbee+y++o2iFyzVmrKZWrQh84QBZazn26a3zwa4oCk8MS2sZ54pk6UBNT1ECzR/
dugx4frkzC9sa1G8XWdx3dF3QZ/2ZZvn6I5UNwt6PLnSr00v7zd4s6atsOvWPiiduM7skYcv7SN7
kw+uuCZ+2AYTmM3qg6X3EXRQ8vcCNTGy96RNy/cJwISggLO+sySt8w1TDLB0bPnZ6I+9Uzb+XCae
2NtR6typ0FMzuEakAGxo38BHnSf9upPDfGNEuS7xh0nvkOMFZHlHENhyjKB2AMCXKBIDmxXw3i7B
XASpYcg7Ra8bMCxO6dzGlgsX3RiT7DL1JEXFyS6ATpSdrrydzVZ8gfxZTNvec6riam6m+L3Fsu0S
ffnk3gxeqW0t6u7GJrPoj/q10eoefbIxszde4jT2NqnLeGdMmL/2OlKYV4bMiFCa6Wd8UaJMeRiz
1NvqkeJaYTOXxn3jLnHl155iXrWZ7b2aMeZrW2K/05qDziVOB3ClJgYr2b6zvIjsu2MnGPtf4y3t
tnCN1rqaaQQaFIP9Tq+SUBr5Ra4uMAXLKSXlrrcbqEwa+/CPmWpMr4wUQavoALg1gAD2Vkwd2e9b
izufD5Ss/AHGzewDexnTEF59qpCl5bUjF3qw9ti1tXe2OgyGP9YCKNio2eLWzhxPuUh6q3usbCv/
Mma1d9k2To0Vi4bwljVYtQUPMHQbJW2xlhBNGw14rmUhNlo7ua+o63CXNTHmL8qixNRo1bpb+RQl
CRNY0krQbjMFLlTDE4jLB614N4JmJSluSU1ta9airP1Ej6EJeoRcvEOiMYSGK9rXWZllHzVh2w+F
SRIp+YXVXL5uetV+8KxhUXY0eqc+yAZ9iu/h7ZZ0JGulgkpDKGbp64CNX5hFUbyJ9QquJ1R3HKCi
gV67MbQejlQuSvPQDCQPAxpWMLmN7bItiiMjsyBA66qzZgpJBqD/FnpqOkSB7Y5cGTDn8h4fNkuy
UqogUdy0019KU6E5nfYo93xtLuFN1JaNQSvRfLv1vEurrWSQGUu01bRoBJvVUmsivTOf/CjOlvc0
n6g0Jt5iA8GNpv5lgxy19C1zVvCIyrrfjK6Z7M1plHhYEvx4JEGUGgmTLg973sdfrKSse1iV4AGg
mmTWtq1EbPmOJH8cLWuxm7qmzm7HXrNf9skk3yG6rfutYhMds+HRiQMLnlW3w8+c3XdJkhJiUdje
p4p3jdDEvHVeUicrvyhGZz+48aD1AaIICx68YUOdbySs/6GRw+sMbUHmo0/2PvVDR4Si1RnlI+z6
7HVadTmxXepsyCA3p4m6mmHiv2g0WX6kxCRvJD2tt/MEB0lXWvnKbtNjFEIUg093SdXcRpYSaZsI
cjsqry3iD5D1tZTplym26m1WuJaPRqq+iPMZ8YFWxK0/ZUXz0eFxEujG1bYJ9arIdmJMjBzGh2u8
HzpJHbyMq4uR1uqh6aOWVnumNXXoQi9EKTJnU9ibuaNvIqktnwQMuz7EWTkvWwIjlKuoowvvMygU
L6Imnxg1+/o9AB10J2odqdepNJZDIwmb8SkrV2/QznHjpTe7VxoRG/1WtMAdCEaAjBhHQBUaXl9u
ZBNazYgPcLSqVNJgI70TS/MSzAW2Er/s5zQcZrMvUKN63qMFhSzaFvmoPhRx3tQ++3VLHEpvkp8a
dgTlzq0ZPP3a0bA82aaSX89e1S9+biOuRtZIvbUlf4fJMnZ7f1Rq873q9cXHIR8ZbfNONwjBKJq0
9m0heJ6JgIggdcCCqvBJkK7lq0liXXmTyXv4/ArjxILJWW0GmtGQFtVZ1qf93O2s0ogPeWTPfgXp
M3j+EMc15g+2Xuvu8iSLrmiKqgptMROr3M9GGGfzHD7/6V/7oD/6+NWCP1103MtE0CN6q4D8E366
Zzlh+tICDWeKqnsJs3PcLbpZkcpFy2OKoJ3LlqWhV6XJTmhWFFBa1vzsCPtOmAWxZWXpG/h2xAjo
fRFMeZeGGVQ+n1vILDuK5aIx3e5GbSldP38eKxLRXxeWawb+lIHPSwmUDDM5ZlfqYnW+RehZkOnm
sEuXWdt2MVEwpIR2h4Zl6D6PmulKQ6pxZu18You81n87LOMK4TZpaM2ZepsNZnQ9IYh6pzTK4s8j
IXMpPYUQhkuyz5Z4PrNXXDXhvp34am8wO3M+JMSMhlGWNZ8zY+wtAEGtryXOWF9Jo7AtiF3HoNah
KcbX6Cm7j4TgNtQj5Tyoe7sWBmokrzuquRaoTJM2pulGNYeUv4iG5g07/7b26WTDTp2IYXml5BhM
eJnyytvayWC/h+M3XObkVzMHm0bEAGKW5zrmp67rak9Cdm5WMbgmYSKhIpJzciwU1Xm/ldNI0MvU
RBb7VIT3ZGWrUfmZdn91Dt5x6vVe7VYWpF+9TfpW6JV2Ab2JBOBZaacgq7P6jF7lxNZu7Shqp9Rp
G7fLWLnpmwkkyx6d4RE+kX6eDMh2z78eJ07EXY1TsbOkOExrEaaDYV7FQBFRqrH8Hm0Wmc8f4tQb
6K6KFiXYYQULcR4a1pLs2jExN3lqUPeeK80JHKYfRBVYWCEWtjx7lXcYyXveq7EePZ75Csdn/geD
2Zo46dRK75F7kPOW9dWhJmZqr3tlcgeIKb0nIKr3JQXd1+R4S0obhnWdNYV1vzSCFM+OMbUmJnj/
/Hc5sdFdi/XLNk55MHsRKiybiZZWxaZQrdGv8krZaAUeBcebh7+vJrUWnVENc0TWx1UoXWPc2Hbs
biqjUrZGG1Uvnj+fU0/QapjpZ61yptY4FhkznSapKFnsAJgTo6aeeUhPzHRrjgG0hWUQFLmpKk66
b6RdFXSC6J3nT+DUi7Z6l9EGUAtw7DJsGgsViOe9qtrCu8TQNaPojM/lx58Yrtb+nHIY3bJhdx8m
0BG26CnHmzxWruN6Xq4KBT/KOPN62xL0jj1E51KXV2DRb7PAqkBbTkhgE0SyYRGpyD1d5MwbW8nY
mRDatbxLcVVD4lJJPWIuopuJcJTANqjGxYJ9slHEVZ+3ZBhG5Md9Kd2qeoMeCqNCZ4Pu2WfVMU+s
/LqhVmbG4gX94HBpWEAO5roY72ryvN6BuYjwILVAynSdXkUQOSYpU0bEcnOvio69maNgl93oxL3e
a6KuY78wW/TQU98N92kkxZtyLug6mSX8gzPj0okXcQ3J8vqRblYusjCqKILkYql3ddcvV0budpuM
sPF3kOvjMw/ZqaLPagy0tRHxnFunodCXR8Po7xekDWxfsptcGbR95475BzN2znWoT425X3Xx3zfI
7GzOKpcWVSmTK82V8l6tCgKzE+x6jk4qsOwSbwc++2O0OMo7zE9k9zFb3z3/Tp0YFNa2CUHUe418
S4TmMTlQzRGQE5idHvQiT880ZE4d4jhYfHeGLS0XF3t3EtKKk4co1dVNX+A34VjLmRX2qSdkNbQt
aI6KWipx2Btgt+KxGbaMEeKqbjX8zZDC2ACaysPfd8nWy5mjrwtwXhyyd+w2GBfsA5lL3macVGf7
/CFOjHT2aqRLHJL8FrZAYUHB6U4jbth3S0P4fU/CW9QP556+r/z8H0y39qr85/WNNeFSiEPyUMrL
rJ6NTWdXUaBhwt6ViqFcS7cTF50qbzVe/DvHLoqtQ7bcG4kf5GM1wlVXE+2xZIvhlxXRSm6vvorH
rAwH31aiOswTHKEk071d0tTeLX0eHzfJAO9Al5DjFosdVuB9AviCvUVhbQfScI4uCnE7a9ZDRgmW
HW7as/tQvHCoYgMUY9L4smIBNNlJcV9ye7eRaJmOs1FcCjyCm67T7WABhgbEotk57EHPPGinXte1
rKvP6wolA0F3ikv6SZKV6APnvsWkmFd20OR0DZJWV8NWGaPd0OTK+7hr5IZ8v3N4sBPPurVaCJIg
CJXH0OKQAIP4g+4s5cvlSKHTJXaAQRFsy9vKHB6ffxJX7Ie/TktrmavTDIDbZxGHee+o147dVVvw
8jAdurY9jJOe7Hu709k1djrA9qHw04maYKEPQCFSO9rQ3X/tJYq3wd1KhJXVqmB9iHEk6Wr5YNNq
ObYIs4DwWz1gGw6CE2vBmdfo1KU6vl7fjTze4HWKk8o4dKYJBpZeqj4D0XyzFNbbPhXp/QIr/sw2
/OSTcRz+vjvYfJQUFnUThwQLlKFpzN1eJZPmkzPMw2U6pANySdFdJnmSvBwFFrIlyYgtT9NzZ3ti
8WWtxtlMeGmqqD1n2yt2MKetsinSWD0zCZ/qxKxtfE3XeoNO+F0Ya4RhLrqWhtUytltnYRb2psm5
rJVJ3+qwMg6thegNftHfFrv+7SFcDbmqtqT1AP98r1o5kgY5lYEqMgIF8dGeOb8TQ+4aAkLRKQNn
qCShM8/6OwPQ9LXagUx3l3LYUDs5V2/6Kq37wZBrrYZcdy6RE9lOEsJn9fzGm+Z7Y1yKy7Ht+0Cv
In3vWrm6G/OY5OVsSu9LXSrb1E5Z8tl1RhuD2r7fTcq8HfDAXMyWXgadY0dntrPH5/UH389crUON
ODb62WW6ztsyu490ysHaoue0TCztzfODyqlDrIawFBa+rImHDftEePtekcMmwUB6a0rTOrMTObGM
M1fLOGL/1MkxUg7RAVt3APmGC9SsnW4V3t6sU32DClACAZbnkCanTmo12EDHbBYcK2nI7etxMeri
gkcWa5tdF2dWUifENyTaPR1j8GjFg5l7VKgcJXlFCbbYD16r3+VtW6NphtE2N+TAcNzmQJMdEflE
FpcVu8uudUoZTASibS1nMjeLN+WBSbjQhiJCH7TtdG77dOJFWvOWJRlBQBOUlO0TGY/eiKtmzrCG
VDZdHiddmv3zD9Gp46zWfEdNp+7EjN+tNls00wscn5VH8gbltE1SzPmZKf/UfV2NPV5RohFrrJTq
rVwO+TBlvhJ5yrYd8+LM2HNi5F57bSu6gb22IE4YhjHaLr1HLF1TnjM5nTqB1YCj2QOZ3YVXhq2d
wjZwXWsb6cwQ7kzX/vl7ceIQX0VH3819oql6HDbol7IypqeELv6mq5dbfMzjmen11BFWQ0bszdJt
55yTwLF4W4sKiVnVLndkRJ+7CyceqDU2kxzt5WgJKcK4ifo3UaTW23oS2sFWuyNjPuoPz1+sE6uS
NSqMr95OUhhZiM7ypd3VN3HW2b5WKXkwYNRU8X+fea5OXbTj3393WxaYFss4s40wS/oBepkufuY0
GlWE5Cyn7/ga/GC6WKes9rFewsUesjAjdJ1V/RRdqFOqbLKh1PfjiFOJPArrSqe8sE2F1vstPpSL
lrAlQIru2XX5qZu3Gg3cxKIsULKNTqqmnvzRc3EVQxnXPkRNVde+TrbcYdAj6aEwkB+LrtI+WLKr
CZ+XpvHQz8p44ZFa65uCPQfSuJxtBER3CijP33XjxIy0DoyplNRie49m18CsJrJFfTmbkt59Nu2A
gbTbfqLcivQQUS8mnE1nzN6GPrLcebEcfTO34BK5znyT5tzGMTehuiMdeytjzd33lp74IMxIgxHD
EoByj8HdZVi8RXLZjt1VM0AxrbqFnqAZ48I2lqsBWvRbO3EHHNyG2Mm4veQONnu4U15gprF+M6kd
YfDnxohT57/a0+Y1RpuaJJuQ/r9+yLSJfYqXobtVWzaLi/5FWWANxm3rnRm4wfieeDZXIx9KzUTA
qMvCcfGwaJA47l6mTQGDL2cRtgSTKuO95eaApOtIKa7JGcefkCjU97YG2ZUB20ckKfgTWWamzLQa
AVA1M+qYLYBgCTa5oPmG98NSdkMbx1SjSq7tRonz8UORz4bjD5US7Xvhdgc9ZV/gF9RgPydDhAcv
Yda+sxpluEXWZLzMDW26k41tfU6a8hggAZa/2/Rdal+PtKFT3+s7mWwyQ49uC0+xKmIMvPFFTGt1
COLaruROiR/okpYV1txIvynJwUT7UQh6EPpSXEAMrrMA4AE5w5aBWMmZVRTquAu9aaulAtD/7Dp5
KJeJrqCC3TgPvFk7Zsh0QJMIH3GLRyhPSTA5luIE6WR071v4KB/d3kVIqWBeoR8BUOSYsLBEH1VN
Tm8qtXjR28l4Yc30VzvNu63joaWVPeskhraJrDdk8Cl0FjpHv6rGEtxcriZHuILX0Y/n/NLPEp/f
VZTFuHhsQ0bk9sxluwOxmnwEmNvR1yT1T8KsL/IEWpqpvbP6Rr/Ik7LZJkdy0l4tSkoVeGZJ1BLj
2Gobt46a0FA4nXSUlUNcTkyfoWA0ACAayczYUCufHiu17ocXKCebF5mTDbTKXS+PjiIX7wH0eW5s
FsvLwxjOURWUmg1lmEpxQSgq9qPxpveU/HNZt9a7fGYX6iu2cCLYwmb2xs2IpPZHHFlvxzSxjgBv
d4oCuYzu677qJ/j+S1x/yuTMq7KIfCE+KJ6HA+wWQ/oq3fQNmoRG3yHRIcwhX3SbNiVd+NzngRzf
zSRdxxepNrivaz1KvyhIn9J9CfBGBA7xe4Q7lJm16dqStrwJDIHFwWhkyB1cK4J1F4O/2OdiHl+x
48DiCmGW3HN2JNaCQrgwp70YzRQowGDo2xoPPJkRgMeuRxu2IDu1Ub0f42RxNsAoiF7UveR1bGj8
A1gw2CPUelKNAymJquaLOc7LbVV4qLeaTik/QZeHEDrJ3vswOt4ucql7E/hTzneuN88CHJ/n7Afw
oga8F3M8pmmTdEUMWHcFHGAWO6pazft5SOOPHWERO2XIs2MVi9gg3cY0f0GGsVJtGijJ23qkDXpB
ijwZ1waVjnvpxLUbsryj8+W2ipNvJZGCAMGlaX7yskS+VqKumECtq85FpmvTtAEYpnY+KZ/ZrV1Z
8l0km+GSlmMb+brbYoujm+S9xMZF+Lqs6YfS2vba7AWVZiDDmWI9DPZck04oFLBeUQEApBdN+loS
IPO5kpZg0s4K0nkmr+vibdqXFSrphk7BjlS9JWbUjurreIQnsjOUvLuPrVKdN2R14DVYhBcxXLkt
yU89VofYr5LFQksBG/KV0gCr8aneFK+RRCumP4nE/eRqFTtNYZsNHJvxqM/pLNO6XdyjiL8Sg50H
mdNHe8RyLSkM2OuWXUMx8SYvJkFaBSNI6gtv0Rhq6kHBXZJ3yMkAfCjb2VBqAtMMXAPbanH7nalG
9SssM8i9B9W5EsYo3F3iFf3nYQDQ4C+as+zmFJCqP2ojTRDT7HJ/MfXc9fWMp8HrB+rkRj9eD2bn
piRJ1O5Gn6I4bMlx1y/IUqvNLaeObLBO2vyz5w0YlYtRkztiuKz3ntmqDF2in7lCzTC4B8NEH+UX
ncUZ8PgOJL+K2CV2Y7FuVVgCse+1/XgojClLfddLrXve+gYJYeI1kCN4kudgjt0R0nsp231MFf+T
ZQ3XbtG8iVU7bQNCBb3LSVfix4Lf50lAzOPbWpnemoVjPERJjFViyI5ZcpmtW4cYeb2zMxLGqa23
pHRgS/jQ9/XUiXRXqceq55Q7JmhVJlSy1OUQsdTp6Rt0pZgD75jdDMhH0xqf6oz6LppHPQ/7Irpt
UsO5LYyBiLCKbuMiSBg5Al1IRpVZ7qEToPhDPnpTmlc53TYe9HqM7iY1twDp9LX23qk8WW0t/NkC
LVVz28HIuYY4+hrB4lE24WXlK0UsCghcMG6f88kGGQ07xCDFW4riQ+7Bs/OrVMzaJovM9oIKIwQl
jUc2mOtKGf0pdVUl0HshX6BIG18kmTd9ABXazXu3Jz9sawuYMhv4YuPM2hOPMYBMRaU9VcVqWHIJ
fJIUyk9T2g6vFhIZb6A89CZSsXipiUcdmzSYlEgZNjYPTqhW3Uxwo6jGeKNiYpabNJWpAW3JdB8S
3t33LAxa3S/QG9fI7Dqw5fMQw/tBr0tyjeoRiorgwokOpgSAeezoyiv62hacgs7YUz1XSPnKrtKh
rUt/svTuxX/yBh4MVg3ufiiz4i16Hb5aopT12+eXoCdWYGuPbhYxSkrAVvvMZbDSUu3BHPPu1mPs
OpB+Z9LcYqYZhPTO1CtO7D+w4T3ZfzB0TmVyPCDzUX0vEAJ/YZ9rH5w8fXj+lE5VJdfBIKNqdgk+
b2/vDFTFSsNQA3jyYmenWveptx0a0P2QBzXE1zBFbhj0pG59OnPwE+tLfbW+VFGJ2nh4vf2gja9i
TOebeSA7sBajsdFjdQh0ENRbJebZ1hmVD3kzqpe46N1tbYoyMDpoT0IdPj7/dU7c3jVKf1r0uqiH
0d6rY8W0Ew/2rl3K7sYDnLlHuJjD1UuJf2SRcuaIJzZdazY702YvbF1glFAy8UbHJxQYxcSagwHr
gGp/+vueo7VLWavGI5VtdPZWb5bbJNfza9aWQwCsUdw/f/FOPKpfPaDfb5XzqBZt7bj7ZZmpvnj2
LRHzSFyj5Zy65tQRVpvxLis0Q6F5tCe783WfGcZdlmslIpZZPVNYOHU7jo/pd+fQFGVOz8ykAZA2
+nZ0u+Kymipthyu02mvSPQfkOFHA+IObujXMrk4mZR+L5B2b2IOijWiNi+Rzk1bzQdi9c0YV87Vc
+4PqwlfbwnenZLd5qyLKT8JI4thsSF27c7x2uKXTRCJM39mhAWkJDXhWXuNBMzZVG2tbPUmmwGDy
eOPl3pdibFmzpL2AaTZpb7JiNPD4GCMYp9nZujHqBZPg0SCWfbFFE21v9Ty174x+qnepQ6/Vpi6N
Yq10DqOSEZxBttNWoQu5a7QZ+bqn57fxoqV7w6nFdUQI3aaT83hFNBFRSY5aHIpc0B6GscjsAFiL
YMhiK5CqB45EKsFOtEdP2J3LBj/Vifr6999dtCbOMyR0ubJv7LI7aKwzt9WUH2ECsgvMyMyC0p0x
2gqhXHRpr75I4BYFuQtv7vmXaYXS+mu/5uto/d03EHrc6G1EItUwdoRuu9qS39IlNFq/xU2xdzS7
0QO3zz0NtWHXfRz0oQjsyZZ7CHIDO4hZaMGYWdaNl1GfPvO1TgzXa7atkcRdbypjQs5ao+1LkEL3
aDn14PmTPvF+r3FVEviPN0W8fRYuAYBpUO4tYwZsK6k0PH+IrxPnD16Hr06l766rxOCbGETjha1h
kFs45fOujo/YKsOJH6IWfW6VLSPe2mbZVmUUv5c2iuNsUjNf15f5ItfZ2EUuWdfL2OPEJOjxOopl
uqNYgScz9u4qM8/vRV89tJaX7p7/2qdaXl+Fr9997aSK4lLm9HsWkkO2I7K9TTGIcfe7DXvpnbvW
sB8m8I9X+WxaoZfSmgHvAZmbtfGdoXnTDRJZXj1YZC9NmLG+3kHPfv7rnRg29ePff/ftXEIHzMXj
okZu7dx7tkRsQa10o3sL/rbWMcPnj3Ni2FxzrEQMMT4mT2yfePMd3LNqL7xOApizIp+bSP4trobn
D3XqlFYzQeEO5ANWerRXW8KzZ3RhBLSQtgGMGt8hZo/fL93fRL54lmnxhIVxOzy2vWwffwJ+0f20
k+Xnjz3Aif8POBhQ4r67AUfOxlMQxn+DePFPR9bFb//y67/99l++J158/dXfkRea94sJDRS6ECgi
aNBHzdfvxAvN+AWy1RGjRcIGqJJjJ+gvwAvT/sUiXsZ2KCLYKv9LX/YvvAtT/+WYpQg7FSKOCk3q
b8JdPB0dHdA90Hr5IJuMBOautQhYzWlJKySDb/Cskc7RzVkQ691wZgj72uX4NoT9fhgI+IxThClC
qlsth/JRNyC7mzEtQbirtt6pbxpbVVSwT037Ipoq+VoH8HoprapWES6Ww+QPqqewG3anWdmk/5ez
80iyG0uz9F5q3MiGFmbdNQCecq1IOskJjBJaXah7sYzeSlsNaw+5pP7gkWXN99zNX0dbjjIYDDyI
q/7/nO8snv6c9qgusNEhGsIUJVyMYWapXTlovT+khSqrqwJfXh8CGGEpmdmch1CnNY6ao8wRspiT
T2ndMrQvuBKNJ5ZoIpyLQo57NXsE+KTVEDxlDbZUsiAcfROXdX7VFUahRXZf+HdwhqAB/PHJ3P/1
CP5EZRyP2ZcHA3kR2IkNrMY2zJOxCyC8dshNAxEbL5Gog1sEFk92/TFxzuza10b+yRs4utDJG4C4
URhzz4W6ZHzmlH3bUU9xVwfObG3BloVUjy4HUZ65v+Ppj29qxXpiugdmZ5gEoJjH023CQXqy0PmH
vYI3NpGAugV53cDy8+KdPZHnbOKtPDMRnuyF/roqQG2bgt5KGT5VNXR01eJglnG4WLSAmmDKABJ4
yNBUZd53BILUIRoKqIzIPjekGjR7qeyWKpXhn1lm7PVU+MdzxxANzZChT74wqGoS+o4fQI+xlOQb
qeHAbIjVJcbUuYEXbMows2RnhRnIcxC9hAPe+gklvQ3VruoGfQo96ITKRkXo46hf09waVmmuUM9Z
M8ePdleM7GeaQF0iezTmCCU250BbU5ra21SR210nXDyW+aKsm55/fuOYbXblpbF7LzVrmsPKyl2q
Fp3nfF9nG32nUy6aQkvYrsLtl6tHavcwHlzDqejlO0ruwMD2mEwm5BbbwOnzr8AZ9e7MZHG8peLl
8cSgLJowM0GMvUpnRC2TLI1iXa6gXZOC7nafVKyp7600z26aX32eXMtziHkFOAS17ZSEVw0t/DJw
k+HoGmXUBoPvRn4/DtdULbP7fKBOSBqnFtGt0G+1Qmvxw3XiwcnJORITVFZgZ9p47Vhpc6mwR20b
K883srCJdPhbE8XLU6FGCKyVz8iEj3n8HfleIQvV9ABLam3eV3kAdqVfMEwxYbaPxMXP55RlJxu4
lxcBkJdo8BWQC33ppMs6pgJQMnWuqGOMPdJ38H/FZlVPX1UraPxDhpVAJLAVHSplBXqY2hUVPavu
jc9DaTkJ+sRYXXRLVlThXBeFg/Gwmj5mAPiJaMym3ty//4xOFrP1GRGR4ARkbYCWMk71rYuaBuqJ
vE0Gx2OHsbQILYdq4JlX8cZH46x5GfD6XbCCpycuNTWFWy4othfbVnfDKIdtoMwnfGPDfWnCbmtb
OZyZvk9KXi8vgzFBwdEjxwGC/8n7dxB/aeZYaaFOwhin4VjhxXGCbg3+RF/1xcawQKe499DMerYs
J3AQ+sCa4lr5h7/9mB1vDVhfaagGmQLHn6KtpoVNRaPR86IdiuGx3aGmOHt+eONtknjI1sdhl6Lz
iR1fpnJKwsk4XoUFpvCL0i2abVHMNEVTK0aRn9GC+jrNsryITaL2Qnq/FbNglf4Ah5vdNqVfEJxN
tmeYePh7/z8eATs3gkSAV6NWO/5tqkHSkVrgQ7oyHTbOqGsXbHGSv38VIHbgI9aM93UxO75Kmwit
wQdL7Tg3hnsP/XUIeN16fv9ejiuIL1/WGk3DqNEZM/bpMEeW4RqL5DkbIGt2mtsXe3J+qkPcWcut
dBEDW/ZoRphx4ov3r3yyJ1nHK/tOkI5QhddY65OKqpnJyckHPiQ7732ahk1aZCHfm/aQ2yrY4Hto
bnTX1T57ap5pnrZJfqYA+CqeZ/0JtgXv1FlhqPyO40fcJ50+2v662MyZFWUaVntMrmmYFW7+qI3Q
LVoxJPt+tKYL22vFFfmoLygSuVlKb7g0sCPdYL2No4Fkq3MeypPd4csD4gNjkQLx7IEdPv51IwFS
Y535SaR5wriDXjA+JGQirZkDy3Ttl0Yrdu+/krc+BtbBdWJj6/ZqmZHQIqwavXnEPFuRCN8vV/as
Nd/rhGRquMW0dyzPusFqpD6/f+U3ZlXXXc815l+41pOPAd2LXjkNkRAoZtiKCYsPsp2nTZDYgu5i
75KbRw/0zFz2xlX5AKGY6gSwsUE9WeOkmYiplCNrnF7RSpy75MsMH8vYCmseZegQtw5adVrO2Qxf
AU15qT60WJfRzSGQE+DxqxUEnM6j2yVRphbb39AUzoeD69bdZVI3sYMSQm+1LQpQ47JFnjBdWtWo
/VZIl7RwRk2fHLpJ139nxHIlB0oNvhElRWVWiO4TmlRZoJbvWWUt5iEYuz7GUkw2DzBluyuJaoth
Fxql73/wE7ua0Bez6TkY9uioC3rDJGbIaulrZEmuaK560C3OTjVgnJjxA7XpHN/9aPrSGsFPm96t
nwJi2RtxQ0ljrHOXtqo31iqUQZmC6ZAADkC3jI7cjtXcn1EunwAbX+YvDsKwaBnHayLnyXJkobkY
HVAnYRWYw1WczPM2N4CYsJNt0v1IMSrKq0LfZHAHrjXHbq5Adem3tEjtg0LMeOGrsb3IUyu4hQdi
3k3WzAHz/Y/7jbWM6dsj8wSeP2F/JzO5Mp2kryeSL029dn9CLZ8jpXXTGUT7G/MpOWasFHCz19w5
6gl/1rbsQNDFSNBOTGnLUYOozWpjzi6oL3w62caPG4XpjCMT1VhfRlnhnfMLvHmfWKICOvVERb4y
ts7FmCkEPqGba8Znw1SIpAIzOdMZemtnylHKYczaBOOwCTm+UQ5wmIqcknJC67g7u5wbVI6jExIb
UO2Ug2mY3ncbXDS2bu4dUHcUH2V2b/ZLcNFmhVmElRL1p7Rhxs511EyBkaKUU/Rozpx/X8+nDHKb
ogd1GqaXF7HaH+VGFegFvQgW1wp4Pjw4CzJIq+fPLb3m20UFBuTi/FnCoTmztp4wntZhYbMHXjfu
XBkW78nMBiwe3E7aayE5rs6hNBPnrqaifKGrhJrrgsLFyyb3t6vVFmTepCf9Kp9v4co0G6dOu3OR
ua+/DH7OSm9do4CZ509HgIFITa86No2aIzZVQ8xIpYjpeX+cnWjl/7prlxMdkyuQY6bX4y8j7c12
9mYASTI1h61VzJhuhJLISLrJ3FdGvdzPHPi/EEJJlIEA2oSAqyLcO9Mbe1fqVr21DR1WZA/cacbg
n37HdOXt6y6DsVHZ/pkh+/qwS8TTy9ETchkF2ZNVby6yqhkGygPz3Hy3CWNv0cNpA9hZWZzrhLxe
6+Adm+TekRZB8OEpKjypaHwZimeDJdy/GxdRZkSMWh87pbuwdCq2FY5yv595I+sTPy6AkH6xTgbE
evgmfN/jN9JjDvOF1PkOkYR5wMh3kMOZnQEo1VGpigVFUZUaAHTRG0XFYkNU6/0J8pIEaJE5bnvG
6/vWI+cETbGT8gKj42Tlra1GkprE9kI2vb5LOkkRSmtn0YRzJuMz+6m3Pkib2o9tmtSBmJRPhqGV
utQFAh66icHycZwledFWLjt2GwHC7OLQmJpVQEnVUc+vDIIaPREY9ygt/UFEuulg3YB6nO09d0nl
Z7QzbR8RlTvkd0FX07YZlqrKIuW4qXF4/929MXnZ65fCQSeAqH0qt0DWaHjFyG/3kDw8THmeHxof
G1NTTmLfCLu8QWKdRwnBMudyQF8vZcwVlDleSuY8uJMZPjcWQVUCPDqEhF5H3jUtn4a8GnJCoqZM
exgCxH8iTxznl47u/YOcjFxs3r/9k4bmy2RCVd6iLEvxEpL4yWSinCKW7WTwI+w6+0AIgkO1JfFC
IZ2Pfi96hMw+RwXdAm6yaNPnFkES/DxD5R+7uZfw4ZBhHeI2PRf0/MbTcQxeCANrreCfuvMy1eLd
TpIk6hNj+TLORB3s+sY0brJJ65f93AYi2cqsmy7iQFnZRcvhov34/tN5Y0Jfg0Op8JIK8TqpVaGK
hEGTwUKLYbjygdQbqZJz55E3BqtrrqEKnuHAeDids2hdK2AyzB4IQ5MWLVueRmwzPZi0jSvPLNZv
XoyFk4oDad1AYY+nqho+2QB2HyZ/MzVhJnJ/Je98nk2EBH/74VHg5KlZpAqiiTqZFQqvwB+QrCOr
jruLFAf0ttDL7Ezx+YQY/vIBIxYkUZqyIRz809MNyqsJxcY61QVuFop2mT+l49RbF/hQ+68upC3z
wivMYKNKo1wz8fI2TLTkpzmPoLunofzmjwb1NN/xfuMuBVCJZg1yGIC8BLG7mUWN8vTy6e8/HOod
xDryi1Hbn6wYVBUdX1mTFpakp6F+Rd2n9PZcY3Z9mSfrElVC6oWEhrlUANbv+4+dWVl1lD0SrqKR
ERH1a/h4ZvbGR6tJvWv2sf2ZleBFH3Z6QYpmvAZaYKDqT5b6DrVvz2ZYCzkHQAiXnfZsmili2aUf
94kAdpHh6bimH1hESQmqZUArkofZbOGVLrLlYpxxrDiFXx3c3k92nY8kMeB4fNFo1rUdDHV/nQ+9
OLPZfmOcYz1cs8H4VoHvn3yq5tJIo/ViLWw4LL0I9A+a0s/Z1d68CtU+xjpNUqTUx28jHYQ2gpHm
KkvvXIpVsOwZYti+/2W9NcAdg+4Caz/j+3RBW5IC+XjMbqtv4mAjpIsHpQ2sfFMalXEOBf/WxXz2
oHxfdPjAih/fklwcvRJIoMM2rdLrbM7ERdNTS7KbJLh4/77eenoMcY9MDSpFr6KFeqsgrIeUyHBx
IO3Bo+ovyqGyzxTL3tg/EvhCOJvN+XJtzhzfUJEqT5A5zweceUPEVl/smgUgY90/yh6D0pR1Z97X
6/uiN8Nw8UkSIYj1FEfgECDfYjVMiCTC1VXYsr1zBu3vCQ3XWRLJqEUsSsCemEPryXwD/MegwsFK
No16udM1L07DChn61vDSZP933xTXojPJrM88wFHo+BmOuSFSjayRiNObviEjpgsTkg/PbNze2HVS
wSNNg/oqH7t5Gn1UqFSh7gZUGk+99kOUrgwR/ieXi9vNhzHHyIFkTDzqRZLfzlXaXQH6GsFYENpp
JziGitwl31CMP4q5Dp4keo4b21zyT71ex+cyCF+PE17umvrhruE0nBKOH0k5NcBoAz4r4J4U1LVm
ZeEMc0A7Nja/vP/4X3/CVAtMqLU2o5+LnTx+24mpiRhUSHrda0OrptOnNLeKaksghibCNXnK/Hk4
50t/Yyd5fN2TeySkdJQNekbMYtQxHWF9Q+pf7vgpC6S1yvlQ0hPdwyTQLjw1uHfBVHyrcFSQI0om
Kvx8wuJVMTff3n8crHM83ONFiR+GBIvqGV1q2jbHD79yFS1lDAbErqdd+9CrRdM+6u1SlpciqZz8
CSCCCW4kSYzffs94BAAcu6RpiSFvH3B71EEkhKbf1m5bOjvsMh3nAyvxn2jzufaBF0+0QpYk5qfc
EaqmMrgSQ6YpcTV2xsSWBPhjVNToi2GGbEtSrGctkGSIz0XKFroPBNb6YFmcDe0sE3SsD1k5dAA1
QaaWhcXhYHb1X73TOI/Y0TkKLfM8PlCkys2wTkT9Y2qMrL8aRgdbHQ0luwhjaYG15VcqJ4KImjXX
pUfFk7V2bdwOjVnPIYoQ9Wy55HNvsQJ65ILHSwMJjJyrK2qHnUIy5mtkvi7F/EOaHSPZR2gi+IuB
c424ZXDxwQyKPRPZmg+oVOZfAkuAvunl0KlrJ9PHfpuIIvYwE8SANvVxZFu1mhGeHTYLj6Cz63AG
bEDEQmoPuBuWxm4xCVqmIj1pCh5mg/zrbdo1DSpUPIlbw589sq9aDtOhPkyLtWlq0/rioUT92fct
1BXpTPZlEsPWCUtnWkMnam0jDb31oJdngq1H7xVkWIHc+tFZY/vskneb5cLC7tXCPxt7yVHQZMca
itnqca1WlleBUs1TulO5wGVRISEAW2zE/iOJ79RShUzbeZ/5+PwgP6epBTUnKx+rOZefyWyZP0tV
PVjdCEokc4Wx9eNK/Op60/hRTF3zjP9+uV/KvFnZAoPz058lOXJF4eUdvg7Dq0BTk9wewdxv+svY
4ugIksataJAnyfDBmEZvCEuvNz7VJcasDVBavh0vbwMZNXHRGjdDBksodicHpY8SfoltGSDboahm
9eAasfZNFy4OkczwNVAyyv+Rt8ImUNpP0ierXrveSvYColY8E78Aodr7qmrfExstaBYwSvU+rjRy
LOfBXeqtnmXV564Dtrgp4hzgiIcs2Qj50hMCGx03fiLa3DQBcSfG9ey6TRki6hxuJ5WV38HOQKiz
veF7IVSTXwC7yC+6kq3gUkuX79Mw+qcmz1MwyCLLnJB6rGJCt6RxBWtHeLDLR7MMW6tp051rSB2v
X6DnxKagBGkwQ8YrqgkzLe5oDLHpZu7a+JstF3jjTjCMKkqWmDYN318F3KlN91KTBXRZb3GenElL
hgjxtKCa6kE12djSF+U+H/PpZ93nKEa63iB+u9VHETVGTRmEQlf7qayAK23Krp+6UKNR+X304GhH
bZ2JMYIVSgJtX1m2u5d0gqqwnYNabCWJhNVVpnctWuuAOLiDNjmA7/xGWc+F6IGuV4ayrlRMZ30V
i02/C8OrPxgj500CsZ15jLyhny8BenneZjFT/GY5RPFfoCXmMvR0Lf7sQnK+rpUPoT6Y4+Cr3tTT
Z5vgRKaIZZgLTINy9kJqa10RZRz3HPxAY3UHdLWxSQswhw864YCfx7VMMQrXAJBl100QqcFEpp0O
y/AJ7rdVcy5w+rvFcBRu2MUxv3hTGt9nzNq4lPtsfKQgsDwEq3mSL4982TDrFkvtkSiwYhOba0+X
nW+DU86UwPeVGnVwB86i/DH0RjqhsF7mrdMSELJJMm1+WETmfO+wHd9hIQG23NqT/n3uxtLjs50B
z+V6p+cUQts2Ig+m+D0KR38Glov7vLD75AE1V5YzoJ3ejRjFDo+49YFnNs3i2huTvszj7FuUFQ0J
RwN2X+9dAlkcxMbubJLDR2IDNo49dfNVrI0VeQp5Vn5IrBlMFFUu+4NhDsx6blfkj7rfpd85slFE
j2Pb/4aWqXjO1Dg82eYkl4O++p0pElDaDFFUDc96Wscv0w+MqpmJQnjumIVJqq82T0uLfzfSUc8k
YFvFE8jY8jOTd+Bf6zZH5bBs2+bH4MYFgKARz2Q4zapUSLjKj37ZLdUuZpjKezfJnCFSKNzMO2Oq
636nmTPq6063KiIurSTFnSbpgoSoSaprCxL4dce3fI3FWxPsBTpSIoVhZzVDZsSXpVV5iTQmdgne
zprR/EY9mEyEKp+Tq1gUfXU55pjTk1hz3U2OcPoWCiRr1eBYvXEwlYvgO7fi4o5+dSw2KInQhAVd
Yw9hSm0yRzzE1LkhcdS7GTUiY8Khg98QFpoyG1jcZp/iTkvyJ3DD8SN90Njipos+3aX+YDRbT1jp
RyiwwtzHqHdEHvdhyW1eJvMacIALN4mY0qAPjH7WmrTNNc3YNHx96gCWRrvt3SBNo2Ss3e9d6lUD
f2Z2d0bLz98aY5oenCGlpObzxeAXl0Y3hEsqlnmv52n3SOqAj3rdsjN2EIRFoEHqLBJmptKLfyRM
sJ9gVY8/bc0Dzt8Eukvb0Z3N+8E1mzyyIQKYW5alzsVM6TtZVJNogTJxcDACclxb/H012/5n01vv
RnNZOEJlKO9eGmQBbKUel/zjukvNsIk9/Vq0stEgGmjNXaLsgKw46Qz63lRiTg6jMQWfJ9Mfs4u8
E/KG1BcfE+fKYL4ta9wgFajtYFO9CIZ6p7bviIBXmFBJI5/DBP1bE5mtvrhhUSyjv4kNQisIkR+6
eNfZWpaHXkrRc5v0fjleE5cR/HSEN3+himkT+ZbH3lMArncKS5GXBJZ3XfWNfWCJi3EOer7oydan
0HBm65uSJWtlyj5Pi5AqYlN3PekACNd8plogGma7cYPcvMVQGNxp+TA8tnGa3rpLl9ylqUF+SN0z
XE1l4UavIBs8iloECfg10sEif0LHGOUAe7+y4fPbsHUKE629PrNI6KAIprDtJAFibE2wMqvS/FJ0
esEstRBYtClG17st+7SOAnuc6Wan+mZsu+A3HBXt22jS09QXlTpoHztiUA0WTbAq2Pt3ZsYmaWdZ
yjg4uZiHLfG7iFuIEjV3Hr3p7hFzOHFUzmBOySPjI8VjPyQxfg6HmSgsEs3/AlElLS/bPK+JQ7Ht
aQp9IjnyK69KBTqVUi/Fpk/LvLgoHN2+We2fRtR63ehEGpuILjRRF4gbZ+zijvWtKiqyc0psMmRH
1OSDaKBu9vDcs/ZS+nlhUgfMRbLTYt3J98EkbERPoxrCQBvlx1Jo+RMRaiAcBP2EEoi+ZhPKkNTi
o95YBXugxZkMNipFxTQ0BEmxlU6OIRgzSfGMIso2IS00+icHnOAHp5GVeWnieL1spGcsG6doq91Q
BKjABz6Ve0Fun0B16ueHwLDm/BKrwXxTUyajTSWREoQoNkZirRYyYMJJeuW47d3eWyVoXYBiJlvk
oS58tmhWIPmuFSgJwgt1A65kCdLwumysgDnQXkb2K4ADkwiKTPBoVN7s7xr2xbjCh8TbLbJMykgA
0akP5uigY64bP/09efhcDwG7k5uyVvqtE5vLenGEDJt09s0fLJfyE4PJkZGFRPyhsWaH2khb3bdG
msYXsBLEF70N6ju02QVxB/rc7Zt5WuNFQPuNYQ/FREYJu/mtGBO66PQD+mvmkmGKnFZX1bVYYJFu
F1IfxbbFRnbw3AbWnz2zCwh1gG3LruyV1++EWxXEHaNJcxhhY8GUtGLJNnml2P23cS0jQRUO/nsx
lkz7NgTkT2jlu1sH5bp1SCHWteEQ9EX1QN5E0W59nczKTWJMXRfGRldVITIGWx0cS/H3/1uyiMJK
RtQ8jcNuKmRX2EXJgEM/ouPSm2cqnG+0nClpeP6a0ovE3z6NPihKjNiTiYm6UE6LCnn4OaY2ZzuV
IpTyjZjn4DsUnGf9e0825CVpQP0liXTxL9eV6Zm65VtlBRrunk3TcZWEnlSrFMquWlQioakJtrLV
iv6XV9RxlNU27JMz5+i3TtG+sYrI0EXh9jg+RTtWzHbaGrhxjmJhColyM/d5/7vWTMxLemWeObe/
IVtzCH1GE0au9SrRPSmXWh0ahhZsD7w52sSc9GoWSm3Bhe6X8mecVmA8MDfuTKPqPhbQS+86Fdhb
bJVT2JFAXLHJCNqOdE4J2GPxaG6//0TeKrRAZF/LuchRjFNRDhJNvYF2hVw54VfKKeVAGuCej4gr
0+6HFs3FWDfnQhVeNyxRjLrouPSAy76KPfQSVkdGFFe1mvFKIxnBJ4ckDzY5oRm73iOrOvOtccFb
KoszNbfX1+bjX3Wqng4KiPbF8TdgJkFc+DXXFkuuLpti9g89HKYvvVl/YxsMQaGiONATWBn93Uft
rVofiw4ZTW36gscXBr8VWM2MrazX5vGS8051aelxt4VUY6VhrcrPNMPzM2P9dfcE6SsKHFqzCFOJ
3z2+qCaMoFyWFw1wbl1iYuFksLD5aZwsveYPyjN10ze+eCaWgJmF5HEf+vnJENMws8uuRQrZa02z
awaStxM7LqNFssdkTXNjYwPqkJWSpNwZtlbQcaZBypk+BnpX7xZEupeGHNEm2VmQRrNpsyt+/028
8VBYBpkBEZ9Q9T/V9M355LcpAVJsQlrQQQUFcr25TnNrp3fGz/evtb7V48Id8mt7/dBXHaF+2l2Y
NR34Su0hgZqa5jpoPKEdclsL3K2Verinh8BOnoE7aQnFIz0oQjAmtX+mPv/aaEP5Bv8HDUxyuzhO
nPQ40NY5brJKSsxYDdVlYy6uT9RuZj9Vhpgfta4zvsp4gi1Vs+zYG2WZbKzwVvg/NU0PzuZOvm4Y
AIxG7qT72DpWceXxZ5lZPiFUq2VhyoW57crFxgLEBqNdCv+hgha3MSoi95Km88O8W9SmHK1u143x
dBB5Pn2ZqP9tx7Y/Fwb0+stYfxctJ0RQOFpONdbClAHuYL6MvKzKjVyQNHiZwguVEMpaLt05veHr
yQhJK30GHCPIW2mmHj+HQZv0jg+RXnk9+8+K9lSYDUMPZyhYjwSJYnedF5QXLcc35zPD4I2XgNIH
ZwBfxNo6PHkJ7pjnFlkeSFtn/Miia+cIKsffo6WvXRtkB2gC8FUx3PxXyjrXzRdjlRqm9mJ/KJBQ
3wvC/nZ9vfQXUN7UOQfO6w0FKwoNMAYKCmUW3eNnCqio0zSHJW3sRHLnVJhr67z2IhsC6ub9wf3G
pTx6bDg8Vw+bfkrYJOxPGIPNZ4ywFvwWVNutRC0TLl0sz02srycSrsDHwv6WnjQ3dnxbiYfXbEpJ
QpaSdHF3BECDkacEQubU/k06JXIOYw2qIBg6Hbae+ducsmaDqJLcgoGC8eg1zaUtEFV2IxmMlGji
nTsSA8TJ1ZsvS3SvZ37zm4/HtDwUvwhNaa8e/+QpkGg/E0YTxar8Fx2j6QpqiLHL9GW5eP9NvO7c
0IzmXQdoChnC7CRProU/rigBJEc0p/XqToxF72+GppM/81SQlum7U/mldlEfXebSBt0Xmlk6feuA
ew1bsYiuisj7TekF0LIwH9o0SIIzO48XQcTRWoBMwmcS5vyOXwT17fFvtAbY1aTWpBEMUFc9J5lM
jGjGvhFEJeVquUk0YuH34KbSeT9Iooo/IiDqkQiDp1v5fjrJ2SP4DWj7gb3r2q7B5dd2kCj9skE8
TudHu03KwRQ7gkUGAhhBPZlQBvD+hHKM6/mycixxM1ZZX2yh/kvSu/RUXmhjrNNz0AqpbntpjuaZ
gfKyzJ3cOuagtefNE7C907kmjiuOqxAHwPeNCJ8I75KbUveLr9QeQPQt/ljlWwqGXrEplF22O9bU
udmgClQ3GHukuoZiok1hM7veUz96ufW1pL/wZGW5+uF5OdXCPLCB8bkDrz5k9zV+zSvM9qE+2arc
AshLe7qJWfp3RTAULPHMBoxJ/uedbie7hERJ9ptppOkc9AIBMbAVaj6jhXy9rUIzwPnIctg2s4tc
feZ/qmB4Un5mxANC0DFur/NqDOS+r1WfbkqiXvbZ4mvLRyXimto2ockHAf0KPNbYAqRs6WhGae0E
2iaRA05sKh2xuZ18mS9nlEyvlpTV9IZAlj6lGdCuX//8D7GOS23bAG6TRXRu5MpXo73FAW/7/mB/
6yoB0yBQZPY06LKOr0JNxMkZrBSRUi+hCI5gACpjnrVnvtr1oR5/tKhCPJzRzGDeemA5vo7GPzeh
U2XR3Lbpxslcg/SERW5VBelvnyfSvZqEYSFClnZ/KZyscHbv3+mr/QE2AZ4nlmzET/orUc+s1xMA
c34BYApt19tAUj2cZtd0Z0mKq6DhbG2NoHCTvuD9+5d+tRXi0gEyKM5JKGLpwR/fvKTVPuoQwyOC
W5Zoxnlyk3VN/MikYzzIuDgHeH7jpa6nUG+1T4E4OI1SixnlyGkptgxtoV/I0v6p8NifeaMvSrrj
V7qatjkJrd7MdUd+fFcxJ+GhVFMeZS5xE4UP/Qyo4VrZF+wa0m3eF0mx6bUUtw2N33raLlhHVYsS
bKa2hACjsaa7JuvHH5ptAMGxaSBeeaPdjAc6C+UzahL5PdbSkXmg6amq9+a8PKJfM29Lzxu8nTln
HnGyS2P1IXVn76tsDcDlY1FM9mZhTLkMHnJKcDr1FdU2x2vGu0a1MBZKBJH0+GtNe8rQAMa//NLq
pgOuGTfZVbO0gi192BgXLyrhclNoiAI2A3nty5bCc2VvAmLASJCZUjmESK/cZzPGV70RbWs+cCaZ
mw8N5R8FABFuc0QU1dBtkV1LjilgDI2QqFmCtIsp6T8vyLGMTZq0DrF9aYrBNHOp20PVXQJ2FIvV
3Gla7A2bSfV0qnoGywOsFWGF2LbbHwH2l/iQElUsv7S0mi8crx2ykGMgQckvH/LfwqDcZD9E0ze/
h1OcyTECpf1VPw3i168BBsrpv7le70fTKkQ/6dD/+8sfJ7+aFTdy9H+29ZAN6mH8JdTjr34sh3//
H/zNf/2b/69/+C+AyQfV/vqf//ajGeth/a8l6HeO6SXMWP/9z//+Mfjkf/3zP/75n//838BPXmFP
+It/YU9M8x+cPTxmbYT2nMj+wJ64/8AoyD/ngMIhGcjJ/8We+P+gqMC6hwvV5w/WWsZ/YU+cf3iU
OKhw4KcxmSGNf/uvH3j/10Dk2f31QP71///EbhjIeY8n4dVT7BjeiqZYr0R++PGIbajRjnUQdFHv
a1/ZVhtd+ZRCLDrQMXUOlkkjjiOtvvN7GpNmfDs5qX7woMTCQk2tndfQ6AVqinWvqD7G9N523rxQ
YvNytMnzrIdx3Vg7lsJ5SwXWumktczhgV/pm+Vl+7+Vee+kuEOCHpvFDgk6+qNn5OXn7aoy/id4s
t03rj1dAHZZ7CiIdpfcYzqCo0ysz07Rtm/UG/UxfBpfslJN7mTSUuEGD75c8vhhaLC8coe7JUfqa
k6mOJ31BgyivNUMWITGv2j51wRkQQAzNWtOsG+lq1lYH60znuF6aTezH3q4s42qf6n3xKN2EXeIY
5P6HhHP0Vuc0uYWu7X+Skx+TIZnbxsbqM4r8JA8gWUUorH9oibXHDdhoH1oflVckRVez5iTTc9Gz
VS6zmM1kxsb2QNa7z+14SUlE6KgvFy1h4h9G/o31cbbDTCMjtbajPjj6lsAsGLcVWs6rTIOe3VH9
SSNDZ6R7CROPUtlcbRIotjCY07r5TFz6vvZIWEyZ8b4uhaTDYqikR9lia33oTl7xZJO2ESMrh5u2
HX0aIwoMcbDVuNEcy0ymXaMm7sN4KisF0znLtvHAq7Mzl145ggeKUQBjaRG2vlHRFfbM5wnXI85C
VV0QWakOsi1/WMr61ZQLkpPF3ZaE9v2mak7FP9WIXkG30d3My3JltA9kPuH6Jo23ACjcdCUdumKo
aceNOdatdFQgn9P+SrK3/aaN+hWUDmLW5QAiGeTo0qHD8ZX9pJKmvugn50fXtXtN075Ib7kwvfg7
cd53hVj2tdQPlVE9isDjBsqBt0p54H40A+NXn7o2+VKLWDchBCAmqb3BqyY5FhgbM2Fj6kI+NnO/
3I9GFdyzJGx8xAjSEVsVQ/byxuuktaq9b0AFrh3xHd8iYYSW/k2Sds+uMxUJhWETG0s26fUF+6aA
viJd6rAcTfUJhxj/OUsvtF1g1uU1Qkax1Yvu/zB3HjuSK2F2fiIO6M2WJn1WVpav3hDtLm2QjKDn
k+gxtNdL6JH05YwADUaQBC0EaHtvV3dlFRnxm3O+c+9ljSph7vy3VfbivqxouJsJCYIxzRrh2tX0
FChcAtQEFoNCD5Wqm6/nqkHbtGR7tKvmkYUr4Hyz0JOa/Ox3ltdVWDpDcRk7phVK6unRJT73CEbN
/yIYy7rOAN4ZKo7dFJGRSKi8+vZGhu7LAyNCxneWhuPkenGDhz2S1RCVdvnVzaLFiwqELigtPxY2
WjKczu8TzeETi8rsOJrsBqvHgqulxQoXaPQXorh+rzVsiXBVfF9puebRuOocFb0+ERdqI1KlnwuH
QtlhAEM9KlpDj02Cya5sIrKXre+Wi9PTs2OPbS5VHrjf+IheUaR4Ud+Wr0XenLTO0kMyBYLIChqf
82PKX+aHRg2/SHOkZri1TbBvcz51NZA2WZn0/NfNyovYWjz37I+zvAIB5R1+fcRzJqhL+kilqDbs
6h9nK2kSNZwh1WTqO8fP2lsq9cuoP7ilpr0crc3zXgpcWlCVff/UcfbzDNpZ4lTCu8oB8nPhcs5m
GtKFKpnnDtyvf3Bb8xrAYJR+swe0yAnhTkcy867pwPvWz78xrlgolHEto/0IxYhkCZ/KFBNHfnG6
e67ZYxj0KtnGoEqyQnjR4lfuJVVOzLr4r/QZafJxTtOqRBQ0cxazwejeVcNCV+/dF9GJ4h40m7Or
jYr1cErmzuJa7R9nwR9Uw4R9dkRRHmD7dG+OrpKiWWKYAgWQZhIDRvGx2s0WKna1leOcmqlOtsb4
Xg34kWDKz3RTdqS3hQqxVgVHtvE6ozq3eMvFAo8ehu9wlI5gZYwjoCn9BN1JF+nstwbUZPYam5P3
vjQNf71faAm7En4HVYneDTQ1P//mavZzgYauTg+2A/XUWv8Ah0JnMXZiz0u3HIgC/pymEVCg5mTx
vMrx0wlEPFnt5KCH6Yl9c4LpuVToCrIxwx8+dEk5DUUybE6kpnk55SlbSK8WyMk6Av8282llFz9Y
mfZsIAd4TmVRRZ3R3ATQKz/Nz5XR8o3pEOv74pk8we/ZWgqWqvmauKYsvpwMLZxdCD4kp0/koS0y
PaQ25sjDY8H+vblaj9ZllTE9e8Ly2npiSGwB+LK2a0AMxceUyeFQ19vRn8uKNLoSxcKoj3FuduOJ
SXli1EA6x8vq925YNrJUYe53xj5dA3LvJOkDHVcwaRuHx5g9JATua+pXM9SG7hXssH9qaC/QXnFv
4ulIjzOxkft2FClnOGTSumzuEGkS5lrDKbOavWj7+jB1vX4aAAG8DcbTZJYzuQAT2qgagGJul3oC
Sda+9OU32ZdavOqp54WkbL9AIHEOKaKeWA0afLQqJy+sNQ6e1IPnscJqSE1JJqbt24eaIyRqMzPY
6Q2VccRHcPfuPKcy0pSuQkfLSr4afYPlCxqG8QoPqrmNynu3SnCn7pBIeOso6qQAKX8LMvFHmV4s
+5p7I09/1/ws0P0M32i3+LMlGVM6F83O3Yr0i+AL0it8Lr601Ml1QDO534J8uQx6xwJzcuWPvFVT
isZVpQmUqq1ISo4bJjjFQWyZFeVzhwKv5WlasnHHsf45y2G3DsZ+LbTz1pWXpfrKBBdm+RUM9ZPr
1Cw9+4RIwr1TlrxsufXCCAyowefSrq+kIdyz6lcgEMcE9S4Lgh9CabFRXYOULBDrWLXjlzlyuU59
PA0teWXWQQo4xBUYuVwufqKv5CdU1vCCp0Q/yYahusGOr/DU0S2zTxurYlzo7ouc8uGQz6w7fGU9
E2vLVdUm2mTpyTBNfVJ0e2sOdq1bn+zia5XObtQDtZ9F87Na6ptO2GLdma80Ul+dnp8ce3yCbXpT
rXweeGC2uUACpgLo13iJEkx5KknndsYT7xw1ytaoMSDAphPSfWgj2VOdZ4etQ9XDxjDS/YmWTDQ/
/ApldF74P7RqNpO+53HxB66HqYXNInnXlrDSkfpyk7Vww/s0QQbqoG5yzcNcNfuq0b832aHTcYwt
Spf0WXoEg9luY8SjlgJLX+xXzBxId/V1TMhrky+d4u9yZUeUiaZ+5PlUJqZZc2Oryjk7Y9vsg5E4
Ca9ZIzdX6a5Q+VWs2t888K7KIXQT+3psSfVnzYPrijo8WPI4GPJdNVCCSctOrAIcpvX4tjypvijY
+Dv0KOtkXDwIJ9qSr1+1MfB7LCfxxYMmWIp3n3U1P42++7sZ9VdBG/PEvu0v1Vl3avFKfVnKugt9
4LtCUDXnOemnr7Yw7v7U8yiZU3oz+vlF5gb8+mYPHHfft+vjh2jtRmdp9iv/0EHXs/Yny6ryFVPv
cizKvyOKUVP4O5ZpzXWrqXqwbkSjjXRKt3Nx9afKxMbXBTcgw0AMNiFfeKeefVH/QQectDZm1VYT
+nFaqyVxCY5DHWdadqzYqV6stJ/xstpOIvXs3PZ9tYVIiV8Hzc91nGXr+o5sz/uFS8aP8nauLil+
y/gxag/lCnPJlWQ4kTnCYd7KMTYYDTBHsGrEv6QQBFWBIdB1b/q6rYS04qXIs/yIT7C7tG1lPtEp
jcnQVt9jmr4wjCy+U5VfPG76oZuCJO+owt28lmdh9N2OG1mhkOF7NFrmoO082j8RLZsHMbP18VJT
O7Y+wsXQQAMelg8rH5mw8pzRN2imzb0PjEOczaAmkbOtSuw8raCDcsZTO3fqdcm3/jYRWxoyfxVv
GuE3setJMYSZ4MfBbjU4clvKM/7tDDa0RyrHI0TNIr1gTIIq+EFwdLYjE6uNes50KLs2AVOiJAWw
9yeCids2Zjg9nrqapae0zZ8AbYI/K+/HhLisfGlqRpilLAlK8AY9nPX8O/crCwZTZhxZvzcn0Y6b
AcBqVEcF6/p9Mdwtxo1MAIwWqN9mOsld1a/nBlYUkbyVEbwrxiDJFGjo0PXBO0GAyePWF2vik8IT
emJao5Hv6gPhGHLvWTrebck5kszZ8Eip7O3D6M4Es3bo3g++aaSo1tfPeV2MOPM6tIWQ8sZbGXRI
Oqvlm5D2uoklbguMZ3KVVxAC6U1VKNlU7a37lZMyGTptu1ZjH8SkG8v92m/WD6ZC5m50h/lkPLSB
kW9zEtfSBMahQOhje4nMyZ3jgWETVNlenvog0E7BRFcMyOPdMyr9c55MI3L6cf7YKLc/MCCz+Njw
rnK6i73hM7FGHDdGbY7fQEdgSGYOc+NzKoFjG02Djs5L+2sNhzNeMGfdZGDi2PNK9c9kDXMkg8q8
KmvYF0bzsgSfdZNrZjiID4+l108jF2lSeVLjJk/Ng6mhzN4a+TtoentPRn3QhemazmGHfW3v6Yt1
KVcnhbJq2M9I878lwU7v7US+/EJAezjwnn2u5kNu7bjNJUWLuU/zToV4ZZxrlcu3UjkP24XtHFm9
wtD2xPcgeL5StcSrIvrSrUfygHpK+VXp/tl8vJHgdz4qo6vuo6UvKBGAbSMderYy9EnIHePZEs2l
9ZzlSne+PMvJCJJhbL4mpwfpjVjq0k3VgMdiJleyzuazx2bnUs5pOSWiclL4qluJ/HDdnmrU4dyz
1Po9RIU9N8iWY7LwJ9N+mg2VfvljKw+Tg5iumFJnF7RcOfrseQePxjDyvNwIZzcAk+8PJ83gs6ST
O5wmturHdKrcu0U04EF6k9i3K9Vu3MjN+TJlsN5hqJovFGrOL1DwA2lmYzFSBFrzTXKmcxLl9h+t
wR9hiemYWZ1MJMuju3B/5xLuQvcM8+x3hutMyKMpX/J2iHx480Pza+VOP4kN8FzQduIQeL3cBUzL
KTvnUrsE0tHutdk6Ycao9QP5XRFrMmt+80QCPCJS6AChObtoYxHbWrm9lMLKvvjBl+fF8qq/INoX
YEDK2ftVUL+B4OBgLZFjS317MyHGQMZIl49cGMFXMw/0LbMpv5epaI5rapU/lI2AdAtScuttsgaR
lXuiPayjEVeth0t7lPWfNih5EAb2nD3HkrFVkRrXUU+0HN0IiHBry78fONDQJgfqPORWRsSKr+nG
flA9El57sbWXhaKWvg6b0ZdtZ0QbQegbvzNQFgTQ6Ev70rhN+1zxGfd1S9lIEulaXVbLnvGcNNK4
YevSj4UlkI2uvhQ5zXluXM2lsz7dohRPS20uVA8GE+Owrm0I4M2czq/k/85bbPFP5kkr3Sed4KcP
QoXsozC07UX0PZ2p4dXdUVl+G8SEoKZvIP8pXWbZes/2Vjl/05GQgJqSmEvMRww+95XLnNwpvbNn
O8W+NUGmRlLmfkwjav6CdmmG+pIS2SGJlOFc6hJHPiJXjc2jWWhpmch0wnHQDkSWjx4+lgAHyNnF
padFtPDBryzYnkUqzfe2orcQjezPcPIZ2dBakQcnAy9OmYW5Ue67Ki7kSldt1Fu/N1P/p5O3x2kM
2kgfWzLStEZENoOAUz6SbWfVLflPxAMfYR2dlpKGqdTOTW69KWVEtsRxANluN9COjFmf3qHtdgf7
YaSVTdtHhKbTuRMPuARKxau/7ZV97QS+84KUUzM173yKo+kMX7br4Saxk3L083h05dFXDbzJx2Pw
JecpKj1jL4I5GlO4qYUfDvNTRun6QrRcHzuQFJxye0BcALtwrbfSKoltq7li5gIUPx4NkSiWJvry
UdXuHYRlbIp5h8PqzdZFUsh0YkNEONffqudCm+w5JNX0xdn69o3OcNrri/8P1g+sSjrN7eQTGRKO
FkF4SGK3s5u77ikYKzcqynLn69lvIsr+Wsa6XuyiOjirM0eIMNpoNfHcFHb9wfSiCjsGiyEg0TwM
/HXvLEWzd/zgjGeAXjF3zr7l/Pb7R003FXncgHejgtcRCNB62twJ9yrfrEc44N/VpPj2AKcR+ITi
uVuXyMA5ePDQJSIlYd5hMrHMbfToVn0TjwPPQUqOeK1cY78xyHdyqfN0x/9pdVVclOaO6V4iAqRt
PulLi6rrsDUJCuuIkqtotDPnxWE5UzJCEXMepUX/x1w8oryMa0AbP3bBe4P+M9JQxr0oWsAdD+hP
WC5W+HgeW9xj/HPrU5ut9CYEX9kEixWAsKPCYitx18x1Zz9CxQDcU/X6S1JbbYL89tV22sQHuW32
znkJsh+ef5CwIjaJ3sgL3jbtMRvzz8aMIwUdAKy6UHndefMnFPi5/552zovUjCxUisXooN0sk+Sk
dvmp59U1K/nEg7nQCriJvS4/3EKQkbbuCMHichdPZXpR5ICEfZGe5lq9UKk+VTZD4rZ2y6RJ/W9Z
OHO8rY8zPXuZmhEbUBFg/0/N47q2eYjtmGxA/DymvSHU1whqY5NWIXQMA1qYsFXSPnLrf5SAo1Im
j/G0AFwAvkviQ1abR3LLQnrEuNWdNqTBC9hcUTM6y8aI27Z4GkWSTd6JUQ0ua+Vx/Kj2udWa6jBk
w8kNWu4z2EhUS21kkZ41OFNEePZh9hr8pOKwWs9MHin752XXtdwmKXa1dW6wg/GjYQY2nGrSqBDg
oxJH7BrVc7Mc1NqF8GKYYCH0iBj+Pc9+veurgXcNUcEwEfnFDCJkUHacMiho2vyyWfqexOU4c3/O
s0+jp1Iu8+CPh67TKlEc19XfTqUM7O1tuOrYL++qX6fYyzuOVjlVgLP87ANDkR23tlkcuhStGcCu
LqQP+kkON69NztPdaldXcODV5Cz70xRjYU2RXLAgPeVSxmiWv5X6MHwEfUFww74fySLYeRIb7DRW
O3SFD6ebZb+mxSUo/Ji0XTihdhpDjQqIqZnlZ2f8ReLwk+J8DntDqkTr/eeqsdJj5izntpa88HLc
zgtrUi/Vn8Ugr6XDyJVD/lejLzc6kKOY589+URd9/QwI72okgjomTF4ykyh3gL/wWRblnrSOyO34
pXRoQupUnYpx4MJdtHfNvBJAwk4Dib8+niFdhr5A2QXnydQByIrLWjVHrfAPjdqys+LPzeMRJw1A
rGeRkac97TV1sZlTUQTZJz/AUlq/M3cIq/Rdzk+Ty4niba+GOTLpH3YFMVXMRbsBK+/q0jMypNa9
KBX+lZVKmI/nUn5yFBHbR4c4sdbA6OGpl4KKdLHneHXxN2/Ws+u8+yPZuua3s/6q+nfWLTR7tIPc
Bz3nbrstZ5LYGq/b9f5Xr2us2Q30E8NBfxQLQ/M0aMzckM5UDWca/eTnovXkcbb1edNHL+yKYHnr
7RVXWtZWhPkQaFqb/tvE9nzXLOaL7Y3rVT4i6WYTa842/LUX7ySgAdvmeKtp8XYBvuWT3bFroH6J
tdw3zm06v3Vd/yRL7ahk8XiqG35l5AzSNBIWnHvtdrHxyG1WZsXl6B1ynTaUvTWWDf9ebrabuNo6
d3wG+rvVzc6mMf5oHAs5u6ZG72oJjJ0zCTD+4KwXxll2fcfv/ZcriOkHWWiRnY8XFIUYKavHST6s
/i0th2WPwQUdfMXgg+OXjcZXmmVTRzff32f93dOaJzIHwhpLaNTnlnsjqdo9skBmhDu+2hXTYZe2
RkqujmUz4i3NvobBXi/e7OyordnXgaLq1pCdqAcWqr2Y5vOmuGnNfUXo3qGfl2CHOGROjMV7w1US
+4F11kv91nUfsyIBsBdvleaF/TTE5kBOQKMbp7m0d7Ngw9Zs/zo0NVeiv2Zc0k7tpztG4eUB7xqY
DuIXr7a+uEd8vddCdxjmdnGu5y8dg1zGLAhMgia4Cxzd9DLOwtdSimlM3HUL80wqmCkFmEjah3tZ
r9hz9FijmSGX9TVLz6XpjIeaPGP6EDJdiSJUdyPwvsoiK459T46DoQqMr8gQT4VXRTk/hQgVgHcF
DnAURYtlbSdJLuPq93+1fFnomLW+16YqjVakUgup0J5xaJit7o1gdrH8BerQugUFEA+hV7ThlqEz
t1zt26E2rAItP1A8DAnpcKQlrpDkl2BadtKnOMJ2plNY+OPwlFE0v61u43FVl9ShnnhZyuAnnsO9
YU44vf1iD/7uc621J0YJ75VTHTAuHYzOv28krsaDPjKxCv41ae605f6dDKrD2LOrRcYc5oNVJEIO
70KK5xYFSGRtg83wtxgiASDmavSDmTj2PCVYZv/JKaHDrfTVYWurX/maUiE63FdTRV2FQucn9Ctv
k3cP+REjB14nfb0C3X736RQ1xu/7wqJqygBP7ejl8aBL5ygQF0ZlZ+eR6uRrCjkYyZa/1ad+qMQ+
6PPftc8qL39AargJM/0Vgtqx2VjDt4JKWF952sq2IY2CpzttYz2rLpqHdppegB2CIMH35E7liRFb
upvbad1PEhcxNLg6ymxr325blLuKP7M+YhjH+Vi0Uou2etPfM+Eb4TK7T4BzqW7cLogeHQoua8z3
DVCJiV1rVPiPlZu8c9MWBGvCuAKg6+5lM//tAECGo1u2UVpZxm7rszJSlQEVaXXUU1Vbt6KchyPf
Wh6qwRfHQXXilEmL86YjLi8d1RhaveUdXGP4keZbt2NgYcazSvNY6wU5tsYrL9+zKhjVMMfKqa5M
I5HbwG53YxKW6tXy5daUj2peZzo1Jc9zrZd/XGUDspW5Om1tRmE/jTYTPGKeCvhd+Pp0Jyk2op8U
4cxHuTj9UXP9khdRVFFbqUd5VxrwG8oxetiIYossWSx2qB30guHrWJCtrDL9D1DGT01Q0yGX3xsT
mgPTmuvIVSQRkAz/lbEyejZpN2KfYdSLvxDhx9iIIF5Za/EMaftqbTb7inbSY1E+UExB+bqO6m31
0u961LWdrbbgQmkIn2Vg9V3gr4sCIj0x17vXlga48JU6a8Bajpjlyncgrv6lHzvnqEbm2UjBmDCv
+rP52CVvXX1rXbMhu3Zo/ww4Aw+LqfSLKbPg1zr32mdbNctXoTcbYKZxZe6ZMf0X8oehNS6tzvbU
ufltzc0XDeoFQ1m+Ab/d2tdFWjPDTzYWCE3DZpH4rY3gT9VZcR5MTeKZSkaMoSl+iipAokDJIKjF
8ceXdn20a8AYnjm7L1lhm7Hwunc3oJ4pTR91gZ1OSb/42yFrgvVtWFRx8KHevmNgvQpDL36wRFGH
Bd9naGAuFi4/Q6In9lNRdEcPimRUqhIzKkqWFMxraOHrZAgFbEVYCSpDccyH1YiVNRfHNi93iLuq
x9Tr2qa1usFP+Zk6fZ0gfeBE6zezj+acsgFnRB8HnToF+mXN9J8D04NcM3YaetHBah6zKd4eBPkL
oJDRskJWsK+93o/7tq7bA6Z96/9pFtX/Uq71/6MI6yFr/9+IsP4TqVP/+b/+l/9JgvX4sv+ePOX/
CxAuyKEPshLBYi6eqX9LnnL/5WHa8UBaAt53PODE/0OC5f2LHjgmbhUsbAht/13ylOWQV0WQByUL
hh8mGPb/jQTroa/6d4pJLAcsrDEwIXDWHdSw/0Ex2TpEhg7Q+Vg5DfO59PSfLhU7gnXTOmwmQ/Tc
MfL/Eyuc0f9/+GdhinoOjGwWhFi0zP8YqmfaolK2wbS9SwemyN3sl81R4JD04iAtgzGmGC7dS5uu
XfdUln5L8zxjvgd5YTfyXDaao05Me2u1sya2Kknae5TpE7nj25GODA8wP9s/RsbkHGkYY/kIuEbQ
7kqm4fo3enrdOnQBrpiT3gP/jR2r7Dgt5EQCd1Wl1rnjRS/Ckv3cZ5aN6x8NJbuMsAwVcVbpAU5f
r5++pqrMpx2R7JsJiCif1XO56t2rW5ZVGk9zt7knXJncG7zHqXWst8D+crSR8HBc/fnKt7bMIxfA
gyqXENvIZ2hKUtHJTuF+jUBLa7gHA6BTbCfYJK+M7lXhnfNpwigQD16tqtBUyp6PQyoW8dIHRYq7
OZsCMMvjeIdAY9zgRvl5RByT/i2EfgOlkfextmXzFf1as8uVS7Kna83el2hEb2Mn7+32OWWqJtCe
tYv22uPft0jztsYanz9uAhwX5cLdkxvV92w07ids4TRpTOWSSE8m7rff+eqmN/78a+xteKwOyMQ0
RmDNB23ngtobYoEpfgFaEnNiS7JegFjkjC58Mi79aNCEaRyQHPHf4V0ELC9FB0cHJoEXbmtGaZqa
1uuUVp6zg3hgMQ5gbJpknT0gKJnRzrK9COT4DHpnml57Ug0ff0TIbyYDdIhyXZuIMoDZd8Z9cCqL
oX2qsFjQ17WiePNslO67MuvnJln7tPyt05P6hGJL8oUrrTah4FhDpyK5bbZOdy+aSu03+A0PC4i/
WexfSvbtf3yoZoZ1QuRYIjaxs03vELWNot0Ndj8SFYD1p38Wett969B9++dKs/ndT+BZ+t1Q1Ca1
8US92974p1dZ7lSKEYAyN0jVc9UbVvUMImqoEEeIhQ0r49u83A+DxfOFHE3v79yKGtjWdm2bcY5n
k2LhWZdkBLyLzszri8Njz1NInDd/GnAL3BIWkf/2H31SVqcDvifGmzgY+ZvTbfEwcqjKd3srqjuQ
IiwHZ3DSG4EHTTYeIfZ67g9GxdkjkF24/a4D66B9KqAd7n7LJ55mq9i67wn2uZVochZ0FvPIp26s
nv+ZdRTbMLEYIQJKlf336lDCxKmL5Yk3pXWoYTzU8SPbnYY1vs3Xa6N6OF+9xajep1rxqujdsuLu
H9u6/PAo0qrnmdmHeCMYUfSJEpiQuVt9HsgyCIoiLt2yfyMKTyuOci3pk+UKgPG3CXXDIyl17HXU
i7L5O/Ra8U/NSOqFprRzvvPG35CjtcawY7F/IuJN7bRs8z8swBvBbnZ6+y2ThffUjoZ+lWt9yDNS
PSB8LLppRrlUJUqh1Q5LA0hb7x3LyRx+jB62PcMdd1vmvFtrNR2cjF8VoXyhJZkhDwC1ngOkOM/S
oeEfhV/oISqP5WxVRvoBFHlUSWVqhXen8nprLPEP6vF5IPJ9cfZ6PRhH5C1NEDYFm7q1sJ5yDuOa
ZZs9vzbgFuK6MNs/Jil9IawI91634kDhqXZe5nxOcG8QQKFEZDX60fntX8Hv+erJQca5bRy0Ze73
K8yqo9eMv5pB3BACI5Aa5jzWU+1VK9GRk5O0xsHjFxOsMmT/LU9g8GLcQ+9zMey7Qc93fY5Kxi9m
7zr16cDjQFukEIiuhZEED/EtuvQnr2k4WFEXo44Ys4IE2/wDC0lS2DQidQaD3nvwDCtMJF9GZjyw
ZR+NvZ4fKQyRbmSnEerMg713GtgBKLeyj2sgd7VKL5uJ7sK2uQuwNiEERlkgUNSFY4paUpfIeKU1
nK2h5hAbS3Zf3kxZzSub2eJkdhyj5YaUwLScz81b36yaEREye/2Q9yZYF3NTR4Imj9lQI4NlGpKm
049uAzujGocBj8QejaqbZAWs7FHApiDMRiay7Mu3wI+tdiQp0vpj+gGJ0PWhKUyGqb1Yv9NKAQVN
c35L+ayjH9GbXWdoF7PM3iyM6Nz8iHFgjITboh6iQl9InMFFmQNI2/Jxp0+Wf0fBpDl0APJqZ+4p
q4hGHFPnrkPHicAbDFi+R/Rp3h0yEIDuvrgMgXOYfCx5uBGezALA67gA8s/scp91a0kYgLky6q3R
RJOLAf4iYSBpZadAqxzJNclFpVVNcdS64Fc5gbkL4Z+VjHEmF6gVhDSGFNk23wN/QQnA2ZM4c303
1KaRmTnokpYPBRpCwhXD/7BxNGmdJwAELaj7is15sJnkJJOO/m1PsJ5zYCRVvqPmQqs8LpnPj1rN
BWYFN/sivgWCWrERGcseFAdSbo7VScEjf2sGz/jJLCP7EWhd50aupxAxGiv2rXJdbwpkVIyE3f/y
2CCc2H41P/O0V8ZO5OxX8MNhTMT2EcIqzFjpM2TI3AqVtcK1i/lZMnzru1Erw7ycczbYm60lPeIl
tOKyuOZZVXM2ZlsW68vUfy/5YByUnns/OiR6CZaw4l5RPXJNVNO0c5fVvY1G8FN3CJ7xM+2xaCja
utojRGrdX04VDMaF3gzdtD9mmR4KigU6I1RJ+86FwMTK0wU5p+U3aWTLP4EszDhATsLEYNWKT8fv
tqgiBceNpELTHI8GClmmotIsEju13CkmOgiFjqnXK2onSrpPvayHJ3jW4N8aNjT+rtEr/Z6JYZlj
TW/40OacMv0ucT2KLXcpuTrl7ceJqIx+UvlNaEa/T80ZqYw+VYdNn/WTj9s1YjRqJaofhrjOmJJF
7oJW3FzKf9W614+0PBYTePOdO8klBNOtI4hGt9cqeaVbLaI6nzwZthXyF0dV8lXKdTuAiQNBQ3qL
cdSLBRi00YOnWRka/sYUue6tvjS+ZGdYNUci0saosdmBhk095oeMZvOrH1344mIcWB9NGhp2IQv9
w5uDvQwcCNMMjQ6prcRRF/CQQqVx5mD7dNjgzvaVjZV3ykzRvvqL91nUCoJlPxmYRaf+UI1d81SA
ACHbxN1DhDf2Tmai2yO/yXhTPX5ArtiGQOKGmadc5n2AOeTODvChDBvbwyDNkqVwW+8QNTochwz9
Oq7DM7IKtW9GK6DYqSdGKQ+3OhLa+0StfWeSMkP3lO55cJx/Fp0YOETbHMISn8SIeFy1SSk8fKxB
mxlXvO76CXzV9pQDIBB4+0pk31kqxG+JuVXgz5qao0/f/rQxHGWmmO69SjF0yLex59W2hsp7GTRF
hZW5Zbpn84zUvS21Xytsqi9d9YqGJejqo2dYQXrwUFHE6P19wE0CSgVptefeE0Cu2A/85U7tkTwP
w7z3ZtQF4KvUyXddZNjzjHCfxeSdowdgHZeQw0C3Q+bk52o8bMZU7ycNIljU9YWi6yYGvOqL5YRf
VNuV5ja8D5YF0KwqtfVQ9np5Rmow7IQ5W98BjU77125TF2rq4AbjeXK34Vb1wfzR6ZD+d51woabV
/427M9mtY9nS86sUalwhZBORzaA82C252WkfUSSlSYKUxOzbyH7ksoeG4Yk9suHmCWxcwEaVAd9n
0Hkjf0nJ95I81xIOPHEVcCHco4a7ycyIFWv9//dLUfUAHIP2ndfX3oXduIyVu6z/hRMlc79ZuEiF
g55DmjeG5UpnEJZWExORgvgSPV4PhrmQspgaPzq5wS0N48j6GLp4ZnTjIN01JgTatWyqYdeJDGNn
Pxj+vipCr1s5o8dwDVTWurb76aEarCrZ+WlEJkjjWOOVMwgP5kjoxc2JA6dqWI1JWLpnelbHrJ1B
gSF5KSEP9I17iPBRXmPcoB2W5fpAbt94KHJaz7r0km3mJp8qlB81JnuzP1elL8Sal6qPYsRsm6iC
aWVjZ+ST471I4SVDpUdBsZulDtK13bOoA35ExGjFE3IXQBKhfDLLQUbj8oeE1kHEmBKO6bSZIwIp
ZZ3He3Sl1ibgzjyBY3Gv+3L6JXbajETaIdFqQykGYLutsoshKMQp/Z/wvItQoHR9fBM4UXzGqm6e
MUJSl33cmGjVHbn3vRq1dqeCC8kqfqWGwt1ayL+pAcL4vRqw3rg1cSu0BaMLVMZ6oxNbfkIJUN2C
k9bnjJP7I+SxdI+v6X1iZ/WpMdnpuVJ58b4Za73DYIK+2wj1XiBCOwksC1YZa1C1SZmoMh43HPhu
ICUu0tZioyb/qNzSyKfQp/u46tyBxakef5n70dmrwqDQoD8bNZsoC3R3RlRTs0W93SP3ME1Almz5
+9Eix2IxrLbnRoQgY+l2HLzCaUHLOVCE63wod3ZT4EoBz1PxojEVYuUzIiVLrlQ30PLhwRScu5OQ
p7aD98YmjlKWUyWDFqzz6T5tzfBtMDrODrWndZHVhXsTkrH5mPhk761aw5ivcqO54gAJ87bm3W7R
FaLR77NFzFcjhxlb0flnQUKtyCi2NM4AriBtSDzJ1apiwMnN/EvbECLSFlT2+2wQ6VvHLXt/JWSI
QRVLCQtYqPwlwtM2o0NHsBUDQ6Y8W6tO2vUAgPBzXSKuzOEr7NCLyIaZjIjaXVEj3V6XCq8KxyhV
npGC5IKe52h5LtrCPZ10HqxqBxtRBbT9SgKWenCmTsGaneZDppewVKPD69/HnZwWaTO8iZADBk3w
Bv3SNinR5Y+EXN7aYVp/gMBAEx/dwC8mgX1bNYXBKTOH+EC8lc0NSYrxdUfgtL92ihEIGPMu/1Gx
FF0bhvslD0d23T6kCI4s3QMXthpcUEzvrdsphDZKK7qyPzUoGDd2ywZHGZBx/kSpyPmUQK2zaLbS
U93E/U40EYp0IA3htkbXCpA0QQ8d6rZkfsgkIo2hLVot40jZMJ4XqtO3bG75qR6wByCDaQGf18hz
wcBV1nociuwduS3pRWZn8TWE7PQSxQERJ1U78+3jyuWyHIKkSRkjIYvcBg7SRg5ADYVCY6TJZ4YR
etdnXWx/mjo7vc9ykXNhJ/cBh+d4qFRV7ZOiIIur8WO1df2G3rtO0xjqZx4Ox7YJsC5lkZuPp11v
qnezO1j9SYUa7LbtuejYOFKbkAqDcHNO0zGHQIqps3SqAdjTovZBJDLq21t1VBMN1KbxMbE4EyHK
tZyPmRlm3ZqeTR5trLliigEvss1OXNy55i5DOvCAvGGoz1M1zO7am+bRPo0gMN7D2KvvDZHP79HX
LfqTEhUqjxF1Kd8eYPuLQRaAX0hVz+VZmk7DLk+86DYCDs6Yvk2N+aSh4nykOENyUBLMWq4EZvDF
9RF2MDJ4xEY7Nz/QnTJCuKaAT93YDm7r3L1m/0aiZAy6/Dx0iBDXVYH4jjtr0vcpSTWHAT3RImdb
+lsq6/n/uVEVn9gX+uh0EMI9MvXsqw2rZfM+TjuGcFZkkyhT03I5maN6btZtXPUH4c31NjKN4Tpu
hbuNc4URxyAk7rarvOxATFxu4nJS4T1aDRoLSgTIiBArCnoN41DZ2Wlne8Vt71i52kWzSXdNtBB/
gFBEI5huF9Haym9tAMBj7PFrzaJOmyKCW79uyaL4OMqMDabpSjoRkV/Qi/Jy2FKLftmsDoH22wpJ
dNR84l9T9KueUgMrUvUBiH5wBo8zGDg6JGmVbjm78UMqxRa1gTkLEzOrXKQYAQ7qrdQ5Iz1Tz2t2
Jv4az6TNzev3qFYQTmJm/fb7yVPfSS29EyvO7VPPCw9hWISMmRPIyqfMHIwcZubQsFuvnABTTbVG
vmzOJ5m2xhRlOEPu8iony5ZPAfjemFbR7Mz5Web3A2q7ahpoOzHSFPMOCWOKkn3MQ/3WmX3aM5M/
Vh8KqfiuKqgw6CO8gF/NJLfyM3rWRvnetgptLZoUO3vfmBOXv2krrz1p0cxht0iyiTc4DrWdXmjl
W/UDmXy0YPKADuv3Vg79K74kqyUXjr5GE2fQuwAcozNlGLn1cxiYJ8YgcMI6qktGeAV19UEomx9g
wQxl7PfU27Er6uUzfP9K7wZtcA0cGNZ65yBao6laDnW61So0nf2k5noRKjbgq0861EbjutXodNct
14nOa1UVGN5Ng+tPo83Mz/DnApXLXDKTSK4DSf/esLpsPLJchsleG75MLwQ0HmcfcVxPcUuMMlHo
iJIuvTRZevJzlDPdLYW/bm8KZwya96Y2GEUOpYv9wOjDoGX+K9163XjA8i/IgOWNNkOpskucurwr
vN2dc0obEJBkkeOCYEvXxWXSaFaUnvcwnnljhBQzcWzadp5jB3I9iKrotrFT8hGhMPD2LasbRgqk
JtzHHZoppKb5uXAYrTfNKG/i0SPRpIM9mitzlxbunF8zF2Mg/zcGMhHabaBPyzZQLvqECX9JRTez
upJDYTIKLbX68Gy+8hc8468M43geYIPgTOdBtxyew1fgimTAO2Uw80YYZNdXxWjHJv2UnmgNcBdE
TMLpxpj249d8ApY9m5LwWsYS9+4o+H5MZV6jQiimy66leEItIKoPdO/g3AfcDV8ajncbq5vVQU4a
/KfXiwKkfwfEYTfRakGKiU02G/KkWvs9498EZj9jSoOATLtWH2smdQPCu8W8UmMGslYTE7yCg0vr
vZeO6N+5tRntfLM2D/i3TaabDl6/n6DCXnNI+Hi+RwKzB1bLspkFMa35dP9LXIT6b//a/JtZWJXJ
9jGtOAPH3NtlcxpGaY20SI1vEboPF7Y7PClO6+sff7O/uZqQ+mwIJB7tBHsZRb185ZpHDQn1NK/6
xKKwRH56Stc4+hKpigOEzwQq+cm1NO2XoyeuJUUrUAS1DORMsOwvX7IpYt0t9hAWiSy4nGWPOxJ/
PvrdWVVgOcGPo9Nwr4Tqq0PhNT6u4VFD2u88LXaiBXG1IjzB6n7yxl7jtLgEYBhAiTIQZODmvvoq
ihp2V82GvsoCa8RLlI9v8WVTLjYY4H9GUVuu6Msb2jPhldLfhArB0/Tqivuw+MtSm92K+AAOV7hq
bcb7IylWP76+rz8UgB3mbK5Jk9TAqv6aiUVGfZLwTEE1NzTddoNeUbYlELgnszgv2Rt+/HKvb2Re
zuI+smwmpMwB/Fc0iWIyY+S6LGLV08YTjzGzB4IXluUvSFn0QQAvTSg2BjrLEN3czY/fACm/r75Z
Zp0AaMnQImYVKOPTnz97luKBPHXMiExb5rbucINms8CPLVuHCaQIr6g5ZI/6EXfmTuEV/RDMGVJ1
FdYdDT23MWgO4kjzVy1DxUsN5SGAYeF61ba1AMGsbA+N4zpobVxOEqgjTbaW9WNdh0PMGWO25pPR
TgaXA3GE+CZgiUbob5SWcVKFlQB01LWs/d/GMqoHTLZhkLDUoNJmxGTRm8a3Q3WbrHMx6o8eUPX4
rKCQtS6ZRDjVRkD1m06arDXat9kwchEhmZvle84WbKhMbpgO4jtl0217gx/sFXC54MIEBdIaUjfY
eoeAX0vM/Ok2JWb7rAY6csRUwu/ihFIKBYPtdkuag2nuB2Mho7VJRDVg9TlvvmzaeN/aLZeSdS28
DyuU17s4Mb1D3mgawbIFeZDg5Hg0bNyMa77jmBqAGMb60JEoENwWPhKLFWLl6GZu2vnoiqllM7Uk
b0FlAVMpi/57dk70FRt65vYUIa0nyDiI1DR1X1QmqaJLP+rEuxHYf3s6lT3bve4AcWE9R8ezKXHN
5rvS9vg5dkwnaWvNNYHc0qekwhoUUUWltscXRZ8m3osx4bsMmObMJ4EORXva5iMbNCHJqFq/1SOq
Tv34MJZSjLvYbmmlIpkCHdGag5Gfje6QEyYQ17SvO3/CXdM//YQulrxIx4Am2ZR6qBf4Qhz7J8z2
nr4Elw/tMgZvuGlK3uxMjY+COO8j/bYd/eqDnpOW4Q2MaDrNeGRjjE+3lt1w1yQGc45JDPVl0KJo
2QZVGjDVF959kI4XOimYLTiITi9NR3KAzDC0isO3Km0E1VpyYXu5EnWfbySdzUcTi+JxChetJhwS
qTZBXqBc49iE3/HHD+sr7cMSOOhwwHZ9ll1Azk8g7WePqo+ov7LNgsAjHVPTh8wUj3xG1ilPBsJY
m3V0mRC9aP3kdV8vvmifJNusy+sDfbNeVxPWwPkw8Abm3ZnP+h6KJYEEBsn4E8YXmJ4XizzKAhpa
pumrhYiF4uLlTkdfVfZtUjYraQv3JvLN/EtigMA4iRJfERNUYAxeIcnDohbMZnnX8lA8/s6v2Pel
47CZwYhkU3vajJ99xbM/WXhmHAY3gze+LSfKeFpN7tG0gKqsbDV9RlbNd/DjV31dVfCJUcd4/Ipv
xPVef3BmcJGP553OiPSSM9vkfMOqtYy7M1ghfRj35k/W/d/sc3xO9BO+gZQKQQtYpBcV1MCzO+Yp
Y+A5QvU6YjesoPHZX/ypYSn58ad7fftYhmKPISQMtQ45Qq9rpgLRit+OCZF1PkcRIkWqVBzBPszF
w49f6DfPBx9K8U16ykR/Yj7R1p5dvKgLC9lIpHLgzNIHhccQGn6U8Rt+X0Lmbzwg50+Cjh+/Lk/+
qzuXeGyJHAoClU1tKu3Xd25UFo4OTCBGRovz3tD6MEmDbGjCA4pqa8nS+YyqeHxU4FY+KwHYdg3/
Rt+j1I5RAHtT/ZmwEeDDaFXUWcoEcdpUgZ8d3by331eFm5/7I91NLCF9cuMzjL7P48UDUAaeB1uG
7h5bbT/RyETLN2xgJfX3GdlZSHaQyh9wIinoq4M/3duq18AbElEn56zO4JRqp3wY2kDUe9LUxlO0
GYVHeonLdjXFuGrvSt/L23YdyRrJN6Z1DOl79+l83VEYiDVxCJz4jT53YUjRE+u++FbLMqQBnFSH
oZwlyDWn6MUJghtWbeAU6CHRXSKKlk/9Ax/JK9v4U3NJ2Jwr0Csyh34r+4mfEGZVXFwaLby/1A1N
xrjz0BrE2jhEkm+111aoh7o858xrabA5sohKi40TJ10I3ABZiScRq8wALPCg9P1F3Tf45eNZspAV
2DGvNPoArN1LIygKG/ztzGw/J22xdNhi37jSKm/5IMh06DlPFAkQrca9SjNZr22y0t6ZRQ+SyVb4
VQDSsfFPngHhk6Rq41wrnCEY5WW7qZqqkydlVUx0OIUKbsHpFO5ugqB5MuLuv9NVPNwQZItFzBMO
Zi8AQuqsaLDYrKco8eJt4XuaDJ1lZWpR450wrvawqpVLpvaUyFauvXHomzNs+ojTqkGdfdsTFN3B
hnUtEOn5t6YQgY6F/lBFw3KpfI+aoApj6rFvf59JkBeeGYT+eOcxnkB57tKyvBtBDm5czyGxAvSI
70Ag0uKDYD5zDbUypXskjWD+iCwmPStMgZukr0RN15wyd69wse+GyR/aXeaPQb425q4LLpKCBvSu
yVtdb1GB5PlFPGAMAvnngAdTCHxIWLMVN/M3+cvcTLzlomjDau/kHh3rbGLrpP1NaPaq4RkhqeDp
4iYNrsl15TSlf1ZOpBY8Pfm/C+Z3Xeb87zWf7zme75/9YxKQAsp7tvotPMGXFL//+Ovf/fovYPj9
8esf/urrf/n6h1//DYrSP379h7/6+u+QlUL4+/VfPYcCPv24b8JSId940L3JTka+6SwEP+v/KEuF
Kd8ozl2ObzqkA5CxxB8VlMXR3/61cN9w2GavIlx7oWWiHvkT3o97CfTfEhrCmo9SVf0eaam5oLj/
fMh0FIxJCE9sUSTX010ylvrk2f4xE7WAtDI6GAwN8bq5pWFBoJ+DujhpEBjl79l9qvIhTEmU5Qwq
7KZ/oH1jMTO2WCztn1QFr+JYHbV8TezPPuxwejMwDF++H/pFdiGc+NAUKisnsmI6CYkvpYumt/WQ
CY9Mecea8QXS4S7qm3GwZX+KgD52PcIEkoAZoj2IaXaXXnBtbqQz6eQ6NzP31uxTgJobNPxxJNdN
z3iDKticIHo+uz3+Qv/rqSp99q0iGSbWAFCoTUzzwo1dSpFn36rlWFOK8Qz3X+SORNDVyKHWfcJ6
b2Orn8r4E6gcD/gKCp8eQwp9d1+fjMAeRLaJXfJoCdFyZstZBcDmfhL3stzcz685+coLj5cOGaMr
E9nqq3cX+nnmu73d0RJMrJGlImcIekhbN8r2E5kAgu5X1MiIMxlFMh4tJsde/ZZcJwb+QEyYDpio
VY1v7+t3LSz/11XjxdryT2z5MS36Xz/Qr//br//j63//9Z//+ndf//75MvP0z74vM9Ybw3IM8N7L
cQki1sL4/yZgF9abJ8wujzcGGAVI+E+rjPTfEF5k+j4YFdM1OWD9aZHhjzj5SI6ILimx9Gt+F0N0
+TzP7jiWKhZAXsKXvAUebPtV3ywJaE1MjcT1sJCOEUWUmpOVKKvtJAfC1bKySD9gFelOaIRhg4dV
hTuiJn6YzXsYP+t0AOTQ0GtjCUqvGdiwrVddUtw2BmTtpMz8D8g43bdeF1h32hycx6EW9zIi7e73
735X/9ggtewRP7q//uvX/yW+/gcsEv+w7GUvbzH+5fdbzH0DnlZZPi07m+ant/gBvt9i/hsDpg+Q
WtOzEYg4yy7yfSdzTW4kg3/os5kZgKxZjJZGPJuca7xZWqg21u7l1nvFpP0Ro/bplPPn9VahpLEJ
tjC5xZRBXPjrkKdYhpUGHj1vOMbiRcI5HSLQNeVOO256gmLCZdhFFkO/bUTTXdah6uIzY8ZXxRQv
CbMTIWJGymEAV5egR0W4cNQOiC+FhKW1cl0/vu2VcHAoxO7AWDiK3V3UBiPnrsQAWTSaBgqWxAq7
hT7Yo4EtZ4wTVmW/dVCiPZpnDCaYgCMgtYlg9TvQY/uZnQPxmayK+2RumR8bZBu/wyOLZ4AmLON4
bbwHYRPmuJX8/Ixp2txs7EhM9EVrEF4Y4gemco2ODoOjkk9wZ4AhOTpfs66Hh2qUI754p+puOMgx
2o/Cut5r2LY7Bihmti/89tov4jzbeda8qcc6OpHUu7tCmCVQORMk3Yxp6d5CRz0B//OI1q61dT9W
SfuxQHd4Ug6Sznyb5yf/9B8zDsQ/fMz+06//8td/zTJO6Si+/uevf//1f3794/OH7enff3/YHPWG
FgXWEfrkRA48NRC+P2wOD6KUeJTsZQ7BA/XnBd0ECr1Um8SUOAYlyEJw//6wme4bspYUXRdI03Ac
QUn/jgfuVZgENNOl20BBi/EX/DRNjpcFThEvSZUJakAEchCW8XJsGI+DdrFc5Kkd4Z2bmubIYbLc
d57RvYvttNjScI0OqC5ph0snPgG+B0C5Rbrdc+w6d7LoYSqb7hBFtU/LtD4zu3RcxaL3r7AIGYc6
m9rtsyvwFwq1l90TckqUQ8OL9WoZWJJHxff1vE4bKmnGgRnn4IUDcEATqKs8iAGSco5d2p0rQFc/
y/xhBX2+F/KabKhLV8jCLkMH5dVeGCqBymgqwDdUyIQAKj5abvHRN/LhJ/2ulw2a5cO9fKFXDRry
KebYC7JwK2X2sUnCJV7Fv/7xF/iXXoNPY9AG4u4iFuflF9hCkCmiNg63ohKL01YjC8bK+5PL9Kpi
ffooS5+QUwH3ruOqVx+FuFGjnCsU4o3X+SBEsrMy928DBJ9+19z1Tfe+IRbXRZq2I+romNPH/PHn
fNmt/P4G2MPoVNJjc43lGPWsoHdAj/lVgj/YT0uSOIf0Ym5ZgNO+NbGQDf7PDhAvj2XfXw86Du1h
GxXd6+5orGZbzwSMb6KuhkVaxw9RvqhH0dKjwnOvCl8xHFXyiLbisXfqdz/+uJw/f3uX+j7wMEa/
pskQ8tW50C5GQVhUEG9xgSHDqi8zMVtb6SSPYVfNx9RRxzgdgLL2lQ2dJnuQdvJoM4BBeoUePq80
Ap7YR2E3RzubxsTbTnqXkGWOOX092jyXc5I+GlpeFrGXbsops3EXiXFVdnWCPEcFhxwT/Nt0ETfS
if7cZ+yIDTKuNSyv42ynNniF+J0y649p4FwjXDyWjTp6Bq8s3RBN5mK2VskDPAPN3L7Rm+XV6PkV
yOr5iz4ohbBwr2EPYscYzaPswocAyTW7M+7DKfHhefJHRPCqd0YwtlvEOwh+IzgADgk96yjhpTKN
WltOVroRkzEfZQPmPoYrs6r6/BwK0THRgIefPpmVyIupr6czWS9rXizSbSFg/yL6TS/iVN/ByOdT
uQkRrcWcg3MavI0oIRGAp7is7SFfz8r5IFyNto3x3GZqEViWJt+cyDmsqbS3+USaLJKgTEAM5g9O
5l4Cnb9USVuepLok+zXt/N2kvGsnQI7BGj5fIF3p15zlqzV1T7wrYqhI7DyXpkLEb01+sRoFp1hM
gUcMlw/pZN+QC4y1wNV3QR5l29zlLTDVhYnJdQ1g8CQtBVc2ZtFV5wcww9FEIwfTa1XmxqavsElQ
V+F51uQujcuX/PQ1jsvwKfFqj6j3cHqPQcDaGiVfAhmV/q4gpB1GouHjNHIv/Sjz96qZpn094dap
ovhBFgxd7bStdtSj1Hv+wmYV0YyuyGYMWKojhCN1VnrcCuM8qrOBryFy8nnXpLwS+K3pIgjR5wEv
SwEB1BYQGP4zKNji6jp79Ibqzorc06f3noVusTeQixb5jJx0nO+H3np0AnFdj121i5AZrijX7FVf
o+yewnmXhoO1DvXSBTXd/ksX9+3WS6b6JO0z6HpxuffK0drGNu+bCeK88wNCPoBjbVTigLQyfVDv
GQlqpuZ78iOImnZSTHsUbNw1RXuHeI9bQcWPIpQF2L/mrh1dYo1BWhOdAgXezbmYRTOyvfoxKFvf
PPomQk6iCCy64zX/OgCgxEMDjXvaD7hp1kHFby+PexelWNB6rK7EE2qGDAE/miB4TJXwy3sesmzO
H+LGuaS5emEF4AQN/zrvMC2mo04vapsbfmbd3iNdJfZ8kEc44yiEce9vCJ64hME9bIssdlcMuS5J
5zxmCQ+S5YQPRCJb26mEuAUr6E5Z5Tmy+zsh+KYmN751teg2xsAFI1UA0LUfieskdqaLyI0Y5aZB
vFb98oi686eecRTOI++aBLSUwaW4ZioHBoLfsUPiS3T2gLS+WLnSvdaRKQDpxQ9ti5kSss4dGrpj
E1c8tBYPB2N7e2UE0WJHwljbCkbg1qA2NaiqlS1ZMma3QcUat+OBEBeI9iRHgEQx2pXpyujSbjto
6zLkcrqaS6M0b9IQIrkwZt7TkHk8olX2oFpw6CqPQN/EM3kMdd3RvirzT1huTlPpAd6oeOJ10tw1
bvRAa+eOkcMdbEG+e1laa9dpWJRd7hMv4n0vedBZXM+7p+cU79V1TijavqPVjva289eoi8qTChjl
NgkV31vPTYJs6nqcUm4uhDg++smdV07pL71MspveDSb0pnCz95kffDEGvlprtMUWl6y4xop8zNLc
pndfB/c6USNHBp5QZDwsjfVonqM+obWfol7DojPUW3BbwxUxQRhhwg6hjc0imAxmum3wS53KIvTR
AXJrB3WrJxwTlgBM2XgbUr/vJ8Ic3wLmtuDfl+VJZ7Hgp6q8c4gzXlzcjgnNCNeQGc7WLybE7eWG
npqzHqvz1rdTAbI3EsQ8pRGTjdTsoFJK3rLpdNM+NCbeBJKZo8ztI/xO1sWx69forFOadcjqbpss
iq5SUWRb1ah734eVK82cmGOfODxEtMbdKKU602S0QpQzqg+mYKziFcF0ITLpqQ02vQcmTOkvsSHu
zTrtYqB8y/VLCDLFX4VWBQIt6WFDLT9XVVqexCaK9jTkYSE8kic8DLPtOFl6w3jO22GYN+6GJHsY
R7bnZXGqSu5gmw3bo6fCTtXcPW2LlJPHCVXqttBI4TQx6SuEAs1ZvhQbuacu7SUHq3B5DHCarG1o
IhtUu82ZNFux1nq4WrQqH8uCFfxpjUhjGJSY7N6JInlgoBUc4LtywC6tmNNzuOwpYDx7SPWJQ4zY
sh6Pc2et0zJ+7CrrLYKni6Z0PzHQ/FC4KaptmFrzTJWgx4jaosj9XdIbFoYBHjigstWui9HZlkbm
rIDx4AdN8+lsxI9+Po0uB5XAa6DOgSLhoTu10v4dbqZ8B9So27QjQjqioZK1HjTOl4plnYryziuW
j2lhumahYgVO6/ljF/sEB0UPccj3lzbxYxXyt816eWiXAuOpXCjM5m5y0geoxXBqiRrZKg8txY8r
teWE8qzzQZGPxNK17QU0IRk2LXXcs8LUzjnqkfEC/sZjrUL6eI3tgm2bQm2IG2s9x2Ro0N+Lf/K6
zssmMhWqgypDIuuhn0dp/rpAHKdCd9oMxcZ1+yvaIZu2jQ704o9BmsEqM6H0hgVuZwMEAvXIhQPd
zHTrO2iK+MUg8eWS/XyWNiXb4uho6i2+mF3SzO/CgRiZkIPbOtL6NGiNT8prxcoOxC2n3Xeqas5q
06t2wHkOkQgR5XafEys7MUNwa0sd2mfBY9VgA4ny+OCENWVa1o+XzKDTA44xOvIBC7ftOqfDUrsT
B8aDzj1HMs8lmAKSM+xJbPOMFVK36dXkYURlxMa+qaRN1ZjhP2RaRyabN0FaqlI069VM5I6wfpI6
+JsDKr0zxiDUK8hoSGZ7NQ4pK7dydOyJjWNRhJCnQ5FmOqezGz4mFasnG+vjj28o9zd3FC9JMw89
oLVkKr6e61udXZANDoKoWL4pLo489dFRHeE7hFut5w+d557WCbtKnsl9H3iXSzlpzSzoud+TU9Zy
ADBJAVovNZOBc2S1XOWGYgCH1MMYsZXmrCF94Z1OMZ7TxG1OSyt7rKvmzq6odLqZc01iH0ePdd7H
wbnM96mC2PYt6NTbvpVHxhIUgpSbYqZyyCnCtcHTGVtsEiTRID3uDaIVag4tTzVd38Cwwid+jUD0
ehDsT2kKb9gcuNq6UJcVkaNbDlJ3Y2Lq69K3bByFQ1JsfDyagOPYxr/tjJy5woGNYZgMZjRjBCaX
eBR/bQ0VCysGf5h87Aq+P4mlsNNg89IHOOHpZim3IPnfpRgJtxTPwSFM1Pzx6fL9riHK/8t45MWc
Zf+lvLzPv+jXg97/HxlAkiP0D2Yo//7rf6Px9offMICWf/at52Z5byzbxznqMiphCrk0z7613Czj
jY/fkqeB1hlq0aXL8b29rbw3hkcvh0UYIxqaHx7Q7x03pd6gIUOwzciCyGCTpvjv6LjRUnmx0rso
vm0aLIzrCOSBrffUI3m20qejOyExhXIBi6h4zP3W/1Dk6E8ByXT7zBbhl7To6wLD+egtgtW023pT
N14Yta7ljhB6eeM02OtwyYsG1mXihMl2sqt5n8wVkUkNS9AIczh1SXYpLWrtUmYA64mHLz9g2lHd
NqGfBiZ47DjPNV2PiT13U/YXTutTtyJzqdyZcL4sUAupM6zTIUqv+dbadNVk8/hplKhr97mSLWIW
joPkKRHENKzJgJuytYfjAzy2imvSGeoYH0MkDbhhY2DEHMSy5M7OPKCr0lk4rHqqaTPZdmSDPuiF
jfBnrFnYUU8AHSxlY5xYQyoOgYkNQelhftv7QfGo6WcfUtgiZHxgrnSzuTkGCoHNxgDdNe5y0uzu
IWZ63e1kdgUmVPJFgF3m06WyJp512I5kbU0krHH4qaJTnyiHnKAMj0iiQvVQ0zlN+7sadPBdQzYj
6lG/qO7HFLHIqk2hARKDYpANwb5NPFHUi8bkFNi6n5tBAMyc20giCqpideF2DmQDFlEZbuKi6R4j
FcY3HO1UD+zOc9J1oV3hrrFbRBlm4kFcmKR9QMkhB+v9VElWXj8f5lt0sUjBii5iPUcgP+cbsiu7
FoCUDm9acNBkAuelX2MD9oAzuIkDwaJyyqE9UEuQkyRnRjAczaKFm5ya2JWCmZPvMBVttw77xPzc
db59sCuReyvo9biW+z4leiWrImtfW3wcLq+N5psculHtKK26w5RbXYU1rMNuyAltkGvTyvsAuYsL
frnAkNSc9LiiiKjxan81ug1LsrD6TVeKyd2aIAYNjNQEMG8MS3fnXU+PeUN+I+8BNAC4zc5xpwdb
qOIOpXTJPcP5+kGS59yvTIlDfdtJCUi8RWIQrNsu4FZqAEmQHdgVxTm9JliDUazroxQu2FpzNoo1
uIj082I1priIXed9nidOtE29BLpQXZMUT1nO3H8gr/iuhYuYUmlmDlMYd7n05cgOvrJpWpLqWXbi
Vk5ApE4wQIaPBAwPHOYZbTqbgXjA9GqEtQBegDg3EuHGatpHQHj8tQmohNaW1UQ3wRz6eolOCxoy
lCoO40lrzzfUPgkaTlJeQNlP2qzgsDYwrqMczcZOpPjT1zn9cMZUUBhJS8qQbdOeaMTKqf3249jV
9i2lchNsEGZiDK1AGOsL20t7tnY7dfN9OqdJfihzt5CnYViSuoGLIU92Okukt4beB101S9D0XdH7
6khDd83Z5Iwwc81NgtVA8DcBgIcm88nAmmI3BMlSk74FdItx3bryfbiwNfEVHJ3NKLh2ofZhPJ1x
8m3iKu6PXuOV5iEWEnLfiAtqeDfSUDc/xoUtIYgLmFi4p8yx2tTNrO+gLCi5IqqlH1fIMFBLWVMC
d5Cx4pSACHASdCFgWbhAVzFHv4Bt3mKggY9a0w8jNGg47yDwACrtITJfprYfP7bOGPWrKPVxJhcj
aU4Ld8HWe1gBxg01u++RflIln4hwdNvd4DCN2IBGssMHKXr5kbzA8HPftfbnJsqNbBsVnRzO466n
tgGlYtxAqwYLXbGObBvHhLJKLF16S8iL064Uonl/1XhOeOvmlq7PARfF7raoVHtb5EE2gSJtJD7Z
cYQAHI70zwB8Ibhf0xEguxAymxMerSnfoguCq5bren7we5PTFcp+6A2jM3TdpvLUbK3sIravZ4dT
07ozzK4kOdwVNXzGvsE7mxkBzieTzgIvq29rmekHe0jbABtJrennBKXARGnKEk5vKzAQN6qDXEDy
UUfbPnLKeNf9b/bOZMeOJEvPr1LovRPu5vNCm3uv3zHmCEYEY+NgBEnzeTQfV70RoIWgjZZaCP0G
raGBUkPQM2S/kT6/ZJbIrBarU4AWje5NJquYEXc0s2Pn/P/3z3q0abrMSA6arrlfGOiOC40+xCLN
KNecDrj5fe5Qg8F+xa29JJuvTfFWeFbtBgApuON4VZVjxoxGbO125Az4lZEXP8ccAMZOQ5zw2uhE
gLB5JI6+aQQqnGM0hwrHQJw2PgE8lXprm5rQ31HV84NmhOFD63peu889j9YrRg/CV5J5RzCUc6Qs
HF7JXpKnzqFiXJGTGvbAC/p1V47lQ2N56nKAmfGFJr7v7YD4T3uFB539k4d4qxK7+jJqI1fLjB48
h8mQUUATXMNJNhASRiuSuKMXtm/XWXETSJ5tZRnDg4aL4m72HPXk1UZLkk48djeuZTVDkM7h8JTG
GsENobWYgPmA7J2b87mAD5yywzyFUF4nHePJtqkdZN8FHeeOwMKJni6zMpqFhup3VpPZ9yV+SbnJ
ewwgQWRnNEVq1Fnkpui6/6Gv8sgNLD+MPqbwQrxVWdGhWM0QJdqtF2JuWvcVAt4V29H8hdeDQBPP
gU8XN+mRVsIZSACXgz6CD0JX8jpqokmSZ2iM9VpKCCFcHklKpsUd6vUaCl5Kgo0WRUQDDqC6v95o
f1fl/E+TH/2z038s49mf1sZ/PNfGf/v9NNpYfuhbZey8YxSFB8PF/ic8BpffV8Y2rstFQIjlUrf5
m18rY+cdlaqFrsBAA8fY7LvK2CTwmEka2kYmS8uv+x2FsfixEeGiYKMsRvVkOOyIjn5WFH5XF1uh
nbHx2hWNiLDyNxXmMjrvBRlSaHkVoyVynJ4oRPqHZhxfsImGKHARpm/BUGZGQDQsARwpGoYTOMu8
Cmbm2OzjpebRZ+ulKoIurnv/ppCEL53G0dCmTdM64+N37/k/Moo23R9nqUuBz0tAY8NgH/EgV/4f
Wzke5jt31pp+48D28vezrKNu580wYo81t2iibNMs/hSDfziBx6k/x5z38J7qAeMjJyJxwA0AAJab
PdeYizHQvVcYs2+ckF7lGnFVdhrRHCR0uqS606WCH2Sg5okJzZy8BdGQC8BenpfJveY6Y71vhYL5
BplMQ9sySIk2vi6z57AD4oTzCPaExx05wnyZDALO3ZA/kukzutyI9QzKz4wFmxpfZW+VR5x7MEh3
PIvJQ+jgeulgAo9VD/JmFN7SF3cSOygGItqoXfo0wtxmGtAksIi6ayvVUEcjza9uIlMx2/OrFBdc
6/Z0gloZDkxj+ZAvOGi9W8fLFrqba0LwToyY2JWeDDdyo3LHaPeOLzVgOt7QXNBymrwjF6qw2sE5
46Rz3Kz6xISpPtazj4688XIAQeTXHjLK+w8J6F+LLGRp8ibRiG/oqBsFOCvTn/d108kPNjr9G2IM
zW6bjYIGBydHf+XNLocKaQ2UL0KbNYf0TBduQ8WECZnRRC4oKAAjuc7j3qSAJTH1U6iaRpGjMphf
MOFS6NEpHR7IFOu1NRhO8VnCOqGqowEZqElLrggTSMR1ORbioh6cBY+UlayAgWdMklKjrys30eGc
0p9/SKH5D3euI9WMtyqfCOCu7fZaz8E/Q4qcXcx/Zi/Mjcm09MJrkRCuo7D0yo2H7UBujcayHwvg
6W/xeTN2zhtzct6kqcHZsI3z5h2dN3LnvKmTScgG7y97/Xze9rXzETCfjwPtfDSM52MC2iInxvnw
8M8HiX4+VPgmcsBk58PG6ofoI6BzjiBkkf6HyVEcTBkwwSVSZDmwJBlyNJUT27oXHGjoJznatPMx
546Am2koZhx/1B0chdjiORYRgWUHvn8clsNybmrnIzQ7H6fZcrJyO+eQxUjR3fjno1frlXoKl/PY
MIkveTBFmzwn5wM7xpPwYtV9NiJa1ODVVFzixNouyFc+TOdjn5is6ou21ALduSyYlwohr4iR3MGm
zL4U9qQuuWOXDw5FBacs5UV/LjUyFvFJX+qPfKlE7HNRAhiPxFsKFcavlCwzqPqHaaljlsxs8sKW
6iar9Mo/+B3JcqzvpQCCQkExBHuBwsh1C+N16ii4dlpbe89+1/UEcp4LKiILKK78c6HVgmMNYF5T
fiXnUsywQ2ivhFeCiUjP5drUVJRuNB8o46RBRdeei7t+qfO8ryWf5ioDusNSCupNQ1mIZp4SMdJF
uMSfLKXj7JPKFDRLRSnstH2yC0mZaS4Vp8QVnu5gZlGIdqalyk2fSQrUBfjwoLSUxTydS9hilpSz
+PcpbcXAnTANRVkE4ZgBFRWWvC1NOHGBweOlNCOWQjnG91gG/bmATjS+NKSrNuopZWv1YejFEB+j
sOOGQmgoOTuKCSq5EG6eBwDG/CPuNcJ7IidMn2LuP9PWGTNms+NYE2dSkS51F/l4KtfwCilmDSQC
BWQOzKD0P1SYrKyaZFUwtiFkudI0O/C6ztiSIuQYsXEjqaTllt423R7dMIDUOlwy5k3R9Za7XdgX
8Zaui7wCowSvTmuskHcIyhGuedoVZFA22fBRcIF88ExIEusiS51PovOtMYDS1PcXjAuH/JMTR0QE
sMYdIpRCRcoXEirICY3w5yOKSeiGAKBza1OJYjpxXSINd/D08WMK0f4yHlVFdyAcrDfbEqQ38a0m
L4DAJio6PN869lcl7v3YUacBbdf7aDLJx4XuW9yWIMeu3QiXqQjH9gs3PfE69MXYbNMUvdyK1Utk
eNi2+KZbggf9xZnA8lchbNAAgrPdcWBF8jrJXY6KkoYtsSJ8u+BPhdK48CrVfuSqn3Jf6nySij2T
qx1JDBWIjli56n1sudyuUOTb8brtXXvah+hLdX5VzJTCm3r1Ukd60hGAkDB6hVcWj0TJ2ulbhC9g
3DA0YvhawwZMNh4tnIc4nPivs1z13lF1kynXFuvjxjHzEY6v1IBK1cME0V4TqKoAlkDiWTH8LDbu
MLQ0a7q4BcFgW3Z6IbD23AyNUg9jrkcEDqohvCGJwWAYZUYZV4i6aLyvIqx/rY//yv95efwfcf6g
i0Yf/d9/+aFEXn7uV72m8c5kT8XDCz2eLIXvbD6O8Q43vUUfGLMP87Jl4PKtRjbEO1tgocD8ixvD
sxaZ17fusWG88z1+F+5OCx0+Os/fUyRThv8wJaQ9bZKawFPEUSMYGv5YWk5QH4rKJfDFTEjLaq3a
CTQDJqU9Qg37eR17xsJ/P5FcHounK2xetM6ffvNYRplHxoiFfFPjsr9cipVVGFoEjxDNK9KoXQuw
qEE0ChLnKeayGBgncCRiMKaxJ+gQI2GqasQnc0QqZ2EFKHQAREit2w1sdXlfJgRLg/zAtlxtCi9t
GQlbFkl/FZl3UZWja0HoVGTKvP35S/vtZIxXhlF68WNBRKHT8htNnFtIx0+RVm1mML5bhaVrbYxt
iVqBMtfULEJZO6Ir5g6S1c8f+cerAf7e8yOjkl++YkwVlr//7o7jjHOvaF8T2GMgHLX7vNhggZpW
P38U8eOI4fww6OeXCx3CVJvBxo8PUw6+EXdgtpnEc1nfNLZeBSk0xY3uExK0tM2aDRbeMFuDpA3f
OKnkh6man+ohmdy1kWrOvavNR3dKxa7Kc0VUelaaX6LBi29Hf4YLaVhD023ivmSylyANOo2ekbwk
zehuhOthg89LxzyZJNQeOgKPns4v8P/HFtZ/blTXfP7D5ceq/QOhuZ8+Qhwv/hkMwriGf/ep/7mX
8W+WvUz75T//w79fPEV/+OWPf8D6sWjR/w4r4//60f5x/l3fdjjbYdLFRRsRCMwW6+zx+KZI568w
KyIIML8ZEn/d3yz3HdEY+D4IduSLxXzsT/ub5bzDq4GIymHrW7yO4vfsbwCCftzhljVJN4Hrv0/F
Q2vhN4NyS+vMCOFitItQzpIaGT/xmNu6zS/cWGGJN1GdJxjGgyXBHLXjnUrHEwpbb0uq4g5/swy6
Zor2dkLaqjLMF3sA393pdWAVgFYBuZ2sfD6GQDz1Ur+HV/8yNNkXq7LWk+3S/yPZeESq19PzpXpM
PnWJOAy+9ehFTB6MRT4quvLZj+ZHJHf+evnDWVvVJggvrVG+5q0X72N37tfMFNF9me7rbLSfc0Kz
4CZqY1D3dCRSXWYbeje3vOAr0ypeYl3sSzvVN0kYyk1rx/T5TO7eFtrQrJjJhYJVeDlPMx7nLL2k
UQ6QxUT14MeL/oeGvpUyKJJ2/ZxV+Ytf5kFh0M7tEDoMSXicendrUDkHuUpfidLBdR6aMoDKDSNx
eVpxK+g81PYu65nCl4l872vXI8aXefaYhnjlyzChCZSUOa2KP0Wh9yAtnslMEO6mcJC9xUp/XMRt
N1Ydks1naaSCDR7KP7fbdG7yKRw5E8r0tcnRsENAH1ZD1V0R/fCUt+hP0uGld6ZH+qzRCurxiCAx
euUCe5g9hDehYE44ZSgZ29C5YvgV4CJTQV5kN5o/P80D75Ow+Yw8z17ZpHF0qrpJGZquk4nXk/r0
4gfPNncCR//aMy6asSM9ElJtPdTb3PWelUVZyDm3zXpH45tCL3WpFEfrg6v3K3dAs2SQhk1LKX4N
2xGiPUKlQHZCC/zJIqe2rGuSAhkPzZN1i10INRTspZhYkWPTjgswMFJ3VmLCLh1NxHy2OR4z5GLc
v8qN2zbWJo2cMZjmM06Ap6DlIInnFiEVmUhrze9UYEMsfaBpyoi0NglWgK66xnWCWkFHvlhY4TFp
gInL0dqNIXrEmIQwbbmzOLm6mlwmtnbEVxMSqw2LkC8782Ba0kYwmMaS73sw+LAso3iZwc5vCtvZ
RuDQDCu9y5LmhkRvfRXV6iY3riaZbEWdftU9IEeQn4n2ZP2VxR+Kjji2uFAQz9jkvq9waEtiO9Mp
pYirYRb9W1eFU+ilJTtX7ryMW5Rb2jSZnT3TbDStVvaXHLSIBP780RixcnHhURHp/3hQ9p1hgCwM
5Y4zS60c6e8at9tpZfEsEnAW6dVAXq5SfckXsn3+br/+R17pb80QX18qm+qizse8bf9mqytyAwiU
LeSuTNNXOKDlhvhFplkjG9zAXnP+IPJ2DT3pwivgBM7uXyhHflMnnJ+BoVPLLjutDubvx5e/CBXy
2jbkbuFKWCK/kJFzqGt4SVaGIyj9C2/3b+19y+O5mCB4PHTnNq/5x8crTL1t+pAPN0SwtFINKNzp
sUmvFe0fhlXojfzWf7BS7uaRPTwmlnOpqldRN/vMllSTyJjCeGur4kQr+dEvtU3eneqkf/RKb9uJ
dG9W9VXOAHz+pKmMsWOmNu5UBaiYPObm5m0xoW6aB/cAKfljMrQHTbansI4CdqNA96LPTo2ImQbH
y4hFfcXF7oJOabPmiTNzROed4EQPwZJDpRs+1ia6aMmumUL6OYlm1mB6W5/cGmHl4hYgi73dVZ1x
G1kIrTOYpDs63AnZMPOjqNk+PfGYEvwcMWSciAhYIT+4ourHKOJFR6JCtmWl7Sva9f8PI5J/meIi
CpefDFD+5lw6/VduiH//5wIjfvTbGIXbnmNDedIR8oEhWlzSXysoYxmwmAzNuOzRnSK3/U9XRIzY
DpcN/j8Sf8DKf19Cue9cZEDc6eBC8jMUfr9jjsIP/njLQNvEr1lcXPZipsUn+Jtl1rZTSkp21a/D
hknAh6WvhxTF13s90HpjTmHeNMiCJCMDrDimnX3yEsQbc2ds3J6AgiFOp2Y9+aGBe45k2t0cmsnL
BDzyEA6i/oCghEjCHGWEpOv9CN+Rlos+P9gVypDcnrpNOxL9wwzE3g29DwDPdNPPmaqSU2+l0fPg
9vMdSmgufb28yL1Z2+t1OgZu0xdvgsnDhhTn/rHqWzKDa1u7DSulXVQQ5eXKc9sadsGQ74WO2Gmq
neZoqYJ58GO/CFDkC6gG8HTWG6K/Gz+9iazHKgzzWzITYXabeX+Y6S062BY+VdB+70mbGa8HvYs7
omSEuuIstF/l1Iu7jsDcWzeJnOdiglGxYeif7wTkvH2eDM5tkknn4PdEUCdoYxnJe+pYmR7Huk9O
A1YbKJaJtw9LQq/qKnO2hEk6AeGt9X4Y7PAZjaV1FVq1wXR10+YjCSmESmzzKUFsK7z5qpiT9x1s
YNQytcz6gMyc8cKsq+GUYxAmHzmF7G7J6KKz23AXYmp2WvsNyxUaaIbrN4VLbGlv5sUFDGyDMbIG
f9qKUeFXxkaZ+rilVZzcDqmPDyhEJ9AAJ+soX9duRiy7IyFBYaccN6RvHJ08r2juWp8YxjmHuLEp
tJziQbM1+9KPqgajNDm/oN+Ki1FUiwUpkU/DjHoYRzO5XU7rvE9i+wO4cvtGUwyOtNo1L0oiGndh
HDMn9yZ4ToTZWLupqN9CIuLQZubmnl4tELsoDwOzMcuPXf5I2jfEbTtpbh2tE5cDY6R176svlS+m
hQfYGdf5FKYUpaW6HHlepF7hCHWKWT/hF+rJo7RUdufJoluPfU+ycCqLXT8v0Uykk0JbH9WjAU7+
cex543qiNZ+w8b23URwtzWF56ou2PgL37bfC1gaMjCXSGqQ6eS30NRzxZXjX0IIUoxiO4VCKLVhg
66UyB3zbRARsoqbSL8Fvj4Gp4png6hpT3uSE10np1ZcMBBOFfz2hP6Al44dCjNPeZmB0XRauRXo1
DvRNr6YnnR9Zz2Ms5SE3gby1pm7tw0m5+yw2gJIDeLxu/NGB/MfghRimeVqnzTAxXMgnCIkigpwm
3GPna84ifUaeEschSWWE+KGCmE6iF/U2BXn+pkg/WKnKwF/eSOO9Jc3mEIaxbqzodhTHJquMg6E3
5hbt1IfBJW6wAEGFtrjWg0wmd6NvExugV4P/iW/PRz/RUnApIzZhjHsbs/X6FYV6C+wc2GYLYG0X
WSN/0ku5HWfnZfaipFugpn5AJ95giSQRTaS6PuWu9A90bGm/unWOJHFGe0yRzw6UUuUO0dxeE6Xb
3Odx3OPSKwEslWkSMNPrT7Zh5adQWCDeBsN/cJKhPjFiW5KZDSjLnkYMiRMKjTaGoCIvK7FH2mV9
jMiEpqVPyBwk12adGUt+TZTVxFxV4l7DVxfIzLoQc3mJBD/+AJnwri3TDxpE3KCCu3jlYn26iCIZ
HbRU3nOxm4LKca7heKF/cRtiRVjSzDlG5g1D3+FQRLVn10gOm8lNV5imJM+n5BPExnoRAnNe69Jy
X610mt6P7YhmP7fc+wJxDeFTujyFTCGCpBuGVc1BdNHkvsWaUMSjDRO7b1n1+mFy9BtpJK+x2FuW
1uLKEluts16ktncc0GHOMkRAOLYdq/rVAipDIy8aLqaoA89Afgl2ReD2d+iS5mvTmypueOYh1YaA
ZhVZrDh8V7qSakPichVEjRFu+2poDk2Gk8xvhyeCqZJA1/N1TA5uoYfgSbMZdZlM6LCTJ2K42sbE
73GShigOnWPDcSVbYu/P7T3+qevJ4CpUYhILWiwjV12q9TfY3+STHqoq4Kr2gjqKYHhpezfkQpmk
AxdB3IfPhY0YXixCo0n4x8Hy99zej7ot1L07J9ycU+4FFI6uqrdKavrJ9flTONHwDHRJUrakUNzK
QTuOpv/FTJIbW6RYjGothBchP+o+2i/NGIyrJCYIE998vXFz7l5N481vDM8ZL7Ss08SpCCEjy4iL
GTnQqU6AuAgdm8EvuY71VH0BXfwhqoinsEhtfNDAq231jJQ1opw+A9BAsu4a0b63wmw/C83+EDsx
YcEV81UNHSUjKevUkyNIfd8TX9KxV41xbyMBDMdD4rn1Vs5pzWSluxynZjriNaRGMG5ZZFuDKOV0
LZDVrdz5yvDS5LrL0M075MkEpejNwzQPiG0ZzaAc6r1sN/ZMXrdOhVsI9VP0xe/D/j2N92qfWQNR
QLOpX5VD9gJHxsSUJd2D0w7mwYmaL32UwbOIoOutRr/07tMKpHoBn2vdkm5/0jAA7FrlUpjrrsQB
qIX2XY3A9Ur6XXXjYQFfIfqYdhOShTu0yzptZ98hbkmFl4zyaSrVXYWMKitPkRFOBy1m8EmSHpP6
JtHe633EjLccBpjGCaedmuNOrXRS7t77Mk4YNXlV+9kiKiImM7Qm/omxz9rlnGAsCaDd1ZR19Ity
6d5o6jGZu+4mIayYLsk0fCoqs0zh51jyhNZKXhJR5gUOYlQ59BeuyMytlXPt7XSdUFCdUBo1VVtX
cDVPontAXtandLB4YzmyD5luQrg3VR+Q/snwSi8II+HNd3GZOk6gm1p4PSaTva8psjaRJjyEqp58
abWZUs8jw8RHUDKdHFxPqaVtnVrfMhBYm5VNnDMD2jTuMIoAEvOTUwfjmhRONu+BtFTssdmlXQ1r
3FrmscQRTBDM2G7MzNyQNpFdlF5u0b0rdmk3Hmc/rG6n3nFvO7JBt+OSYuPI6Q2d4CFkrj4TD6aP
082kTrGSK9glO7NKNi7daXTXSAbH8pJs7itPArtqtemkbKYgJV/kXWc3Twb9sR4HkFUynHX0psWu
3ZBDxYAxVx99BANrAtq0HZhFfne9dvVsn2vWIZvmYgOKY1P7/ltk+O4mSvgSs0a2cU7dB2nG30Vk
rXTp8FprL6oqSPoTTEcuyWOyN+YMJJ50v7tpsu+8sGFIzDs5Eha6RUR7QQrB+x4u49rJygcv8kwe
i6pLlidvyqpdXFz7U0S+yWzvWklE4ASqe53QYlupSc8ZqfSfGkMMG3NAb6hrBZomkkUm0yPJjhoc
SWcOSzl8I1Xn0XYgdXSXOaX3qjCNJND0/K4hLR45Et34ZNUr3ueQkQqLho0mcjkfCUfhphsRR+GH
M1f/eGdJ4yHV3L2BsHEzc5+4pnP1KRrGE9l3gNem3AkGN3pUFiIBvXsxi/IeddCnvpFfwrQOBj3Z
R0VaL5bEHUhDoNi4zTemHd+GMJ/WICBoZ+hOtTV7it+u7y6mSfkbAy6mJcU26hxrhWoqDtqB+jrj
wwdNaXv3Pp83NwISfRwzJdntKUKrjknNqB/pCW/7KL6StuTAJMOeFEow4ARjFCVhOczkH6Urjsm4
6Uf21Ako5i39SKyV8qA6qzwacLSvl6DeJ4CO+5k8Mb961ZT50M8FXtLIiC80VjMRR8eKxto0dvum
qR8qOxaBobju57G9HpMsuSrsojlqS9zhFJHFSDS78J8rRrmrNtfEl2xO7JdsDJcsGRogEJ0X0blZ
YnOSjLCRyAGPrK5SvorcL0Yo4kTHQXKT6Kzs2m0+92iUtpLwKYASfNOZWW7N2p2DSU8AI8WFdjXg
bd4ox4CDII+Zpl3mvXI2rtP216T3ee+V5yCjZ2J95TZ2SGE0e0GtOQ3i8a4GztEQ/pwTGmQk7bB2
/f46NzqDVJes3PWq1k6ajQgJimp+WfvSee+lqJEoXqqdIFEjUNXdZI48bZ/NztvYRrNuE8jPAotu
oj72Cn0PeZoDH+GsO9MFfvxVOyn65eKqDGN81mQOLa7DI6303dQnH6ZGldeJsgVBgf0xLZbdCWXZ
Nh0kWTzeFZ56/QTrvSZfuTZoZVn4RofBYBGMW9bd5eR2L6neO1sLKEPrhxx6oHAPfZKpfTsPyaGr
vRuOAbHS5vCkBlWCkqnHJwvnLWX08Lkg+4Qbj9SJyAyPeAMo9huNDrbse8r+ZtyVkXmJy+BO1cQ2
cZOETy4ri3USP2c92uk5byVRj0143evKeW4n5H5QAdnfsOEHkaZeszh28FdIXldmulvfkdsW+bGV
5Y/ENbKd+86X3vDvRZnecSJuijhGCKG5B89BLNUIR3+fLdqTLof1N2XTtA6HfMHu+iFNL54nIdxo
LiCw58OQghrIPgqJkUhEk7ZJSS5Zp56KA52A7Td0jbuCmzzK/2w9FITYFuGxSMtsw8A5D6RXyUDa
Vf4ETixwofseW9sGttBVnMQem2viPgpD0pf27SM+HHpx/kUkBuo13xwPlQE9y53ZWDHy3MH+jYLZ
ti8zzw3YwMINvAdnNWWkP6vQxbW0qJ4QLOMidqagj8WbEt0jxdE15pHwxp3nW2HHJ9QhH0RCtCpt
+n2f2wIeQRhSmSTGLjL0Jyt1wVlYBbW5J8KgbgjaSJvysfTnbjVGkX5pOugNKXqzHWVn9Rmm/HRs
zXrgTewmLnVZzv3e7pgKGR7f4rEaJcKVDAdkoSXPizLm0nbbbuci+CZJekZUmVST+xG4hNg1DgEY
3IjS7CiSPHzW5t58mqcWY5MTa6c4SYa1pPG5SWRXotqTM5yM3D80zVy9Fx1rLMxbcI8AbFOAei5F
5tQbeFuSKV4T/Go/5Vo2WNvOj5+jRNEYoNVJqaYLJ+ef03Tl1Oa0XVzVD7Ai37qxzQ8yKfNjXQp7
nZJit4FZDMpbwwDlSSHXInJJU4st61B0SAxcBU9c6CHC3LTUD+x68QMzgmTLLU+78ueJk9dVLiix
0GqvFPFERIzjfh/CVDGQIT9aWcr+QjZYd0znybiEBj0+1K0s9szD7JWw7RmsC4sUhUxSP8X9wtvX
5/TAYuyvWVDCokOOM8ipDERsiJ7CeyRr0BgqtEaBUxX13dCUyUvXAi8Wc2Pv7UgkfMta7Q5r1Hzy
uA6sRcu9vqkKOzBza+RsYX4o9VDfeQSgblQZZ1sUIglw/WqObn2MEbuhwajlk71wyrR2XLdm67yi
jHOhW7UIxZISw3mE7G5ttT0POrcsxN4kR7GrZ47xsbDyOKg8oDcrzatGPmMxbgffbLZ1N3gkh42e
vs77AfCy5hJvFo1uB7AzNa69aAkXcD1Nw+/c9qcshh7jTLl+2UjI1lNvZxvQMzX5kD5kpdxoD6JA
vJvHabj1LJG8x+/xsaZ/d4v38KONaXZdWq62q4mDPtihNLG0omMaIrartEZhxUdoBTayiHQZSshu
g6T4MqdC2cQ6bbpwPpTI+3o1EyzCFd+BiZLDTrCjBwbIauWlJFaNnfHJ7lzvSKHvQ+yw532s1d7e
roiCwyCjY7mzzQ8FCIwEG/daL/KWtGHgIiv6adpN0UbKZ6CaR0dNb+N9o1n+W0lw+x7XlfZa4eHZ
qlJ0O6eJqihQviXee5Oy70lN+pxoPruVi0WoKKR5N5OJBoCjImeBXMkbLaTFwGmvbYwcCBBu/x5k
+IA/TFQuLjuRPfm9HT/IKHSvdH2MdqVozbuwk+wBGTmodwnzq8McG9kjKYRXSA81nsFYDIALh3C4
B61NRYdxQoNvkZERjx0zya/wMJlPoKCNy9GrlyGntLiBlWGig8KoDWLgrAEjhpzSixQnFo5AS0t2
Lo6pG8mQ9Y4Jdk5bwM66DwOpFCkyV1s+DxxbuCnZEu4jhNfp2vY03aDNZEoRmOiCT5mZOF8lJr9L
gfFT+8QP/uP/qx1jeby3siJUQ0YKUuS3x1/UDj/8D5grXItuu8/NdPeZ8Yv6tUG+/Jf/1L/8xoIG
6PD53/zVW9kVavltEjnI934JsTTtfzoj+NtvmE3kZH9ETvYj+2/56a9jgkUURjiB51vm0pHHXfyn
MYFAZ2FBXNB1HAIoypFWfVOSWeY7ggCQcXkCHBvhBmiXvinJ+CsI9XR+BTIiABGIh359F75NG3+G
2vzz7ByWog//z1lmFYBAl9ngd1IkRdCrQFrOfu0SCVU4Y0yaKrNHuwBvUk4LfSoyA5Ts/bXW2zuj
jg+Q7xcmU/qQJSJAAX9vo9TA2BvVFw2hoyYF8MrMp45MAGL2Ir+Wm6anTYhBduDYDbNNW/flNkrx
6bla+DkTSNvpGiSU89DBRt394lZckMlJ2kNdfnJBjVCtI6JwOuMeIx12Bok9UxPNqgdVSZrLh0p2
h6J+wbs1YHdyyDm2woe8F9fnD/l3fd//ZU7M+G7+ZDX8J+Zk/xbT0cJO/3fnf/+PH6VHhsUv+Log
mIDhzDungUGlYOrOV+7r3Mx/h2SS2RgNw68DNRbRrwvCfSdc5tCEfTBfAajFlPzXBeG+w6gEHREE
I4ohvsa/Z0EsFqfvtACujvsfDQAef9ae83VA9/2C6PQBZQJOulUl8mbTgRs/zcq6plOM8yJU3Vba
mXkV2bQwlbU07kcyCsxigvSkd86DSxDVhsOzu5xLZhgpIguh5Ktmxc9eTodYIO3nqLSvicIZNinC
+ESlF/0ckQaaNk+pM2ACzTxxSCuXOQhVI9TxJhmCymQ/AHUX1ozs8hL3OKvCKnvgZ4SqrWOtm99r
ecmFJBUMthPYQg5zGOhBXrHFBGRdw3qlDOthFyV6dKNpi0hGH9AYG8gMwAeR71QUS/BdEe3COnHv
rLqzNv+6gM6H0l84Tgy+lT9dQP/wH375e4jgf/fL//zlvwCW/etf/tv3p9H5x78uHweNMV1LXV9c
eCwJky/w1+VjMz9mF4f/jTn1jIz90/Kx9XcQXgFe4NOD+SyWbf7X5cOqQx2K8gOet38+an7HefI1
PvD/6IVZP6wZRs6scXplHtPxHw+UqbIjaXaSHb1FZWR24xSoXBZkf2bNW12hlRsrxrZRkhu3zJYZ
EcLnCxI9gWdsUEb2KZquNsSMhgxC7Bwooo9U3q92OyvCXQY6YAxsV75UH+Pc+Vi54WPZWB9IPlhH
NddlD2CeKZwHfSoW/XCGSDVaeumNWa1VcaEi20fRKu9czftkWai7WquqD+NcQzmKIpfx7uishci0
E2KrhvZT+FqP/vBBGc20hswU349DPK2JKOsW9Jt7qQxqeceZCnp03M16OAiUKiWx2FVbrZhlzVtP
GvomKnPrmsuFvw+dYbzwoatyzUNY3api55rQFovwRdKhOaYivY1CEwI1Zhhv7dt9vUvsKT12GqPv
FE7BOu+MF3S/tyJKxh3GmTc3GrOjr4h3z7kAjUZ48qKRaDNpEjdd5q92PJi7WOE6Y1IAl0nQDBha
SnZ9NtWaD6dmOk2s/Qx+ZE3nVOcleR8HRSRJP8SKQNNIHceRoWervJeqbWiSu414LeFNQN9oXHuP
cqg5RcmMxoXsu5Uc3PfFAmegbTZdAvtdQnb0BBiTSGEGwKSYsvmQe9oFiCvSlzEXXg3lxEzaS/43
eeeRHMuWZdcReZpr0WHDdShEBERAdNwAvAfXWvsYOAQOovo1ieKMuOJnZVlmkkwy2SKNZl+8/6Ec
Ee73nnvO3mvjgFzX2QWV8Mj4j3jszeqxgnJ+lVMyyrU+40I7+tsp/QEiWEsHitRNAU9MmNsKiq69
SxOs9kXJ1sKmlF6ZwpOHPtbPIogjx9SWzS2S6YZDZPBzaT1pcy85WNTGB/meucTU1gTYzRJMyDC9
E2EN04ijvBqVsMSl6XWY6byocvvUSy2jnX46DSqDgZpwa0/sSu7eZvWbSvG1+xVkZvEZEbgxRBKB
8INqZ5h6AColD9t0r4ci+UtcY51DYsar19R+o4rvo65sLOaCLZVJSddUORTM0+w4ZkuoLLzvE00K
NKFnIa5esI/7+d2CKS/CYPfaa8HIyR+ggt7xoK03TDAa4MR1TifT+CiVsXueGzE0lYQIjkj9Fc8a
jcRqftV71PdkngskXy8A0jgLe1Y3vmNZfW6SJXrSQCmHaZwpnpIkgQmEx11VeS/3Zsh2jycvanQO
6gbYJH5LyU9rTLfwauh7NktPoD3dajrm77h9VOb9poTpxojCbGSa3w2MZqdxCadB2ZEgb4bWqgSN
VmXIIuTyVRy6r0EHtCxV9ejW9zchTpTZ14V29dPJ/BDH+Nuc2hcED7K9MFZwzQLOR8812SXizwDa
AXozg+sspuKhsZbEgWeFFqA3DvlIr3WSm+24wGjY9xUY9crSifPVSIdU7nCImoRq1gT8Z7TtOZ3L
Iib7/JVeaeGnao50pp+fFC17T9PZG7Zmc01KW2AFcNOipMntScKTyNooB2oP86DWzM2xyjbBJyzp
yJeF4UHraOJiWHCGzUTqwpAI5eOY+shHSlywIs07M1cfV6PXno2qMl1YHwWYrYLJ+sbqj61gPSAE
2NFu7XjUdODvRbLZct7jfub8z0HlIFeIEEhgkpzqU5235RFxyS5SIEMKhdFB0gRWY22iYc+oYax4
/eqiOQ9IuySRRYuiX0mcKiwZ/J0aL5aV4Q1raevJhCjbKbXIWBlfU1QeiwmSYlvHOnSJVvGjqH0t
ZgtVxpyEVW7FaO7Er425EYmPeusAHIn8CPdb0aHzq4VxPWSGoLkzCiIeH65HwioZRqnxO+9GJDIA
/LB7TadFXn7V2DDtDEecQlT6DvqtQZdiNv8PDr3/Xx4C7tLUf3AI+C/4Df713zBV/Q+4XPcv/XP9
olCK3B1FFi4BPEXWf6jmZB1pHP+Twy25D5wD+JK/VP/mnzgMQ3UHoY+/6m+Ow9qfGOHejxN4aaDX
a/8UlgsKGGeMv6n/8TzAXyQ9EXUqgD7r/vG/OhAvVqF0baKmrqhPh2kWytlTmUpcs7wVJnuepFZg
HEn3iMhsWwSF7DHhBC3JhOqcq2KZhbghxd7vxtSs6aQngxxqa7Q8Vvq6x9SY+YI5/VI6Zv6Q9Vpf
7BNG50bMQtYv2k2UWKLrrjnIzSogrJvBa1hR9rhBqXGh85w0XbCCIo/7PfG+6AZK4Udu5uUk6esT
iqhfiFgmxadBh32KQAhkHhLhyxJbYrup+4R1205UeXzZ6jJ+ULWod41YmcULsX4MOaV4SnPOB5HM
UtTOwvBdT6mYPOfElib+PFZ6mLewYdGso6sp5w+kMBzMB5mKxyZ6j1QKq41WPAaTJYastQukqlUg
ejjWmLWmG7jkTq/X0yS3t2EthS6Q5TV6pG0bb960aNHoJIKhEoe7pDsJzUlk6xlhUfCbsX/2w4tc
JvKrGY/qcdF75DGYnPhgvMIHUCqr4LdtK2dUSPatcghAMxmC+aqldleLTMbbyjgXUwn421gi3aPd
Gp178OZfJnoohDL3TaPR1ZCRcnTGmpxM+y62tBet5FhK36EtBY8UmuXZEiTt2qsFQ6xB06RvkS3K
1VfeHFsV2n4fMRSl1MoRkBeixeBnHOfxU4OtfaQHre0nNVYF5ngaCHJLzbzWbCa8pl2+y0b2mrTr
KkDoGjsluay1rXX3oo+4vcM05BpVViecgdTqI6aUaDoghNQ6UETqS3S/+FHXnSHuOaKiAW29Tpb1
x9W61HENSbGpJsvNBy37kEkawQKQOWiK5FM+LSttoKZNIUhZabiAmnEyDqTOuqm848KSuirBoqA8
YxhXPI5wY2jWt32ORYKIQX/oFkDSY02eCYLspTZfYx0bN2YAfLUiynqtmn0Bx62vYXKI2/WkMw+m
TlN1rzYyd25mEgAEMPk58cv2YBrOPUm5Y7Cgrqg8zV4mdFnQmR7LV32JjSO3l6t0sgLG1ciA5aQS
tmSaUSSrRK5Wbe9IBGQgYtwNybauQaMq4JzVyd90IBKaJOv+FAFQ2xCMuPCm0h11/RHmK0Tk61xU
2g6OALGQA4Mh5T7Zqkjc3ZutGnu6Mgp78NA5ngDriWC/LkC32drDWMg00pcBN2ZxA73jqINMGKsl
oaVvVCaBQkfPtxRWpvB9E7uLfh+8FzHeEn4J3uQVUUt97ldkTEt0jIjHJLd5mH0RY0rMREarVdsS
ihdLrNKXuS7S3axmLi79F5x6+nFq4SJUZs0D0clkMRkabDMl/dkyIPSdOX9tjaFjbulekP/iRG+N
62okb7E1Fae6HbhDyq3BLWiCNhuX5Zow+7hU7bru4jKnmlpFP9V1/WuY4CYhneVIIpDwbjfCELaC
Kd6I1uQJrCrtBYwe1pW4MUgKhV3W87j9aHCC7gNQCYHNOC1yWMZA4V09zyqHEnTymx6cH2nVD9vG
o87UXItyYMkYnQAgTsULaZpybstj3yALRvx6rtBSDFJOjsMUHfV1ju4zbc3DlRQsSpk7+O2v2yRs
VzgdpoO85/c4N/W+YMQWClKqB4WoC7DnZL0hr9sgNjnFT6/ASDy0qHSLpkgc2WhMdGP1WJPriFrJ
rrjhb1qjb4WbCUX+NBgAC0nwWSDRVrkS+1nJ/EtpVckDdJBduVHkxt4G+V0VV3NXc3N7y9yq17Lv
GRmVQ4OPvOiaWyMUEQtlgjvPRyoJcqwknsc2ZU5osmAmPeg88FLe3DFsnreisBueDR8FoLRDIMCw
aAPUbyfworEx1Uixh17/BPZC+E9TqJ6cIEgwSNG2STYlu+ueTseShULc6zVpFJ2CJhKVllUG4tTg
vp+WiM0PnsmUG/JD01rNkcFd7yQcRh5jwNBHRrmRh66cE/Q0x0dUjZ0bdypoOMYTymOaGOgZODWT
LD1MRvqhr5txBqtv+aJW5ieQ5BFaY+42HsNTn4OvXndTwZVreheSFu0ltZ6eEBZcSJOovU7kc6Ni
2g7wF4uzOTOqErqow59RL3BZYWYhNFZL1xx1mRjZTMdpxb06qPAJ20F4raJY2CdiX1+KWNJ8KVuj
y9aznqVK5encTfLIEU3R62PaknpaltW5nKBLdCowubFBCTshP8QXJRYF250guJhcYm9NJsUDALig
wmwzvxrhPIjZPahWGvY6FNvHSGffMbSnFH9gaq4KpH4CZUlY7QJtgY4hgfxHQ0RWReGBWrxYCrfe
mjQPumlcFJHoDqVQsdIS5vGUFe1Pn0soAaT62AhT/b1uI3QBCd/OmD0Y5pIEbQ2NUOPOe2wFfmmb
md9TNTE63tC+HOOqEnyjl5FN6hnGSqUWLxyxsz2n43FXFLzwchm356wqm4tQiFx7X0pfkklztK6i
CeckADErU0+pYT1b1Vq/y+R3k6ahcj+O8q0Ttg0ZVsP+RRgwAa2qxiORROGYwz4Y0Y5eSVKMn1DC
xLcVMASh6egK53kgRWKOHtImR8lB88duy3G2B11/nJbm/i3HJMScnwb6UJIcnnXF16TQaWgWodu3
wyw6rdr3p0pLjko5mxBImtXhsPqZCF3zJIpT9pTnc3PQQe/x3FfbDkEy5ZKUzSdFG0uP14OQV0t/
LwjqCniTaLBWq8SSDdroGKlNYzfisgc9nh2xgQjsYbq10xl/7nD1FN/9LKtoVFYRSt780tQG5tDK
Lzpl3k8ShNBes6qLMUXYLYe7UiapjJd5tuYz+lPzTNPqRTI5xjCwceFFMRBlW38UVvJbxHiqw1q0
6kPHsvJkIoI7bA1H9LSO0UnLyKIwem5G+t4qqkAzhadDC9I1bQ4MQ6unYRAEj16ShgIBidGhIS6p
docunxmJw8p2db0uPnNNhKRZd9bn1ln1mzSL6YlMMXPeDXRNPEEp7vkYSm4i1u7HDyQt2iOudh6+
YalvZampF3IHGM8nWg+OyXih+6OFCrv5gfA42itLIl4h7tDJaPokeR5RSL3PejL95EtMstTQM0Jl
hI10zBLyByz4bbjB3/kBRD49YlblrN7SsI4Ea/USPvyrNMZ2j1g7+YE79Tsrx8ipZh1t1ljqPqPU
4SjGs/44KNoAoRA7n2o09epOc1mhJFDF2ClqQQ5XdYLWsTE7PQ1AbQB1F5rxnBX3NzybWQRFpajB
lFaaO/UWKSYIVjVv0DgyYBPNsl2kmcjjBk3ZG33ysKQj6TImK6NgCRXr07D5zZQrD1vXyt+53mhc
EeG81bD1PzwjoEZVgDp+2mI4obC01L3eLa8LjQKMMvnvQWNtrgtFvw3kPx+4/5rLbA5fmTHFuyWm
XMiMGreOrNduK9CEo1gcXxraez6y6Hfc24sHJnxElTvRODFf4gkhiCruCJDba/pEZ6w2oiCR+yZo
5pHk2PxYjmj/41Xsn6sxfmqH2tHr5MR+Zw8oT8R+ZFIvbM649Q9mYZKdkQxGEMuGZW9RogdL1V8q
MsOYr2+ftSk8pEWPKnFAQ9fIaNe1roxclZoShBhk4FaWSJnoqa9lw+uJmybPOqAESXcVPbYuU5og
66d+VydYbbmPSzT9yhy2E0lCEp9/EJBLUvkUki+sUuWOomFek7ioPFA1gl8ixTnVuEiIBbfAUGyV
Fab6lLmwrGBMLhKLXLLctBmiPaVObC/5dARhKrvJJn3nC8r2aJKvSIEhbLbMOJcF2YReMAaavVbU
Vl+k2kCmhUcB4M0+76MfKWv2LdysXcQhglQy3Eag1KLdOksmmua4c0vI4vsh73Mb8ou1HwFd+fk9
nqpOkERsG8blRUbBVGCExwAi7IWF+1thehROKGWOcQ3RTdUQROZi9yUlq2pL6NQ02KVep93zfza8
Ae1IrARGYVSQPM9EGq0oI9dh/sSCn51KQVDOrMSv4OK7pyrTokAeZCqtFZ2SsaohJK7F5ZPY0Iuh
5ckpqmPDUc/urKHcxzH0OCTMQOuWy9ib1j1L8LlIZIk72go75LS1MjqzueB/hmcXddnik91+G1hP
LEXQj/TXEdOpE5I97Dd2F8c4JLRE2XXK0vvzJrCAkoDiagmC5caqvoRWH3iVhdQ1lso8ks4WnU1z
fTf1pAzRa+zp/eCwUTy2fGhmJ23t+hACMuTWUjPQgCh1AMnE2TDleJogERykim24UPLDErVwm67N
C63BEZO6MIdWP/imlSQvhZAXH1Z8Sk1mAugdZ5OfhIekymlZDzo+7ShLIPxY0SN7/OSvantEVkIe
cIOPW45CK+YtkXATT2RYtDjtNKl60dqMLY6mGjVKG9b0Rj1xHv2ls/yZHAge2xIseL76Xa7cioxU
9yGb8x1Nt/EgjAP+ouGP5HZGJqhfUqOD441hazGwZ+dG4mFfqPw4QdZVWsVzFRPmIlLmE4kUdlMP
BzUaGEUQSO5JtD7TOetdYTYLeAMdWTmrXPiCMCbBlo2EZKpcPGv+ToYwSL5ABaMab8JE0nq44Yki
RZP5jSxVF6TNXZhvoxEmJZlVa9ZHIZScgZUbYLO81tSbBrXy5iH+WnfZkt8hsenAPDP7tSTKpVf9
stezS6whJp6Ry5B7Nbx1jSQ4Sql8tPxubiHlMJZZGo5WeR6n3zNnVVtQtJlXW9pZGZJuHCYU12+5
Pi2OXn7kWVNji8DjWMx0ciYU1ZX+qx7KD8GQJ76Ek7Bcji85hiymITkYK9VdtdM8Wg+pqb8qi/kV
xVbqrWAI3ULTDwPzYYIPl9NMrwcchIRaAb64IGcQwqpu2ykNT6XQZHeWw4bzKxGXQyYtgz8VJDKh
92iwWpYcIUbGCFtMuK6q1Suyro7UnBGWK+fa8pCIIiBgbbhCx0MxNUwP0ja8GzLKP6sFmRwB2GHz
mjhV4jeECWFXIrJF0jBI65rMK+9O7/MqoG6kb0IGFAQNc9ttuublzA9DQxoG+geAlHuaYJQTiRQm
NQwg21ghC9ITe+OJeLjTKWuUz4OMxH2GH0ZF2SjoN0yDds3QetFUTU5W9owsbqaV5+409fNFpm/F
ikfqqXoX0EWa7rQJ0lexXbcdgnfBbuWyPkjlglQsEShniGJI+I49/eLYUnEN4BYVe0TaremtIJ7d
RWgvU9Kfy2Y+x8XIqY9902zveLJydqLImPesNzHUreWPdt2BjDSegFH3gKZToFjKc6rIp4R+jY2N
aCQcaRbsbSWmb0gk05PWWg3NUiOGaiofIfTbPCf40fBnqM2ch6gOz5bVQOnozearkbPOVqYmfSBT
NQmJfvpJDQ6xo9I0u3ZDEGdpGz0Khu/OArHHVlaWzAoSil0u1ceUzBw1Ml66dFCFvYQ2fo/hBxF8
L3xLSBcYVdQbOAQGEVWDnj6t8aLWEpaGe8QghDqp9zKFcdhIRtU52kTLtWaCDTl05CfK+PuJVHni
zr2a5uiveTScEM0KtD7iyYsEnAHlAmSDXIRno4lOc6F7Ua19ozkItEx4LDmRh+2QPjIto/UoFo9d
MjBKKNbdWsZXs65ERj4o2YcOmUR8Q4r8SwQ04ktwg9yOkZ2jltVol3Jnua3McigTQrvToyuRgyVV
6kIVVZZXueq4GlYJzcJRswhikCQmmBPIAMyETvDOPUJeMM40FRq88jnudJSfJpcyM59xC84I+agG
qOZfJ6sluHfEmbWQq4ODjHGA0bZuYhRnMtd0d2qxUiDrRfCxqGclyfbGEL8Y8xQQaz3ZehVfioRZ
irrpeDol66eK8Q4koFDypKW8mN7p1oYMR86bOIFhFQxC/n7n5fzZG+NKd4oxiRhDDgFM82imyVO2
mV9qb4hBWa8oR0yF0SJDNH+c4s9CKfw54VWQ1XbfdUy+Moalk4oNebVyDjIJE6BSjK/w5Nk+TeEd
g88HGNoLzWnV5VVM3Ske/VIS3BVcLprukiS44SoM0422BPkLsN/thZBgghdinmposjZJCGxXWx4F
+Vqdhwn/gvG61vUPSHfWIkMp7CgpL5ZepQ6FXXEBICz4ilS0mDPptmxy7NIlxtO39kHdEKCg99jE
9FXijEGFl3RkMQvdQUyH01jgj5Xy9vciD7e46/0lkz+JnAMPE5kcl1SZNmFqhMjYae3RCHPYzVsX
jvvmTKt5JhfigyHAV1IvJQ5EKkYgqd+T0SB0XbbGRYg/UGxTYjLFygFzQ5mt5MGP9YJou8zczYsx
seWPV3zbtEnENvbquyUGuv0TsPjMsSq59tZVH20BpiM9TqSpi0RjGPc7auFIqG29aF+EWfzIVYqp
aIGlXijNjWMbvGJSCriu7IHQuKd6Uz+Gofo2qsWNJQs6vYIWVSImB4d6EjmNcZewKcYvorZn24R/
QfWc+d1cnvV1KNzl7iikZU08kVRdBb4QOtEsQoCVd/i79pU20SLV1wZvAiaSqspWewY+hD92lfBJ
5xq1ei4S7SXE7rYSB9cLEfdNK/xSo9pgmK5BizSXEcMatl69zoDSVrRTEhk4pqxSCigczCME4A3d
Bp2fJqTsakVhhjEPnc2okAzEeb0WHWPHthIDWkxPUYWpH+K/gi+MuIk+u9uZVqt150b4MbJpJ7T5
b8TPbCfSJVryXWeMn7G5zo68KbfUkGtHVZLzmlV2JyThuAwHSVZKzAvMSouB15Hm9njOsXyFoPgW
Nu8Mx/w0lq5RJqufiKblWXSwHANxJbN2NlNjyR/pWdhiTbaWIIWEaui3LCkOayN+cbqeg1Q8TssU
4DS8oMh9WfIVh+QU39vH0X6hwO6L36uUfgOb3yfa9DbimJXaz1S2XkHofuC01G8w0kD4GJuxl0T2
olqNdkNLlqfaM4NO1jEPcrCgdgsk0O2NKpTMLVgG/QYj5WsYpFue9UnIjMnl1TIxH1EO1L9N6qyG
SJBYKYjh69aPAV61XWbyG0dJFP2LrLlCu4E2yTiBD3HVOdz67qwr+15vvhu2Rlc08nGPm4QLAOC9
U9tZtjlqaKEuzWAPpobIcqrBtuyu6yjQny+ezVm5mo3wpoEhJDhOAIwnDgwqGsoh9Pm/EnFoT9Ek
8D6MH2ZdT0QK3geyZlQD5CJNMkmx5XbCqmPcNhnSCmp3oL1+WArrAGbsCMpfciBkvdcbDhq5vkfA
GeyOJMrm2KiE9rexzctqR12CP1c7q4ZMKGKUXyE2MZtRJVsa4+c6Ui/lqF6WjIVawsA89SLa53kL
q1I7DzWj/UpD0QEQV3VAOq12Og+IRik5bCHrcW2m1GraLF2nEb19iVNCmZPMHdPe1SLKJhEdEO4N
RtZJb+Ap0yGQimZvPSb0K+hzz/W5aPuvP0an/5TQ9H8ql/5rtfR/+ofy6/8LhdWShpb5fzFFvsM5
/y5N/Y8v+/ME2fgTdwepToaJbpkxrfIfAlI+IloiemaGwX8MisHK/WWErACoY0yM6xl1HIwVYIh/
UcDxIRnxsyXCrxORT0j/jIAUJv7fTpBx2MsgV2QN6bYFwkr+OwWckdAGiKZ1opi90v2N3fFw1dzV
2fzEydwpxIVG3VDZ8RNW/T0ZqS6lT2Cct9XfWIDn1T7cYoIjytoJlGDwJpRSb2i59iOQYDfz57c1
ZIDoDfs5DrF6EnZIbds/3HqPXMcQjoVn+lt3hCCLodPDQCyXNxFcCVZetBl27WCuKU+T9ojKeuLC
0LX5k2tK3uKj0I4/NHd0riNXcR0dGvtuESQ73UuC1M1tXNJXZXaw642HFBeXfRvt5Cg+EAm6E/l1
OAX68r456gHMSFd7PwhuwTcRXGxXYbcvPPkr9SNvDG8ERT2BfrbvP4Hjp3HG2qYcI18hpNqwxcfp
XT6NzmhfI6f3pDNAXc2+7a+3m2WfDvf/WJ3uWOx670N1MJHZ3bE70prb57jZ7QNlkv3mPz/H9hfk
kiOIFK98BEtj57cW9hIGHfrtBzGguczbkaLBsezxlhCX7Bp8b8P+SO1nXis72w0u+Ch7cY1vyyZR
x2E5/OreFTd/HFxYa0c0OQ+rlTnpCzCCR7x7aZAhfRyJwDHunLhr+70F4q4Jh8N9TkdjWPElfghf
dyR2+xI7TdCHoy2dh41pGSbA0pPPTHLGfs9funmejUv3tvmFSxj1Md5xH9zgw9maq38Ue6jRCvGn
qMjYeWh6XlriES84zIXeya/NlzozhrHH381ZIivmt+a31zEgYswdvimxutw+4LBEsa/tPhYiZQRo
w+7Ke02lsv2eThqM9eCehRJwnnytOEKwib7g3Af+bJyAC8le90HzsYBat0Oxk+wuVbJ775Zd8jOi
xhltTLyZj0HzIO4w/x679/VjZorFPIDZbm1bbZioWJJjti5XmoNWdI1jL3rT9LqBdykerGtmC24T
mK/NKTnKJ+WpO87B+KIbF+HL+qo30RXJ6UMfRKXDH8R9/pC4whl3mpMJp3n2RKfLGUvZouaX/NOE
PohPkoLRxqs6Hwl9Xlxii6SE+BMSTOi1nJQerIR9Z0b+MNukTEO0NhN19Tx+JpmtHYcz3bquJjRr
T6pOnYSKG+2TS7bLjig7xp/oyrd0vzCw2ZfLcc/1t4741LoCS0CNYILS841KsnlmWq0wCOLA/aN/
6CeO+AGdQhM9pCN4yj73BW6wuxqWtv03FEPuASlw6eeQp+BEsCZAGtkDB5XZFXAvvnHXtZqdvkqX
nCP/OznmdvQkfme+jWrQxiIfqtCAHORm6Li++cWIOvITf/Qvawh424nzA1B+Xh30evSIH5Rz9CL4
hAbzBIvKy/qa5C6w7/6L66KCrZzmTWPdMJzpjTnhJT4sv3RcxL+FLxrDlAKcPnvFb5dQC6r4taWU
XJ+JIZDC9VT5quOv3t3JaQ+7zT3DTjl8CTaTGybkh+xX/qDv4R7pnwhT7Px3BJ+dpphjvhdf9Aq6
UH6/xCfrk6QgOsrZRX5ULqmF5hMN3/u27gZHuion+d08NgQvEOBNSMC3uJPISD97m2ME5ltkY4o+
MqO3AcxddspjAPj2IflRHszL5DDOe1L2D+0OUY/PMEJENpzvGD6qN7XjF+oe7gf/kABMN/M+P5OQ
7o61E+2nJKwv+8xTnFevsRP7YXU9Da2u98080o2d/pd85E+26Kpv1ee7wmJOr57wZH/wRnf2k09a
7zYFnS05i7d4Rag5mzcfH2Rfch6oim994qrnbc+vgE/GKXf1EY+uZ57rncinYBywGxvyKNoe2+Jz
UAzpdvGg7WeXC+Kv16PkYFwlaxhWpYLvzMlP+nu+Axw5/EBb4Y/Fz7sR/HEVD8ONoxy9nAA57M0g
QAVBgs1kvz+2R5I3kAjb1KfTTybvexfWE21RnMc+ur+Rf0Hn3PHHoxVMKPM0tqphD5AnOheli3pG
CsbVH12+hs5vUGi+ULiwXhZuT/GkfsfMHRvNV7z4ogXvZOLxO0CswbqPEDfgrnSNAOqI+6l8vhA3
v39ywh8Bm6orH/SD6b/Az+JA6SCi0D4xt+469k3jJD3k6FouKS/R6Ldu6yrB/e/BE64G8Wof7LFc
vhFw7Iufq8+8dHBC9UcuynxDOfowH5EA6JxI7ORktR8rHKtfHMANggBjugnnyLtaLlMmEPEBQo4p
DlW4N+yHBZdMeJZCJWv6YP2UKQR4MIikeO11S7D/+TLyf0Oq+P9SMKiOYPAflo//8m//+l//Mx6k
f/kbA8X9y/5cPkrqnzQGXQo2IyzPEvmffzFQ8BEUhCo+Gvo4MlplCst/Lx+VOy5ZZsRuyBR1onJn
xf97+ahoAOF13HgSU34kVor5z5SPfxSify1ApF60oAfqqgFAXhO1v3fkiXNcCnGOiFsjIDFFJoI9
jpYv80yaFhU4v3T9HBTlIhWfCHPM8WWsg4GTkb4mV1BzgUIDb8mOtN28vn/Cco20OezEGyVrSMPk
Tuzz4rZ2ugxF8haa0nWTgS5ob1tz0pGi3H/03DzLS4CoxpkOQvMNXQpqsbSG8Yu+XMUiMDruOoLE
DCdZqt0Q01dsbFy4LPiRS0r71hYBW6tO56BIun3N/zIK0SWbyCxLhivMUWm5pN3vosxcBtm22F+a
mPGX+lutLxCm7JQh1ISkLm9+tpnFwnpb792Rsv0C0nMeREA9tKVUeLAUwZ2mnGBP+KlAb6t8M/Mv
Q6MlWseOwQ4OHM7W6fRJEXEPltehuxDzb7lpjrX2hNIxSKZPZkE3DbbLEs2+BmuXM2AdltHNmipf
amK/rJMDAU4gDojKWaQdrUFeRCZJ0uTX8X3ERHFsNCEGBldafpYZ1UBiN0irUjJjdlOyoFp4H+ND
QmtaM+CK5aAVuwdCPxwFEXREn2SOvlluyrv5Ug4L8be0fZtk1lmfko6qhzmWVCKOXL/uAX4Mii4k
tT2PJmmVRqh1sdfleSD21PLGG+gGEmlah0Eiw1TBZmDASb0HTxZE9D9oSPSQ46yqcIA8BTQMz8t9
x1VbGu6Ln4MAHhMF4kZLR3/0umbyDEgkCmeWHnE57TGxmL0EKdIsEE6BuyBpP6sivncabWQ+jniY
p2SfJj1ZtBjZGdpNa3poSHbf6iflPh76xeEf73WMwG92kbQspmp33YeIxlCuC4egHBpynSOwxs6x
Eiw413St8CojpoeGtJNvpcQ9lCgovaK7WFWAZ/qol0ghYwRYIKKaKg0289wMmqMYXpwi75ALOMe3
aXqHcEeW0qkgO2xMuAaehPtPjLUPacT9cufVVe/5fc+D6yAquyz9NpjvNt3qThBNWp42k3FH3G4A
wtnrUPCuEZgoqEk9GndSfMMquQ/a7mAQQmClxaUf71bKd5mn9CUYey/VCp4iZsiwUhxJlG+LS4OD
adhFR8kk0IySnkgiPzMd/6sF8d8twH+NVr5bJf/7BQbpNQRSA82gcXdA/pXC+Y9UiWTA+URId8oZ
pS9fcgryOaJvO7ubfIkV/FVoR7bOPKpttluN0pOmxGu2xReiOaiLyF+g9kyK5E8I+2M6MFHiAzXl
y8j6lL6q5XEjOtB0h99gF9DcMaQgQQo4uLoyUqz9OaPGzC1bng518ri1fm0IDho0Z8UOoiKqNJQP
xsGyco8sv1n35hNPs0564GTyjNNN2o66+iuhmZxVwkHvDy0ylqLfZcmnYiF7TZCrQWp7ht8BX7TH
8aPjaELr+1gCZNSW4B+/qBLbyT98Uf8OIT0a9LChaiKtKl7EIb+o5Erc7R7bkttl9bE2+CzEN3rD
mxlIa4dO7L9Rd+a8kWTpev4rF7IVgzhxYjXk5J5JZiZ3sugEqopVse97mHKvIUOuTBkyBUEDDSRc
/Yaef6QnOC1cMlliTus60mDQQE9P18mIONv3fu+SnPmuwBQff4KOtO0V+sCQ9gR3SFsit7qJjBsJ
QrRMMFd/jtOXV9HAQL/1jQYRNtKjby2NEpfjuaHd6OY2VZ4Ka9u7yyg7slWo2oMaXLLqlYEcuQvP
Xsewhc0ArHaTq2Dizd8k1WBUf4/TN8cpeI2qqczF6ZcDzLyfjYIZg21PTDvJ+daAeTcqXS7rcojG
M+9n+oPeCBN/H0ia1qSo1z+YfOPaEDdqlzQzVplGKR3PEm9u9+sALLs4N5Y1fe93owkuCeDXjqYi
rYd78P6xptwk3Lj8Bpk6rt3mjeWKbVB1G6S7m9ZsF3hwIi3CSj6UT12OZyuW9MLYEu1qJOos6vax
BQM6BamJhvB+CtcWUYypJkVCjAzKUxYe57w/5QypySbGeSv0oM3KB5/Fi2DvBU7ukv1/7sTFNmiB
ZqbdvIHG5B266rvA3qs2hqtRLCq72/fY5/ZHXb0u7GYpKQq94brErM8SxgK3ocGAlSAdkH462laE
LJnaEBxbxUwfCedzm8htpvaXfQx/SbCVdD0uvvFG8x5iyszGL7Z56U0t3Y1HSNf4M1GuvKjalcjH
Kgu0FpDe7SGHHlAwadkkcAZ2F+juOBDtopzX7p2Kcb6dz4x6YxEoJeHzWfkK5eBMWNUMU5aZ9QV7
tVWXPyrGw3QMg4GvDcpVPKAk3VwETRuMTmim3eYWqVABwQLqvuupmYcXoV5GdrEwp/u8cjeE8JDi
l8FOdurEBTR2Q0PHxvlpixeLVyAxUIbO3KVfm4j+k3W0xE2YHElWw84kqm9aTg4Te9lCefSilu72
6wmQZI91Q9vTNuYqTcpGIcJAu+wEIT7ElA1AdxmutXaDU+mwHuWwIPyG5hdOIFzaahtbl35RQcFR
p2A1WPk61Zeu8ujookaiZUe5rcfkzo7rtU8zZYY/zEKHpBpb+qZHz1LVaC+hYPDwMsonv1KsnpGz
h9+1gnUfi4uROkpIkiQ2PvnT5E6Frlhbw/eQRieB20vJOpmMPz3OvgYeuncZe84ig5itczdjuNTH
2bjUt2HrEkr2EBFe3pkIA9epxIjEmKXgLnRJMCpZtk2xscwrLNfYyq3NdKRKtOi0n0kDYudOy40K
Yw7rwrljHozghWDx6z5auigORFivmXorNVol2pMtULYZ/GuNt5HkHeDpOW/RSdhcHgd/ZxBmgOwC
yZw5w1UUHQBaECjPaXUzasZtLO9bo91LvQGCNHcCG2Lv3vZxH7IlFBc5r/wl6s0FIXGzxL3Bc2xt
K1e+Kwh7g736HRYRty/MwVSSN9QdvkmLlqy3zlp1drXDYow7TLjQyAzuTO4j5pLss5tUh1edd1sB
gqLlPzN1Y9Y3eYn1rYTHgmpX4nNFfyOCYOl4T0ELk0UNURUosyzTtr5zxfWvs3+MZjKHEQ7VCBc2
jkjxUNjHxhALXHZIQEMDyCGeOBzUyp0RPDb9nSrVrWLzdTofexro3y15dWmNKPToqsrSgq3TVN+V
jO+lP3WNPvcdfzF03Y50hNvpSgkvaNk4U7w0BBW/Xfn597R6zKN8o3HXHKIj0vVV3XxRA/8eM5rF
SDfGpMfK/Y4gF8XFdQ3XrYfW4qQsfQwjUS9x1TQQ6AZ0FwXGevCi0hU5wrMB9+Bsogwn5py2LVP1
KkZhKXvmyoCbD+BE82hpe49ttmofIezP9IB5SVJxrY9LHQc9mpuLQXvK1F2lwCZjzWOh62fbFNjN
VeqV1K7EJoL2gTBD8x8Kxd952E8OWfTgEDbaQb+zA2Mi184bER8tC+EHSlMMf9dFgg8vdCk5AKth
lJD4mKLFxPzF5Jq71bEQ9twz+03oJLPY3MqSe4uJKYPJMgYxLYcVdJ8tXwtq/EMT3ov0Z8pdSQnp
mJvwylV9S8YcbKgHyALLMROL8DbuXwzKniJrNj3ZtrwFRTHX9TDu/AT0BDW96pfXSnVTROPW1bjz
0s4yS31uBptg7JCqgmfAL9LSYTbKfmmntxwNlfBnCJnu1O7CL5ml8ba1Lwrlq+jAg/kpdVYvhHIV
ITK1qFcQIC9JFJwr0DlsA8WP8R0nc7gRLFu1nIjxM/CMoc+XGsMVhoJuTF/53Go9gTCEcyiiskUw
i3McNCvr0RhuEx3vzQquY5TtQvtFwDViy2tcccENYu3RafDBy/GT+2aPu9bZdDpYjoHDn3bh1veR
umk6AKiSBItNq35BpzaD8VsEQEdWujX0I1nrPVqS7rpUiKvaeDSqXQzjL2V/Sz+7cDdTI5s0GKvM
F1qdzOkybSqQ6Er5UfVPLrUXdx8Hhy2UUuwFF3lkEOuy7ornMX3Ip3GS+IBh7LNCNmNrFM+m7czd
Jp2HD4QGLmx029zuV1V/V1reJeJ2KCT8gSo98BDkz1PnTX+MjAGdK8343JsPuXVQqL9rUmlGtLtl
mz0TKBS12kLpC6wJ0ZWNK50aNlriCnUnsm1mHtroS2s9Cy2+F6U518XPBKBpgHMcZovBRybVM0/p
Q/k4AUJ5Hn1tMT4j9JpH4wp01aUg8oOthOKnuEsyR2cNDEGUFINKu8ViA4/YiTDRcq5HPlg4gp8J
awEdEA5JOO8bstsoXXNzFsJAw8sHAT8ful4VU08YhN8Xu5LN1MjXSS03rbgfIXVpmbHsbZ/FQne6
bFe97Uy078eCrb7L4E9SXvn5bV9dNg1UJgdNk5tfivgWXeOspnVsd/7SsZ4o7g/SBicp7t3+h6IM
h0riiUr/Q4ONP1TRT/iJs6JGhuNvU2cJKsGH+aJIlJiOs0wDFl7cz2s13TsQhF1abm7U0ASmnL/D
XX4Orx14ocFTmnqFaZ2bLUx22DI8vz1QH/keiWgpprM1lpzeuknDuyDDpJX+iz1GuxENOIpMkFN3
ie0YTv4IhiD2Odocb7CE94NsDedOzAIxEOh5u5InNGAtFGO617R8afqwFzhi4pa2TMt5Tqh65uAO
q8KvDHe1ihFkPtCJgZkIGU5mWNRz+GbzONK5nAB5Yk6aqP1BYS374Cq1+7PokwWZTzi1Ipmzrog7
zU1ikOUkbONZ5BwbyTVixYUF5BNpxjopxczOjNmYjJeSil9xwx8t4SRta2MXmq9LmkN6Fa8S1T6Q
W3VJQNExDHp6Ruoi0DdiSFb4JSzymNmj5nvdyxY08Snas0XUPPQu7LUqXJouM5W2kCIXZtgf4ohr
Z5Ts8/qYRFw/knLZT1Vrn35FW3ZARrKFqEqoHfmZESlYSfNSsWW2ZrxD/br1MNG09Y5ytZz3xdU4
4CmbhKvQHLcOF1GoBzZOlpaZvEjLRxMYz4tUALo8Y4Gw0voKBmUB8d5YuDgLD4mYo+Za4Vw6s2HQ
tPDK82WtXkh1hK3WQ3YKVrr5JbFvERLNW4/jL31iNuvuXAzqWsfiDl/GBQF7SPf9Rew+V4KbiZJs
9IFSORsXXfZQauMKASoGpPdjek9RoOUVbh3GSo9H9rBVmX/1YhD6dvL5ffJK7EF0QQzOk2c/JdGU
fNuuu2Ev+wyOQxUfla48dLS1RtIYA61bA8IZerzDYHGRpMHNaz38h/gLfwfw/PdRHP5/gqenQvAT
ePrfv2rk/wf8hn9CKf+Xv/67dyD19C//b44DAUlYwuFnZQmct1X+Sfejqv/Nv5J/QpZj4BpHzSxw
7TGAb34HqQ35J2P6J/yL+hQxOinofwepMQAiRwzjH1DtV5X8H3KN004gJFUFPIfL62CRpfLHvcb3
vYGQoC0RfBYR2om9JfVSZQD91oCy2IHDFV1YUY0GNdKrellZeISEOvY+S8UqJ6KNJmea2jegkJ22
s03X+TKGffpY9H2MJLdGbLEiTRzTCA8j6jtdNuXWyVVYfFQuqzcv/+pjytj7lEFregwDywAwdtsk
sOeUqaHqg11Iu7QpaEe5ymWLawzhCaC/Xo35bJwUNxm6002nONFWHVV1/vn4coJk3qAEf/sBxMma
tA5eA4PeowQoA3D5JiYYWlMcXpahGu3rLqCYrQu4rq47ydgrr3V3eWQrG6shuNr3lNuYUJZtmtM4
HUsskImq51dWx7GNiqPm9NW6KwtnndtVucU/UOjLrMKB1U9zBdGwJBddN50vYVON+l4vRYgKxOIC
YLzqnl9fdYJt2eePKuidnD4qSeb0UKwpAVeb/ODeoo4pviWtRVzzrAmi/CZCYn6oetWoVuOYO8TL
ZWN/6GwHi0osUG2IVXnPPSzSXTmPkV08OghOvlqYmJeYw0sH8/bJ9YTrrNEYClVTyIw785PV6Te9
/zymDWppEuiL2xb5ee9/cyf1lnxJAsprXLYPQvQ/0NyPQOpSXzoa8RMJMsVd7fS3Wq+PGyvpqNS9
2vg2JC14gOzTeJHhvkRLwC/WmCTF+QG1eHOBUUx3j5eU/d0jxKZeZmOJp9RQJsW9PqbAAKHT7Yiw
blaSKLwrm0T7EGr/ms9YrJQEE+80r4DFg6j4FvV1uRc4yMLYlMPPTDrKTSESRDsBQi/XzRHtKpVC
g1GnwGt7zJfKqLrAisc62kNKAkTTpbeW0TovmTvel5E9PqCzTR8zP00fFCumRSo46UyPWJPAo35z
m2K4qvw0nmCULOVwTPodh7V5yIe82mdjmh5LrfAhy+JsjD7fvTTEiCrCiW7IfKoObh100SKzknwV
kV1+K6WCu56vuNuiN/A25WYBRacdur1lAZ9pNAi8aoRUH1bHNnYQxRgQdsgudxr1C9RUH/wIz+UF
lypQjZTI7aUeO+q1IK095YrQIkPrDW+R9HZIteihcoSvPHcdeBudiTHprCiBJuwof7RJllkB0NVX
hUWIPLb2Ozx1xarsk2x5Zn6dbj9iQj1NSQcSpqNDYfx+euWmF/SZgesRqTcd7e8eczQjq3D7ojlV
wp7R1M1QQ+VWwmCApRmV+8G0HmuFREiIOy206h47BEGAKLoIU3q03p0s2LTT6tcsjP4G6HBn0vvE
Ccys8qtN2pNkMpqTS8rEvnu3kG0Iy1YGEp/kCjGluQSjwD+ITX1wNj0zyEqC9odw246YOyFRrA7V
wokD98vnr+90Q5l+h25I2xCOM3k2niCsvVQyf7RoGcDaLe4cPHAXoVUEC78ZxEorC/NOz0V97pt9
HJXDwrJ0eIe6oPac3s6bk08VpqcpDRKRZNBQrvltVzzpVul9byJJIWFiddehleDGFkWZs3YnhTue
pk3jfmkLFEC17+hfiqaqLhUHRCqXwr4wi35B+5Iq7/M3ZJofvhWGOdPxZqLfBGaf7hdvf23Z4XNF
UxQiE43MOT7MR378N3/IAYmxiXTXjg+dqCxw4cgDgz5ya14QeOKhTompyLAmEOBX2ld8KzIcYuLy
EGmDRfWvBWvFiMWi093yWyqVTaBkwa5tazKQjPRRDgWMBkGoWZBW7q1palBAikRdI2u7LxUP1HO0
3WGtYwa2cL3cvi1dHyix88SsAnaALF1bzcFW+Zs5agMNWxcFQYcX48yFQkDRQfT6AZRzLNrmEREu
8hUdXMwQmEuUjau6M8/FTmtUR/85cKxhl5m2vQ6zsFxWjueuIi8ii8OjjsGRpDBvK6RoGwVnr3WE
mhnGiFliaZByMqOD+mJQK+ETFvOHj6Ewn4hsoL9VZCGg3xB1l6lCm3VOsMKu7LTyyjCK6rpW0vZF
9zBAYzuLDmqONRbFdDvuEr/B2TzMNYvQJgViYV/IvW9o11kVdutck/mT6dKh91zPOBhVE1wpmObt
PDelbuTytyVewl32GXSaPpu8MCLcsSuzHInfMtt1QkMZPVQLQc1UPZBZksegdOWWkW3ojujfqsIU
y9ozoYwrDc1rI5T48TYyD9Z4jXWzEn4CASBKhWTRHpZ2EAXuIk0pOISXEShBKWyrY7hNvKA5DEFn
LuzA7S/D2t6ScVWvEtd4wh1+Cv72H0wvJDALeQAQHSJybP1R80+GKF1aHWLFyC4RuNdr4t0cSF1W
vE7NYoIAY5JEEEDkhIK1Dd/ZyOx9bZf3JPUAIuKfcbRb2g9tlMZ7q02ReojcWAOVXamV8uxXQX8z
oDiaON6QWvMW4MQv0DNVblgy5bV1KJCLVKH75EUyu+46eJaxOZD/xV3oHt2IeJgcV7cZRncXqhdt
pXxt3aHs9O1ouEuKWJnjTJzf1EMfXaBAxRQyNB9TSuu5CepwVZr5cNU6SrBTUhv9bMJ1Ns7sNdYV
Ha0YHEAWrY2kPEe4IGZ+a6fMMHwOwyAlS67q62e+YXcbG/WzS7GMu2OvXbVtYFwaeDzuOOaspyIy
YFci916Ry0XF7CnhQjYIFZRBQWDU9BZm9RL9eZjG2m4s0DwnePjNzRCQGtH6jwx3mhS8wQpWfQQ+
mrfizk0RmgTeWOwbldvpqtQy5bpmwVx3xEZ+SzNvj9tovyz1MvvOXQwRTutMM8g27Z3EQ+lGx8lo
PtplgzG6dhvmnr5LtEotZrGkdtYMJvIYZCHoX069njTGsIn5AIdU8fWvgk3/UcHaYZOx99zb8Zgf
80rLnriqkg+BpeNlRToGN2NCL8I16AAsMoSc6RJTFh/+BuJ5D3WsoI8VOT4BCzhHoKcOgx+lVcpk
UftJug8qBcpDpnfb2ANiZI4V30DWvltFCsmr1FBqW9hGxr5jrgX+UhAL8FAP4mA8VlppXFgGGci2
NT7KwPyZseIBE6o1R6Oz8lQtmQvE8VrckHDtoGZ0Y2GuG4LYv7aBuckcmisqZowkMDmR9WA5Ey2k
dQCluB8F3QMRT4WE1gDgSI0uCpgtGN102Oh9H5BbLKVO6zCvugjTrbQd141XAEWR/7h08hqBcTig
ZucqcPB9U2XlRR1hMEWb3hJphLO+mVfBOubuwP1axUxvbNBS4Xkxa0UdgNgN/beh8cCA8yzdK4ER
5XMbH0hMJPv4JTDzaF6VY/JoI4WbdaWpf2vcobn1G4WNf9CXbqXYX51W7/ahSWgvCxq6nZM7hKA4
fJkW/otJ2xE/z11LIAKUU6sJ5x4JErCT9L5011Y3KUU5/7MvKDEbuRjMrtwJ9rFwDuVeYQVMaz/P
4V9qSMI2+KomxyCe7LZyQ7jOsnWlNiyDnszE+4Dm6ionWaBe9EaDXqiWqnjpGjD1Y4sEhOiTaaSw
C8093AcPjee0DAbMNXaI/ME+mwYTWVzahk67LnE/yl4a4pgxbzTVQ5u5MoFiPRmQeKY6XnJRR6PL
WltWFbk3QDYcwCGhX+s8bfqrLh3I1ixMYq3CfhQ4teQ2VIuJZmKw+eJXkSS0O16TOzONjRj9i7HM
yWLMV1XZ63LVtUExmc9wR7nIgobwcrtOeLtqFKy7AN5LT7DZJee488DgcXGjRn4YfnN7QhCudLPQ
mjkZOThWm63Isa0sXRUrWmHnDfTtpH5pcxXr3KQSB8IsCUaYfipOjTpN3JogHq0Td7maQIBNY3FI
GqaxIAuSiAT+NUdwGFO8lfZiqDmqXE6ZS5GkKJay6emDHgpWQjjhDVFZSJRtsgvvMzSokD28gSuQ
zNr+qjZ4W0ptme1NrxAy7o8ZqaVcJ/WvIaY2wKz9ALVVVwxXrEIKSnrOUResK3f6g9Q0LjcVyvlL
w6gQvhG/8SV3HX5HGyHxsdQy/+I0ZV3My8zOb7TcsSCnxF6N124bMmExl9iSBMuDVOnI16gIna0X
mmLRdq3yHHA4DNHbwe3rr+KSiqiJiWHEAKgrN2WlGceMeyLNS+GQlZimmLXEvYqzrWUozoPjZbw6
nCTGWV5q1YueWc7DMA4+BPHRnnpYQ298jV2hPgqnJRUmE32frwh7a6+QIbk/R1sJ9zrJPytch6xZ
ljtMUL9f2Fqyy5FsljTcDecqdUZliZ8M3pmW3mXLyKzjlRMQUVG1wySSS6/VctS/xrAXJm+Ebaek
ONOQvoYzS08fTBm7g9/4qNGqdoQu3FvuHRK0sl/qoQEnsBYwDaimMCWKh41TxtHRgnx4jQGavh8d
FXVEDIhKyli5I10sWHaOM1Vq+Kag//aylW251jdRFWhaZQ7frqji/ELUg7aw3CB+qSxuHYW2jnzV
CS/lYHNTyZtkI4RFq2zI+n3i1iqetH4TzX1cHMaZWZciWKVF3nwZa8xsapnT20IUzAniRqD/QVII
up6SQMCyIFQWURoTz8LPeJ5mY0wf1ncR7TYyuNAKjmmSbsQ2jHWYS2YuSt62cLEiyk3hbtR+sqGp
lP6HjkfuQo8xGyglvhOEJUAI0EvNpLXWwwXXR2+vR6xsBGjDAw6Nj9wxby3fg2RBRJlS5OVFNZDW
ETf1jS4tQH8CegB/ym9eBnqPR5CBo5flHfOei9RgJMq10g3c0vHRXQ+jcu13KlQMn1pSMY2BDgU+
ijHOXfNaM/qjV7fNRZaFuMolY78BRbCfpZ9qV0ntZHO1i+Qx9Ox0qWO5sxRGALdhKL19FUfuwaSr
c536RXgPFP+YZyTLysrODjJtviqtC05t5GheFD/HtTAMUF8PdbBx3OrBywrzC15VzrzSvfKlDCAh
jKNdMQ9qpEmj2eEgWNr6WlPy1WjDG6SxX19jhqTC6MhgovhCWmucpHS+vnwJcJQj2nc/1j6xSHG5
/Ne0ZbMuJAN7ZlT2geIFLW9HZj030fuUa2cwqEcVX8NZ2lOxSVF+q2i02w26h0g8pi17eqHmN6Xb
3EZKeOf7cACj4Kvmq/evldgfgsP/Pqz7XwKa/z+o9rPBND6Bw/8jhvf/9bc/Y3f/n2Fs/+W3//Lb
P/31H3/78z/89p8mAvdf/+1f//EffvsP/O//nf/H/wQy//Nv/42/+8tb0Hwa4Xdityn/hCseiC4h
EdjIWsB5f8PMmSZ/0sFapGlQspuGCZ79O2Yu1D+BpEsJhgDI9w4zF/wTEw0fSSwa+zUXpT9C7H4P
HNj8AY4JXKLDuwQ6B8J/X4oHMswSJ0+jPSlGcGbrJRxvHFMQE0waA+fuzXv8BbI9gR//jFz+Phpy
RghoNtDy1D54W/iPwSCUIWyjfaa0eGDJpa6ewYE+jGBpglQPCxDIAEcXE7j1BggBc2GXxQ9jL13I
uH7S0TQPCKL4/Dk+vDULYj3fFKNe4gkk3Pp3oyS2ReoMlKY9mWs5pg6GTlxb0qy7hrCnYsy4mBZC
P3w+6AnExduDi8hfJoUpI0tt+lVvno07cJBntlPtK6tRLoWb/oQyBgcoc+xtmXbDohS6tzWQrS1w
oyQlIPftfg7M2JxBcF7Zj+++4/RLmH5SJToIcevJW0bKSu+BA3Rfp4G9yrixQg4qxZMSWdzbu9rD
WF3TYRxLdzFCpYQ5Z/nrzm7x/1Lpe/Y96cMDvkHUK641I9RKLtOhyDde3z5lqZ4tmqxDs1M00FIT
bl2zwNRbjPFK98ZVfEzIdD+r54Vrm5fkvZnXZ970ewj09zetG7oJDMrC0E/eNEXFgHv9WO3xgSlX
WPY8ZrRqYJ2AjWRejY0mvjLXWMrasK8s/2AwIyYqo3t0Q6xchRYMS9xv7tzGpj4s9OHKTSJEOL3p
zwtcU7ef/95p2bz/HDo7BUIPi7aArWI2/W5iJOkwNAk7zB4Ha9gfVkMCNtA75EhutUYJtf3z8T4u
Mrp/Ukz9B3OSNZ+8HqIz02iM9IC82wDVbjDz+nrx+RDiPS92+gTvxzhZYrI2O0I7ZLCvlglxBDNj
BaFs4S2VOfNiJhDBaZdIOBbq7Nzs/vg2JzE2+yphO/zXmp7+zTLLVcXEn9cI9mBG1uhfBpj+GvZw
Mejlmfco2eBPPhxDyanJRysVO52Th9RqPyrJXw329cpcBzfhnXNMLyk/8SJ5QiszU9fpZX/U1taK
Iuve++HsnetDfsi22rEmLLuZGz87GGPH4Mzb/zj/3/+ukwkVFXoawNUK9rK7GES0pCZeKiX2WN1I
XWPN/MSe41j3+Sf/MKtgWVPyOga7CtFJxknfQcdXQnOboN/XRfqTUmxtoAo588Y/fNvXMSxJ61pl
zbyS1d98W4E9r5rKuN+bCH2EDSuvYfvBpiH68fnDfNysT0aaPv2bkcIQkxGzZCR8GxfZztiEi+/G
nKzZY37mMPrwsRgJyZhqmJzkmqXJ9yN5ZC3GpstIIUoZiVKog1cshq/t+BhU7TIOCUOwztDjP6zO
1zFJ9eEqQprOlBH39ungeki8tPJ+75BkgxnQzLVstL9727mtYkF4zplj/dx4pxcHko4dUIEeRywX
UnC2J/Z45YmfZu1uPSffa9GZAX81GbmY6YLLETCLOBlQ1Vrgb5NiTmB8tO2EreEFbJ9rhXz4dI7J
xk2/XYX9SXf7ZCP1cA6MO6MqDlZbzFAuLYrARtMm5wAeMCIRAiBc75FIfT45P7zN12G5+XHn04T6
KsV5MzfHOJV6HxbFQXGCa1WJCGRhH7eqZaFlz04czbxaO7PwfvGkOkiLZEuVpoow8f2EKSxF6O70
pBCYllnibg2pryrDohVSItZPrhsj3VXO9vMH/bDcCZYixHBKkbJZGM7J/poEmEB2uTkcAt0lDWZY
uuXawi4pzNPvn4/0OiHensHwXujiQJegzge9OD0TbSo/3Zej3Ot75ajvukO0M425BmqNedJcrPMl
hSx++5gBGGc+5zRLPg49DSp0B/PV6d2/+Zw9sgPNqRAbjmREcWwuIJdjJKrPKnzhSkb8/FF/ORyH
Py1XHfO902sojIdA9p4i9x6ZsGF3BUlhHXfDRUDculZ8/Xyw03X4+lrfDHbyBc3Atq0gfx3swlae
hXvzR/98nevd9B8WuU4L9f27A2OpZYDR+r7o3GbZZCPBzoPyezbL/1FNNG2H77/QFNmnwXVC3kZU
4MkX0jFXDrAQ9A5p4bQAQdVzRs7yhmRkufrDz/PKqOIMlewr1skhmtEhTiDmBoe6CoO9TygrlF6c
UT4f5XRdTa12MlIk5OCpAH1l1byZcZ4YxsBQcGXzFYlRvW/Lu7FFYBf4vbMu1Pj58+FO9yuGsya6
C2ccJR0pjO8/kl62IenuTnkM6VkI3z92Ce51IJdDpd12uZg17Znl/IsHpEx9/VzU5dzQ3o8Id2Ms
wqKtjoC0WNWLbmt4o4o0y7ooWuvMHPwwO3g87pkTC8mcol1O5nhFXDEeyWV1rNmOdYnTTqhbu8Qx
Lj5/jR/WEoeNpPVucm23CVyaHvrNV3OjPI0DWVXHJs4uguYiUZ31v2yEk9U0THajvcsIhWXPR/Vo
0wD9fIRfvCsHShrTWBMwCLSTlZRnLU6oXl0dLS5vioqKZ6sE+eLzQU5kkxPzjTf1z6O8EuTevKlE
VKPrRIyi3+dHS52Nj1E2VyoI5sF3DFXjHx168vDMo33YV08GPeFwWCg0siRjUHj7NT45YulKjIJn
xrnz4hfLibWLrZQNAkXQ7ul8c0iCsaf5NuWUmH12pbvQ1UNalx0Ol0qNpUjXvnz+Sqfv8m4H5OGI
BXbYrrl1vMYYv517vidit8JiFW7XXIMuf5DhpoLe4dEjQIp9Zhd8hXlOh7NV0pnwu2Lj0E+uG+bo
DhEc1ZIPaGzyK2+cOSt5QTTD3luPa7rmO2c3PisvYL35j+zx82f91Tp7O/jJ5gFc3ZVjy+Bqgh48
u4oILvt8hF99QRii9rQLc+Z/wJ/crGtbsnWOnCcLH9PvKNEX0iNPKNTHgzukzySuntmEf7EojGmL
sgWfUQf+OpmfAHpTZpzSHXshFvHYXkGsvKxEtRAZbHJ0Vl6kYwP93KvR0iQsCPXNzE23nz/5x/WP
sZ8KKoN7KKnVp/Qq5KPtgIn0eBSIduBdLup+azhnJuuvHpUTR9XgOnE9ABZ9v1MWpd0HvPrhSFfG
hb0mcH6cad/tJ8igs+Jb+1DeQ4f8/Mk+Hjk82ZsxT2ZNhfto6nYeT4b+vkxXCUKuBD2YYVx9PtDE
tz5Zi1AVNOAVbqpMHn2av292t2IMQDRzMR4TNhosmopZYi+0F+sZ5k6K6uJS3o/W8vNBP66J92NO
3/XNmERGaR4mk+PRR/yn9o95HZ15f6917vs1/36Ik+NNiqD1aT6PRwlUJC+KPW7bS5zAZuqFskVf
hQ0YbeIOdsUs2Jbr5CeWVnd2emZpnnvQkyOwIjuJIqEfJxvfndajJs3PlKavF+wPDzpBJBZ3BstS
TxbiqOGaifn8eBx2EKjMdfbgv7TllvYTJgTQG2/t2wNxBdfqdxdl/LVyHR5Qvd4VC2dpztyL5sy1
4gPUQesCQEXTVQM6si1PewgjKKxVoA8/Rg+gDkBz+VLgdncrFdTP50q6X67Nt6OdfOYoT7TaUqfR
frbIDrdGsXaqGVE+EG85mw1lNpB1t3LPFCLiVzvP23FPPqz0bb2RHeMmP4MbA28yfYFH9JV14d8G
l/7FWMzUx/7MUv24z09v1tH40HzuD8CuCmo+eApjqj916xIVYbKN5S2HtTwz0AkP/pXrz+EsLD4i
rtu2c7L7NIWRcWqZw7F/qlfBV+tu/O5cZDdwGoIL9X4oF7h3l0y2BqepZvPH9wb6QYKWDTCI1E++
KJl2jhMM+OeMmjnrITCM526Nv7gPACy+GeLk41l6nFtos4cjVpALRICr4Wd+mV5q62qXbsMtieib
Ql/KQxpu4d00Z252v9oT3o5+cuEaOj8hhNgfCbKIFQy9lVXRoCD/v3iLhFFO11ZQD+PkEWFC2SIt
G3J3UYrAwcIq//HzEX61Apw3I5w8hpK0hZLH7DtV+TAG0UU8oJBP1DOz4RfnIEiRo2ncbkAZ9ZPd
LSCltSb5ZjwSauAMq6Z7xDIC0ebnzzK9jZM91GSycwxSDiH9OJnvOP9Cuh3c8eB5+mHwViid8ca5
HsZLR9HPnH0f777TbcmyUUDpWMOe1l32GA4idFLjoIXOHMea+x43vuDCcZG1YvZY1uliRKT4+QP+
Yp+Efm5zd+GLSVpZJ18LIhWhKkXTHIpGbPIR6yXHWrm28rNRsM7B/a42l3GartryW6sRGm1rVDrt
6vNf8fFj0kLD1QpJlmpSu58c+6Yvc7uMUHYGLh0USNorsH9y5IrqrrIxp/p8tI83GwvZF40U/iqn
dtjJ3Ml9eC9dr3lHl1J01tdIjBSPcKh0a8fkB4FXDW74rGr+1vZu2pIkF8c7894/LBI6Jxj6TtR2
OtyWrZ1cdNqQdqinO4egsFmDek7nxCi8lR55wZmG8C+HIpfWnrZvyuGTLyzTgvQ6LusH1xiNZRyH
HYZlOAqGGRKRz9/shylMpQ2iZAmLpjoZuCfLJe5rNWg8FbkH2WkqnaD+f5F2ZslxY0ua3kpZPTeu
YR7MquoBgQiSosSgOEp8gVEShXkeDoC99Ca633sNtaT+QHVdMRCsQCvz4eZNmZJ0nMnPcfff/z98
oXd2MhAay/pNrezDdqXE8K7JOc5nOecK2cKf6RWELwAJxn0D2z/Z4fPBUWjU1a7JoGxGtb0Ym+ls
Qg3q9EjnSTtwDHPWnzYSRDZNDuzy6V9EpZUOjqj3vYrIyiihoOOk/rQdwhkkFstX0WAqFxB2FytH
5Z3Ni2XSDrAdEF/pS3AEFa8qsOHsxnJyViA2YOS0UyuE5YERfqOwsw3gk5/bsQ2AwT6MVGZvruze
d0bPnHJ9OOwbWKyX6wyScwytqt4nkyTT0Q4kcps2DtR9itP8oC2UNoa2VK57pV7LSrz2qCxmntwA
xxe3RWhnLWwbfSh3SdrV+9qQaDZHzCE9K6zE2RsWeF+lUwE7O+F0OdZjBlC9RkW3hSiIcZC0sJwB
dFj4ONKTAGwVMj3J73UkQ8wJpXcY3aa6Gy6S2hxcq8yqs9Ob5uiCR/KOy0oGl0Nugwt4ceinfArr
1K/3kXC6rchidD0k01k5EcqcvF3OEIk7wl6KDFhZzJBeQXWGeDJ967HDM6lVaL03ui9JEisQy4jI
06fpM+1WNXwomg1BTF39YY0WJknQJ0A/DLBM/N/s79+EcVOUI7kBLndv9mV3AXNAvhuQY1qZzuOj
T0J0PgQaOQ4SlctxOkAWbF9r9k1jojdlT9mz8HMHeu9RwA+TwEURdtG53afiqqj09Ob0ar53CDiH
Nvcmp5GiwOEga11ULajIZi9iXT8zczDv8AyhekIxTilFvDORdaPZRxo3pw3Pv3ixvrhzzdZprdbk
ozy3jQoGCgXCvEpaKjido9Fy18C84bPvYWCRtfM6cb7/oU0bg0yypXBh0vG0mOuMqpYSwk7Iqfsm
ScjIQgYgy56SPohArHiXowtrYWtxTAaRZ1JX+ureieihtfVLZ2ouC7hg/sqQ5kojbGdwli42aTEF
ttIluroHgWm+wAJqja7yqXs8beX9wfy2stglptO3LbI/6r6HRbpACjHqP4TBtBJcH+1FpszBI4IP
0ShgLutTxEaJL0+Juhf1zpzOR+0DQuw0kirFdTusbL+jxxpJS3QLCDkVnqncfof7HonCVE6tgRF9
ARMMr+XwEGgXp2ft6GjPNiCRpSALghFI5KENJREI1jFx+1BHv8JvkvsEUh0bTMmkNzRLFXB4j+pF
Di/bacPH1+uh5SW8hORQp0xOJRMf0d3U0ZDKO2kjTd/rLLpBsvIMjLmnmtK2nZ5o4PXGWPtw+hOO
jvf8BTA6gvhRwM4tXzTc7jZsaaWyd6x0Z0nBNnQeRxhzuow2Jm3lEBy//2drs5cGKsj7fxkP1jxO
rTCqlH0KqaqwTESb0m0DtY5o4wcd9qBU/RIWt4ZAnYjmmwlCgxFBztNDfm9L8YAzGS6qGKBZD5c7
z5QiiVFb3BuT5DXNkwaDjNX8oBduZe++t6/AafCCwmEZBCuHhqbEgf2vrpW9dhv3u65+qqLL4kfq
31T6HojPn48KqCyttlyFOqXJQ2ORrEDbkyjaPu/tG2uCV3aAIaHOvtSJtXJe3vEyYDR+m1qcyQGG
msgZVI1ajXoTmOqua4fLYRArp+O9rTkHLYCUeckwh4cjQmCn0+k8xDPHaB0HsfPFR3fGbfXuQUvQ
MTVpUDk9h8cpGWJTXnky08fuJAo/NFmiuBYlStXu5Sizv6Sj0rp9nU0fNDUcN0GWQRLhWC+pnFhb
K9GLrci7bR/2H40SCW5Y4T5FfpR5UxFVn8Z0Cj+VSfO9UNLoLDJgXVv52ONlmIMsGEVgv56hj4sV
NxKhKn6bttySqBTodv61ctpyW8yqZEGNS9Z5il72KlR4CBDJSKLCTjxWU+cGfR7S+SJgOe1QByhS
R92d/rjjtbPBKXJNyNCoEAnOr8Y3b7Ka60HA88VrqUdgSm3jj3Ed6l5vDBN8q9Kl7cfl9rTJVwDs
wUuFqqFBLQ+0KQBGwqRDmzTMQAgy410FUqtPgd2FP0TSprej6JCkIhMvngYaftF0oVHpa9FFmknr
IwqllOpH63ao7OiKJhdIGgrQpCjJhH58n6Sx9FRWspIR9tCE40qjEz1pER2xcIdm8G8Fvqp+RsVU
BhoZqtA4xq3xWS9VNEXqIG1o+VdTaKRlJ/HvbD2Bd3sc1IkWc9No6OIs5xYtJUq+kj1H/Is2G+tJ
j1XxOVFGiJzashPfxga9sU2fxdmdTFobvC7Nyw+AR7JvQnSQIeZVFuwHQTlj5UTMc/Z2TinJAqjg
AlbmRLoxE8C/XUe5DBqQI2YFSYXmBSipQIWk0deL+Mjp1Vtu5qWhxWEXkizgCsNQZ8teK6GQheig
P6wMZ/7cU8NZbJGcPE/R02S5R7QbxfoQtpdixWstZ4ycBLk77jjo3CAmWqYKdRsJe9TReyQb4qsg
zC76yImh+IQ6JkvIrp2etuWAKLWCdOSU2Ras+mRYD9eHFlVFL9O+30d0Wm9GuYRD3Abvf9rK0UVG
ApcEC/GVBb76iNylh4ixV6QIkAY8DnUjYIxurZu2EnBRowrf0+Dv0JI9Rskf7griLAyb87uE0upR
6G8Lc2iLKiO4hJq2qHMX1gq3t1eGN0/S213xagV4BekNppPr83ASiecAsWk5SQ7UYNVubyuodoDg
OT2Jx0s1y139trJcqshvR8UsCFNjJLbpcH+k9iB2p40o71qZQ0QsEUItc8idMQk5pMduD0ORl8bW
vpo1b9oX6rgwF5bb2NTPy5lsPZoQEJVHV9OGgb8R56W0dhSOtw1vH6rHlN8oW1MuOpzXMUs7OKH8
8HqQ4Kl3zA8JlAgTtKRkyja+oe+q9nOjOitH4ujqofkFXm/oGegGgKhKPbSqj44+UjqKrmcZLGcX
DR9gwKEjN3s8PdXHM83VRuphRoXPCd7FeupZ3SBiJUVI6bUSbHMQlmaQe3mnrRzlV4iwCH/U1/6k
V8zh4XAQ47Qi2u65STUHZYREVUD5wDTQKzrEEJYMR5+tk95pnpuRiCUqILI+/QnLgfIFr4UPXnwy
GbAjOioRVV2eK+2+B3q9KcZMuFObFSuPyjUrC9esSAn45kJu98i8740MgL9FR85fGIqhK69zSs74
laztzbMErYk0Hcjh7rXA5NpM5Ly8lyZFXjmFyztgnjEuS4O6gcyDcrkFLR49dhG9HkIr31UiQrc+
lGpPpQl1VzVVteLAjuaOJ5YKUgMINY6Kqs7hHtFKuoxzTan2ATSbffuzMu5Pb4F5L7/1kNzOGACt
zEbAHy9PMm9zs5Dhat2ns0pSxDuGElH48PeMLAolQ41URa9gBFKPTVw9ium2suo/3QGLkSy8Q54Y
dSBHvACU4kkAo4ymccXPL73ecq60w8XIqtAskWOv9kW1GS7gr9Q5qGhyoPjSbsVaMWttZeat8WZH
F/5gp4Csqn2m3SnQJxXikgTGyqQtXepySPNHvDGilBA3x/Pyl98Zz3RR6e5gEaGvmHl/G//eZQsX
YCNL29KSVO3H/psG4DBaCxHWJmse55txaBH9q9KgV3vEpV0pu7aMO8X++fd28eIspqmURXTBcxZh
ipLtZy17MLqVjPfaOOYt+GYcUWFO1tSzxWK4TjsFaFb6mK6Wo1eWYwk4FVMTN6XDSHqUAnU9dCs9
WlnxI0d5eBqX8L20YRBlpVbIAsTnFcLOCjhqyHu18tvpVXl3B9MeoNpzwweZxMMZk1s/BPzIsSe0
2NrUagzxZI3a1nJufGOlJPLu6ryxtTgtdkT7ZV7MoUztbDoLKo17ZJq80wNaM7I4K7UkR6lQZz/W
ozSnncs2apR/JfyjN+D3tC0OTCsSB5KO2QrkcaWB8qKkuphGy/fPtzQASsobJCIplmuL8ZiSWjuN
JOP8zXKjQ69CvAwXwYqVd3wzySTQRAS0cNItOxEgk4v9sm6qPcI3qBHBbw3nl4qCANwxEgonK1fB
O4uEOWIYMHEkJY5KcJXmU48XbO/q60TqKoEbkj7Y0zvhKKn6Gjq/sbLcb4ORpiSDqn2F9hCRy1V5
nXyOYdYv3QY+7O/Tp/CzuhZ4vjs0AwgFr1MqGstu5KSNVEkNO9bLQRvNFy9m18Prka+kp9818yb/
sLiuLZsMOZUIHh7x8wDWK5Wuku7H6Ql8xwkd5DgWF7aqK0lrSNiI/XQn659r5b6BvGfK0pXt8P5K
vRnN4jhpcNb1bYO7ExAbqJTzkDgaPsGD96VIA0+DpsbsuzMK0jcG0oqpE3/oLe2sV4M/d7sHI17c
UVaRkFYVjLiLW1RWVE9r6V6X1TOIplZMHQWkr7vzzZgXd5ViJ4VCi0qFntTGqL3cd9u75sY6T+5h
hYJhjDpYASfUzs9WZvud6+vtIJ1F9JkoUpqI2bCCZlmb+m4/fj69cY5js8Ps2Kx0+PYeHrqclMmc
HYPswPmCFIDyLamQU6DnzHNQwjNWhrSyU53FaQgUpRgdoBB7bTBQbPmkRgnw0nzXQqR+emgr524J
vYTHDO8ZYSlSq60eQeza75Tk4e8ZWVzKWdYFdfO6Qjmat92lFjYXcrziHt+5+Q+2wcI7+lKj6oXG
GsmZOFN6JOigvlE7gVbzVa0EZ6eH9O4F83u3L3PQSllHkjHPW4+I2wDJflOclVOBDOu91XLm6RTu
4Ps7bXRtWyzcSg8j8i+j4NhxK/tQ3NvD49SsNFvMXmERBDKT1Mxo7J47rOfPePPqdGjcy7uW53mb
F7vEkF1S0a4JyNlyyh15uqtuejw9sPctQj5OHM3/lvu9oE5XZenE/VnCCxjHH8t83OT5BNrIvkkc
Z1O1a2CjI+D4L3/12+biNkAt0hFmSCydQ1MqNNTkLc/W+s0kol1RQLygXijOVms+aKtNrEfrSLcn
yERTpR5rk1paHO+wsMy0USXjqi2/amkFJZcBb17hga3f/uHELiwtBuk4MEGJLDCvavnarxAbbxhg
TKjaRvdtaXmUF1aO4YIHH8TAwuTisGvQEsIEhkn9zEP7+EGdIHB2B1hU0IXegMo/D7bZhorMAxpi
5o1N29AlQqErfu2owvf6GQB4aKFRFHqGFrdCJeVT2k98RvTQPIuftVdfNDf1bfDZuim36XN30d0W
1xinhOatlr/fXeA3xhf3xTiIyTdVjJuf0OBx4A9RkDfeaA3asY2XXQ9n6X0BC/fLGn3I8a6eZ3/G
3gKs4cm5hGUmWqbZjROaV0Pt9b07K1W1Xi1to3brI5/rqZ/MlS125HcXFhf3vpyOo5YUWKxG57Oa
3ylTtB2C3qv9h1kE9PR+PrquDo0ty42yA+ta2Mz7mS4wu97aVgUlqLzi3NesLJYvlabcrxOGVDQI
bNXcIAEkd99PD+XI5y2GsnACAmSylpnzBg2zM7UtCLWccw0mwRpOTjhCkcepVwLWd7cliHM2BqQv
1E4PHbtdQalZFb5xlSJ3lqHrY6Bhn34I15q83p+/33YWLiBKU7WH1c64iiBDjbSrUj5Tq5WAYW0s
8ze8uaREkU5KUzj40OIuzTpPsyRIWlH3MlYc2vHD9nWhfo9m/pI3liZf1oqGetlVgszCZ+d7e5vD
yfpRvUi/oXX3BfIMO4Oi9C/t9N9WF3e9MIZBrqmDX+XNNqyFmyA/oUr3p/fg2kIt4gOtUlDMNLiI
dMmB0zraxdlLE6vb01b+G6f0eywLFyHJwHAclX3X5Nse4bFy4zzbP4h8zEfo8rtohy72aZOnd4e6
1H0tGhDchALGVVWcac5lat01NBygOPb3zCwcxTSWepgGLJIRlBsVIWYxfskHT3XqlSk8em4e7MGj
WpdMG1asjSxUGXlocuGP5sbwMzhLZGkTFpu/N6yFn2hlSS4Sm9lr9e++qX8oq29E/xtRa95pQ8eB
Migmm/eeY5j0DR11Zmd6buVNMxhXKL09xP0muxngKHOjH07vme5terbWSTe7noO37Wxw7t+nH4RC
97LdSx+BkdfUhq8cbTuWaHxydk+P6Z0zhYW5TsgNDOXiYrM7YMU1ScKCHKLskmppsxsLSPmsxFi7
eldMLd84Umb2ekiT0VVmxpu82sZqvdGin39rPEucg22nclSBYbmS1cJNmtozm3KTWWs7fG0si+tQ
jcE1QcpuXFkWOq4UHuTouejXGmTe33AAXSjpzo2Gy3SW6UxZ3laycaXcZlf+QzXAFEE0r3tondN8
V1cuUgpQ5fyVOfxtdeFni2mUCw1ln6tihibdtcYXc42G7713N/vut43FvpsboCarmIwrkGofDdXV
tyjYXIVefZvubK/x+p/xs3GGdN1O/Sa3rvO1+Fac/61hLlGuug+8QqlG42pUOuJTB6XTJ6TaTht5
/wT/c5zGwucimu4nuc84hfQwhs9T+/XPfr/B0Z3lu4A8I4gNNOPwuk8qGSmeoOqum3hCl112XqRB
XuszPOo3mZ3DjDuECw4Y4hEUxQYwqKSN0l8nUi7DUz340pNt1/2XZJy6r7qaV7Gnm139GKcZ6dAu
1CMCBz/r0QMMhodIKEDLx1QVT4qJhusGCEaAngXdrI9oVlQIT5KsHt0Mgq3czaSmlei2r9qVN+zy
7T+PAqQvsmyU2h14ZA7nyum0sg30tL0O1XS66/MKud66yshkWuEmV7KLmcZz5SzNv/OtB3+1CXEI
9wXaWUCMD21q6AcUlaO11/hyNHVELGCGTyI3F5BOGqU2fU3k/n7QjIvT++KdsVpz2UIBHzfjTRaP
2thRWqr9MhoWffxZhFG+Q14ScHNHTQEKs/BMzayXPzfJzLILYWckolts9TEFUykmQ1z7Nqyjod+/
SBwqXZPvWm365HfpmiLZ8tnE3M5L+U+DCyccGxDxVpolrqmfhFuRSndOZgqETGnHahr/D8MRrM3p
ArhBQYnLEB4driTk+mYcyIO4dvwQIdqxjm9MXzwUqeX/aOp+jbfkncEB37FAaGMPFMVis3LBqGaK
FNG1YcEMpI1d6wUQwW2yIvE9qajslTfo0bOXNjqgdCBVQbVRHlrCzQKY9stQsrXr1PoZacGNAYdn
UurniczbzVcRXrAvVZF9iqvyox6vJeSPzsmsQ4WbhBsW1MYRS6JT24YU02l3rY3x06A3wcUoBy0K
7e2DU2qVC1swEijlGgvTUasDoz6wOy/Dm3BJ+KZIx0Fj1LHyOIyoHBvapZBUelJRmS1atwGOWzf+
RSwQ+EwGjWacNZm65R1hzLwpdKGDSJs5VJc4mTq1ZSma0FI3Etn2Cs3IXdGMa6Wxd62waUhZ6jxf
X2fizUgVVree29SuUxSOz/JMS3nk0cNx2gkckfvNxLqzTKVJhZYS7bILx7ILrSs6Kfo8DGZ3r6Jj
EW984ct7Z/LzAuWg3HzO44bmhjQqwsFN09ZWNog8l3cBLJkoGkTDWTzOenFFspsCufowxVL86yr4
Izr3ffmS37b1y0v76bn8twPq9f84/GPz68/BS+E9t88Hf9jmbdSOn7uXerx5abq0/Y9/+0V1N/+X
/79/+S8vr7/lbixf/v1fvxdd3s6/LUB57y1POqWNN2sx//7/93NXzxk/95//8z//DyTr/wuK9f99
rEvKj/7iWNeUf4AlVcAGQmgFTn+u/v7iWNf/QVPI3DMJpoq/wQ/8k2Pd4ocALr5SoMP/9/pD/6VL
av1jboBFrRRk8byL7b/OsQ79FMQdNA1QmwY8rCrLZL5vkiURLfK56pDI301JKa/NwrBIaqklwoBt
1mYfK3qON29m6vrXffwveZddF1HeNv/+r4dnYzZrIoZqwG449wfAZnfoBSbNGmW1nkxKxVJ+j/6M
eRaqebN2J89XxO/HwC8zMwm0RvUNEphlR5eTd1KVh4HhjX7WPSqNLt0ao1TviyjtSLxGhnqntYLA
vJJbG5WqrNVv07ZsECSvmqxH20WmApxVvAg9rSE6cBHUKZpt3anBd/l1huDRJYWaDkOrbpoIRQ+I
kSKKmLmcKZ8iuj+4Rsa6mLYIUMnDzhJ9eJfUFRB/HkZhuVHAugWbQk7A5xpDR4eL5aQRyuxaoPiz
fGP3AybrLPJUUXSNZ0SF8gzjIHTMXajqG/TPkuBSNLm4Deuwr7ZVGMkPrR3hSVsFJU3XAmvsuJkm
EnrETSPrP/jodd1qtOQrruIjA8oqyw5LOWppdjbZSWidT7oim6hjJKiPN7S4bKpxaNJt1ifatFEA
ol7AiB4VcF8gkSyNQdhs49Qo0k0GA7m++R95WhpAm2sTzZ1Kv86TCEG6rBLFZTINFdXKNmSmIjmO
Yk/WomjwTu+vw8v8deFn1DPHg8cz6f3FZd7LYwHnEkLYlVZo286XaEg36sqDPDrZRHK01gr1GuYu
dtqMvid3Om+3I07e0C78BOojFfKxMm+9POaZ8tGqhz7cGloZ75tApYLaTrp0Q3OmVNF7k/AobDsf
2vVO0wGiVdEQ6F6ejPEXw+joqp8CK3ZlsxPinHKc8jMZ7TbaSdWY7mrJLnuQHb160zc2wvVOGFho
zTfw1k2DqC+CPqv9jVD8FH0TPy40t0mlytnRbxNeACV2ECS3JmTANKdCnV5TCumh6ZtycJXMcTqv
qtr6Q5JVvDsMa+x8moOC6GnKi3jtMn5nqcg12wRT/JPGzsUzzxmVws6gy/Ay0U9bWLKCsyiFhkaV
s/Y8Kh1lBfuziK1e9wY8tLy96NFCSHRJ06ggnWUgS6h4ga9Z37IC/TfeIHAoOqW4atCqQmAiiJOt
3UXBHSJVAW0O6BqTAHVKmk6THLFmA1U9oxaD6ytmDQ0iOk7pWaqk1RfNnwhunKyQd8Lmp+gkX6Px
eo0lDjebJdPfNDcT8og5AvcHuWWjAAADY5YXduw1QRNdZnmKKFA39OClmnb0r9Mo682tEclT7vrT
hGpthOghjPV6kw1eHg5Z6cW+khibCnmYwS2KLtBRkJ7TUrDAdo1rILN3aQa6Ldy+9DuSAgjT7rNo
kEO3tZuOTo9YQh/w9NGdXf9icHPqjVuPOgSx7yKqMRs9V/Qa3fiSoX9qfRkGQaPLz6ckl1e8xAK4
MW8FqE1hYCSueW2fma+pN0+0hM+AeoH2T1WSpc4Lk2Hy3Smx6LIyGmQsN500iB8GTDFPMNNFl1Dy
CQf4Vp4oKxfiYfj4+iVzVmHuDJnDyCXBRtHD+lNr9N1alVJtg0Y10OkEZJcBy0FkDkGDTVuma0HA
6wV4ONmOzRzw3aoCBdUyRdjmQVJlVhtu9X6s002b6bNucluWV5ov1SWAZZEkHhIS9ga6C5sCZYLq
hNuiofgxreoSBKDaSYkX282kuFOYklSoHYhQN4kaGHutRTfJzWGlgAdXyhP/40xFDNG86qNslCVa
8NhXOV4ulNX4UouCVHNtP4HBv+iUnh6wpK92acOt9aEutOjRCHFDbllM8bS1ZJK11MSjDmfqSJLs
DnSQPtAWmBcXuiSh1phOlhwBgYOPQcl85BdFGpQXQaCQI8/iOEPy02gNxKTGOVee64jRds6gu2HZ
0SJzelsfuTmaJmYF4DkgmPuIFnFPG06B79RhulWz3nmJ2gqg66REl0Mc+jt5biL9K/YgSKAHxgZK
uYjVIWbn2Wlm6TaC9W9n1faI1lcFNUdvQD0UjikoztMWjw4uLT6wG5nKzL9vEVIeHia6GQMTjbJ0
C4F7xnENlbOxCcdLSU/E3WlTi9iZ4zLbInK1IV0mB7d8P2YkxwCvRelWEYP4OLSRdkaT8EgGuuva
x9Lp5c4DDIPCau6Xt1No2g06wiJE4Krv1J8rXzO7iYNTxNcoDpsYlnzisCXapw1NJMPrMt1yVpX2
gjba8UqgP+rSkZt8LAOp2BRxMv0Y7K7dREbd3BOS29upNSNPG5XgY1FHRIh+la4syUKp5Nc8QaXJ
txHr4+kWzpQ6gy8QPE222hD5yVkDCO+zrYy8+aKxNWLXT8YydiuYk/KNqCJ/2pRKmj1NUh35rlQ6
k7nxRx8SG9VAOHRToaV6LYdRaZ8jjRtkLoquaTuTrUn1Snrknd3E8kI6BMZIm+Onw93kD9UUayJy
vEQazfPSiqpLzrB8I0vVWn/a8TUAcpVGb7LPeIi5WfnQltk2tLpAG++latPcS3Kdn8d6kD2PSBFf
2XobPIXmZF6UWTft+ka1v0V5oa8wZ77jH+b4kE3EcvGGXJyeydKHPjBN34u5cVGWlfXirjOz+Mww
G/r04A2hUW9l386/c7FvGTRkYHD22DCDLXwEpC1VIqHN6KVRiBJw21BG9FJZr3I3B75+n2tZuw/8
NO281JC6jdOUVbXpkPpwNkWeDaornN4yvaCrCs0jr1Ptxk7lliq1yLqPp24icChldPDyzCx3K18/
PwyXX08gzLMbbhg6nua/f3N5F6QJZo+D6lHr0yEcTQW6k6Zfg+kjyxR3m6kuaSXgftGBJLeRX7ik
anqFAC0zvyOwJ2U7SxYaWlSOUNeATq9CFYvP43GGe+KXktxb0hboZTBGddlbHvfj5H8QdT1KXlL6
gr50Eakubdv2taHnRun1spAuRWfrKW8xLanPhtiOVTcUUhTTfu40H4e4b2LX6CFD8BDuA8kqKaEk
NlFbl1fp2ETNRiR5TS1CabkgJa0YvFadDER1iRz6rew0aepClpV39xqkAIPXdWF4Z8phGW640pv+
qwiiIfwUTSZBQmTEyZVvpuKua1r1u57Z6U+nlEPZrXjHdzxFVEQguzLT1F0qO+nkNqVEkj0NDHs/
Ks5066v98JJrfNgnA8FLWv4tqWW/9DGC4KhgVwi511qOv6HD51pPWv/rFFv9TRPTN7XJJ6M/b2KT
8HXyg+wrKgvmj4TO+BcFIWR5K8thY7nW1KXPIQqYhTs2OVcbVEGQk/t1lrKZW3s0XQ3KLenM8sPh
SxAl+o2pd90a6Oidk4v0GWXqmdkPysbZk73Zh0EAwwnZEsnDjTUwP2jSxpBy003CJr8A7qb+8auV
2Bv5BIUyAx21+K5Dg23Zx3k0ZpLX+0Z9W4tR97oSQahwhL9hqvWeZ/xoaTtC0Oa7gSr8DhzjGiXa
O76D9hl6DOn7V4i151l5M2peM3osmbXkkUbQd2kJXzP818aFOmiRp4zOj2GMwhuloXBaNeFa28vR
c5kpmC9aHgJcbvApHlq30Zh1EtX2vVpk0SZW7MLzc2X63hrFGUKp44UmRWLFQ3My+K2LIw0tCKnj
ud+Xf1n4S6OWJAevIXlh4LTgbfTegnu/yyukZOspJWQitOpslxS36M+VGF1iSmx6fdfHWWa5VPGg
uhlzWbpMqNggwV3wRPMy0x5gEpsi/U5ClzX22mmQvxUwTshuLo1Nc25Ms4LqpNf4AC2M5XBTZ8nc
BSyF5jmTG6m0UTvRTVLFQbiByTOXNlVmN7rrpDKdekg/V7lXqclkuFWoNHeKQcLJzdPB3otAau6p
bugvbdJC9pPW8XWDer3sBnaMcmqLVjgKMXXhf06LvgzPLGmafhh4z3RjGCK50jsp/NallBG2SkLD
o9cpMS9p0aZDsRF+rJbu0E0pYkUy95odJRXFX+qGKoxwUh+DGp4m50MvQvFUo/aL6Gimy0++sGPZ
i9SkJWkTFuKbXKG/5Q5jbd+MYz507jAXYN3WLLubaSYo3wxaUd0USdQ6rlo10VOJQrVCiFqK3O00
M/pkQQcHWjlOKG9YZYTmcNNRCiWBP9WQWqgK4rxp3pEsG1GBd5Fwl6IZWqwkbtX7wIDNTks/2kVd
d5sERe4vsLyEPyrDypINpAVQo415+cXohRAENEX7IvcDKjedOZTnCEYbP5XEDvONo+vZ9Ri25n3Z
Fc51rXfVbSNZ4mF0tKwEewvTOgpmST7gsIVuu0KVRLzJSil4HBWVgm3cSw78nUYLn0lKqot0ZVTU
j7QWm80uaiG12bRIGcM0HuX2XZybAxxKcSl90o2uSl1l4tXlRUUhn5VZ7CAGZI6UsFHbjPeJZQjo
qsNcudDtoihcI5lzlYEQQfd8+gI/9psKGk8wY6DUAsvt8tVsR2S2FCe3vBEJlS03I/I2yBZeIRJJ
assRYnva3vHpVeCum6kdoPThTl54rCwsKJJLGRdyVpr4DG26NrhuPzeK8mdI/Ndn9xx0maRneMmR
Fjx0T1mfJkYRUTesk9p+iOw0ubKFpEDH01dn5OeclZfc8dAoL5B+pJhHPYGH/qE9pdc69I4bx0PZ
2tzYWZ1/yAMK/tR+pN3pWXzvscw9x5sRuSCY8Ze982oUSEmBipPX+qgAu0PqGJ/ywZYuRDwqWytq
9ftJD5rkLBeRuORV23wWSVetQXXeuQFQmWByIRED0WwvLkGt0I1Jj3vHs9VhdM6bWhHTVk0k2ou6
sO39rdJ2ubZFjD7oV2b7PdNQa1E3ZRNpfMLhbNt1qsAfhL5DOCbZB5GZ3Q5hufRiqPr8w5SN1Xko
DWsUKIf12tctZcNuCzx3Fkc5iock6FaMYkjZUjBuiTPEGSsuvikeIJWpDC4Dp6zNPa3T0Dg7bbRy
9x2fVQgM5rHyAXzE68345rZXC1Opi6SQvMCy9O9R3QoCxRbC9SJG4L0rm/LryjZ71Z1aXLZUpqhn
EnvZGuqLh7OsymMWJVOFmE1gJtFOqSf5OUi6RrhdDYnqee+Mg+2ZBjV7zxlsVO2VkNr+576GmIhG
m4LEXTLCfTiqXfE8EXI1m9CUJWdny7MDh7KDOxA8TZBtaKHVok0QTOG15dfxt7zriRNqUqSfUo1r
yovsNvgS8dqH6wtlbvDeYrDqXeFU5hfZUqfBVe2Bm07IcaPhWxzzU8YrfXCDqUgeC5TegCDjm6B+
DVt6MkWpG7Y7xllw2VtkZLambpNmdSCH+aBU2hi4DYAdPLOI5fNRUorBnTJBni4i3fM9p1gdb1Gm
FU8iN23qZ35K6Z7htwwo5L6Dt794tqx+aHam2imZJzWpQSe91nG9DUFCR1JV2pAemYEt7qdwpM8l
DNP5C6Dk2ujalEAPJqnSXeokCOGEOZp8m6xqfQoJXSg9c4O0BSK+Yxa6zTCpiLmNydS6pVybEkWM
sH1BB8a4qTUl/slDFmELUQVBcBvFcht7IvTLn/YY+dYmbdJu9NJCE7dmGyXSdhjKsdqIRtER/wiT
bnCzNgw1wAhZJG3iRtTBx1LI8ufMd8rOk/yuORfkCElVkCokHASbn55NvdW8OJECUZBcDPJjTsmE
9KU+tq1b8Lr44FdgllwoPMrE7cFbULOrtLJ6HNJKfMfzxLprJWnTbbJwKC+0kjcLgdVYUwPkpVG7
6lDoP/A6HXtJRy39TC6KLN1rY9j/X87Oq0duZFnCv4gAvXltNrvHaWRX7oVY7Ur0vlg0v/58nPMy
zSaamL3QPVhAgKqrWCYzMiKyDqgh2tExFDX/SpGErflE/WfW7iFUdzZ8IMzCToVezcPB9KqsCVQR
gbZSfnSR+ugJc7aiRv7Ep6Qoz52T4OgQj73zfUwUG/Vroni8+YTgzYGXNbd8TS3Nj9JoaVVvD8r4
K4naENqYoo3/qPFo/RN5nKZDDY/7D8GZ5Ty4mVFV58TtneQun1SreUiAeZSDXbnVH2Oexw4gokhh
CuqxRLC5RPptGS5dWGZz+iH1bnysLbWkj1ti6D1NIc30m3BL8x9tDmsP3w64SH5ij5T5vKZq+zsd
mqg4Te5kzkdH6SckL7U1R8E4SSVoLGyRj2aIAOEguwEiCuXOavYbW1Ms34pCOi63Odr9o5eV5Rd+
SY4eKonz3NeUeTTuNVWYyWObgpyfahCbtyccGpIIShKk9FDa1k1Fp9Rr89xV7GPSlsAjjdAWo2fq
rPigqVN630VVfM6qbu+53UizFrtdEiwXHA+W0OUtGOWONbr02TjmRFBU62LHOjjSHM+VqKjsWRQL
nMaGxVFIC+1uBVB/+yLeCC3o4YRv/AJxEmGsfoCDj6xQuowzndAF05KV9i4KZ/OQePGOrvD6WSWp
o/0tbyrppLZuOCpqgQh0NGkyWiAHgI8IZVlLhuhfxZrbs0XD5ZOcoj0t7fX8iELRuiz+adriIX+5
wFXTVabaO9iYuOF8z9MwAR2M1cfZVffsU66fcIZaQqelczPo9SpkgfWUq40EsNJntXqX0cn5qJeg
PUIY2XunYEUJvO3+e5fmO6/pxiQxu3BNe7HGxkR9BQOnSRtpaQvXybMH7VnFg59ajel+nVnQPXTi
GgzHDosIkc4wBImgc5cLapUyUntTeEdF5JH8UU8JGg4pookadS5+O21q4oNZOvbst+TJR8IK7OP5
3SL23blW4KjXkaz8KTbN7j6Ly3Yn79hYDDBPfTGww5OSvX35A52q4h5xnfA4ZOnwTtey+a7MFXE0
vWavvraxpc3FK8mEZUO8uN7ScWqJVM70d6UtGDxJZcqOWdVDymoG5bkUugz4C7FHgb2+M3B/Akqm
2wopCDX1ywlOhp3Pk2J6R4N6V3QuXB08O58KWhToijn6katU95R7NW5ZXagfnVZN9ho/by0y6Q81
JnYDZOnl718FjBQLCm2s1fCoIt39UwKm/FBpXsqLTqHw4+0ramOVKYTDosSHAhbBulTQAvuZdla5
x7iamu5En89mOsRc1ulJM8ecWcfqV0uEe42fN8YFXuaugt3H3bE2xawjy2zGif4krZdWgbDV9E9F
6lOCAkV842gQ50Qk89uTPd4hlRx2KY/DUVvlsaMdYlJB/ZRH09LcszOxbYm1ygoXG13ssCU27ixm
CNhGyGrQTGs1WKk6SldzUIIUYD1wS9WFewKjMpDRlP87TcK8N6zBMQ+21ypJcPvDbmyiF6NJWPTk
eCAol5vIyWRM/z4jDqLJjT6XsuvvQffVdwptH3aG2viWpOm8c0tPPVzuV0Nl2F/Df4Kto81TpT0Z
Zq0EYe6SRxYAyfg0Ll6/ZtrtkUSvp6hjWb+InGAgoG1f/v7VOWmsMnctgzKt1hnOHwf95TcVBue9
Fkrr7vZqXl/Ml0Otpoj/jEgHnZppEpHb+/iSKsA7kK/enCsi1NLNBfYAFSdsuJwSMGWvq+mUBWkZ
l0+u63bvSypeT0iuIbdBMjvdnteqP9iSGtOXBHIfJnuY+kC/vxywJ9NC2pTlgScbCZElLTy0Og0P
TR04s1k/h0k7fG682BtPbtWLjxmo4TeKa+05pPAT0ZdNU9JTCWYUQxhLaW1SDGF1rKc8vbe0kPLt
7V/84qZ+mdtCt+B9JJXHch306/IXk/IgvHeVOIhlm5TPFQbBf8VDTZ+aBpyN4mzYywTHedPDKo7I
8k/vFMI5Km1RpgdJX/vsHOmx812FwCOOAiNIYN+mcn62eU29w8i68LMsjJh2Ql3zcYQrlB7arCyG
EyQh+VcxoxQ6FoWJwF03rUIHP/Qm/VDrAiDh9lw3NjggNrA5mw8FyNoeU3MKg1woTgJz1HE+gp/8
PLrZ32Fo6l9uj7RS4r7sA3ACXgLs2+CzruOrtJ+cwkGMHRgAxiesMLVTZkj3g3BT4xkse/5Qqc3w
qSdlejYraCyZlYQd+V09wczWyiBOywLOa+hQzLn9266vF6BOCInc14gL4HxdfvC5lrlXJwkfXGvL
cxsX88nDD+SAWGR+rwkiz8Sa451ttqKGvywIbWYXigRuWnTOWY3qJnJKx9pTjpqcTItiQKa/S1SM
NI51OYzqISu1hj40JnbxpzybdOeLFUXdv7raN967UHZj7rfeAIQSToOZo2NunO/07U2Kc9Hb0Z40
4DpsIblaepoQ/2PvtwYWoWhFUV+BcXQO6IYp8I1FcDfiiKTKMHEfLCOVB63sjS4wSy99Jjf0ft/+
TBtXJD8BXBEuNn9edtir25gn3s1cLYKzOcfFqS0V+RuhyJ6dyXLRrk6/Q+AJCXHJJ7GnvdwMzdTB
KZhDXKejOW8O+aApwZxNydFxeoRYTUS2f3te10djobjRrw4obenK6a0unGKq9appEytQ+6mKyJzr
/Is1O807GNLhSali7UMMO+hsTXV77wG44S8QWXTw7GgQ/HmII/VJ0FbvnGjUsW7/tqvPTlsi4Ewo
kktX66smL03aq7JpbStw5w7oqCf2/z6XUxsFKk7g2rnC2Db2CTSiP6Ni0txaR86a7vyIq/PJj4Aq
jC0gYRUirnXIHAmlKCocpasR01FRFPM9dGrIOkLBCkFO2UOUyjS4PfMXre/FRiAd5B3gZC7Np6mm
Xm4EoUeDgj9sGPSd2YGjmebcnIhby/mgGzKrAq+0U+MU5aHxSc/C+Ddsy+4fOy6GX0MX1qBthtv8
mUb6wR8gD3rhIXFdAK95ysO/9UqtVbhtMz10R5EPf5wBijz3fd662FaE8uMgzfYjQWwCVTylEeQR
jYqp+TZ39NlNxrQ4YJI7/rLstFKDTkTah1zShAVJLK2A76WZOrpvRpN10DLbKn2D3xl/IFKW1gMa
LcPeiV82vhGKXDhBnMIlJF1/I1ORTW20bZA4aX0sp6J9L2yD7nWm+kj+Fp/IqLFYv/2Nrm4EAhmw
Z83g/7Xldbn8RBPi86mp6i5otLi7q0CNh0M9OvBKbo+zjrOhqAPqww+ksxkpurXKmolsEOpYU+83
xNgnxWi1Q+e4zpe+TJVTRF2RNonYLLVQ3XZ24XqG/x+ZLJEJerS+WW1CnSnSIGXs/ZyGDHeIZyGT
G/Eev/WqbPQyDDbcCAdoykD55HIhm1oMymyava/Qb/TBbrMPjtMMweBGSkAxOfw0SD7eqFLLiWqz
PChOudeed3nuXh+3l58AoEukyCNMynj5E7zJMDuq+z3++HZ8NCPXPCquPvjj4EzH259zcyi0XS8N
deBCrmbbRSCqVur2vupN7h0clewIpE6JQjf3yprrY/EyKy4tMn3SbZrjXc7KVaM8ng0W1qudMEik
Q2Uu1qNzFFOfEXB7YOVUe+2YrkKL/49KTkZtBpP5dcwNo1It4tLofdlHkE4KrKmixJif3UrT79TZ
caZTXZnNCaIDZpd2BVyLREI+hWo+nAw9Hc5SIWc9OlEfB7nI3GMppl0J3vbaeECKXOxIgldXRtO6
URrlqM2bLoJOnEyp32cVbIPZST/Xuesd7dHeE2+vH7SXpSFZdmiNvLSSWg1qarnh1CXbDGq5vHdE
1v7I0nl6p85zepZ9kVkHPexDOqG08gjjg44atzff1qw5ZXycpapurcUvYyoM041l7xvK6J5pPTI+
thE9COEVIuxQYsOfdSXfyfq2rpFlH6DYJsZgL15uw0TonV6BEcAvrtx3kTLgSBwhirg9ta1zxTXM
PbzcJDzUl6OMpl4PkP16LCCaDvVRWf5DW4jfYdqIneZmK6GqTQ6xVDpBrhhm+c9lwq9iwT5kzyQz
He7qpW+pZwzKe5Q9321blM+6EpVBN5n6UY3otBdShXuQwKpkaI35VKKz+PEf5k1cSrjAZ6UAfPlj
KugxMtOX58EKxckQyi+Zm/KLlchqxzhpY/PwBKEIJo8iVlzj/WUHcd/B48DPvAqqXkeAeF/qKVyi
JPPm9wk8/I8irMLfb57g0l4QgHph+zLy5QTn1OtlNUMNGqnQ/dTCxj2MlrDfj8UYvRUv4HMSSPA/
S00DR8HVWxunMeU3ky8796p5qut4/Cs258E38ELtD2UbO0enKbsQDlMnqPXQRP6UJU5zb45eeaYG
PI0Ht0xTE7ei3rv3EmeIjpC8lWCwyFfevuXpZOFAd8OrmD7Nywd7tQ/rXENmMXjEorGJSZEXJ/Tz
CNMnW7bafxmK+2IRg3Blrs/wqEwIiZuahWn0+JCMdfgrhln4aDuVs7PNNq4L0lJgeNjH0PfWyV6b
JEoRMRytI1kxr7PxLA6F/uX2rlpnWsuXXkjVxPXaRrfFZhpyM+8d4QtVh8VUDoX3hL7T/FGPwn2m
51P75/aAG/eTt4hycREiaILLffmxzAlRGNJDTg/akzvTFF80RYnvkqTbayOzOTUKgqRzJC5XBUmM
peBiD4xEg2WCw8aTfhJBg25ydbzvgd52ou8rycXLWv6/+w+KZaD9y6lRjol0p2Ety0LHvTRW428j
RPAHw5QRSofRScjgcvW72lvGU4bk8lnh9b2T8P3UnWB5a5WRDSO2oCS6uHxc/pSuGVppgXz5/Efz
Pg8LdJ424nbkO+lb8atl2iCw+EJx+ljr1fGTZAXZ7LDOdUEXJ791deuhqyCZwC3Oxk+3t8/yj60i
VAhNfEwU0bh6rC0vRqXFXNBmMFDv+UeS9dn3phfexypOMnEc7HkqD3qneTuvy9ZhhBZHJYPOvYsl
xeV6mk7Hv2yZwi/GcDpZIgMS6BEw3p7cRlyEqzsqbEJvyMvq6mwYSe/YScsoKXSYI8Jj9RC6ElLF
VFi+G2nZE13skqehyvpjaEGi+C/DU9jD+BJkZx39K9GohGFlcxcUhnMuR6s+ZBLrf2MW4n52xPwg
LEOcvZE+eY1ihjvn5/rTgk8vBTFv8XS9UtqhFW1SYarSx3N7/jHK3MVx04HtW41eTVksdAblICtH
3bkCr88K2Q5/KEESlQE4XX7b0rWrCmrP4Ff43vistfqhs5c+1hzV2wt8BTItqlqwV+TPoBlUuFeB
76QAF6QddBGJP6YVDPQi+KAlJvyaeGqzHzCD9HOoO8rPcU5LxH2x/uAlafzYVSL/XmtSeZKp62Kf
GO71L99afMpHNGMDCKU6tTrEveGURuaEvW+lYZIeOhW5dSuxzji4KsCLV8LtSbr5rRz5ZUGgbGAY
hXsN6rDl3L16ugXMRcdsHVIzDyn1oZrpOIFHmt39oDG4ZvtVGKVnQ9byZzzXcwRaDe9m5668fif4
DXRSoPrPbXklr56LrnZGp5HYAMI97dRcYrsp6q96bsdfPAtw+PYu2NpvXGAg8GjYoHGsNgHi50p3
E6v3h2JO/SxpsmPczgTsXb0HCG0MxYywzqAa+qKyuVze3vE6p835t3OeY7+JZUQ3atc+ll7Z7qzi
5lAWkSnoEySVdSVSSQXdAuGJkM/Hz5Bses0vPK18hFynvM0hcEk8lmLyIqxAAcTrtlpBXTpQGmtS
a5ASrX0craH2QJ664YS/7fT19ufa2B4oKOBBkCoCHqxPRhx7iSo9BqsbbTiFsfmcGnOYHOPBKY7a
NGR7QNf1W4NcBDiLINOmLaK5uo94BRJDtOwPZ6JD+hxyA2o1N8HtaW0c+GXDU2x5KX6slRpmmymW
GEknplnHXCJ2nRTcLm6yu2l0vC+J3epBWoeUNm6Puzk7evvBRFhi9rWzEFiIPemw3XwrVNzB95Iq
Oduqqzb/YT9yxQLZcaldUw/UnuoCVWwAHoOyfNeJ6lwMRuwnQG9vP9BsQ/41AxiL+G+Z8qtLLKvz
MB0gjkLLUSOfKEl7KKT8x+xLd4drsIER4gRBUZMjwEkjYL8cSlERb9NFjcvC7Rq/Nbvq36qc3SMW
Itl9NSv2kynMT5EctF9pkszfPF6UnYXd+oAEKZwJqhHcz6vZ4hRnCU/jpYhTA8TEnudT58p0Z02v
QyEmSo0c9wECSyhhlxOth7ioWiqxvjvFM8/AEN5LayoCWn/070Tj0W28FOCwep6fG8NLdobfus1g
MUIp9CykTGurMwPlXWzJUvr9nKSnUcmaY9HaErblKILbB2JzKA/wDZcBuheuAZsuHhUXlwqJsVhq
+R1akqPEdYs0v9lrG7Y9lEMJaSm0woC6XNQISb3RqK30I9KtXypmJn95cVrcx7A4dnbqxlDsDrh8
i6wafvrqEiuoRpUKRV0/XOrvZhE3gTJSEygGrHZuL+DGBf1Cv1nmtDziq60yqKHU4hw0UZ15ARJd
QAwYGys7uOBtkV9n5nh/e8QN5AsnKOwnsZei0yS55eVCtoW11Hl4V8s00xCR5HNlfeiVYdDokzs2
/9hQbYU/ObQ9ORhD6nzEQkIrj3EXOu/pdWFEQWSX2p5caCu8pFRGIRO9L/nDi6X/q4soHa1IocbO
c1+OzUkZ7Kyh4/igF/dcGvVv20IAuziSxPrXLh7sd1mhg4GmeVw+IxTJjafRip2TMeaF+lkYY1bv
RPgbh3rBTWDzUOMgHlllUajTR0tNUtATr5uONgCRHzWZGXhN9j5pZHEP7VW7k1PTA4BjLHj7q21t
SVwnF04YTC0Mhi8/WuVYZOS0DfLrOKE3rmcpj0mk/VJ7W9tBerdGokKug6uQDvM0XI6UenmEBj9j
JJz5zmjEuqNZQt60EDbtXFQbz/iSLLKscAKwDVwNheQpjvGFJpiMm+mxbiGRxlXr5rj/GtG50Sfb
1xpQ9NtLufyrl1k4UCQYKDkqURjh3uUEHUDVTi9dSUUzwT1UH/MftlWVO/aWG9tloYMQn1B3Rtmz
PtiJTndo05S+pvXzsZiF/hh3mfG3l6bOSRFmfHIqAd/ci/RDpXbmp9uTfNGErWcJqW8xkcP9DY7O
5SwT6Zl5MWTSF9JrzTta0tRwQaYwnA5hp8WhHzY9pWmnrxUzCONKIDFS0VSk5jj9ya1e/Ym1WnOu
eiM5yTCM7wfTKf7qkIHbQZQNZncyhljHcCOPO/ChgWs0SKoOH4AJNCy5c618yB9QfJYBnSu9amd+
19cFIYRL7XeBG4BT1nBD1hmdsImMfEX3via1PHuhHeGks6SjHiqgzC2ywzBNNfLYTqeGzVVnj9P3
IrE/liK6Ny3x8faSX+3mZUfZKtjZkkEgC7pc8RQzkISSIVASRfNHQauF7KA2rvqIqMo6OcItjsBN
tnjrC/IyLHgu0Qzg+rp7Tu00s5nzcPjRRKscWXrdyewEZfxwcgLZZ3uue1f3w8vBgUjBWDg5rQ8t
qi28QyemmTSOd64bOdzlYV/4AqXeTpi/NRRqNEAlPjUzWwWMJLdp50mKFbDjkqPAQZVkop/8goO3
s4rL7X1xXJgVlozU9UgA+c/VcelL3epw1BLEpm1Y+ZkjzL+LTAu/CZmjlam06r5O0/G5n2ZzJ9rY
HBpYGVYqNQD8Si/3DfzaKlXNgQ8423GQNrA43DqVZ3ccoqcRMyOEWZhAd2O918Zqa30h51DUQzjA
vFd31KKmxKVWANnVM+3Dc5r1OIM9wIxti9Ptw7Gs33p9UfshTOO4IsZbfsqr1z0zWiu1vAlKetRh
zegZE51bkple2lZ+nKWt79T3NscD0rUZjSB8XVEDieQjUwbwVdoZBEVaZkFjmjVtY+LuiSJfvPMR
N8cjI2Qt0cxyH13Oj4grpe1P0vNgZcMnAcPu2OG9ed/aEQKydtqTHlxX6NmwBmolxHX849wglwPq
WBYDhxdEQKJOtJOqpEVzihVpaT5qYet9gb7LPeKR1/PueEr0vlJNMXxQY8T6By+NEbGXnVG6Bzfr
6YgpINx84y/1z5kprDdnJMuP9ahvwrQxyYdXq0PuOWpuvFQdee4D5JwppF2yZhLb/PvtjXadZTIW
Lj8k6KoFW3SN5URDUhboTKicYPr2nTNbf8/M2bxz0KT9Em2ZewetaKl6cQl8MhV3/q0hGN3TVW3t
B5JqdgPwC/aHq6srnFITURkzVvNwPmZxMr0zhW5/U8Mk+V67av719rS3xqMVOeASunQHodPldogj
I9dU2QJ/90b/fgwzQSPqWXY4CIRpdhRJvUdDuAqjWGcuLCjO6IEcoM7LERcao+a0DTdmV+EUnqH7
iOO3mYQDli2DLEjZouRZitaXg3gjnYQGp0b96k32Q9cUn9MOXyIrU0gARqnf3V7FrQvx9XDLKr+6
pXAK6HLVrYQPI7U4Yrzh+bGXY8GIWU1we6itD8Z1AYpF7ZLq5SpacPtCQvpe4he3nZ6IKNSPGPO6
32viueqgTFzBO0/c1oigAXjlLl5Y0GUuJ6eGnh2SxwsfEuFw57miO4BR2IcyojWJ3uJOdHuGL8/z
+s53EM+8cEYoP62mODtc7qPBmxrLEZWHJTrjow6mY5+ocreflaEWqa9NzZgEIXzgJCDCiZyD1Zbi
L02Rk4OJUqXlfkwB3rrn+hjLoNR1GeNWWtsG/rK59iGNO4hQVq5nWIr3iomzbpH+O5h6XB2kCLu9
dkZbW2QxhyFbx+AY7dflKnZ8GByUWUXPmXWfHNQ5oe9Tzx7l5p1EZfODoXliLGQroBGXQzluiY23
RUmrHLMpaGVh/QIgy/zBtpTjYOh7Ge7W1DjJGOOwO5Yi8OV4sTobiRbOjKcDbpZKT2sDB4sy00Q8
fXtvbA21GFMvJ2BRZq6G0qLcBHSkxOvkYeLHzdA8pXSSO3RduadX2QivABXIJS1EepB9lp/y6kxL
ev4iC497bHil8jvUrRxhuzlJjGGU5gHuZREMtVodB2vfxWJjmuTsaLgwk4AFbKzuyLZzs6TClAtG
FtYvNgrpuwya5MHRhuz05hUFf4MluFDOMW5alV8dbWqNpiTYSJLojxSVcdLrXlKOGvZarS7fZnWs
IVPTf4PKF1qKNbxYI/6fU5UHNiqVKkiLtD6ZVq0Gb58PfSGoI1BNhmu32iHcv55eqsxHWBLVT9y0
w/dG6IMk16zzX/9lMJ5N2kUCP635nJPXqZaSEL3ZyZz4Sj90DznNBZ7HqtP+uj3U8smvVs9eAA+s
O117LZ8aZ/rCpDnwioYbxFHXK+9szLI/ZdmAEh5SE9D0roHMxk2CIJZjsITg1MZXkF+Kl8tc9wwK
tyV86nkGjr0x6Ce8H0dfQjzbSdy2JknKRi7D3l/ymsszR8fwib7CPNu9LRosNfrhk+eF5h3bySl9
FcP0+0QZ9prLb80SPQx3Cg/cUpy8HHUezc4CiOO9aVonyMuBds11NtGCImkPEFHlf9iiVE4oQvF8
AwuuTneWJlGVLGh+1c+4GDu9elcpwz8QufcKChvriUsABVdEZWCAayXBUmUQHVJN3jlYzZhr6N8y
M9fVY6WqNH93VMSZqAB08+ftzbpxdxJ4MT9QcILptWsll2nYtEuMN7YGfhOpghhgzKt3VWHO/phb
uHZUVkwBp2h28rdVq66XyI8AHpXhC6PkyvOozWmI2fYYqtqtqD5leqU3IA5yeC8kCHRX8Dg5qVqc
0l5gFTG34iNuWtqxM23ln3pS2yBSUkzyb6/Hxg7jSuJn4dewPCerc1Qbo9FbFQkz9JchUKxGv48M
A0NtT0z3dmTttSK9ZmWRMC0i+6UKgXRpHSUarRuDOYMN0OZ8rvxOqQiQUNkl7p0i+/mTNpWdeepT
L3oAn61oSKRkEoOXemr/SFcSO9xegI0Hjd/DqUZdv4QIy9+/ekyxW3EjXeX3YFdC+FiXlq+o+g+g
iv8QH3OycDVYlLMwAFZLbcDmBmtJAQxUKJvnuSG7PGB7KKB0WkWM4M+ghent2W19Xh5PEg04LjR1
WV1bjlZYtVXZ+Mj0Q3OSfa8dJnoSHQseqk9zPg6n/zAeb+hSiOHZXndkzcFvkT7rne+Mlf0TX4ra
F0quU/CIqCmMRXy+Pd7W1zPI2YCjl1YlaxauK+KGjisWmkjHDA/m0Km+AdZz1oXyX4biMqd1DfcG
lKzVXazMTh5bjdb59CagBJo2yTt8vP41vSH6dHtSWx9tUXXTtlEDerGXv3+1JfVwzodWmzp/1uz4
zuqG8gnG33fF7qKjJ8gFbg+3tYZchARYi6IMHsflcEnUe1NHXuGPkdVjTDp6volXLaaQu/DcRqDF
p1oYDgRA2L+tjkDfetYEjQdA2TU7n4BZu0Np2+7ctJvrtyiDqCyxOV7EzK/Wr56TMA41Kn56qRvv
G0XTfR1CGRaKFQaVqVXu1Jc27zTiR7jgcPx13pbLFaQtCw4oLqcMMQu9GGpAQdqZeIHSaslxzob+
NAkXpWBdlGh3NPvQ60V3jlrnrZ7MgAsAUuTD/Fl0ZyuMRrgtagmd9xtP+Qxr3rL4W6/pjTNSlTo2
jdUFt7fO1ve0EDaoTBrlgb36ngmFXoFIGF5rHqFdjhwL/a1nf7g9ytYGXehoCJINkKc1aJ6QW2gu
Zp9+OxtlABz2b+1GzacalsfOl9yKDpZiqAZxFlBhzSsFVmwHwyDeskVe+InXFT/Coa2egDsKwKdk
fsTNKVpih+jz7TluriSHnqtzYW2ta7EYXjpuLcBpYllo38oKf5MIm9Wdk7F8j1WoTiq8SHzIP7B3
Wd1hQsJysmsgGtQECh5kXvIjMcr6XLvDGBhDJ30yJORQhVR9beyTneBr80MuXLv/D6+vzklbD4ld
eEwSib1N5Xu0PkweXpbI3JK72+u5+SWRkGOkwg1KZnJ5JDU9VnQN6zpIORYuk1qkntmj2XF2U4Kb
cDZ8qm3tSbjzng5n6/aBkgwlCAk7bQBXa6ykST8z/853lSiFoDapRzNWLT8mwvNpQpTvRHCbM11G
w+1hub9XT3xqNYsui/GqIs6fvbgIz5Ms6ajs0hE9C0J6SH1K5158mjEd3nk6XigM6w1FIAdhE8Ae
GtTyxV9dtbYQkBbcCHiRUst0PzSLXflczNlXmA+qfk8G6mgHoSvxhyHtMcounDwLchmH+qERdYO1
XNqoHkIHyJCY+3tddRjHUR0OXePoSjCZnfrNTeVAf69QGubO2m1tSJoxvPAWkXSvwwdl0o0ubblZ
4jzuAyJyLT6M6kwfyhrHojerVbidX4+2ui2nKtXKVF/2pOJEJ4zmVMrMdMp6oLWfuYdHbW1D0n96
7Kmw5Plz+WUGeG/d4IE26KKZfbKw4k4dcfp2cxqm4Isf71zSW1cLXxRlDI87j+FqJ0RzkRaTQtEW
grTyaNAQRz2Y9jSpqDknWfuNOWUDVst9/JXGW+4/dFJE03r70G9dokjsFvQZyryztu6gP1Ws4AQA
MJbH6uNct9Zn2y729KvXRAS+I2kc+n+4M9RWVydO5+ulYecieqjiGYuBXE//jbAG6w4KO984hHb4
Bcv+BPpBmBfHRMvj306Izp1iUdvj+p5HlFGGcSzeKaURiqPW1RKLTcWY+4PbFvPPuq9F4bu4K9PS
slNCa2mENsYYcmlF/Zx0uob5Z96UOSZwonkzM4e9QQ0VrAPoCF+01d3pNHXWFosycuwL+710Q/rb
12p2EkLdeW83zh/P+qITo2iL5Gn5oK+uj2ZunCarQVWyxjIPdVNZd4RY4UFPYUXf3htXpjvERguG
QnQG9kyut9qgSTEQyLhk/l6Y0iTMqWvUu3OU1z+TVFc+UlxNnUNEe2LvHr1Qb30WdWWzh61oKA6J
ZdPibp5S7Z0LCNYeUrXuk6e2a4eP3cRSnurI9PY8yTZAkiUigOS8lN3QKVwuD8ZE2UTjWuilcAZO
yWTVgavopW/PevfvVMU1DplFZe85DG7FsyY3OsU3sK6F/nE5bu3kdpPEpNqtkZvPSjfgYhkncXGo
gEWQCWNAjrJ/kJnvZkji5aR4B7t1q4AjvterZmOLkEzqQDUAb4tD9eVvgd8uZmf2Gr+rUuNXEks9
0BoXvmuHycXeW7qx4KjDIezxdiNcXFOMXIwbR82VvKVhgxNUJgxfdjI6kfLhz5TrxU9ar/Y7OfrG
DBkUjJv7hAhwXVhtnSziS89QaIcmP1Z9r9+bvar6NGj+D6UeGsYAmC7PNeD9KrNsVMnOcdvO70xZ
BG5NCVXmox6EBgDI7fO2tZQvPimcOfxH16We2XVHq8jJ8qSOIQS8l9zvEC2d7RqKcI115KNjxnux
19ZSLktItkD+jKTxcrPMg2tH+tAQe/WN5ptpKk6mcOACJJ24uz2/zaEI8Pg/XoMrPWg+qIklkxKL
5kKPz5FXGmdBP75j2Zd79L4tAgBVVfQpyGEQIqxp5kmiVlT+gR5KfHQPGTJhn/pPHIz6VBztHE9K
Cx+iIE3q8eh5VMjVIet2UoeXDhWrUA/UA/od0TRuQGvfUdOp1VqGFajEVHTNqeKzfgGoiP6a29oR
WA+73JN1puTRndtJtI2jWteLRbDIXW4sJ3p0tJFaH1CffT+ULWF5m47TX7c/y0bYQ4NkAtGXWj6e
75c7QMZNhS0IHdvceCyp58RzYPTGX12r5Q+hZ0U7JJmNXYBKjoZeIHvEBGtqabX0MgAXIPNngPd1
Q8seQwmxe67nN/f+4wFbZHGLXxxxlv1izvPqsSTYk6ExgjLUzRjagTE5/ZEit4HbMT3p7sayqQb6
o4bDWTMmhQ7JPf2ubMXac/jdWGJkc0uMgOpBY09eLnENfuMkI/CKKqf4qA01TGo9mQLL69vHqmyi
r7c/6eYaw5dbJDiL5dLq0qpVEoRxJik3vN6GUkYPWmAO8SCBBN4cj5DLLJ49pAIY16/FRdVIuwos
elpcgnLvrhZJfsy0WD0VjbBOt2d1dajh0MIds9HdgJ9AOVllA/1gczy0GXcgUI93PUCgr8AYP5tp
awaY6jTHFFr2nRe3S1/3fvTxxdZ2lnZ9Sb/8Bu5LNhNdedBbXn5KWqwZDcepDVpNTTBM5ivip4XB
zNQZQWabzR10Ct7921NfZ6zsYLgGWERTacWif10I1chGKaKPXTDC17ovZ5o5F6qS3NtxmAcx7X/P
U9v93Zad+sYi3jIw0DtsEWq93pW9XKw0etlnWhfQPtX7oUOy97N+akDhvbSYj1ArUr/VUmUvoF52
6Our82Xc/6d+vEsgk5fL3M5pQZUS/49Ca7PnkXvkLGFY3EtRaI9Dkfa/bi/wVQD3MiBwGcuL3Irq
4WpAUwlFMSddkHiZOnHPFtYxLNKwWZoOuX+ciC7GdtoWji80g+cyd8T03Awj3W0SvVX7nQ/+Eqhe
LQDEdEp+PJnUMy9/T6U48YgnWxco01SVybENKe0T9Bd9dDTo3Z4f4rmlA5WgC7MXDHG69DMtC1MH
1GjCxkeW1z2qbSXzB7cxjCxoO6cD0MVdzcaS0s4VJLG2Vp/bfKAbjK7M8e85h+L0QLPU9D3Qw/RT
MWmVi0UlqIJn5616aCPc0I/NqGInmVWJOT91/Zz+QEhOXDkkzv84O6/duJWsbV8RAeZwyibZrWjZ
lmx5nxBOu5hzKl79/1D/yTRbUGN/M8BgMJ7tahaLq1Z4wzQFbtz3L7k+A9zJTJUfVYyp/SkZi/iZ
Y2O8GrAyBt+a2+SbCrm+8Yt+nTTk9bXaop2utjd9jUXfsRFt8opjsfW4zqWUgYb9w8lb1U1pCKQI
SM6GQjCw2qJe/sQdGtvhjBXmESR/W6UIemi4ZmR566XPndenR6dIyW+qdE7qU5wasr0hqolIS/sF
1gbymi/VrFGAYqK9GieKIcy1JmNo9WM+jc4JQxTVRYehlP9Kj2loaLYbDeTjQ7gP29sZhE3rgCii
huTGOH/njcCNYU6bOuwUOZ069vCgmtl6slC7Dz9eCgAdf9nugG0VEjU5JDGupF3TrUW6KbOEXoY5
rdXhdVLM6kfhVprmT/3mNafMivMLidcYb+0lXX6gLmjoX6teKWSEtKD6O7P6ZcIvsKjVQ71O3b9c
BLESuKqyyrsxFsNLjiC5c8MEw7ZvC0Vd9Pu5qhACULqsqXHRdqZnb+gYWHa2tM0gU1eV2fKQV1+z
QoXp2LQ4fNHcQtY1mES3vKAhMm+G9aZ0n7rGtspwsWyjDGIMs7qgVQ1srkcH9+tp7JE4mVQMzA9e
nWx9hr7AQAxFGMu6t7qka08Ixnqflipv/xRptS6HXB9zWi+OOn/WaMI4gVfoQhzmAWBLwE2tfK2J
BGroiKS+BxWIIgYI3769BXy/XbUF8syHhXNnHYRV1v/kCs1jfxzsGh/uMuEitmbbOXk1OlVRvuDk
QsyxBLKQiTYdKlz6zEOHX8kcyAKl0cAu0VWNQNVzua2U/YirV3N1SksS9gPG2dqf1Ena8tUUk2EF
y6Aiq44cu3pjTzbcZblYWeNj9YeZVK4kyh/kABs9tKQQD1MxuN/nAaVn/k7o+49weGvjYOJiNfqK
acn4sxRto/nzkDvaAY+g4Qf+teaEB4KR/u31vHW/QgMblmMis972E3WOB78Yya1YslOs28aYY+9Q
CH5R1EEby5GKGubimaPd55+6aZg/F8LRilDGpGLBkHmQ0YgHZtRn6TwFUuuV+cHTRP5tgaNjHrH6
aazAVmwZOHNXmQc0FPv5oMbm1B30nCzc1wob3XloUdnqS5U+wLGPyyk5xPQtkF7kX9ax87ByOAIJ
WfGm18oxD8rU7P7FsyNzIwbCbXeoC8v6meaLt6AcrwHUihNUz0TsrF/6VlVfO0yQGMVNIkv9WffS
V0upMxFYS98/59qCObeWj/yoPsar4YBnvHzEHkr8snEfFr43xiUCxtTIf4QzZZ7PfzSzDys09Wj/
aUP9uRdFV3w2RpoWvpVNeJEOXW4EWTHL1zEdreePY8E7kWAziEYRiMYnKli7AsBoO24CvR9DFLrn
L7MHz0fG1R8Xw/rPjCSvNQPfyWU2KezNZANtTC7b8ygnrLaSRWKMYRXr9NxxCUALdVHanHF+PoYU
KIzdAQfeVDi+XSFkXWZv5G+QSLZMBiHwPWxN6sOicm7KcK2qBKFomLmbr86panWcu4ZFfy3gxl+5
y9/ZX9jGGzyf7eVL2jUHrRYdz6ld6hCaLL51dWOFOWy4yEUu+RuwR+v48ft85yFZD9YDVsVcJ3sy
0Diay1gJrpGqEusRkCyaobYcQ4Q7hhsnnmzEsctr3lXvJVAbSGirdUHr0DE5f60KAHrVGFBYVgZl
cEJyu/lfabaYvDs5gBTs5ar8VsIxwaIVPHDx4jpJ1Z7wTbNf+9xkXPHxLry361QK7qa2uY3Od7ve
q6VdSSggoaN4ybd27XFMwj0TFHy/hl29XPuK3rm8NwlmHWth5CqQNz5//ryfKiVzTGYiTZ19aVsM
hTCv8u5xrEqvvOCLxiyJAo0FsEAMXGFv7ImgaQMa2hizOVQb1Tjh6lPcNPx/kdRBPmyyyiEs2lSh
+5xp6PmLIoAYgAFhb810eBz67XVly6i19dnwW6aogS0h+6j6YLnXesjbY+/SjM05FBQPENgN43K+
LSPKCJY1mlOY9H3xDR968QmPe/lsNoxwfGUW84+2TtQwUQzrKwJxgGPHeLi2YftRy7Zh7BMp1TZt
gTV4/itifpddQfoEhljk+dEcbFE+l8JQZVjgkdgHbS7br4nWj3YwpZmmhlqTly+jsWrfBdcm4lNM
Fh5nDE9/Z02q3q6ZOTt+qxWIO9dzPX3HUTT+asbaeiU4v/Mxw3nTUIAgOqOat0vT6lSkld2vQ1h7
i3M30j0JoYdPd2pTNWGGJ+7tuubllexwK2J3Lw04I9UQdTbQnf12KQJ7QXdAdcJxsz7Qrar7VjeC
hu7Hn+g7BT0Rw9Xp0CEqBMNvdzjwHcrgsWzWaFBMZZQtbvWj63Xx6PaziU+lI7tT2TZDVCRm20Rb
gn4fa3H1f9hj2q20sYmZLnYU56fDKylxLbcZw9bDGsicVe2uW5MuoKeX3Vf9+kfj5r6S61+GJ4o7
AHTwwTcM3T79xuTI85ikjGFaZcVNMSbyV7rGhnug2kMtNYmNa93I7aScv1TqWsKuRR+bns1eUS0r
bHss1ZVrfkkLLTBlax6TZK1R4tIQddYSF8e4NdexuKthf6EobSbaY4tS+z9KPmp///O7x+CY5hw3
IqoRoFTON50uQhm3cppDVyQJNuyECFrq5UmZXQzO+lEPqkqdHrJczQMLtwfMv03x4+Mf8YZA2+8J
qQgkd5cGqLdvzHne1PVSseZw1IxeC5t1w8zoZeXdSc/O58PaKfwQt+9bhdK56z63q0TfqZau+dkR
li59fRBT7Ktd1/2I7aUtwkxrlCVY6Fv8kPQ1Eayb8u4mT8diPk1dnubUuol+jZB7QQWkz7xJszJ9
3IT1IZyfb+dEIyIVE6MlDLthLdVrfypdzC3Irwz2TmoLIbbLbnJUv8NaSTUD7z80p338xtEKV5nV
0byrb5y+KW/TRG1CdTKukUsuwzBY942VB+oCUuaeDNQMSzEk5biEFrk7FglFAucQTc0W28kvOO0u
T1M1qjcl/oGhPmXdle/83eVpDcLHo3+n7bHh9MmyBUs1GdrJBNV9yoxuAU46OvF96dSKe+g7bZV4
RBYWxEhzsbrNvjFWriShb8LJu1NHFooSE4heZiH7bVgtt6DZhzMUt1DjPvTVmiX3qQbU9BNuji31
I23kpxgx9B+NwoD+0dLnqSZzKb1brxqqHAigYWS85XmUfm660xoW2upyS21EKn/SqGp9TwE8fVjA
Meg3RmzN2J+RdqNwqqTKz8rIwCtWaktGulRmySw9rhGG12YlO7Vl7po+kBPewjICT5Gdldyh9Dta
fr6pwwaZaMVJX50+jqpZMtd3PJHddEWV0ZxNYJn5dZ6sPQ1nu//pgmn91sUTsj52kucvc4zUT0t5
0Pq2JC129cJsjpIR470z2ZUHokpV/yOOis8DP0doRpQeqMTtM6ZJDnSwJoS5R1um95VJ6VbUPYdc
r6vo46Byoa3ythbzLW6Sjbe+n+PN3uqpk7oZnnl6aya+CjA1Cxosz6BjZqbehQndjfJRU0RLAS6K
kZ55s6zOb63vWvUGXek+eeYoIvn/8U9759LZUB442IOY26gZ50ECe7+x7Xt9CBEFUn5YSVwFuPq2
v+ap/w5Naw0+Xu6dPNVhNAz/lsSL7G/vEDa1sToO1dZjEgZ6Iv4sUg5sPKsOmohiKsbIKdTauI2H
oSkDj/ugC6ayLrRoAVlXhh4Wy9MBKSqcJOvZThS/WY3umYDaT09TvMRPE46p/1UNiwyRNJG7chO6
3qLV+S45XjrbXrHmjBli/BayYZyisZvnu6ZP4msgi8uygXQULz2CNzkqCcj5Yj13i5D6Woea1jq3
3iq70HXK+k5gS3HtdVzm4lxyJMFbANxgOLss2Ouo3HAyX0P4GtP9Cjf+u0L7PzILWzQ+NL/6NJNm
RrqNChh05eQF/K575QxeJrQ069+Qv5sqCvJY5w/sxJ6Os4y3hhbZ9W9MmJznxasV3e+SxgkVhPeQ
K4mt2jl9fBjfPvGzqAuMhY4nU0cdog4QvPOFk9pgGthmFH8Lzuy3o1DVx65f8/zBKhm8RknXN9kx
oR3zI0sm40c1VdmzpeXYXCNo7/7FICV5anJSucjKMVbhjsfP0M9Ghot+0aX96E+OlNi9xgRyxcDC
wserTsT+kMuh8eVaWvFhrE3cXW3QMr9NZXBf606KMWhwrltv01JdvnRLqi4H1x6ZBLf8sr82nfvJ
X+IJJh/NSZHf9L2TvHy8O5ep+FYZacB5kM98o4+f705HgwKDeRe964SiFS15nf6Y2nTaHXCaNA6N
UlYn1QV6qs1mcwtkU03uTAytXj/+IRfHg7fECwIUjr4XsIvdx4eDYWLqiLKHW1sw9/HbbW66odfq
EFC45vjDrIjInRT72rB4O/z747EJJG6SzluTaHcuZWXFVO6mCkRgTqrbJdYh0m8yjZjijlb+0iR2
JlC+d7XZNxJEZD5+7os4wHODvkA9hlkqMOrtz/9nVJ0LZdGSvKfwLAouXNdanrMq06LVpRP28VLv
PCkNML51PgaG43v4q2UKjMWqbg2FSwfSR7pTFr6wlzlMkPC5lyZVifRwgfaS+JrayBuwf7fNiEqh
VgGRiV7RfsYBMIOCTjRaaNET22aHc01z3iva+zrWKjdYsF+p8OyIrVORTqUC5aGieVs5WQaxA4Iv
jeRSRf96igXW86pcZUCDX8/CZDHjCVBVYX5V+PlugO5eNgS6k8UR4mW1GgxqrcvQrWe9OaxD3Xxa
dWn9k1aJiWuZ1op/m3jKvUPLvuCf1JX9tY/snZcMhxuSxeZhqdOAPH/J1qyh+RlbWui549zcAlDR
/iyGk3SPYyKYbHhlXYsotpz1Fxo+q/4wCIOeDeDwpQm7VjrHsu9MsVmyr6eF/DQ+oGVBZ+vjA/LO
N7hZTyIyRp8WKbZdzwE5+CqWxjYs6JMh9Y20W3EU7MEnPdCcteejmEaMbF19UxH9eOnL5InPHjFd
hDfIn3Dz0M+3aF6ciigNjEubkd87SJm6L9M0yH/BwRIX85QeuGvSvMdiy3mkmds3gDns/IeZM/C3
BobiV37Rxa3JLwK7umHbCIyo85//ItcQdeaqnFiDYeKXuprkzcpNoQdOlXknCsf6diBjCNaqyT97
wMWCtSfLu/JO3oCduw/HAhUJdGZrMkIQPv8ZWt65bIZUwxyTTOW2UdUhPQCQm5oAcYn4d+OIuDiY
Fla3E1Ch/JQM0Kp9dWwAiCtxMjwR0nrHN9rSVA8Qacxr0PCL7BJYF4Ro8K+bGMhFY18f7dQta8cM
0X8xUdCV4sBnq30ZYdW8FMVVwvY7620qfGQ0ZGkkmLuvKcdBEVfEyQjd1oxBLpl9fJcpSv7DEVMi
faeiu3XlLVyGTnC3NKy294DC9z50zrWVJmJB8K8btfjQwwZB3qvMu843JGbHWQa6LM7iNQKAv67/
tWVEwOStAATZ6nswgucnoEVzy0J22QybcR6DwRzinz01dEFmUaD7vaT6alw5/JcBS8MUi84IUFqN
kffuVppWbzbMVljhwtDrllbeWAV10Sl3nZ2a19QL3nmftDjfVLQ32MOe6pbXOoP5pWQxd6QvjaKM
PxWFeJBp+QdASHMFiLZfDlUSbvrNvZj3aIH8ON9OzxGLNqYtUFXLUL7AG45vcVSWPfis2LpNcIW7
dnr2cfVtRQcQDyU3V/yeNljVguhpqUpIyLbv0SUcohSJuM/qlMHiZsB+6N3xmuUinXYe5H8jx7Ys
2jGIbDB+oke0e9BJr2JnyYQbtumiP5LFek1ULO3yqo2YyPmNNxh/TDVWsgOgAJozOUPsW48x8OD3
cbyZClFXPyEym6KtZ/cGrj9DnW+OMcnnnn+AMr4yrOYgeym+tIlRfQWxqma+qubjn7kfK0Sna4Em
31Ql/c8hVcfv5TIsYC6t1XZ8YucoDkJBtxwLwBRD5Zou5OPq1u3ftSygB0LbdyI8Awr1ts+W8Vav
Wkelr5Ym/yQIPVkMTxvYAGpfO+Du5UyPvlY6Uge3F5nvKs06AQixcDB2lX76KTDE7baBuZiCLdvg
r8I29i+nZIwP5UpyDReR0busEXU5JOZQ/80TKC9+RhQFxR3LJQvzJOPBu06JzQCckvKEqUCehOjt
ZffSmsR6QINquPFU3nWY5aZXHmzFyH5TIGi5X3HQYn/x7O4lJuurw7jVG5wvLamNPuNt+nbzaOQP
CiKYeEiisjgGkIJ1Dwn7Eje+XuuEDvFU6Vf0tUW2Hka9nagSTENB5oBW5X3Hn32OS9HmvqdPChS8
qtqyvTJtJQVWa3xeZ8AJ0VQ301+7d0nGlszsX2vmsX8HXAoyn6LXBc82iPpVL5EvQwlWtnf1UMdF
AFZldn0705J/KSqQhs0Wu9EP47h4EpH72O19iUBAE7TUzJtAWe58RxxBE6esUrMTHgFzdZAaKDaf
LKPBgbFTqe+JKhh4WXU9VAdu+UX6zGeTWyYjwmA1RoZ+mXuK9Q23AQOwx8Rsxi/SpULPTHjMFjN9
RNjRGDWEIGdP6RxgTtPiHOCLyz+rGnf8z3IVpg/bpHgYEe16Hu1x/TeLY+uPC0ikOKBHQsvNzhEV
JzJOyT1d3PyfDEljJdTK2ZYYjCWp7SPnYv+upZWqoUQC6L6tvewXG+e1uA2nxOUricjld8ytv3Gc
NzVPLqFdq2DcBhjIgpSRPjK+9DVpI7q5JhPVSjrpjUcXOiaJp/Zt/lUXsSRcRbL8PbWTcAKoTeVT
2qYiCWRTu6em2awdE9ddbR/yGyKeH//ay1gHZo1aeCumqPf3Q2gr78vUiJsmYgCoHWp0m6MUS8Wf
Y5F+nxLzlYdUn68s+c4GbQa8lPcIktFB3W1Q7SrElqZrItUeTdc36rg+LXmr1mGT9RTpXaLZ1UGn
1CtDU6kmcGhKucig0oce4Wqpt52fCKd4BmtS6bC5Bzv+ZLeTfZzjhfDoMtkFD+gU7kuKxyZA8kVr
G+oMmwmiCxTtCQpIOzwY0luZYyx1F/TI665fxjox0k96Ykgcsk0HtGiSYlFdKguqQGqcf0tdU/wV
o7C+W0BzUuzsvUXe5nrR/FwZR41BIkDW+g6c3tZXp4T5jZuJ6jFVluFXuU5CiWgs0OhXM214Rrra
LI4VW/zFRiBEizwtL/ubuK+c71z283RrAXCaD+g9ix/jPNFBQzs/fUAtFli61ZfVv12C5gT9DAO5
xAx9pKBvK/DyZD3KsQQ4pIAPWxO6eE4x1oeiBdxz4CueXptFQyI4MfKxu9E6e0zwky2MA61Or3gZ
1q7OjzMgstYftLi8VsNfHjrYq5tiCE07VDT3Iy5LmrKamdRuk0I1WmF+AbRhJG4Nen7oVMBBxWJ2
/zFH4nplG7ZZ6TZeBmpwnkeYvdYbSAmnkWrUzdHtmSy4UpGY6arLj49P+HaAdzc541C6I4gJUiPt
E4hOiLwQaEBHedspDGxMa7pXGrt9/HiZy21EQQoCkYPP39as2yXWLsOi1S4GERmgGLRQEXn8CcSD
0x7sAuwM8tbpp06zr0FILj9fliXgMqnn2YDLn28kutsKs5s0iYYJ6z1VrNqplKPxSCOmf9TjxLoW
US9Atry6zUHCRWKEPi+8sfMVHaOVlTCNGHir7vS/xnUZftB9a7rQS5XMu3NbkZxKAwkqv6vd+nWY
4p6EX+sM7TC0cVx8w1YJQGPJ8OYxrzx9OFm117ZIB8LpDpA5VZpDP2jai+aVED175om/UwAXdVQ1
qJP7EgiCC3K2QdckThUaXrLKjTuFT2PyRbXKT7SHzc73Yt2oIlda6n2SN5PLXKowB1/B61wB91hW
Ebn/mvllGU81GEYQbFy/Kv4zRlYYL6OiUzEnxTB+t3O5xLDSFEcJmCU2DAzVaRgYA4pcD4tFmO0h
k03zdbTkOh4hLXhrBPdI8w6abLRfTe10EFUKnSwpk5kDxDA20j5QTcxFKIAqh1RAlOKuy8GyIT2W
2JXf1Hr1GGtimQKVMGIdauQ5s5DRxyyPXJjenw6KoemvFlMQGIZe/luqRfVQNJ46nj4+3G9aFucf
EY1OXNW4SenFUKruXnprLbGmTnm0GoluHYgY2TP+wMqhFBaOVAUygocOb7NoTGrtpl+hn3pjHs+H
onatjAbTrK5sYDr8rSpDHh3ZzK8WF/5NOaTyqxGbzp2HnCOtKLVOg0WuOEt2wjhUQlSHzjaXx0JY
lcSOIcbtuh6jj5/vDRGyez6IGLCNsDQD12vv4hFkWMNF7zuLDJjTSZAL3aDCUM0elm0LeHJaWgfC
+VSciJcGqtiLbb3UQGCro57Yi3FoAf3/MxSY6N1PRqeXj8t2JYDaIs2nIptq6yGe9bw7cPDIdQwp
UePU87KcI97XRDqtxlX9yZvE8OAluZwDtzEyFJsXx8XxWyjO3wETtKcSb48/hl029ZXc4zKQWJhu
kCMxxWG2su8hLRPuXxXk6cha6upWrkvuZ4IOcoV31JG+nrhyA1yGZdaDZ0kUQbPqAuM0zUU3TU2b
R3qZJNpDSTrcP3hFsR4/frX7ahzSFGGRFjWL0QHa+3xZmphXbKyyaMo07yFzujoq1K7/JDtdBv95
KabTG6WTvjSXwC4yAm2lPWctRdQD4jxaawzivbfdJ/owyhWKyUVLmMeCdrE1cuj5MxDfXTexLqRT
umkaxSZWlHfVaCe3gum/9zhPC3MXhPk9CosBvL2bjTZVXJE2yiFTLajy+WpnJ487sHiMM3cVgWoN
xpOXFyNReAQKF3BSuuR2GHAKDjpFQ/Xdnqx/Jx3ule9qY7wE9HHGb61llhu2fGWyIxlIQ9ay+u5F
1r1h+8VC4/M+7u3UuXJ2Ls+qzYfzNpQFrckA8DwatUoN3hbqegRdEfrdNHuj9zV2FOVOKToqcMWd
4BJ//HLfKv7zELGBRcD7MgkELbIHPKUlOsH9PFcReqWe5/eDpR+RWbfuylFRb428t05lWld+Lezx
r6kIKQ+dm3YHz6igmxeo6FtOXj901aqPPt1Xij2vxGwOTtS4uRca4krQvsxI3rQSIeegk8X8ehfT
EsNM7XVyi4h35xznAVkLstCgaS1Gwk5X3g1OMlwJpJdf20aJ5MsmFeLf+wombty8JMXtIngYXeYX
uWW9VE4BIqxhFPbxG9nunPMXggjD5mRFAkTQ3kuqmXixWDhS1NG6Nl5IRhl6dRGVbmaRbZXeYy1U
eYCKof74eN2LZ2QOzJOpNMCQgKDzfn76pE3UahZ0zjrpvtBfyOjqm7kZyclov3y81MVBZ6nNnNBB
lBEpQW/3lSvuAk1s0ZpoTWT+1yh780gzqfzF7J/ujCPWa3i3fd8eWBeiMcyZcA5gpLnv1ZqEZHjb
dRMNME6/JnHZb1BkCIFN387H0tIgVCTJwJ9zYdwycqyiMlXcK9HtYrDKz0C9B7tPWqjgLvago7KY
mtEpky5KslT5nWmTewBzYYfSguBFj2w278w6UwwYhJiejPCWQ4no75VP/nL3mfTx3QD9g4t8AQ+T
DHvU1VrHCLlk+YCq2Bqwee6NVohZ5VcooP4+ft8XR5rjTFGwaf1zI15o0WoTrBh0zvsozuv1VOg0
NiHLZMdSLOuD5ZXLxvteD4zortmUXx5qVOAYpAL1oQcA+vj8UE+jgTZAM/RRao85UjqsfVtbFNck
QEgZffyYF5GJx9y0OPh2eNO0dc8X45tVZLvafeT2hvETeIF26nuUhFtTnwMPRubNgurClUXffUKA
nBD2AdiQ6Z0v2k0GI3KzGCKXBk6g6iIJ28bTT0WTD1fup/eW4nZCQwRPA6BTu3l8la8k8+ijRQbW
Q/44Tj/1dJy+m70jnj7eyXeOKEcTEwqcITbq/q78g4ZSlM2sk0QminMr52X4nI3qL6y83QGUHo2P
j9e7PKBgk7ZLkIhrbJLo55sIP1iBwzkAbVDm4rcT58nBwQbc9l2L0a+vL6XRwUzrikCRlvv148Uv
HxYiL8Q3/H9p5ZFDnS+e4GkygDgkRdUK95jw2X8z6qW8VYgUT1Ai/w/LbeI0UGk34Nce+0Ih1C2T
VhbR2mNdYq699JeW2ZUlnPzHPLVd+PHjXX4VtAN4jYDg3lLW3anZMropaWwer4dnY4/2cqtWYxy0
49j4Wq8pd9ViXINSbS/s7BJ1ULOEYwN4BCAA1KLzPS3JPhZgh9ybo7QjUS6lL2cF0mzXNmgHwS+F
e4WmhlkX93YziSvPfPmlsDyHiekgknDW3m2kcaTnNmZfgA7S809K4zpYlQ4y8BiiXInm720vklEU
ecgoUMJuf/4/YBHROfpM366I5kWb7quc+gvZJPuhTEr3V1W4M0DKq/rRF6N5AHxvvmzbvHUT2Nmt
CgjHWZXVKiJbzPVnkVX2clxLpiCAofQba0UdeJiTmAGGuRQPaZGNaO141i9XF9YBFTn158eH7PID
BstGs1ffxlpA6HZxHjiXqMaZQ+2Vav1UScino0FJoJllFZZun4RObyiBh5vYf37VbDxagBqcBY64
tzveiVJVrhx6KDNNnn+bejq6ll6PaLe57eHjh7zgVTkezB3IGNRG9Kg4V+fv2ho0khKtcqJscLyT
haj2I7Oj9clMe+VUTJaBslI9utGcGZBErBiaEzZX34pKvQZfuYhZ/BLOgAc2i+6CtZfpc3LNaUoL
rwOhgsWp9eWZKXf6WfbCZZpiWleUJS5eL5o7m6Xkm/gi/2133IqsMmZh2EsEIaBFOty9l5NmvuZz
Xp5QJYifzHrsfo1o3p0+3vLL5wRfTAtFpx5jSruXtGSzR3RwVjVqx9oC/kYhZKbd8AnVoZ95pV9D
yb63HKI4zHVwPuVz3t1DqXSxk80aLRr6jQcK6/gYdyVjqZkhz4Q12++PH+8yI6WbCYGYmwA9WTBY
uziZepUqbWXFL4gGzBNqvNmnUdjpsU7Ih31ZTK2PTQh1cpaXrzIpl0OvmuJak+aCewE6GggaUQzQ
HQXIPlyLRsGUze3UqB+tonrpa2+wH9Um016hhQBB82YrQRzIKQbTh+zvRn1ey+aeQeBAnlwY6zfd
4aMP29jQVl9pVbTz4zltAVxLCDd+X7WbbYauJyXegnGRYnICVctfxqyrrmT5l2eVBvHGZGJTqTTc
Xe6CKfpQoDqsRTX4cglqyXFeJBCvT3jUxCdDKTJ88dQ2KOzlGipk+/7/99bDahnWOTk24wCwKXve
4QBiYNQkE+B8NvSDqF37Nmum+gpYYn/jbKsg20OiooJCunhZC8oEZoc5yKHS9PV35qT/VItdPA6p
pzzQbGZYm3TZlSh7ceH8/0WZdsKFgie21+adXRMKwoTKvCCPx34VovuPGlXAYDGF/qx1SRoWDQzI
A6Cw9Cvywa6/ehIr0Krujl06tVcCw7ubQPJE5s2dizfzeSg2FztPLMy0wUlUxFlngPiATqkmwUm4
yEqUk4FhZZxeSVTfYIG7V8yUDnU1slVq2b26tYWyYF3Fw3pQ0kX1Y6P0jkqXe8+VWYs/WQtkI2sQ
N+gndTnC9K0YALbiptCpL206zY9AvtrIi0EOm05VnrQYF/WqHIrXRVSLL7BDu/bmtgtw/4thH5PL
09HggtxhrTM8ZNWsB6/XISZ2bxsMwwX+fcWhUwQkE7tz4F8UnoosQzJHnZnb6HElTuhsElmAJ0lo
huxao/GCjsB5Ymr+xoIj7BAAz9+fptQ0jYS+wQSH+R+96KfRn+XkfZvX2r2tU8zCgh5YvAgSZaSV
aKLsovhlo443C31PRioU6rW/4ib3SSmq/Ftjp8YTrcF08isLuEf0caTeZ5Tb7+XTpsqjfCZ33wXq
CahPNUy5BEaX9k8zI+Db0U2qYLTta8nrxaXwthaMLJQANjLCXlJvLmyytAJoSIJN6TOCndWzgjDZ
gyim8VcrVNMHmpVxvJs0lIrTR+toXxNv3N+E22+g0NxgSluKsSfO2KIncA3mckAu/o+ipQz8OrXA
JRzs7w+ryq/Zy1zkViy4ZVW0vrY7CE7A+YHoqJyhPBM7kRFlvN/LBCcDVz0x98zx0hgpru06d274
5PRjCeDWz5dFtn5jxPPnj9/1O89u8PgbKQ6w3UUWMHllydeM7mzJ4IUnHtZAZGZ1q6oYDSvIeF8p
Id5IZrtPFNLllgogN0hnbpdXKoihx6y3Iicctzf6DKb60aqXnnk/RFBUVfsYlGGh4Abtj9WYoSMG
dP3naEEj9E1rzpG7MrIOoZFYkb+mTEEPpcJfZfEdY1WOC+FGOSII0v2jNbP5WRRLyaERzXBj2YM1
XwnN720folwcXhqZxOZdEiVk7+HptEiQFZXi97OdP0rX6f0ZDPxhzWPzP47It5NDhYkTy3bhM8A4
Pznt2MT2qtby0Dr5z9GbETzTmGsWbVsGeom71Fq0683HR+QiHNB/IR3F4dUl+0YraLfmKsCFIdMT
iNF07ybkgwM4uwJFGb25EsAvbrptqa0pbDGVod7bP55Y5zVWXJbSe+Ved5f5mFaVhLhm2Yis1Xa4
1v1wZU/ffT6KKaDW3HZoAJ4/X+ymFPW5VwUAWdqfjKaToO9UREXFVF+pqi6SJp4P0boNbQrGndd4
vlSXcfwX1LECp7br18x0FVyfAMVdu7nfXQfIP95ffNuML87XaZap1yd+flDG8XpLM4S+i8fGBjmO
C89GnFcHVFCaf+ypnD4lmgS51pNvV3aJPko8ONbvoZ3MCP1K+8oOXHwwusdwdEMy0z/gqt7lMp3e
znpc5zXdQ8P7StG3hFBdJFRPidQaSkdX2vHvvFyAxHhdge9lrrjn9UwjO53WAIna2nFQBNLAoXkg
2MXqXXu57z0ah/bt8fhE91E9TzMJaIrvJB4HwOgZmM1eIIE41D06qlJTrmzle49Gfb6Jf0BlB9x+
/pL1WM0LC95CMDKW/JqgKQ9dpWnvRse91vjdt7i4GrAc4oUxJsVQbg+RcRnQqyYSKgE0pP/H2Xn2
uG20a/gXEWAvX0VK2pV33UvsL0Qcx+y9DMlff67Zc4BjUYSIDV7kTQAjGc1wylPuMieBSJvimIaT
8ZPDYjx18VS/RcVqVE6NYqVHNev74P4dJA/+1avBD2CaXHm0DgH3rS6GqldDJywLFEOcZnoG16G8
K9uiecjqULxd5im5CGTdYtqB05578G34JscmBJZlKI7TWjiIXLbqNRvOqkj7qjra5iANkmljtFBE
jfChUcm9LlQiaOzG6Dw559AsRPGwAL81f2dL2ZwcTXHS52bJzS/NTGn20C1K/CNCchEVdig3D/dX
a+MavfrFq7QwKkolasntA1Pxuk+OPY+PcMtSWK8mgMFicT+NJqH56wel0cRBI2WQJiPX29F20ikl
F66C0QuT33Pbor2lZejtFJ14B55nOEUgFo73B72hp8idybakrcylCk1mdZ+g5kApUCmqIG40L/6e
eHlo+ComOekbq6wyDiNi9xAd29F8xC0++9EtVi89P5Vpei9axURYsm9E6htzCc7chRz26f5P3Nq6
rAehDtk/p3T1Mao8BdUWE9+MonBOpltNR3dEb1Cj/f17HIDGq41ZnNw6r3e+yNaFBDBCqjhKKSJr
9QpoaaKa+ZzXQeQYPfqFKiozfAjrq0sl/N2sNX+/eqZcA/CXCYfkG7cKa5uFWCgGDB10WaMHnWum
wTxWSLfnAzbYU/yrUo30L9QYvZ1dsDFROhqo/FCGkDojq5sQjZ0ktSjGBkXk2b5m9sXjgM1hoCuK
eY40c9p5XzeeV+Tp6WZqgFSI5FfPuHBM5IPDiIUl4NNPg2uV8SN6K7vaKfILra49BCMIvmT3FGDp
aqAaeZjQFXRlQ0MiXVG1t8/jEHZPou0EujWTcm6UOvPDmIbqQZRD/2xPA9z/MirsA5WK+CA0Pd3J
GTauFwARMkXkb2zp1XdOZw9JvUFD1hDw/9tB7zNfARr7ULZh9xGcr/HUptWX+3tra8mJBmBwyTYL
z9317SKWLNdLNSFLEF0Z5FFuPztK3OzU0242EiBuMlGECuSFQgZ8PUpam5ookCr1hyhN32pagNGA
kkpIsj5qw87FsDEYmRDafuAh+cQvWeIf3ZQkpSyo0Nnhs5aJDyw8Dfqwgoo6DeplAJ6084ZujccN
BB0HX2tAw6vN5NR6p6uj4/oV5rPgSEfvTF/UflbdsvGbROwiHm92L8AqycxjA4PFB+90vZoLDQpH
n3QG1BXoPEoeO/8ANJmwULQUJYHw1FZxYC11R1U/Qh4shoWh+xo8A+9IPZr6UqW3xlFJMgkB5i47
WckQlyenyOLfE5BOz9dF1BwbI3cgFCV19iSSpB7PVVV13kGJnHpPZeNm7zMnEiHpO0Dh3Fx3B4wo
6sqyLlzftRTIbzqQfeR6YBoey7nWzxqylifD2tXWu4n1GJbghwoFLScuyNUNlxuD7SoDGA5tNjoQ
kJMdn7O+NIBT6MLbSfhuzpocDEk9i/gDvPD6eitmdUSjlcHMYrTiBzd1ROx35RSJ196jDIQcCAVG
jaIdF/f1BqkVkvdGKTx/LMG5mr0tPlaVVXy9f3Vs7XuUH1AmlPcoy3g9irArQ83nGSCx7vQfNeGy
IYe88hcE1R77Bu2r++NtfCvIkjD8qB5zV63z5TYeRthnBZyuMqPeOJRd9dQjfawdKr1qf94fbGM/
cn+wdi97Eg/m1eRgACVpxiNrhVr3rBnz78UQ6cGss+HRK/PiKWfL7oSXGwsqldA1KW1HYXPddZgR
SCO5sTy/ckcIc1NjA4eceAR0I/m5jPoetPi2IE+/E8QC/V/aHZIVej3JycrqpaLo6y8oSEGKKQo/
JLLwm6EgwMsq9RjlSnzsWxoCU+s0MHMX72yLdnxACnFPFH1z+gRz8udwca9RMAgYhdWgx6GEbQzn
YqwgzcnCbhE7fxHLJ6f7X/gmfmTyMoaj8EPyQaHpevKOOjT5EnOLKmVo6RfibOdt5onxKcWD5edi
LupD0xnuY2Jpg7Ez9tbugmBpYhQlw5117GoimNKPeA/5aahovoX+8lOTwMIri7b7NBSp+CgSMe0R
ul9acFdhD1OGMcoOA0RNp321qTs6CAXqTKFftpE1v0GSJhu+Qx1CYHuolKmrfLizMzoBrpd/cPF3
Gn0xav0/ytJh3YSNmjNBKoSieXYdhLd8fQrdj2Goi9ZPyH7KM0aIGqZPfdQ3fu0pXhGwtnD8mnCK
9Z9Locaf07EvKa8DIRl9c7SR2zVRBTrWdoUSMIAOr3yTKVObH9IFYuGp190u+YDo2fhQYgIiDm1X
FF/sEB9SfzbcMN9pjG2eCUJsqeInDRdf4Ph/RA+zGib47OAAqrazjWYGao2/7bAqLg1Q3qDTl+IH
+jZoeg1e/agtaXdIa098yhVaM9LoC7+q+/t041iAGYCvTXiBosgN1mdw53ToJt1PwnL4tjS48vIk
puObFGFjKbEcRTu1nZuqBNWt/wMxE4reeEA2JTZUwkt1v5860x8We/IBjGvnuQBqeRiVnipzWuO9
dSAIaanvJfBqXz1pUg6iYKJzE+CfXJQ/vkKGtHQ7Ro3uF6zKQ21EM0N2ueodkaQe3g7FDK3m/pC3
zwvQeLwSOXZ0J4FGXA9ZlXNLc7k2MLatlidhNsVBi7sczuiwV/m9/aQA4yk1M4gnlQpXQ+mxPpDZ
0OjMU0FepZbzyRnSn6mbJkddS18rgMWFCv2eu87ktiFGXV3ztiJUI+EvH9go6grTGGN3mVdfZ42C
9+sXUcam/wuOvbG3nUe9jara1v0uc7zsMFXJ8HMYSts50aaCxHh/tNuNSpKIsAkSGjwXdLSvP9ns
zAl5RWwQNGZU0Ks0/2kPHhYOWaqp5yWJvS7oMwWOsJbV1U89F8reo3Ub00l+IorpNBDwe17nT15r
OkNkCuC+dYvhXr4Yn9g0w85EtzYMuq10zikDqAjSXU9UYHYf1Tmko3Sq0KWy59AIMgP+cknV6cvi
ceneX9nbVhp7RgoqYEwHtAQ0wvWIatugl5UUsIdqz61O2qQPx37o3IuF+Pt74AtQRnM7K/ymGJtv
IY0O0o4y/I4nn/7+/m/ZOpgwpBFJoVdHOrfavt3cj80kIJ32duyeWkw+H5LeVs/ScmFnnTeG0tBs
oiAACZQFX6Vy02wYigMlxQ9TzIzM1P1EJh4+ddH0+f6cbr2kILRyo1PUQWyBBu0qePZMPR3TtDV9
Z2rLj5Ta6s8h8U9NRDAnyBcBhX4POMGcj1kTddNhSlpnOEQdtKVDbGOIeIidcjhGQ1PZB8uG2+dr
DSz9159n3kBESiTeXae5eL0NXF1Ru3wEzU5jtTEOKRCFE9oThUA5Qq+CnUWRxYbr+ERuN9IF8BjY
At0UQCw0UfpuMPwCRxIDHYhaG5ZD4mpL/NHNZhPORBq136fcoweAho/4t3BpSC4m/56vmqKK9o6B
/ODrX8RGkHLT0Kv5Ttfzp3/VqkWbqj5MsPyIgILxa8Bk49RosfJPD/eyg2BRYAsBGiLB66JUT/PS
dzsLI9+D1a8A0M/VTbgO5GEt2xKXi9SgjPDlECNExIk08hF5orQ5RJ6SxIQdY/6drmyx08Hb2qUy
EgK1B0AU6upqlyYoeyqhU6h+WObiopp9+iZP1faL1UfzhSpo+wFYbuXHzUIImCuR/mNU1eohn5Lx
XLZd/gmkT/VDVGp+sSor/ff+ftm4e9HFZ3dS7iAtXAMYXRMB1KLKVN+uMZEykCFHg6S14x1911ss
hVT9BKVCrgsBk5N3vQlmN6yaOapVv250GxU/AVKi7WF1HKKpbuDPm9PnmsxNl/oS6rt0gdKHBOye
09rGI0BDCoKX1CKV9eDrnyFsc3ScpFUJxor4s54lzTdTT5KviDXYbybwqjubf2vX8d4g/MSzwzO7
el011HO82sV6xIIs/a50neg4iLy46J6oH3ujBbdFn/Px/jfd3HIw2Dh0YDWxuZG/6o/ITzAbnOOQ
rrV58v6WfbBLLfL5M1Ds8ly6S54gVRCGv217bv8q6AuYgPqleQv5ufrWjCZ7PvSRWoAScPsPoqgw
WLr/E7e+Awg2OCL07sEoyG35xy+sFtpNvB2YHClqdBrm2nsPQw7NPQQmmg+OubQ7+3xrQDYfnS8Q
4tyNqxptknmDyMpCw0iyijLfaebkQwZjz0Cy0k4aXx9HNGjuT3LrbIFAlFQRm7zjpXn3xySVzlFr
s5k1X53N5ZPSx18NMxPf7w+y8dwSAv//IKvrJStjt57oe/lzC4UqgNC2oKXnRWWBMmY//ZdlBCCL
1RudVqqN198tXFpe/RJzKpRnjeJIEjiII/t/RpOwob3WxXu6+7clBlnHgbYGewCu1ppMpCymppR1
QjSc6MVjPczZZco66zTgxfOIudEvSh71pQTf/fD6hYWvAX2JAgeYCLnwf3w9r0+XzOkQagERDAHU
MC1ES9vxLQS6bmejbM6Rc8CzRGAKPeR6KGyKDcXm5vc7L5ra71qhheJpSivticZyaaCDhYzUKTIw
pPJ1bYrC10coxAuwF4CYAfNeVyHTKslF7JKs6qhdnaIZ/ZdWXcr3DbIOx/uretsU5SGAkYKFG7Je
GMiubsSaXlmFRZPuL7Y9TW/sMRXTOxTbROSjAsMiN6EJmLlUs1Z5ziY8bB/briSJzWddAeFvKD9D
c9b6s9PHw9dYbc09vcWtqwJBYDq29NPJ3FdXBSCmREQob/p6BJ2s1rBvNJa4e8Kw6Bd0t2UnQNh6
IiS1C3kRVcZHqyPVD0BOrIkSFqLX8BwL4+uIi9tDOOBw64rGCaCA79nObqUm1Ahpe/AhyDO91RxL
x0qMUeNqKpd2KL+52RRfzNZrpiPA1BrcZ4py+jwuynAYklIxLqLLRHlQYmCKBzLluPoP+4JEFJAl
GT3Z75r9BfBAq9h9qh8rU6Wc1cjS+hPw5ib7C0Cz453axunyY18bizjHUQIBjqg+ZXnG3Pwr1Qp9
JDcHH31QJzx+gL1r0d7m3bjQuQd4RfBnge6z5q32ulKQLXcqZbwGt4gk1E957s6n+0dEXiyrSJX/
uvRphccIpGS1IWirDmM4Whh5kkw8TtVifS2G4YOaNsr5tSNxsbIDZPcfC6j1K+x5Ydv2UW2jGyCK
cxK5SBBRKP87bcby0/2hbnc5Q9GT4jPKEddvYQyAweiMzvYLhwffTRT1xGbCikGBfjArmjhN1jzt
rOTmoCADZZ8PAN1aRaFZTAeSJC5zPEs9BQybQjw1APfkoWD9lBTm9Og16p4s6e39QeBCHQMkGa8k
V9z1bZ5jT2PojYO3XQL/lDcYMahJtc4ojRVnp8IR7/7SbsTWEFHp9EuAoCY7O9cDookjhoz6jt/O
8/IlLmqa7IC98k/wjbsjCOLwWUPZ75i2uvEcTs78uavmvefyhrsisYPUw6UljywCrvOcGO9IgRad
TYRVa06Ggo/Uw4nSaUSUAGZ3c9D03rhEgzP96KtYf5cvUjPICuERHfTUbn6rle3+sMq07p+tQjTf
UE5AUDO2prk6dKMy/Woat/FOXm66l8S0WuMCxUT5cn815WJdnz6mQcWU5QQ0e9OJ1uLZ7A0UfXxH
a4R6tgstcfH/0ytq8jF+eyC9p+k0cIVlx2wwksqvqFGYj/d/xe1NQ7mA3iOlDYSREW25/qStbndq
aMAR1NMW4qSVJh865D524o7bm0bmw3DaJXiO8sRqlAWLyVpZXNNXJ6FVH5uxzpXAnIzpZ72QRr86
oJKFU9r7bEVUYazVNsW9dMgi2zN9D6/S9kLnSKTPi44Om+/YHXqE95dwa3IUoRA7QK5VylldLyFK
Y5LUhXPI0ifuD9tNy+MQxslflb7rIbHxtVDuli7MULW5R1clrx4nOWlo4ZBEt/E/GgJhX+so2YkT
Nq4VKQ9O0M3GoM++ulYAH7ugKhlkUWvFwH2hyk4U9WIIPlO72I8FahI/7i/h1s1yNaYMXP+MgXWA
IO5YOjhywKEC1RAfESeaTj1k+49UNqNPy6y5KY6TYjqnU6y+GbtJfLv/KzY+5NWPWO0bK2wXc5w5
kTOilMcMl9lDMdYtsn3RnhT71lAI3tM/Bc5AZroaCuxgV1BTdH34K62O8swSXpSl4YJSpmWvNiD/
Y6ubBvwz8DsiHpkjrha3pmlYe3kNbkIZc+Ncx7nx3rS6xTh7WtFkgZfoKMjafbaIB90WEGqB1YbF
q1s2VOY0YMjkxeApzNW2UsPIbOlLs3ezzv4F0bP4m6R9Gg+poYu9jHhrD3NASL/B7FIXWQ020rYv
oVIwWI7w4LgY5VtNEPXGmdr5ujsPO3zZre+Jwx5jkZbyLK2W2IySJB211AGa4ihagKqBi7l9oiYh
EMCx+vv+Rn0pYq2/qEOXkQIX+Srokevjglga4PyBI0q6zv+bQgy93/TJAEYrz/VPyZLM5oH7Cqsd
2DTleWwNSi8lAMy8H+MPSijG4P5v2loBHB+JIyEuwPOSX+SPE7ygwhbF6PxC4jGHL0XUjn5NMx1a
tqWd7w+1dQsiWsVSs5tNb02XchHnT3JqoH6SivZHSlX9UqOgFu/c63IRV4tM2V+2V8kiwdWuFjl0
ZnwrS5AxsWXhuY1lsvoLRV/ELHvFMA6tUqg/Uvy+d97KjdMKAA/YAimarKmtnhOzMuaCMMD1RW26
JaIRcXOKiSvNE254S3SYZxsXGV2to899O+WYeIve0XZ+xFaQxXXhwdiDiy2J2Nefs1mmakB2y/Pr
MHUQ5x4VbQlaB9jwoR4W5WOsFEXiT7YTYdsMMiVC5t5aRGAlffJZFcvy75zn1XcwtizgYGt4QZuD
40QHHHmNznfVDoKZM6f1o9LEAtiKUWPHm7ZAPF9/NC0CVinBI60w110RJUmMbmyk8s9keAHtf7we
cnX5ZaeNtlN8vj0DeIcwEpANWpzEU9eL1gljqsawjwM6A/2Tk6BCg3RrzlMSlzub8/aCYyiXmw2y
vANBcbU5td7J6jlqQQ6OQ3PObCnW7BrlOZtxLwapsQeCuT1zVFFlsE21FFjoGoCjkFPhj5Qqfumh
1hhhVn9wh3QP5HS7gNJrUxrYkiYityB/xR+XSLMkZd71kEQUVF0pFWe8+JSo3hp17716WzAUVQB4
+DKFWgPUvGl0sUGbaIxWIFraehgAsUiFEteoTvfvq81ZyYFYPrAaa3h+OBoYiHszNKfQDk95UTU+
YnnqUa+RNrs/1O22QNHuJe+F9UQfxLhewHSAVpnGmeLreo6iXupZ8zFRwhnEkvOuUM3f94e7cT4k
7VQBChMsUl+HWrS6JlSEVFEvA+a3ZFwnB9oqKCX3IX6seAggUInGu9rLtmAM/RfyWusNh7631O8u
QtC4mzjG3B+8rrUayE/pIN7SUhD6GR003HAOS9VgObPzk2+7hHQBSLxozMte4bpAHxJIDjREFH8K
K/uT3U7Tp6xKpkMzYEjITxuDyHOqBzs1LjpirM9RgmDy/d9we8VLigAaRLxfpLFrRFk8W8KkuoTq
qbAxpqwkQj1u9FPaFhVlsFp/dLh2j8j8pk95B5nq/vAbbRvGp7TE/ImPQCZf7xInxsweGCgi/Zkr
IWCwc/wUWfxfuqFg+YBmdHcoorT6Hs9a+zE2l+REWXf8hadAC8rdGM4WmrSnKh/H8Jh6GOnd/4G3
Ly+/D7ANCnJkcjedzJeSXKo6Cj08zz2aWZiRF2gx5kDxcEZsYg60rmh3BpUh2vVzT+9MQ5KYz8IR
Wnfs8qRrMQtHop0sy/oW1lXF+9SOgV47fTCr9vI4JMnsp8oY7wDut+4HqV2BuiKNKkLW68/RQAYG
r5kjF6tpKBukuhN4ReheDKvcK55sDCUb0wSq6G7J3Xc9lBLrSTmbrCwkZ2I1R2RAtaZKTIGo2mJv
n20cNQYjQoOFiafNGjqFQ3PCXzwake7M7vekrvqANuUQqMOspsdcz6PfqOZ44UmYaFPBCLe8QzyV
e5JNW7OWQoSwGZg9t/31rD1tyXA2g2eKDV0S+Z42abhBxqHzpnOt4nx/824NxuallYSIDVn6arCq
c7RwGIoo8PLBwcpPxSfnMOKvChoPYes91MPWcPIq4yxLfOq6pTJWutpULWyNxhNAYZS8+qtQgeQi
UtF/e/3MuDMI7im7EeOskhxKuEPkAXzxFZOcNTed4iHtEiw4JlTf/8NQtP+k1pVEGOvXXyzsRI3C
lRH60ZR6WE0sRuR36Vj8q6T23pu5tYL0X/CqR+iIRZR//kfQAam9LzCFDX3TjMYhKCGUt2dklbFF
LNyif32iRKUWJDMCbYDQ2CfXw2VGwwcTSujrGKc9x7bI/CrH84DI2Ih2lnHrfdYBokq8HiUqWEPX
gyU6ojxDl4R+alLJeMN72H8NLVv5ZNRa+XsJs6ZDsacx35KqOlTK0ZjFwE1zaxRtlumfAb30kBsw
mjBwIJjAJMY2sncDxhe/7n/wzV8quckuZAhufXN1bLBTm2MUSOSxKWp0DHIXLrYS1v0xbRzzIxHc
oB2iJa7f1Y0az8GMCuNRGbTxkITd8NZKULZMMH3mhsa28Ij34/LgUMbYAxRsvN0ca/4HbA7ZnzVh
KepQOStni2AucpRj52XOE/wHD7EMYRwpf5oBWoL4OzdjZx3yDtLI/YXaiPDg3yK8xoFnpdY0gCgp
hGemAPrKrhhO7aCMIN95FsNpegtt5LV6XAR4oFF5luD6wS1c5xmtNVO39bg6sSi+6GhF+ZiCEyJ1
uThr0+tFQeRwciB8ARh3/QgXi6p3QsV5MO375NRSPzvCeYgfvQnDlMbI6hLrFWv4vIx5/S1yvPIx
7kb7sR0XZyc/kMdwFQ4AqkQUmPI4iL8bkQm0Awb0pxXfGPXlIv1uUag1u4f7X3NjN5Hkc28TOnNQ
1xoFxD6KF4V6HAzYJj5kSxy9V1LhIUVZ1H4BUPDU86MPc49iWKINrzWK4esiw0nEI98qWuSr66E0
lME1ZkA3Rq1rpwLxfyylNRTl2tgMrMZSDy6SIzthwcZ9C3eLfvcLTI1pX99JvTZJVR9S10YLnSPo
0CzAn845hmL//tuIQBAjoPIJRpHTsi4VtVziHicxDrSlXRIf7If91WzEdGlNNT7qXjY9mVOyHJAp
piwgMmgNfZTs6T1szJiM3yZ1dgksKYFezzjpvAbFPjsKkkVo574ioKRwkv8cCNT2bnyZ4a32rSlV
NYCw0OtX12rWCRZQDh39GE5cXj3W9JE/t7bSn8skyx/Gomv+yrPekw9riTU5BN5Hs61hiuRW+PfQ
QImeeugmOwnPxqUFl0XiHORPoph2vQAtIAfTSAFQKF7y2+hAlxhR7B7tYkzPlddNO3fk1nqT35CZ
UpKFFbIKqJfGBAFZ6xhATCWtX4EVEvdzAwkmpjX6H+ZGyRPkFXVfmjOrwaipdojHDwxWdSqZ6+Q9
eXnqPlYl/Fq/NfplZ8Ct9I3qCAhzix4Xd9NqOwGrUQoLRY9AGLF2HnvDOTuwWoPQCs+YnLwDA2tL
U6H8MSIAOdQYfb7r2lELOmTZLqmBVuUY1Yj3CfP7/etsa+HJYyAt0dMkJF094inGpbObGUlQqZV7
Shf7W4smW9ANYbTzieUc19scvWKiNZyuALDLY/BH0EZVUV0ci0uEmvQ7O+6Lnz3GuhQUqv7JKzX7
g+XA9vccJX//6inSwKACBs2Hr74+y6Fim2EYllGglMjiTdOCUn+XwLo3xv8QKYKiB6RCc1aSo1er
CezIG/q6iYJqLJezhTn7GzuGuJR15Z54wMZrR33K4Gi+tP3W1fs5RI2/kLNyIy18NuLIeK6qJX59
aoRet5RMpPwCMHY1IdhBcd5YcxSUyRhhftMOXnNMBfbzXaLudQk27hyOJZ+fFaRLsA59jbEHpZMQ
uVC5tp68YuRFm8spOSSNN7ZBqJj9zu7fGpGYQRrESub8mjKclVOhlwbX/NxU4dmplyaAzvg7to3o
DbihPdrH1nAkfahqSKcZ3IKvj0AbqcvYOFYUdE2jBH2jmUfuof4QL7H7Jevc5D98PZlFoHoAHQrS
w/V4C2I+YVeZUWALotwspAJjzzjWYy30H5JaUJiYnqoEgqTsq41SNngYjqa0BWrqJUjCqvWdIrE+
hDxOr49G2CMvVrZcWVB6r2flLD2Uq9LIkS/Wl0MUDsqDGuH/EGPd8/o6D+UlBpMuMmAtVkM1SeI5
5WLmwSya7p2hF/YFw3fxlC6K2HkjNi5i2gI2SS10AN6m1RNRNG4Btj7JAj2u0Q3IeiSYzKYtm0M2
jtPOEsrfvbqLJeNC2uPCP7hBWhrj4C4OjbEgs9TmK6iW5k0X7eqbyHf0ZhT0q6hqI6xyw8MD1ERD
KmmzoIPgeZ5TF7uMBjkrsbgY8sEqPzithhJrNhWf4tZ5rUEaoTLkP0lhk3tfW/uyNXzO2ktFFsx2
LM6gVj8MYVJ8RgC0f6ymNNzZKy+R6Wq6dDYpEzMcCd8aAD3Ri8gNrUmDrGgJLuw+NKkN26EIptAr
nnvqiQ9KXzrHwUyad2AIy08dALynqDTNxK+KxvjbtETyz/3Xb+NTU83D1wmgBAW99eunlbrXGkWV
BksyqmASFeglcbZHZdl43NlGdLeB0SMysW7ZhTNB1IBlCZ96Bh4KdB/bPZ2kBH2LJbPPk3DsN7Yg
onEnp9krBG+cHepoXAakRlSD16EFjJAZiESWB3k+p/+WjhI9RaKxL4lb7hTUtuZJyxzUFYUEJElW
15w+OGPJhwaBUbb2hbwkeyQWUI/U7I2jQK//KbT69EwQYD7c/44bbwfvL30bjXILADS5Bn+ET0MX
q7WVMkf6mMnv3rK6o5iNEY9hq+kehkLsIcC2pkrFmfIOM4BML//8jwH7eLHhHYFwzgZ1PNH3HQ9d
mkCPi3McFdPG/RCOS33Q0br+8B+mCkdNIyoFzrTGvJPsJCjxsMgmIhEHZKzFl86df8zqNJ3d0tvz
lNraPZQN6AKTW0suwWqiM5AfM52QBxit8q+ptSKfcjPWWHGv/379zGi60bskvYUCv3pP6hK5wHJR
80AXpQ3HrNT+Lvu8eD9qdFANO/d2UFq3h58qG+UZiFUU9HnArqeWtEvbjZmC9WqyZD7OOtXbblz2
1D1vF/B6lFWYgZNdVlY5agStnmtfxrKktqaV/ftJ0DJ47QJyxYBy40XhQ5EuX09IU9q5i/NFwkZj
5xNKrT+UpbIfPFDrb/Jy3MPr3r5gsltP44XsDZDwunRoCktrMjUqA1caZVQkqd0hg6T2Vp2WFuUX
fIsPlpC524QdLc9ZlrQ7ccHtuecneNQG6OMDrHzB4f1xDOsQyx8VQaAAhJvbBXpp1p+tqRsuoeEp
5xyFmlcLNGKRI0UzZO8Fysc6Sh1Lkz6Ly4gq3bRjVifaeXFjjwaUuSeFsLVzGAxzVhrfQDDk5P+Y
XGfWLfWdpgwQn+npM9OveIZ51w6HPLS8HazH1mFA7UAmMwhtkzhdDwYSrHcjTyCIaEJ4pR9UHrB9
TvbCAPkEXIcBckYyjuP2om23Og0ZUopo96D2lTSdSW3KHg+5Pdq0pxc9SI3JO82znh9rvZ/PbhzS
7Q/18N/7x+T27uYVoI8HgIFC5Y3ukupksVu5ehGM1egdDEEmVQIFecSUPvVDc5of2fRzoM7FuFOE
3dquUhGb4IqkAwjP9SLjG784Yc1d0Gfu/NZK59+5pY/FAZlR28f4RBzvz1SmTOvVRgdBSuzw+AOu
ux4vzcEoRyrjqc7yS2iLORyqUpRPU9w7PkLM9WGI+3hHxWRreSUG5cXsDtryatAKcZIm75My8Ey6
Ql1IOIUkAoIrhZU9D4OWnbPES75qyhC9vv7rIBogdYZRhZLl2Ov5lknd0yJCGFaph9g3lLJ7O8d4
A/UoRQV5aVW+bafzTpq8wQniMabTTjeELUU99HpUpXRre/QQyaQ4i2JS6Sm56Se5bfzgioj6YwSA
pHxUUA7tD60TYiWEI28LHnmUYqud0PfATXIbrT47cBCM0iRDGcDfehkIAodURctvsVrt0GTOckFW
H+0qvQ933uzNyXsmvT+EGmDerCHcVh11lomvSZBntgjqtMjqQ4xwQX0gkuVBtZLxqRLx8g3EOVEY
CeP4Ybai4dyYqeff3+4bsGuYI/SSmDvdBzxHr7/EnPUFZTS0rAsnRkCxX4rvo/wVkxYmDy6G9kTd
bvFooUASVJ6enVrb3GOVbFykMsMBnkyRS8ZN179B60MkyxV+A2gBgSHCiBtzVz28fqb4JzHQi4cr
0nXXo3BbFkqYkeZHBH/qcxNb4tl0Zw/dgjZjnYmT4+pgEYi2T4qdxF/DPG0F0ismeeb937IRBtBq
ln4eLDxciNWiT6kyYxQdZcGidfVlELr7kGmFuJQVEDHFCI1L1Y+5j9LD8GWCq7xz3dxudpCJNIRp
iBACUM65Xok5MbWmHpGzWuYCLDSWgP5kKPFhHJQ2uD/T2+v0hVRC5wWHKJTn5J//+SDnQz0lONz6
IPk8mLxa/XWsszkIm6l4VHBt+WZOtpq/fldTz0EBAyI0KTv/eD1sX7XahGmDh19Krz90cHuCDEL6
M+QtEeCtytW22Pon+BUPs3CrN9rUFTu/4eYbs7C2bKvxcgIGeRH3+mPmSt51eW9owp+1BFhZlgAK
RQ+gyuFLjYpz0NzF+hhXc9JTqG+n8kj5NX985erzG2hT07okDSGhXX1ooQCv0MH2IEFgRZds7quz
YzbpMU4V54MYcu/gzbtmqjcv9sug9GURP5Ayg6v0p9O6PhrrGiFDparROomHh7A2h2M3F9+UKBzP
9+d4WyaR40mlHWiFoCrWITwM7dFA2lkgrFl4X6vcri+tF3eXelnmwEAN6qH3bHEhYHDet0MafsAH
1XoYem94qibV+NFE/WztfPybB13WEwHW0aKXccsaFMl1kqG22ErTcsU9lVWtH+Ko7H2zzaeD5WXC
zxxEyfQRG9b7y3FztuXIyD+81GcI1lc738L10xtACPh97kXHpm3aAPp86s9Ou4dh3JykLNBKTx45
5vUhK+gQm5jrjb5jt8pb5BfVA2Re7aEt0vokPE85tXrTHlS6vTsx8ebIDCnzeaL8tfCMZy+l4tVM
0rVGaHvt1GjPJaixn7O+VOdKc9sPmFi2IT7rqrET9W8tsPy2YBTo5/KWXM9a7+q+tSvGJn4ZW79K
DOOfYU7pXleml+11+m7uT5JSHgicwiDtAE5cnWCkFaaym2BSuEVdnJcxBoiZYKz7SYhOnCujaD44
84BJ5v1dtDkssQmZB236GzlNNOQNr52yEQptsZxDQ9gPejlh5pouydF7MWopknZn6258VYQd0QEG
jQAMa31jgr8mkbQRMeyyNsVuuR0CXOSNQwMtC1bBGP4yHBE99ks6nu5Pd+ObQiNBz/ZFqQVe+PU3
pUWujTAI0LEt1fIRxn/2zjVE/q9Wa/rO1t24Hanl8h7CXpEdotWhyebG6Il2R58QEG2aEdslbDbq
7ikfDPO5rKL2y/25bX1K5HIp/BLfSmDr9dx0PUIPp2tG3DBj8xilc/6YGx56GmrZHpM2RDFwSsrX
Mr3Yti9oB0pg3BDrO5n72NWA8Y8gseLpFCIzdxF1F72B8R3/h29HJxaWDhqzNG9WFRyV5bQ5iKPf
IoN6TtJWfXZFW/iJO4Tf7y/ly1pdZQlyWtDJbCq1tErXVem+szB3cKLRV1JteDcoWQpqljfF8iG1
evEBYcWkPc2mNtiHRvHC7140Zh9z0wvFIY3SAQZak0FDCQ19DhDZzN8biq5YfinU2Ln0/8PZeezG
jbRr+IoIMIct2VHRkoPs2RD22GYxs8hiqqs/D2dltQQ3/oPZDDD2VLPiF95QDUG0M6rU/RoRkt8X
TZX9I9H8xwFQ0WWIV8rA/zOYjHosQSgnDr4nD9XFdWaVQ2eKKeIqHQv3bnTUcByiqdwPVjTcAgu/
1rX/z6LiYg43SeVtU2wn/RJr6Vtrph1JyNmDpgixBsE7/hdFs8qLiyqdsxut5vJbwEzq09TUdf1U
yLWadxRPEdUcgzT/EE5pHcWe3SDtQQlWrS9LtSzoWHhIGcd61NPHarLmK1HzOycXHMnGoeT8chNf
zBRt2MoXqbEkJGxwznGiy372oydxpswjkcVoeeTBlUThTWbE6rCvqdGTKxKzb7/pjyDSwm+snwcL
y7Ru7Z6yKPqh7Na+sq3fGwQrVyrym4IAtZbXg9SDzi012IQMohpj0bg+ZJim3P/98LxzD1H1BN8G
kgFQ0yXQTHddmJvKIBa1Jn1iSaezq9WmHpCtJ12jYV6KKLrypLxzsTs0cCgHbm69pAOvP61wVxXV
mjis7Pvm97RqoQ+pETj0G1CAuxL0vfeFgOjQtmGfEP1eVHHMSQ9OkRHxd12ObVq9ut2TQnjupUf6
Ed2Loj+EfeY//X1e33k1qSeDaaehjGLoJdqrGGZrbqGTJEtrKpVkjZ8/FSvyjxPmvEicVV55Z7pl
fl+p2biypu9NLyg+4IsQeqnwXWxP0Hq51URcHltXcD/2q5kd6XkMeiMEGvOVR+W9fcoG3Vj24Pjf
0DMaM1rALIklCZrG/8aa23ZsFv61iuN7H7U5z8KMAd4LO/v1ntFRJHuPfnyCG96K2XI33E5L59wg
toGk498X772xNtn3gB4vtc3LJv3C62yuIzDnkRrXzhML4c5gmf1dUfbD/+MsbOryPFzEOsGldEeD
ZCS4RgwIegv18JTtkax0em9W0yqunIR3Vop0jEub7u2Gvbw4duOsZ3RIOQmOiQD50Lnpbdn03ZX9
8M6FTAERRxD4dBvsbvsVf1yOjtsop15ndp8UdDLmzgroHnqqjr1JtPJmrXz/SvD/tnaHUx94YCJU
FAyphV88ApROJE9SOKGz1uXGntNt/oIy5d6j47T+xssPfIVVDB0oi2ipzV2ZZ/XRlMZgw4ZrEZv6
n/fPlv1CNNluVgLL11Mg6gygVVNwdVNGiYtlDcAGjO1xRg/lyqe/s1VBbvHykXRRGL8kJRfzYhfU
OSYsfVv/6A3K/zzKwoEqV1ZXhnrnSvOo0rl0NjnsQC5ef5VP2W3sRyyJgPC7h2isfyrLmx+MwF4e
PV2ap1DiW4DGrvPhf55OOtSbYAiWgpucx+uBc8U0pg7f6HmreMiqziGcyOeuis3aWa+IbLw3oeQz
m6I8jwbKhK8HGwNoyeOK1EITDOXnsoD8bBqOdwdMtzj//bveOSmbrh1BK2UZ8GkXQ7nS8zsTQwI4
msb8sA6WffgPPTqww3dOP1/Dpb3zEjJesDWsEIYFDfr608rIHqLO8tC4bcbpkFEhi41JfvYt4ZyC
KlrOjXnVd2s7eRdxJdcaa0e4hGniJfDUN0wETPNpTFbPLes4o0c4xO4a+Q8Zmh5d3DpT/VLxd/04
62T7yQ7L9ppv4ztLSrUN6AgnBVJnsG3sP26kMUotqHvMc+aV9b/CNcrn1YzWez9U+bXA/b05puhF
j5PeKvJPF3Ps916YZ64gr8PA/Dw6i7eHIjXdF7hy7zaxOQDd1TW98Pcm+c9BLzaSsgpLZz4JUOc3
OIbpYD1XOoNlLMoA1/IivzX85mdN8rupvf0/XjAaofRb6VwjTPMmlS1NbxDb6Ij7uLt2troDdHsD
p9hmOPz9xLy3krA+6EqQNfO0XKxk72YZtSRmdxHTerIa8q4KFspOFb51Zaj/CDSXO3dT06JnDUfg
TcCB50/TK9QHk2Dyh73uu+JWG3Zx21ui/KcN0C6Io0LKZznaiVeMp7GrfRnXbp/DYai84xa8E0Fr
/ydOCLog5x6972JEU/Xvc7It7uXvhIq3MY42Pqd/8faFi7Z9YNxo362N8TNYxGLHuALL56GD/o32
iPXx7wO+swiwJbiyWAim5jKMADPeqLLgOMFMw6oyrIb7mpryIegz/fL/GApu0wZNoiVzaWDgzNT7
+skcUazujWenKcFBlWvNvSUn50oi+eazgD2T+aITQXxEmeTilRkgt0E98ftkNJvl4OFYE5tTOh6q
tPmfwR4MBQqfCB1CFfnBdon8cSGt2OO6aZsNJF2aSiyG7md6fWJP80PG7H155aH5r7Dzao8wIEdm
06PYmCeXhW+Sx6B1R9Slx7UZHNy8Qq89TEaP2ObUyfQRRXIlEuD5GDx3nnJv29KN6H24YTZQIp8r
E3QBHcA4xSq93LPTnZuiTqefRVjbhzTNVbmDr2/dMXcgMTvqSR+yzEA+5O/74W1flA/hCqcXT8IB
Ym1bxD9mLm2N1TfxIkgwr5x/jflan1ve6XNTOzqNA0OpfbkY0RHfJPMcIZf14nVefw2a/ObIbb9i
65tttW5oHtt//+NX5OzJUopySHLDt/cYeRkHcxi945TaNny8qw2jt/Et1x0IL7pWG/ceTvHrAaNe
IKnve0MCD8q7b5aZg+DgBX/qKsC2VXEQvjvfldL3E5UtAU5t48HymmvWW28et+1nEDjYHhLa1PQu
rhp3Bf09qmaAJOTONMeD8bhUYqLYNmw+iio/lW5xjZvwzmRvFbBNPR2aFufz9bd3UFqWavB6VHhD
M1mCdr1LnXx4mKOyHONunaiO/H2XvQl0+UxwF6hFbiL6hJyvR5wDvNvSDfklK2OKe2muSTXblGXl
VLDkhgfObjZ3wWTLT38f+U2Gto1M62Qr/nHlXRqpqcldOhKmPlnF4iZd0xb3IfpJp7+P8laBdxuG
Yj7/8GBQIXj9gXIcSp0uUY/avxysOPXX9ozPO5LfqV0OseJiF3uD0GyPIHedFLDjP811bu3MqBRP
Kpyq9tCnQhy0wNrp7z/uveUmcdrk17by8aU6sDEQZ9s5Z0tjr/cJuWx3389BeQhwRGl2Vkqkufv7
iO/tauikcNII2HjuL25jmfqmdCZGNEzV7GvaZ4lQYfCoopL3E0UuRDVS+8qg733mn4NeRDKebHXt
m2JIvLH0k7wt5C4yHLBFfmo/Qmq99rq93dOcW3DhPNobePoSzGGaczFnJZ0xmCHr2QtVj8xyb+wB
WegYQc4ZbdAeO1IqA1fu7DdfSr4IfCfi5UHoiDrj683W5cHq9z2dDsfIg+Hkun1WJ/gP4dAmVWWW
x0Yv2bX287aDXz14cNy2vHir+f3X9H09aKpFUa0Zqc44wtg92qMz3MFkt24b30qvXYtvTu02GD0c
EOMbcuqydr4Opersth0TqO32Yz0u9iGSTfDp79v0zQoyCnw6CgvE2ZsF4utPyk2UaCIS8MSfEYrL
u3nZwzHpEqIJHRNH4DK2VJAw2vVaBfVtL5+huQcR6ADPjKnAxYW4BcJta6RqU5i3vo92K36l6YxF
gLsO7kEqYBYQZpz8J9Qj/WVWQxZtpg7RQ1rAU993FWDfuBnS/vnvU/Lm5G6/ixcBWwVof8z96ykJ
wtpaDLWOm2hKtJnspNYhmKd8l03EbP3QeftpRabqyvvwznpT20HijxrIJktzcX0GaanGSDAdfp2W
L00TCiueDbdzrtwR73zef0aeFCLpoSEO8/rziD5lz2ZgnMUsjpUrcE63wiV3klmu4edqbVsRGxhv
/vj7tL6z06h+ANOh0wMX/LJNWEYIR02KcXUmZtatV8g1t27cCkvvI21FYHVQ2S77uvry95HfzixF
h+1lIkolArcvr2JEkl3eHjL1IhjvrdRYP8pcXbPjeXsjETwS6SO0tPV7L9dvFNBhwQ8PCJdkmAcO
k3sC3fddazWdxKKuJWhvl3GjOGyMWCxE6KBffBQI54gmckq0GNZNlQAMGA6lrbJT4Xjpc+rN9k1v
FN3/ms7AXIGNgkcDUEb26cV1UXfT4g+ewTs6YAKdtfWya2snT3K87q6ch7eXLUNxI/GeAVikuPx6
nyp3Qs4yLFQyUqb8Idol/bkUlfVYUF17+fsGeXcuabxx7AkKiZVeD2VYYmaqW0XnzTGDz7WdZWLv
ZznJCn4Bc0ABuMqP4Amaa5DMdz+SAJRl3KrnlzXd1XBk7yLdkxAtpMfOd8vbsK6Do9MF13Byb88f
iSFwV84830jA//oj86XDgNhuBxTs0/DYuVOZH6NeT0fHkeEvhB3bELFJL7h3G+FfoZK8zbDYN8gz
bxuVQiHX28XgbQFHz+DMZX1vlwjtmNC1XX+UdCiyTr/krj/Xh0xP/ScvbPTvaIxwRfYqaGFX6gzv
XAZbBwacHLHDdtW+/iVGKsp5SW2SnnqoaeuvaZpYVRM6Vwoo742zIS95wzdW9yXuMrMo947AzcB+
1P1tZhvysNr5tdLVe5fOn6Nsv+KPnDGo/GLqckYJlrFMLAuEfjikMotb1akDNcrp19+PylstWlaS
lgBmNxsLCdrT6xHboAyNRjF/kajtT2B4XbFLKzt4aFSov03cwTeqpHYYL+HsnG1/VXdV5OTP0M3r
m0A4w7W2yLtTsNFc/kttuBEvftBihHnp1Cppy2r44httdYNbr/UNTmywC6G8qCsr+96ZJQba1B2h
LYIOeT2gN6q6VzpXSVoa+WlOy2iXdmu5V3ien/8+2+8ORcOXPUTcyZS/HkqrQM9+uA4EIYY66KCp
zmI1UVa0Zu/096Heux5AnaH3BeGbqtjFufBrYyxUhkndaAZVsPPCYvylRArB3JDudA4UbA+zz82D
qZ3i+Pex3/lMqhCkErCKN5X/bYn/2MW6WFcH/S+VTJnR3o+rNJ+yOajiQS3XvMxRL3vnZFK3IhQg
+CQ9u2zdu5jUhrLPtxIsnr63xlKGED2kvxGHSqd97oXBZ2a+sPWxt0bUh0CjRLs+7A0VuyIo84PV
KvXRKH3j+7ou6ce2T1M/djwixx0mtRId2FBaUQwaeF2Pq+Vl0y6vgtw8dqPX/ZSoM3eHvh/Vv37T
bFpbGvY2VgT58LSadDaT3O/cn6Fcyp+Wwq/nBJbBrWgqdssH2uJjG1NJ24L0wqn+Jaa3vjRh3/s7
H9Xvr/MQTMNx1W3xdeMBtElQuIMfY8pRPueuQ9za2+BqoMkNoogD5Zr3SK1F3Qm1rcnfQs65jwtT
9z+nqferh8qnELX6Kdk5USvIJPBKabpbqrz3j+CKvWRwQNofRKTD/IS6X0RuHzbBhCTNikrz2q74
q8xm3uid0Vr5chjstjpFHULGEMSM0InrepXZE6ay7Vctnex70zfjV7DEKLXaqHsNlMTndmN0au8e
KD3w32D2pwdqQ5axM5DfQzosshfrNi0wqYiBIhX/Np4Sxn0YCOu5B4MEeCgP0o9W3xFojkWXogAq
KiOPB7MJiueJJnaxR7pbRXHlNevLGgQCdW1bjSt/RBZf9KKhKljYnx083XpUyiYx3DcaBT4Krg2/
afSsdEmiQOe/oBRmQL+s0sJ9aCmX4bFTeg4Qm8ua7pDNHVUSLg/7waB3nd8M2mse8iBI+VIRlTeZ
h+LLoQ7Z/gkPlPu1nQrxHas+DGmqMIKFRWfCTLypWI81D6qzzy1PNnj7FXBeUxddxaRqipYwGzjl
PUC6dd5nbSCd2MmtBW88AVH1RshxrY+qc0AbNVn6MtXa8nZzOIhl18943R6CsY2qJM+brrwP69KC
q1GjhyktM+8SvsI6ZMoT7o1BR7pPwky5ZTw4tejicArG5uRNgYlWxTjY4MKpBd0YIg1/5fmG0ukE
1SImVEXzuSrHgqZ+Zgbf3TmS3sFHErCIK1AfYYyTQxs9j0tTrsc8qpbwjCAbbHEQMq13dNKU/5lh
LOvN7OaecbLTon0Kbdk+wunoFOLP/XBXpMJ5nufcRKwZuvM/vp97fmKjyxocQRNVZSLITbwbK0xT
JwZfVlCYA5Q6HvQQaguQgTd4H9Y85DOrYFqqs+m3jrol1m6cOKAD+owgOui+0MxUe6jWHjcBpJrT
f0c/WMuTK1P1b5vazcvi0WrazcbsUhiDL9Ee1my1fguEDu8gKedcRb6QU+wuQe/GGPu5QdzIPvo4
ZAbbtV0ltTTmuDwt7MU2NvyxekozfPiOCynBzeKy0Y4wHsgkm9Zufg+Fgmi6+gikYHbld2VsjHI4
B0HleFBtfbM5VJSjqNeIqh5PcxWku8haG3cPDzC1z+U6tOV2KKZ/KRM7IyCuqHyOaA2Gu6mv53Pm
hfPnfjJaM14Rb/3mL2yVXQMSvT9P2SJ+kW6v3zxX+nI31c7MS7liTHVKWWlz14WRUSdVOEbPyp/m
Zm9noszOhtDzkqjasBS0VVRx9k44m0jte6Op46GfsREpnSHs96ovUxm3LeT3ZF6trkFIF2epWGpT
w35IuyzcDWbbmHHfiEIeJrMdiwchxmI+Dvm4TrsVA7/plKfFkt5GTTv32GfaW4siANeJu+oyTec2
NCrQLWqgorcuGeptxorBZBwI01j+EXm2VJ/IcN2fVjgLmqSd6Nt7S+LoLuJSt71+Gvg58x79NQpi
flst9Z0lnWA5wsLKwlsm37JP/iotNOggCBbqcQ0XJ79NtYHqrgyDov3pO5Nff81E1XAnrqtEgj+e
fHwP1NH3+ij44efwnX5k1qrsnLLrhFjzPs0oR7/YpdcjwT57ejQ+Stcrol8r4WIHOXltenyxRLpY
RuwhDeRE8WLZ8O4ORheW3Ro3WT+vGJyapV8edRAM4nu24hsaK0eH+qdhTZP0aMz6nTylmWdnwW0a
RtxZiZVHyvykltFavlhhm/qIsbbW/EA7PVc/y9EW9ovhYh5+a/CqOMnQ+Vn6u3dgxI2HLkyLojmS
H63Fk7+U9ny/LNjoSPKCSIVGPNSWgTZFT8Wx/ZVjE4CqZuSodvzYlPB+bstllgESBKGGf9Tj1PS1
bbRndmwfc8weCnBLLuDEbGnvMir2vodVrDc4n0LbAGQfTC5+WXEzI1X/bFT+UGb71i6dgvdKqjRE
dNK1hfGReTOdHRLD9vAYakYxYj3UA/OWajfDF5f00munlwqPbXtfmE24dslCQRptojUL5/SEJJ4S
D6qOpu5XnWvUIeLZYes/IBGxegeLs2HK2PSwy3b3JhWb4hctkyHrd5MDpegsyKCznZ369cNkL0qd
euCB6KOUQCFuw9bYBHuiOkLhJvGxQksfV7vdnIisQK8u6n/dHNkxGZqLn0TntpW6dzXOmfei2hT8
13oc0ij2nTWSuC/1deR/qoecRUEX3pjLMlbId3THpYyK5VTWo2uf2tAb3HPZLt5655ttVBw63+Ik
uLiaDUlr4AebaMzHTHS1RJSJn2Ggp+yhQwbTjrVX11OCouaK59qICnM8GIL+ou2s6+PAwax2qKUQ
mHaV0wJuseeuRIUzMOvDuLSOm8g5XVAYLzKVRzvgkHUd+2VumfHkNH35oQGZsr2SOhU7oFNmFnvW
WD2mc18sAIqt4otQPQK07aQ84+hId32MGj9zYrs1onE3TbZ6MbWloGbnXOM7nEbnMz260URIMVjo
WeV0znd56TuPa7UMX53Fn3UyuobVx+RC6XLTdBHSg2NFxQ+yGCrqaONB5078QFVVrFObP2/OVfYD
4bcCb9toyprT6unqDqg03Eln6dpbZVimuE+tsFn3ekrF48S9x8QNMvjs2Zg/iljbpR/yYNH/S1Qj
K7oRAX83qYuR4CAoArtJJkFNNcGKgfPXbZ7AeCQOg/lPVw5YSQsV9V1MqIiHW5QGnXMACThFxxCh
Si+eh6YLd4FquZn7Tgosx61xWJPUHFf1qavVLI95Xuv5B6Gj7cZ0+KrilzDmogPTIOV8TAdjGpeH
DC/Z8qAzPWsjntErl1/DplJmcNDQf1DmhdLf7+Xgz9VeWjgr/7Cm3vyGrzv5WRw2cj2bcz+HsS8G
lLfWvMiDvQnTzohX4UkcZ4vQVrfN4BUnM/Xy5mYCdxbGFjJo45NlzqZJ/I0SzC4z00bvfTK6/nZV
y7ocl0XaisA2GGu2eqHcHTg/CABWHVGcxbZIq9i3phmYhhciG94MQu+iTQ9wP+U9cVlMNt1nD1zG
Vvlg43BaPuWqsZrHFZX8YF84bd8mygiXj7WQaXUC1xiccxTCO+w48k4f3ZwiGzKDgXd0K0jydNiI
evd9Se7y1Pqr4+xFJ8OboTD0r6CzjadFbnFpU+XNQ+nV/UsFtGiAcmwSosiFhkMi3bn249DJ8R8K
tFP94NSoH541c05sqTv/rtOqG/etWfu//XDMhr3jz7K+cco2+D1NLiqbGZfnXYtNCP/ql44b1wS4
dWJ5bYU+oozqjzPXxLM7SIUaod+zh9o6b9IHLLScPh7Gsmb3yAlB1KaK7Oely4s2JjxuP+ia1+08
CJuXtmuwarjhHe7nuBaohaH1kGVcWQF6HjskS+VyHwGQukcvNhpIrIypjLlSJe7XBvoQRp/Xwz9h
V5dP3OWhpsnd1F+WsqSox0kQH9PO4386+gW2OktT50Rmk4F8xVzkA2FcBkxy76uV4YcoKk+Gbc1B
TGt5loeyjBqsKwaDdAzydJQM0qusRCyp+STywisIqywwdyoc2ttsmcz6hfLc8D1NZeskmAN3/Q1n
Mjiibew533xRZYJ+d10UccEr82Waigk/9cXTwy7Kqt6MCfDyf5QvcbGUUYOGzoSs7Cfth7W+QxPD
yBOqwErdVMvY/Ziw8eAHA/0L4sxBfeykXG6Bumij8SCDfqpu/DzQ57JntZ7bNBR31sTNuF97W1s3
HM20OVPtaOvYlWZm3M2jlgOyl7QQDqVseuuIxicIJW9Vk7NXAUy9r9ALyuarNZt+EzdCNsWXuTb8
KEFtxUWSp2hkvRONgyppJ6X6nhkV+A4yHwSCsEgYuyBZIuI76tc2AW7YdLY+TEU1hzeidzDkqTth
9l8Lh3ZFnAV5+tXmbg1iH6v1z26hxDez1PNLqF35Ra5B87DWnf5Oe6uozmh4GEucT+zknV2jsXhM
W9F8DoRKKYHmTF5jhUJ9N8bAmWOn99NPsy/DL1L40XTK1BD9COHND0cPcqv7HCFr4u3larv/poa1
+LuoaLzwzDXOlerlRKq9LivrDm/a9k74BFUxD0Uo2SWd+TzVJOynCgKi8yDmXg2nGfoWl0yQts19
NeixPM1uV1ifaz12/YfSIt6966YcT7R6KToAA5Nxw0ou/7oaSYEjJNy5+VATmDp37uiOv0Vduf2u
r6D9xW6ogpxgqB3aZGwLMHzKA/hyL/KqD/ZW2w7WY2qHRnmG2RH+NM0l+oQ3rlZnihm5Hc9F1Zj3
IxDH85yX6IR7hhtOx2lwUkIx5VXH2mnm7JS3Zv7BmOoZE97GVvMJr+P0ICjJqLtmLryzP1nQYbPZ
1uZtzexAlwo8AwPxxWrONF/94pw1jvPJyWRFcOGoMofSETovlqkBhKmWwm1sKCqJNHy9ihrB4Ngl
o3t1FYc2+3TXAsj+Os6pLBKJxsOx6MzU3kvb6p7tWTpNwptp3G6E2WI3B07vsLsZOJaz7H9t0gFE
balC6z4SVT4S2ir3m7csZX22+66n8udjEmkLhQMY3smL8wFNnRAGLPLpR1i5dhX3PdI7+wmQKG4A
NZtpxw3K5Ub8t/xruQL9j1ZOBorLWZj/aot+xcHd95ebfA578uLKyhxqx0DOl7uqRRExdkdFqcjB
YIsHpS2a9mCuQCqOJHkq5MMNLbA8tRqpbuFPhu2D7RnlcjIkrYTYdFHW+EL2EPUbN6S6tXXh3a4F
rqmxSa3aeirgDeoDRS/bO0y01l8Qm7HXRBYizw8mlYIMf5RG6V3oZ1XLNs4RS0NwvY2VbA3ryLG2
UaclRqlPi7tI7+xmes1vi3UZ0ngOi9SNK9VqgxwQh9YkZI3kSToiOI4rPg07bh1riA2cerwDuowC
1xyeDX3fZ+uk9k3U2uMXZRAn7jU/Z0/M6qQUMlIqXFPnlIjBblA1zmiEvaUlcetNBoaWcW4EwUd0
TpsAX5qsFnHWjlRaQpHJPjbKJsU+p6zlY27AwYtLCDj9oyvW4FSaiELsqFtZH7jEq6+AHAQ2a4vb
/BCGW9+Eoz1ghFXnZnnuZuLE2Cq92d8VpXafC6XKf/i1hRmnJfy6Y0GN4ls/d84nBPXK6VjZUlZ7
V7neSxOtuYwdZ+7vlcvj9HtWpvu5q5iQfS3JVsdsCjUZiU/thxLa+g+mFy6I52mxRTIXtpnfGT2T
FYupnc9d6wztPhW29TRC1DZOou+C9M6jGzDuRN36t01f63LXNnnUHcCzOc9hbfQIKOR20ce+b6Q9
Sd9/a6vnyPhJla7rPiK82A2PgQsydy9HF0VXKOEohYy9NXz0uCR+6YlINUFJrPbOTjVMn83ezpd9
V2bgP1Bv7C1u/3C6W7pBsfM5J8dyibBabZty/KHtYG53qhKOPFjuXKlEVK5+VLIbqvMErl7FvJ/O
l9ryNMq19SjSk7O66ZO224XjZBrEyLNhSgR0Beoe0P9h2OClFsnEUag14SuhpMOyZizbmOrgsQsU
tUO2j8LwTQJk2a3AK0/zFNrQSzqHCuXSmGa/c0vJndWlY+MkAaJy3yfDM7qkSCu8DPOgzSkb1ko8
r/PmXjOlBNCnuSC0iUtvKJ9UNznugWpt/6n3SqBlgBFVnwhh0N/MRR/+JLdZzoFB/hhTS+iOdW5T
e4hU1Y4/VGTL4YDctNPdNl7WG991tDq/ox6L+mSohHuX9lX3M6QwXO6LdXY/j4hVnrWdZtWekAHn
JW9GtjEOKSH+dkqKZ3uBz+dGox1mmRCR0Y2PWf1yfO6RLtcHtTkN7GBnVmeXYLraa67AT1HaLjTs
hDF8iZxmeV58np5qpU6EV09vfWpXMbk39dJVT8s6p+azT1AwHgxzprm56jDEaANrscfKZt/EXK3N
o6FJHvcuWqXnkCagnaCwHGX33gIVfXaigDxBW1W9t0WhXuxGtsO5mqvqoauGFPOczFPT0TKG6hQu
rZ3f1BuAhCTHq1uKXVVL6MQb0cdLOtc/4XovKyXnHirppBzC+Rl/URHXvlYpDhPhgmE5GUpcwvr7
sMnCkA8uIfIxHi/APkC+6DuxaYVLmSJ12+G5jEWGawXL1y5KvQ9GK4v6mJWB+7kPXYp1E3JKOIYH
a0QZuA2L7+OUb0tta2/voyL+bWt7iKTTTeEmvTHqp8atSeFQkBz1TpupQDZRZ/KDZQhQ1/UcjByE
rg4O4ezikzb5MsqAUmi118XoDw9jaBAx4bdd3hPWrDlCy7k97ZbAn604onT+qc20HL+UsqyZJl2Z
w0eTBOxbtpK6JJ0De+ShW/Pxzm2N2eM0SH4bV17nOnEpev27ammzHde17x6mEEt7ugF2mD86uc+G
o9jcxYVdbMF0Nsv2mDUDSpOuCdzOdmqA+3ZRWh8ViLLm1svy9DTwonxsdWPfoei6LsCUxxaEcB2l
+smIBB5ZLcTfeKGeCcHENDr7PhsN7wfFQa87k8d791q2fnaatTTReq5n5x8Pb/cfKTcWVWzZlXcY
XOVtTMA1fKmcvDLo4RjzvT+30HsnxOqmRGGJ4iDAFebDLkwzs4jxLed8clSjeY8iKLkdvy64W8Ms
cPfWsEjAzfA+HqGpU59YoxEOKAsQmjEVJ9eIbRHqT13vEVlIxLWafWo49GMGA+eeUbvaSjKr67KY
qgeHh0yLGigx54oslNPqkPCBRsYZBbTOpIaq7eJEkXr6yBuN3Wi5Alfd+0JP+Z1vDbw7C3GbfKBC
uRZ3UwulO4bYZXfn2sqEs/MKe31MC13/U8hAHQBWCCtxQmM2H5CmYtoa286NpOxUpe+X2qlfJo8I
7EtV++p7NeWe91w5zmDvTOWN1l0o6+ZmXdx82s8YCnCiUid3qaU2/s+qxLkrpmnWinvxfxyd15ac
uBaGn4i1yOGWyl2dk92+YU07ACIJgSTg6c9X53o8dncVSHv/Ubr2YZ4meJSJIrifOBIT0vlB2F5w
sW1JrqgnuMoYuHbfdRV9JoUw+k0ZepUP0dqqPg+DUsLcFKW4KxdSFD+yNfP17WuNxd5YO3wFydhV
F2IqF+cQmKh5H5fF8MTWxPd+BwowrlwAaD6tbdMfy3r7oWv6VOHDYjo+9npY9LCPqR6S57FbkuXa
pk3/svKArneBlMVH2noqfO+HLhl3FRT08hVLoe4wYyCA2dyA8pJO+bQ9kVmWuYgeRzMzL/GrcKK0
0uyGMXaycwFM7Jz7yQmch7ZGg0BUYSD+i0UQL6dSxYwlRk7+tl97omT21kRmPTiOCH4Fep6c3HOy
fsqLxYz1cbSwafstDNQnkE7mnGdqIL+x5drwUQad+hPPrniaidZqdlzuHKqzv7rNsfEWK3cY2MkR
4dVBNFRW2WWlPdZ/b6IaMonghVXva5Mk2Y8FFq05gygv5j6t4+mNop5i+Z5CrcVOevPAQR93657W
dEMb5coCnpttiaOrn/E+nUuDZem+3uStbHjMqvpCzu/avk9VpWrKctexguDZgFMnFrybI9wENZ9i
sgJmx82jjWzYv2R2Hv7hfgolJkuXwOeiKx11nuEJ5bnQBb8Q9/7ER4OMLDojP0nW3aCi+kw5UDjs
KewB5vG9orhC+UTsA3WfPVDdQZ9CV2cCc2c2jv/wlwaAuP2kEf5sOt52QaaHlyJYlqdRtGrZSUzR
BTeozEhnhqIC/eZQ1fuSLOrzTfmld61MdP0M5droHaR58dtlY592XpeQt4WHUm27NPbUYx3PQLyV
V2//Qf9CERaLjop8Al4E24ZLviFJ0XIdYjME50k24gdRKpwcndjK31M3FN2BnZs/bBH2pjnFWmSZ
Sw16fhRdWvzZ4k79JSeaYds2Xs2c3kcvBHU34+NYF0DrkwycA+OkUx3Heuznl8hYefaY7zbQxzYa
COplYzqCvUeSCj5cjUBf3foWEL/kvY7s3+PJLNb5zNp59fLVjJl3qn1mtUvjzIymjVstzymsizjM
5PSgtK6L1e7GbWNlAU2a3UOAT8VDSDZ5689gXUbIxKxfWE7TFjPAgjVqIfRxcV91tSSUlVRYl7f/
Px89JpB2vyCshgPfrNfsDdK8n67aKMhA/tz+7r0itofBGeZgV3VufDIp+cPk7y3irRyd0XvLetOb
3PpTOx0zNQbTyZ+TFYRHB7dyrn6J4iN0WSiA+V2MERaZ1pZHQyH7O+inTuaFihZc/rIOsf6WA8lt
BR1OTxsNO4yAvKP/+ilp71vE3vrUukLvC4pb44PgSLlBkd3YolnhNa8yeZsClPUFPr4ACEvqOb1v
olQ6l0B6gzhIEAH5wOpZ6px9n0U+6CjSgc1b5F3WpNDPPqspXHXqm+FguAQAkEsHYM50838qCBpY
37Sf5aHq/ZFNRfuyy3sjly9j1cS9twTtCdlnSe/v2IX1mcgLMd2F8Jt8Dt7tgW3lQhtAyehFRGDr
1jsiesDHpqGYyj04Sql3QVD0YY7GPh6OSPkzstCGKvPv8N4hnnCCjZfe6XH+HNpRy8exqeEj0ZbQ
Ns9iIr+Yn8Was6i3ce4ljGREjw7Da19PRXoVNmELcqZosZSYb8ERE06n9lufWHEfRaPsDrQrpQAo
0VJeyaRq1nvHlPX9MFkcUWr2ofDCpSKHdypHPZy5ptyPwe/cv5G/4iatbgpVkJyh6+7i1qOOdnMK
IisTFhp5IOR+It6m6fuvpW8Z4g0B+I8EoN2aEZZeTbvQJ+cEcf86qTwdKr4OEticS603mAXygNsw
R7NZvTV12HrHWRdwWYw3+gqVbavT5IXQdptX8qfLCR3OZUHES/XYGs4y31TfKhjO1byWkFHTjsZX
+jltYeDig23Vd2uXiPrIzEyXKtlGLHHsWfaSrc2tpzsUzUhG1ra9mgZR/77EEZSe2woHxqVeyuhz
hJ+8sxvdSLsBrr5kZNK2Pa6yd5y8ZZmIWas9+dGBq3z227pFO8feJAomjdt5X9RTwj4Nbz/eORDU
byNjU/jBNjjJ5zBYxuQvuHuFTCCpIW86AKFl39rKA+NBi8jUW9rhm8rRSZ7KbMKzhp+luBSdKJN8
WpuwvgRE91EGiigt2MOaF+u/2Nn4g4Yl6A2lBnlrW0DRfY74hzzPacyyY51WUcJ52q3+uW1l8ybK
sf5VanjkXTWRy0gGQ2Y2HOa9+Aun4UEwbHBxNcf5kk7HdZOzvwcrQAjBPI5sEa4qXvIqm7Nrv6oF
WL0aVxRSXYSmyAxSfrMpMApsadL+HuDNTL7UoFAHryMN5bo2TXBYU98ajC7+uI8QvcsLu4aeDm2J
s2BfAEXd+eFNfUAGWNztkF+s3HBERsCUy6h3iZoLN/U0rO3Yg421HrmWkqNtbNEcnI0eOK9TFffP
qHnG8MX1+Z5+xXJrt7PmLCeJxzVV/CZS6Sc4zQjJ+7W0LM2P8B6cdTDLgHD+RB1JLpuiVXkJzMXb
Grc9MEtH2APzT/AJc8TV382iVJ+x5dj/0YZ1ywp6u/O534N1p7N5ekfqXzQHYpMw1fIxyx+j1Yl+
qHvaiy+gLLD+3f9/lc1N25AvmFnnpSRsDehNbuLHKteKkIVuwXOXyVKM96KuiSPo9SYv9Hx36ia1
JmzJHwuPq1Y5yc8QKIMnC3FIt1saRomj14VcVQn/8b/RRpEFVU/d93hY6j/uWtHUiejE/abQM66u
hRqTbg95F89Hb5Xy3aq1+5vKVm0HXKzC3kvd6WxXB+k4HihmWs1u07YO7jxvKv91zpRW5GxWw5xj
ZnRf2YHQn8/g3SWfPUuW8VOUWCLyZu7viSN91xeFtIfWqvK3Rhr1PqOkt/wCwotpPaIOI1dh6Ph7
lfWl/SWTaXgzjs0QKW1T2R6XcPXRFVR1vO+GaUbDD760unvXU+gHtjGb6z3VvlV9P7VkK+SiSbFX
BuUEeD8CTd5vCAFQFq1L9G9MjG2Ocy3HjzlQKsmFSte3Lpael3P3BDDXTVr695vkSNzfOlW2uxl4
uHgY1QTEP42LkxwkjS72lza9G+6MUNp9gH6nRCnsJcFyvlO0T+nU+wtIVcstRq3jZl5i68TxXik6
U+7E4jAyqEaFD3FBfMKBVByCNTc6Qt0Dx5t08yqN5ng/QtcchlSqbT9XSNxu+Ox636eTFx/Najzi
hodRroeeOtEYnm9tPx2DPBCIQPOZNxYF4EtRJxkHtpbxtWBOeCuCEMFXkCFbNeA0GE6KMbbHLFPJ
E2PI8AXhFajHdGrEeXb9xZ6Hkb/6sDZt8+iFlDgdylHKJ6dvkn/x1jIlQLim/REePnxSjL5fkAVD
lOOPQWATtb4/7ka5JGkeVQggLkUIwuSUfmr/NkG1rblAHQI7amnh3jNlIn2ZNigQ2U1hfRjHnoqO
KtL1r8gtRQrh4bIy5ehumEFdifT7oCEB67wo6BfcpS1kzaGPuhIFGHT+64jZKNrNNpj+FCvH2FXM
yDP2hdd6Zi9vmySrrNAM1kVZP+lp6dR73aD3u3cC6b7fRKVbnobrdo5Blacv1tnpG6q2Cx7n9pZ4
g2qmiA4Ok+v9RoXKvPOss93X07KEOXoIsnkr8H19vyyLequiiC5wnmSOoHWOOP5SE8nHYYtX8qHH
eW1zY9fuV9zpqLnjPou+baHrxzWOlvdsGuOGqzJC7Y5covmoqsJQ+OqCuKJkctNnMP5wpo2ViyeX
qsriXOvY/NnqEEjeOgFtoq1fNQ/0FteopODyATbUhByCOJL0jiE9qPaVBwOyX+Oye7eG3Jojimjl
PonKcPKwS6o//boI+tkKgr5hlSsWsaJtjt4shYBABIn9sfbdPOXGIV4BPXyxPg52s+p3NGzLk/YD
k54Y7gvvMBezydAwOtmvTTYRC2HrpqBKqIq830mAVvDQmGA4ueFs8ad1QcXoRy5nteMostNVBOUy
wx5YqGYT18GTdCL9H9euXYknpcP04M/e8KMUpIbssikDUukzdynvZKMnGM+xyx49qeNwtxYp1LKh
zdk/l9ncf7B7d1DSS10+cQiMyb5C4/st10R8UTECGH8Dx36E3Vi9i2IIkl0JZsTvTBQmD2PTpMeC
hoT6kGxu+dG61eCd4xnJEeqhtigRyQ0cqOUyja9QH1le2GGA0x2mAPBpQtXK+JBWP1tdt9OhSTP5
XtQFhwKKgegZcSxCLo/f76WboiziqChFl2s1htOD7pzyC4C1rnK3rocip6yaYzYum+kuCLdlJWar
tvpoJ7P8BdXDuDnRbt/utIDgPjQdXP7BG+NM3XaRxH1tdDv4yNUWyss33+ket6wJfmr8Ff6dST17
x9Lmc6dxq5iTH27B9tIAfv0n0nWh/VwnbBWsmWV8rLVJPjeS9cQjfZV+yQbb9l+0syb6sMR8JJyx
9cZWUk+De0jWZAb4qVoCI4TOBiy0ZVBewKJFf6QdT1zjAOUxnHjLldquKyj/trX+f84S0gNRti3l
utAx/oMAZHZ4Sq2Se3rFAv6d1fd/rlPQxid0/fbsswTc1n01PqfW8avDFEU8mSkirK+56YBFbRn0
SMfb6rVWSVnuRq2j312coDjqdB99eF3vvdWNYxxUcnGDKC0zuF3GhNHj6HRz9JWYuf1d1575JKgT
93lM2hkzoOdsIFgiM7mOku2fQWqiT348Uqc19Tq4b9EM/qxR8Y1HC41D7LJ3o50h5TRexhEvHQJv
praaGox1hzirZCzuZXudi8T2OzX54iMsAm/d2TlZnNPW3Sj/DGb7pUMbBXdSJO0nCp5wQI3g8UH5
dRxBGbNHPNfRXNpc1pn9z7iC08ZBDnBfuCgsj3a1qc3BasuvotEuKlon8joSJNtuzR0B887wmKH2
KGspDmCk3c8OISPSrNlr1/0SDhJJ+bQl8xmAdOKU9yYf1FCULwWPNeLy2gGomFSfImkJ437bLTrw
z5X23P48etHyFENpiN2M2CfJR9SHIne8Sanz0nPZE6CzQrq4IcDrc9IUzityKUQZ5TSLD2Pg6Prc
sLXekZTQ9OirbI3oGUM3KxOjIsSRI8PTpuaQPlWVZCN/YYmcDv3DsOUDImJq6lQhKZyeFIRhtlYh
u4QpzS9yFsffIiySv+iBkmugIoBkzzLXo9MhwWyfZnQwHMpg8X1qL6ftPclqPzwggtMX7SIPfbxF
WP62o1O5j4gxInM3DUurnypPpi/wnUO/k0b5z4I4TnlnBq/71SP6RnIVuvOSd47Vjz42SZs3Oqjv
EZnMY84W6XzCEFbojhGq73wZc1P4tmtfBukk33ao5+w3YsNgPgpU5yF8phUPCOYBH6UOsz+DSYGV
ApRlB4WltMrRDg71LjVz6Jyb1YgN/eq69XfRXFBN1E1eRwcO6sLwHjKkeNYp/P9xUb0Ehg/Kwj0u
k4Dcd8axOZIyT8l3x9b65qJ/bY8sFvFRrZVLP18cljhENpkaFGsaYrGBdOsPS4oU5NWQLfpVToN5
0nFayqMu9AhBEKuxwEnowqY3URiCBBgnUEfWsOhaWqR/uTtlgz42LafPp+3DRn0nzsQ9t3ajcPYb
srbmIUjXfnyNutouuSsZFhDum8bLdbPofTyy5OYRsncvp95sUEct0F0csdcmMDEyah9JfdmYkpE7
Hn3f+Pgg9Lxey95w1JMIgTRMDV35p8YYHTN0A89ceS6CA50dnIUQsNJHdzxyhY9K3XqUk2j8tn6K
56gYrAp3MYZ1QJ+UJF5ujbEZP7zZB9ZhUYVdtDevAVLyce5OpEEPzbloy/61bGpiFVVY656ZWtgr
Ghf5uTrReF3bMvAArGqONXfEEgkltdrF24eBTb2DIwlsf0i1dfvT7Gnbn+VQu+u+n5mEQZoAgnMv
jhMubNxz5zFCxo3BOGgQZg1e881SFGIuUp6dDgTLA+fWdWVQQ2SiukatAydUJZXgSUiD5aHrVdAe
EKL1B7eOh4F1N5X8KO2ivsJpRe8jTTdcMl/CKvNEwIdbvo3pZZIlQkzVhvIhk9wWeemsVZwjHFXF
U2q8GsEQJW3Zc5WFZXJodBXVD4lhF9p5q8qCy9yWXc+4EbdmXy2EdkHzjvM9dPMwnNhg9UukQ/Rp
ZYjhOveK1FcXjq1pZlUbhr9pArCF6H6eOci3LO13EWqm4hilA7wsYNHgXTToxJHRg5PEVHp7V3Xb
/EkSeLKDXEBi82Sc9E8HmD3gNGThI8tNl+txQGpmTqkUE1otz7Qffl3Z6tg1gevlvsPlenAqGUFM
j8Zy0/QloUqxkOnnhnKCgZwgKNAPsSDtt+gG2CcGhLk18lwgs4LeJsQMLjWBxNRGOxut5omUB7kc
cKfXardtmpYHUKW+feghj2ReZz5tIM0WM95ufO4L73WzLnvIV7QYsxM7J8OpZo6TDfzqWG3hTWOw
2OIxXIwEnXYkvXija80PEfXqxQ5qZm3s56reSaT3EZQlRpk86pp62QWN7raL5WkGzO3W4mfEP/kc
BMn81k2mqA89HwSMYWIQGqs2UfKOmEX/ASRL6x0YBAkLPlfHk7JbI45pJZMkb9Z6wYKD+lHRK+26
Yn/z8UObcmp+J5gGgkMsCfbdKYgr1nG9eDPnY4l8uA4HxLNZyKGAyHAsWLENoqgRDY4mbqYTb46p
E3XRReTe975OgdY8nIwTukewg2gI4qubYMLC22DFq66DCYYt6acrAeYJLzUo1XdTuEN8BIDmvxUN
l+oOcGJ+m5k7ipwI6foJQCFKD/USBc1TEkn9ZvvAXX4ImnD9y6wbZF69iZdLOwXKgawvKvfPClOm
Hnu1UOKA+j2Uu9lr2vlU+Etz8hHri79eOtr4nyvdZcgRBlTOVfiTN+4QPrrPgUoB6uQ2RW+bCrru
M2ZNVsCx5HLzqG+3R0auHdC7o9ITP2WwnnFC6Ls26EoaoILWR2SbbN3BAxFbDrh0uxbuyZrmUmJz
Wvh9FGx7AWj3syx7zhYHZf2/vgzdP4UdER/5ThU/FXiYgNrXEgejAGrKTtoCa+80GTQzNG2rkZG7
IvwBeuapg0zksEDDmuhPNkvsJMgmUU97CKK/ZindX4VSWfygWrPpH5aL7ifXyJbtw3hBPoSao5SQ
Ol38jTMGmFbZSNWPho21PAhvJLQuqCIn5Wtp7DmU0EUooqom3vfjCO5B3bb7pio4zhM/DEpIFhb5
o0USTJsZktHp4NcBcgYWgfbvhF1R/HPiov/T9Cg4TmJKgnk/kJb4GtWwbUJt7P8BsEk0QzVX66fL
Y613so5Ktp5s254EMt/1jrd7lJ/1kiDiyq0ZzC9gknE+hRDkCwtqSLgndsZ1/mh16YvXWUaRZiqN
0daHW9b9V3Shdx8oC0TUJAyu+y5NAfZKC5rsra63XpEgtttObK1+nZMeowd3J6Uwoel1vjodEkkY
Q95VlYWcyIFuOXuUnuPnKm4XpOxOmT5MwTCntwdmhulx4000uzJQWfWzE2spckbIBlXTGHrkC9V8
G2RBldcaSaG6zCYZ0bJPMQtBkfbMoWFYKMZk8vHt3glxqOSp9tTKxBIwW/BD+M8L7NJ8MrW7vPNy
KXMWYhbuqeTiO8OUIaSax9l/oK7CW78N9EFx4ENGKBpOoYPWSWt5nzUEm+y9hH3osmA1pOWMw6vM
l2HxUYuRObj9N4eEOT/55doXJwNLF97LpUuPrTC+d/QnUf2xuNUfgJoQYy8gQIdI3JgePl4X0jix
/z+KhanAmgf9b3bT7aNRSFlzj3LVt5C8K7t320k9OWu4Dqc+boH/esd2HS0TJRhdsPGiH/WMXoDu
UzEsu8YLo/6b+E4KujNvLP4BslCo2fijaY7jhGNk1xDyKZhwmvJn1bqQaMysNtt1/QbeIhJw5105
IFi5sys4ke4mUFpqT11oBgkuz14ouvYs4LKCZ+XY7QmTBe4yO8frtWVH50p254pbe6JdMt9wWTOt
hR1myho0MX5cDCYP3HYcCOnou68IIyim9LidkwcjVT9e6G9mKgxDHskD+9XyxEwqmlzU4MYs1rgR
wX5bFoVba5qmsAvr4J7ktsTfN3Np3lPByHznNRWLUmCd4iq5Ly9uEOsfcirg5AIaa/Hxiw4B2pxy
UpDA7bs/rGJEyzsx6rcIV94zTnjwk94U7Zczm+LdBUIGh1tpUtmNoyJrXXJasK8SQ/LhMhP8dgPQ
VaA7Jnko13Z9HrfV8NA3mGNOqdu78b7hbnoBdomAtzX23VOaFtHHGoje+chEUDAOd0n6Yxjk9nNg
bkRlsdVMXYZGxB0bwRjuHOMiLVReNz22PKjtISmxQLKX2bi+L8tphTPiZwKUqBz2DEJc3GOoU1d/
tFGXlBe3ncvb99NVWEaqJWCAZbKDFImCNo/HpH4DjKRri1SJ6gt7jLuAw/UK/jDCsnTkjOj7p75z
IxpWbI1+dFjW967pnZ98Nf26QybXfQw3Tnc3BGXy1xjd/BuUy3ivAxlE+3lLVftH97OIbieobwdI
Y+l+KN900R3a5q1/g3+npVRscwp2I4in+qN4M2Hqinhk/BWVx6DWuP6OODKDIGt1hIDjaZprkZhg
eUV6G9xpRUI3wXEoC859L53x7E8A8UyvqQ6PoAg1inGLYggqVWQw0ir8nt2g5Z4hLYtIt8rOzwQg
4fIU2NLfaYR3fwdTud5NpdcAatJowwnUbcsz1l/5glytHIA1yJd5Catw/KgH3/nUXasC8rTT7smb
XKc4y8lxHtB4FvOH3+O7o0y4NWdKTACxnc6IV6bEYOTrK6n7xODtXtNxSJDlZjxBuQ/6RGRAtLjn
pNPJcArqch1P4TqahTYNjTw0lXMknrOlaOqvYMhU9gQwsJgHpRgu93KJT5lDmses/V/hJvw3aB13
Yuae1uhUFTRanyeMDcON7PL/zXVdgKFKMb8AjzXVGVFj/dSsm6meAR+oIqu32P5tl4bjqcKtvjg5
MX21Poa1lwzgdH29USGYcEP3Pe6wnQzrMDmtC0DTOeqiRB7aNQhP3SydkI7ztBy/CGGOKkKyhIJz
FmjHwLeAAvZ6TXF5o3BgRaSyfKiaSyv1+Jeju3zfgtkxB68VUFUymPDJCJJU/1Fh2lyRza/2OiRs
vbuwtoS8aW8LDtaXUbMfu1Skx40ISNwUC4h9SxnSyYEnnfMookISmrfzMLp6hRdccKrXP9CQpA0m
S+oQdgxAxfjurE7/jWcD+kcCjBIMsGoZYBRR+DzrYRiubTl6pDTNtDyf7IRX+3P1EjtDhYFhw90P
dcwQH4UMyrQ8cxCEGY86etDfJej5wsreN+jLMS0Dj/sO4kQ8BkhyR8/nR1FLWh+dwsgI5bWhagkp
Cj4txlH9E2Kx/RVwCXg8YCzUiJBFeYzGBZ8hCoHkHRqielww5VR5347hcEojWq33Jt4CqO9Uhvce
k/k/v09W77jRcEaGGkExvyfW++oCOdf89esIVWJpjPnmEJELGnvG0CM2ueG/2quTFJ8Lh06Ox81X
+bphiN237IU4eaK+gFgOs+QXNtmOXJC6Sz2YpG74ThI80wq8NdkJBr5rUc5ptW9VqH4zCqAhG2wY
ZaRc9EN/CVBKvPaNBK5L6d+IwCmb4Z/RbvoVaiwPBCNB6vrlwnufOSE3o5wmmZ7U6iJpLeN++YbW
FuMZ8RwpzUiA1qdtRnpyZpmHYJxnd9O4KGf3D74zwDF8CuVd5+IlQQjptS3hvMHiHTCwYspM5ji9
eqBv7bHdMqyGJBCg8Qu91P8rNy/5oZXUj/C0QOR92puPmfe44y2PuytmGMRuvcYlJboAzsJdm/rJ
TqRMH9epDDlKSoXSvkLcfedE3Dh72UfqyUxGfqe1F/5b5dhctxU/AHRZOMDoYXr81+mbZ4G9FLY0
DSfnWCez+7o1BpTRD/qNPlUdqg29Yon4hh+Q3RbJxPbMW61+o3gsImBMmCjqAWV8ZgAgSKEfHNxI
ztSjQyQtUuyrMfCjr4w1Su9FGfX+Luyzaj0H8+abi22b/q6PXAKoS6dPwjPc99CRUF2xno2Du00/
I2f1vQtycnh30g06xEsI5iakIDz4uU365Z4tr87uPFak6cEgQX4ZlrCLSSLoau7zlNn2kLpE8uVC
mPUhsDcIxhM2S/Z2CkP+Eifpm1816SXFCWCcxzxtPEe9kklEnWRYiOxaOc4NcCti8RQ5tv/rIiJx
+d/r5OpWafmLTSDb8sQWbXwhqq1vr7IFzX716tGpL8RN19u+QNGPwJUebCAibC6JELJ5pt5RUOpJ
YMSvLiOWfx/2PSyi9aI2PcylZ6p9g9v8ERModkXWyhCzdmyXezyWcO8Jg4efS7/TSFI1VbgvU9OF
y973libi0ly5b+Skzb1fTPUfP53D4SupFu+/BV6oF3u3G4v+gPeoekyBt9oTfR0Zqr5kpBJx5qB+
QowR+L95n7ri2lWD/8g5WXE4D5Gd7wcOBAyNLb+fd98CrQV3DUFU4hLBCT7Zajb/JaiR/rjskq8z
2YrhYdnE9DOd6tIcqnDu7WuP4HtfYbvFtT+mlPemOsnujL+WZ5cuM1jPUlUHimCHcp+gqC6PQRGm
3QXMlUKDtsg4ffn56TGcoIE/dDa581NLpd414dlZ4a1GsIbCUJl60oDABEa1TbvzUNTjyUtTrN72
JnxEiZ599Ck+3jy2yfirNFV446BFPedDLIjWy2CR6zyMmvK/oYeSQT0B9plnLnTFnktleRtEzPtV
C+yYucO5pi6FKMzPiHn1ufTagekh9O2fyFP2fREFBkMMfcExw6L1S6h66vaIx5yz20/Nf6maWcib
oJ9z2Cx/2d+ky8G+gsQ2xyKsq2HvMQD+RPE0/OdEgiqQkgQHjCIiee1oGyqufmP9K7EmS3ApUzNC
rkDadnfEBOlX0pDltse4hyFFkidSXNmekNwkHYR/TvdqNuXKj3XAHjREX5ByWXX2eOy5Apuk+wRG
msx9iTyvPcYr6nziHl16bFARB7uhoNeVW8rvzR63QxqeFRsQNrppHLCE+Evp74S4qdVurXzdPelz
xh6bbA5gcPt2eOlgIYGGPJEi61+KaHvoBSM084yOg0s/+hnlv2ChxXGNACoONqE3gMyulL0YDgJx
XNGNuwa7r8FYPq+4PFffuVjLgHKwM/RU7oKPoChYh4qgCWMHti2SktR1NjdBuO9z25AkPSXIqQps
YOgzxdMWRXBZgVgUUTTWJOF914XbMSyxueZuS+5LTuSc+mXt1L4XU792d+3ar09TU+hH5mDIyiD0
V2STUzjeF+hGsVg7xcQQHjj6ycfp7+Orisx16ods+8T9vz0mLtVarP4+ymmGWQXgtqUYyXklXpeE
IKSjQ7/T9MinkiZEvHAK3YmU2/4UzV1rjw5UI5ctQjpxIMegeyrqjpeWqy98ZVcOezowSTUhg2vs
f6q2SK6bx3GfM9h2n2MgugdD7PKwL9tiPrKFpRjZAHkuDLoomJphaFNcBW56pNyAvWahvgHaOknG
7Y8cQlQTcovG/VwXxSOBJnN5D1QYVWKnOjfj1xrNp9OU0Z3E5M2nCoV2Wto1NIcJESEN18ClAPN1
4nd/fBuu1VULDG8md+pwGX60RKz87sYA9Zgzewup78prn6wJoyXvh+B/nJ3JbtxKuq1fpXDGm7hB
BhkMHpx7B9lnSlZjWZbtCWFbMvu+59Ofj/tOtlKCBO1CjQoFhclkdP+/1rcKd8eRjsNPDEQgWcEm
rGiXJRO6RBr0ZrDNel9cFKZarEIY/WIE9YZEhrCoHtfJiOwcD5xlU6Ul54OTSDlOzsZdyjAUZmwf
/xw+9XlVoURqr4wJrch1mbjqV9mWEo0+B4R6O9ujJx7Y4Up9GucEdgk8YnwK4VjU2MNGZaCHcOL5
pBL6MfnKGPrW2JUVJ8JNKypW8BxN51rg7Q/WHvJF7MPsjesx0v0V9XISwcOKc92uTvCpLgTzUV4g
p9IDWIKAlE1KAvWjr7o2uEc5GjY7h+/IX7dFBV1I093C3J90Nc5bDIThTedb5WdkRD1+WO6Ceg2r
w/ttD51Ojm4R9o/ZOIWfOt0roD5l5lwTDeJYP4nR4fqP9d51ViXdjY5EgjrkUhAmGA/rflIDxIBh
cZFNgbpVpAshZ7OMkkKo1TXNbZbgnmewHNuYVmPUbHVU2Z/9xQrLiVvY2ZY7rI07uUGagYMpLMQt
4gqkcb0IiqvFd3QcM6QelFYyKhzEgGJvqjzS6bl6526059iEr0Gq6U6V8FF/TAEOsL73dHYzFXaY
H0M/rPMn0mkRKmOhoLlf0KduDuhz3U/o2UkFKyoLb4NHWY0ykO8x8zOkg7d0/znY1FYH90cB5Hmo
XdwjKzk50xdq4fZt3dXjr4gu6Hflz6W8kkk8A7PhBkxxpswzTgFu+sck3eFJ0MPxV+3cNXcJ/6Cl
KkL3d5OEuBO5i0XiW1O4viVXs11rpmbM0/a0zEqy56jGFw6ifc5JtG/BHa9jkBl0JKhkbM1AoUJC
tNvucA6JUzArMyr2rBl1eGIpEc46RMSsthY6QnZNIedfaIr6eRNVntanJKEEubbteryoMvavbWIl
QQWcyirknUqrsD7p3O9+FnQ+8EIBVPm6OFojUArReMWKyHnLjdicd3WYUXauG27r0DbQWWxRW4XZ
j9AoWXM7Esm8Y9wM5m04gV08mMybYBVMSX9ldN7UrT3QC1wynIaTf1PVHeE/+WIdpScwYN00gQ+j
9S/yJzMEObjKvMRptzK3DBOUd4AvjCfxKX9ZKrhsEX19d2lo0BSIQsjjNsF/3iaAlRKtY5IUbwoS
Ax6MbJqbL63kC+ErZcajCi2z7p4LfNw9uAppOhbYub03wPQ8UOpZvPtVWNz4QcLT0CbtLiFzVGKN
Qx+Fjpe3zh1cQhgEQxTP7Apc7tFDYjzQay8W+toz2xoD+Ijat6dvEBXNpe1KjVLDDNob6buq3pkw
Kh5cetA/ed3SOdj+LLiwN/hWd6JORnVAYhufTD/0i7VsHJOiGcUBwFAtal9id0IayAHXXv3JS0eu
w32h+bOTIijzoiqm4bIIgqo5DZHv0kHTYGLWFJE0pREqD1hg+V8oEdGjL3b4AHAJ9Q0kuTUWkA4X
VyLmYcMJFnRHOFnMtqkPfHuTNCEC3a4OkABQSuXIWoJNRisAL83cjviB9qgtKrU1sPJxKKDKJzYY
LK1sNec2ZnJZWOK2anyc2CyRxRbva2isuw6Nwjpq5tnCR6Tj+jAMivUlTosg/p1xt2ph7pBUt+qn
ofweTrNXHND22Wol2ir4Eqk+uO8xwdO7dLzW2QZRXv+kVMX70mHSfG9SIegOYSohVEZG9SVteboC
bT0B4rLkGOo93sLqd9KBqQbmoSd/1UU5vg8fp+i064p+uJ1tXuZK5Ch2YZ5kyR1Umdncg2fHkOYr
foZTSjDpkLKuiQVvDH0uRZdkOCeNO7g8RakLgiDnNN/subXHd1PD8r4O0LC1/AFKyVsXK/+wS3Og
KysdAYPbyNDz77pMxOa1WWTqiBqgi9ZwdoIdBOYkPUx52EYXiO7Y0BqUrOLkAbUtVnTOWvwZHvxA
RElqTzeyri9NAGvmWtd98aUZbO+LiYna3tVMnMX0Xhj7royqYM/nuazynVGzSndlsqOr26EeGi33
oVEZMsNmNBAw9TZz0ussez9UHXqNNLIyve+LplObAUvpbmnX4nPBfrpUKG1KoRgcRbkb20F/NuoC
0Udk521KrGDVfZ8gd7mbFK3wZ5TodJt8HMdI0ScbsXtXWk4GECVEwzzWNZ4eg06Jh8gUWxbHr4iL
2uigIMReNMJlW8SEYWVW8aoFx/bYs6fej8UMawABklVdD4x1Zc74J7bAM4yAcdPmMGGZMi4o0Uq1
HnGhD0hzE+foY1DtNmkeUjBl5RhIC6X7tazBlY5ustii8FnRnVqZ9Br9i2HqcrHrUoJhFj6OtJ8a
cp6udNXWA+146Dlo5kh1M1e4l12xjsjYvuXH61OaGXnxy/Mi51uJoMc9udKPxQFU8uRxbLas/FKO
3ayYbY71A3uX+5UdPjG3HYpPbruR6f0ya8O8Aw7A7bch1GjRMkZ811H26FXNbK0zcDLdafYDM9hT
xPaeSlWW4dGUIgB8ThHeWA+yK+dtJbEmXAKdkNGGAxXn4Kzo64eZkN9wVRu6wMBshCYCFu1wZk/Q
YPRHU2Ut08dLs3EnC0wEmzKgur9VDlQPeHuz5BQVEJp5B6kB84UKUN/uZkqLFPWc0T6alIBLGjE2
4DUHluKp0wH3YnhjcA7GsRn9lSVszRKCYJEw1zG26Ud31LlDZMIXUmNshwfLFN3EdIwA91nG+BPC
in8vlZFHB9xk1i+aRYA5OZ4NYDg7y9pO1N7MtdJNU9DncjAPJ30Cby7EJ8NeLggGXzv9wqBGOMyB
z0Xvna9AAOd/bOxdxcl1OJut44ytfwsA2l0ofiE+TeaVx6Uf/kh3z2GLX6kYxnHe2JNrxt9FpZoR
0VoJECUI5+xGekFMTYNTMF84dYHsM4zOglrlbFNLSFgWvhkpmvMD8tgGnmTmUlAkfSRHh51bysdr
TMQ6aheTV32d1rQmjhxMUuvIbWpMToh2RIMdsE9AjzppqPH1asAJmLJp/81ZxU7OYjHPF27a5XhF
sjnVV1hn2/yKArT67la05L4YUGD0dqJux4AGsi7AFnOJNUqm8bxXOFSplXVRUP3ykD2eMsxb0yUy
NzHv5YBveN/ruu6v6af6112hkl8ib5voMyJwdIt8gxMlSpzG3CIqSYyJ6HrH/SEp+ccnHHNRvGmy
gBNFwg9YYPC0kIItgYjGKbR88TWZQkMdkm6Mv4iiBXHQF8WAjSAJ8AlpHaUXvJj+xmuKItqy/RTZ
r7jhzLNtjGiu9p0TTZ/Qk4Men8xafQsT5IUj85tpG9RNiATWDcbrfFFXUoHSnwV4Kuy+lox3FdV+
0o+xzFefc7LNxh0+gqS7TDw5ujthZPl+FtyA8OiKCiQFv8aFaZZ9tYaH5qltH9u93vWwVNHrO9D6
sV3EXX4cpK6/Q/8saVFI+leHfIQMuR0aLjaHGCjEdoq9trj2nDb/5kRz8qBBBnIHMv3pyzTHcXFp
jcjpthxrtLUNLPTLm2CcA3/T6gkVZgiQibkRoNWismzSKeIiSH9/1BYywozk5hB80HwxAhDq9oUX
JPaa95f0eHuDkY+1qPPPqREPxj3y4oYtKFaze+lGseVvUR+HHj0zwSXJHIY8PXCHS+pPjVE1N2KU
Zb/t26GPUCnEobM1wV9+S1BmRTu38dpuT3MlPMGt48I1lhYqD5okGRvhbMT9tvOq8lLKorThyLhz
um/80WIWO6h4uXcYWfez9UbUV6UDAxALuqf3M3LGcMV9wuI+OZuZBP6YtMXDyJ6E3MM0iP3EIJTT
PaMmP+KysuMM7IXblSskrXK84TxolWuYkBRyyf5zTlaMwPvY18UQHUt+C8oESF/LS5Sgw0AOmyc/
JboPnOuhTbzk0zBGI83opBn3yEejx8EwXEFoV8yPZlqzdaR6BuzJUvkywRvD+ZOHfTVe0ft1612T
Zo13Gg2cgDQPBkzgtNbaYGuC+wSE1djiq1E4HZWQWbVs/+5EsQduToxtVEUat4KTLR41g2gi3eYC
XuBMN5LKmxWY103pBQOcMuU62xLON0tCy6lrZ5bUjCAWAeabpTE8otZw/iRFjf9aZzG2Y1kU0yd8
b+Ejp5AyW2zv7cYbRvR/y1q+4eoz0pUNx+BzUcfUdxFvUBEUtZAxTba8foJXFv3ikkUDyee8t3ep
AYSXuMUab1OgPutI5WjT7i4aCu51bSj926Qyi8ehxX8MyQFj4TYxG9vH7TdT1DC1CRPepdrpwXKw
wGxpFg02IuwNX8OsKvTJD4ru65zP8x0QDfgLnMafMEsVLD6u15RAGBrvIBvUW8B65umLSCpnETNM
KAIVX9dtI8P4QKRWcMO1iQaUajHOn1Kn4Z60UMeKNXgwMAp2bRrxSre96R7LNqkfu2rAImnV2Orh
0VZ4lzTVh+kgcCOUX8sUCO1uCQj76SRj251y5u4et7LfXoxtnvyhotgIxGXknjnINFrwo3hQ/ng9
bikqeSh9mb8BB+9eZ7LaAqUrvFUt/WzvxV5ATFRGIeQ0xnFq0vSbLeq2Dk4FVDNlcgWrLEivgNSw
FBd9wilXSUq+myrlyrhcYnv/pAWNxa2wZrfYitqDWUta8wR2H5ws+kzc7e1VwUz7Ydde+1i5hX8J
+If0atxi6EHItTUXjjw3G872Kpm3sw7NWzjQSJ9qLy1vUUfQ4m74mQ8NKDAa+NwRfwj078kGGS9g
Z8ix4NdnvzSTrZFI9YcfqzbXOQzu8GhHo0W1pgSDuPadNHEu2Oq6YA+PyA73uCj5Cfh/9gcd5yk7
kyPd5pKUQHYMFysJn2CT64eQM0p9CAQYazPPjSdH+Ml8mPMusnZj3M3F4qbJblG8Uou1B6P9KSAE
SWQa7fwny8DsfQLfUstd2Iv2NyD78In7zHgVIW28tYcC21+emuXXRJvynkXPu4q6rP3m4ZPstoHh
aSzymY1ba7AeAg6SX515HoZVAAeh5Zo2x8aWonl+TFA1oYiLhM12Lqa22STcM3C1a43qvy07sMy+
7TvXKTJ7gyU07n5zX6Z7mQ6R+TNCo/mj76T7XZQ9eRFL9qjLZTtw7lKrQxhVyBQ36ZSo4QI+lpLr
lMJEIb7TEsv8Y1EEethmlL3sdYx5ud5R5TLuZj+af1iiruuN9FvnO2VyPnNCibgpAZ6tbyY4BiAM
ALbQ+kaOdG0HFMJXHGIsjkq5GV0ZFXrMldcGxbD1DJVSOaMXtGnqSHc01OlAIFe1hid7itMbMit9
VM5sYZCqfLtBOOerKF077jDGl7A4xX3bcy4w+tRP19guKF0KTZ9tcNzcWPueJOJVz54JdbNxxHeF
z+EW9U4YrhPkqBr9pkbgq3FcH+iIYOPPK0M/eKZwzY3BGXBHMRMWUZf2wEYIeRrDXc6Oh24ALd4a
d1Qdb/GEUcd0MlBsn5HbC7xy0ERwn5WELRvj0orIafJitUjxFw2zZbb7EFnBQgRoUu5cET3gVePQ
G4QchnjsBL7Q2ss0Harrxo0BPiDPMax9ao7kK/kUICXq8FJlXzsFOgtNM2Pf1qpZ0LkZ/6KpqtvH
IAKgQ+OOJNQTZ6niMh5aE8DGOJRPE4m4lxY1Gkr5NMg/ycQqu52ePJTVCRNWXlImnOONI0uPVVey
Y1+ZE5KJ7ZxFRrYr004/cDcglk3U4BZXNJbYS6NpBuFXxXULLIYT4LDL9Myx25e6qJfechBtnAFH
w8aOraXNazj+/aSm9E+bc0r/45ic93aQSM3uIqsA3KyA/MHI7yu6iCs7ngu1zYmNHOgxUDpZhZHt
3A9hWdBv0Ba1/biKsJDTDyofJzUTnQ4EvBk2EWbXfgWNrHLWnGDUU4bG76KeGvFnERYFK7PnTsDq
Q/Vh1UEXXDxHSPZBwk7enZkFfXIzGLoLL6KmVBj5MPEzHWtMr1VRxNii6qDdZ4XAXadsL+X+aczz
r4iSDvC7ojZ3RaBam5KOttEHtoCUP/kVHJ2VM0IfOAyuQ0ULP5qoV35rOHcRuODHVsFEBuHiDdeJ
V/vB2pENK6wfMX93TohUYZfWzuSsJlkWV9B26d8b8Fngx47iQTWy+dWCIUdRY3EM3WvVi6eYNKP0
it22uMLMFHIs8oXZbY3aFwilUwyKPEAQU/+E0n3SQxt/AX9CPwpkXn1f2hUBndiB+t8Quqpi1RPQ
+FTbhfA3YCdoZEA80zdtqkJOB6y2sOwqO/7jMQWh/1p9TNfJHtTlwAEYj1LYub8zELY9vCnYOauU
q6C7gsLEIpCnYhhw3Nf46Tzarqe54rjB1WvkZACbRz2qBol3E9e1v7ZSn92jkLX7CfU5BheUSN4D
mvLwYNURNJ46G7Aixw5A7i2/B5IQgOUtgp1Ru0ubLURtYcoqya9FVlq/CzQB5dEDGJnBKG/EI8ke
hlxPQS6xjOaqjfcCtfqVrces3XuWP/frtKa3uZ1I0hF7VHfTldJjh21lDMxxkyVO+TMNgui7j5Dx
3lbeCOhtrJlMj6QZimwP+6lrVioTgUBs03W3EXkR/iGukyQ6onXgTI3Irj1quzCBSCEffxjzSD9o
0PqcX/p+RPaS9VCmzbn/GWWS0/rcEg9spzZXTgSRzpdZ2y7FTLBc2BAdolbowbRJeG0YpnNveCle
YCOx0yXNkxp3B8FAoZXIaoWemJLTcgwoUKPfOe3MoliWOO3odjZ9s1N97nzvApKf14k1yy9qRlBI
YkIgtjF9apQasDUses82t1PmUOjAG8VosUGO7GK6LPEHrgQN0WhrTi5lJrsHebsKMpbWTUgNbDvA
ZyLst6ZTv+5dRN9X6EBaeGU0gSBbC0wQVrRmLK/aim5I0i8BpBEfzPVI8xHtpNdv4e3iO/BVMtKO
Ixo7O7AhR8GGcoidHqRETbctrV7+gv1bR4dShIixQ7eVl9Ds+2TToeBndbfJg+BjM+Q3sw7UF5+7
rd7KzJxTJErY2zbSRcuxQbXDMRUHY3E5EpfyNUMP8asraiOn9aft+6yZeigZeK8pTwSl+Q32fPpZ
9/XE46Py+uSBoqiHMr9I0ulUCbWE6FCE/5Oztk4o3opQA1PsSaB3QWCTq+Hq8T7ru/FbNSN2N3Sc
IEFu5v6ijkZqzNIWESxc9N33KTo862IkgwBfGGesBSuAzWpPJlN9Y/YWH8iApO7LVMqCuMKCt4Rm
CPsykMYBPRVscSwYCiWnsUNgBFeqJQTxDvxcYP1wVEPNfCD66ypkFf9tm4E17VQMnPqTgbuEWvHk
6ZjlFcI7xcBM6hs7DbEfdBg4qu1shdgq43CS0yZAgnlkR+lSgKQFyunGsJ3PXeZ07GQpm1OJh7Rb
RVZlJJwnVX1SfeR5mzgPXQ4pEGLk1h3b/sfsTvKrGU65tWnoypLR1Veazzog0G7Dm56oHueYaiSy
o+xicoQUFFk8v/0eDti3LzmvTCf8y1a7qyU1/YAlAYs97Xt44Nh5ixu0n1xRad2G9z1ZoSi+u0DG
G9pBmsK8T81jw5Uq+WbA+6jWICsnd1fS4/2Wh40agc8Y4+mviosJtyG6TG7qsMuIAlBHX1dAzP+q
Qm8YqjwliUbLTFzW5Ij8kmYYUwXOBL2T3sebAJq7kr+DFtMpNjTka3AKhuBz6dDRIdUlptyXZzAa
KMOIFqFLBxfwB6XxTt9UdZh3n2hlW5zhizrwv5jdKOaNFc32Ea9RlOG0qcJ89Zc3SDnlnO02aGvi
C/oKHtxwPvVk95dZUrEoKRBuQtdXj/Tq2vtcxtFygEKGJXAmP/w1z5gZRS9x/6rG8jnWCsSKBupW
aiFlpnZ/YZ5sPeH66bZQVijXgs3zJBJCeA4xGubpnfi4V/KMrCVXjb/iCkAVS+bQPzKFTBEAd5Fl
u0aTNEGachC57MahHeVh7IL0ckZj92Pyk+moKRxs/us//+f//c/v8b+Dp+Lm/0eC/ifvspsiovL1
f//rtYghm943h3nbFp5pPh984EzjstZx9cHdgXQJJC3lPO/i7VFei00ClWcjakRh4umzhLwgnmoi
g7g9GRbNVSiMf4yura+4Z4ynt0daMrSeBZ+yTqA6t4Xk7uPwQs+eJw6DAqYWkbK1EV0Mc2ft2UyH
tW2QC+Fk8metBgDnBGxcNE73++3BX6Tz0YBjSNO1iXpVdKWfD16FfZDgwyc7Iq/jYyki8ipBdeya
oMUhaPchDJ4k3b496It3+/egPLUQCOos7+wXnKdyaEMH1dvcdOVXIQFj52VlXIPDjz6aqciDeY4t
tYTvQ37Z2c9Is2xsyTfAYFaWzS53vXyDVbXdjD6pSh99KtukpmI6rg2ZUImzkC/bt/oSBj6wSVfd
1V6cfhpl9cfO+uzq4wNxl7RJoTdpoIqzULbUVA7CJmgBcHKb1UhF4NpiVd3RA8ed+fZYLwLgeBhb
EwLpkbOnseo+/z5w2BK4knn22oU2Ckt6slaJLGhYoBJeEYjRf3RyL+N5y8/FumLhlXs+Xly2AaAz
xqtR4+9hPhpbu5uz2w8/FbmelkeTQlDasM9+qqwKZnZzzYGTOLK1X8TeDsMoZNxWAD+Rg7p7e7yX
HzxobRdvr2e5dITOp7hp4IPNBBq8VHTN2nIUzdwKPJE96Pnr20O98oPhrrQcvneXd2if/WD9UhrI
IuIm5jxV93HZ0XBwS/tPC6Bwj141/Og66dokn6PlozzABLOWR//HVmCQB8AGiYrOAMZ7mIOCEzkS
qjW793t5jK+8RT4LIuxANNm4Y85+NRgH7WJcADgDB/RAoAszgOrMGu9a99EYQp4KERjrFP/1+PKf
P5Xl40zBQ7TMZbtaGVYkjj4CwtqI7XcWqNd+L9YM1kKktqz+Z79XaSEyHEMepUbHgEOXC/YQjPE+
dAaIa3MV797+Pl59iXRNbaUcj1d5tvaS9TGkvcenmJOCvB8HGWxsMsP2bRP/+RcjWZ4ENaKFy4b9
/B1i8ic7x8UYntS05ecu8Ld1QUB9PAb1v3koiZ1S8AqVI8+GCjjS22Y0skoNFpw8SAFHx8d2AfjB
fSc18uVuzZcB1pO+GgJFMm2fPxVSckQ3PkhhWDg5YuYBas4u4DxOQ5640D9DXSPXay2DLsiMLvk0
eZIL7794tVpozza1lvo8oL3g8p7XI5wHyzcqMpBwm1OsrA9CD/E7C/Lff+v58QT/siDEQgm6v5Z5
djwRQdYWNMTkOp/z8JtR08FZtSPRRiUqs2sRpslNVNf2Bc2x5pIwPHHNljtvabXrI1Ic92lKyv4J
WXauud+jzaK7nxziyKS4a2B/eWfDWmbmW//cs9/HMJCpJkrLdUK/IshDOrD+SPQBQRdbcO1inU1t
BGsYUMjbv8nf5863RraefxmQUbC4DIzcAG9E8ABZLtPXisLZujJVf+EtkgCKBH/8WtaXIsrCQ9X5
7/wrXpveLP78XmpZuPTZcox5yI4l6h6cfrAl/QjGeIPc/wgkvHpnqGVSvXheAArMcGTASp1NOkou
cYd1z1777Q8HjeaepkxOWxeObAlE6O23+9pgcgkWRemB/cE6O/N4ZdLaC/+WtmMemOvCtMtLw43r
vTOMKbV4G9fZO89nvvYuNZUCTiSWcq3zNGMPjzWnCDI4Abg0sH3JIkCB7ZdHl+P6cSLtCzGKpXbg
Aoebkp2CDheZAFtKI/G9YXnqYkL1XW3wz4hdRbF8//Y7WbaGsx8AU7EJPkVT62MLef7B5cvrL0Bo
oYrDWKkr9PY2rbft26O88hbYljwOtGxQlhBnn7U/j3RfwR6sm0mA1LUBpLiOtcJ7P+3eHumVpZXl
22Rjt3jjUp19u+kge9R2nP3oDtXHOcz9Y0l3Z00ZZWlBqHzfN2YIC9IzLkkOqT++qHKgZq1T1LxZ
Vc8+sWzE+RkNobP2jMK4bZXAWyGmsrjEcp1+e/tRX/mcHSKObW4KfFjm+QUahSQe4IqxEAovKQCS
nFrqdKip5wpjGdFn77zbV35Fxc7IT0hAt0M37/m3QogOME+Hkj6iteZUDQnsv7LVl7WlvXeGWv7U
2WfJUJ5pcazh5nwe4UxKT0MwkM9mnLq0gNIm6kCURiEQcELVtoMtrE8kYxnvrBCvPqG2tHLQ3DiO
ucyWfxxEEXHWMXQmiGiYLnbUOVGRlDDRcXUUhw//enQm4JEzh7ULbvT5UMqAJY+9lEPu7Is7uypj
+gbojg+4KhMPHV5fWe8sRq8+nae4VbLnm64+ezpHtiZrIB+MCIK22hpAxT5BNnHiTYS1/OPXFd4i
P6HSypKcgJ8/X8vFCRocrxKyikJpxDnHJa97W5fIO99+la89FyuX9iybOFhXnj1XAka7QH/srDGc
OQQMQR82UjJqO8SH73wgr23Qywzg8kBJB6/n2WPh1Req63gsQp7cYF3qoneQCbjFAbC+AcM4BDmc
Dl4+cE+bhqe6rvojWT71ae5MDucff3LFXkbznEXVcc6WmyYlFcod4GQSuuseOhxQu9Fr7rsBU+y/
GMnz4GGh72G3WBajf8wMbm8ElPIv4LRoESiAPQzUkYXulUS8d97xa3PfXe5npKrR99Vnm0Uz1ki0
GuQUJXLfIzxGumykV21qejgnwNHGEWui/hfTkfsF/ltWbmoU8vnzBS6cxwlwNoriNMBpiwwjC5X5
fbKzQzl7/js33lefkfaRa3PEgmd59sMVeBy0NcFt8qOiu3UjO16TwTMfIGokl7gEiZyAVfjxayJr
t1ykVSbHOnX2jDMIOvR1oNtTtKrmdjGNohNsXevKY+xfThRG39/+al57TO1qvk2+UMVq9/ytQkKz
/RGOx1pNTnM/zoDG6wI5a0wi6dch1OllNxjT49uDvrYcUFeGKOpxnbOds+VA1Llb2QOkBKww46aY
jGmtUgODAN3i/YeHou5JTYaq4FIEOnujpGwvTjN6B9h/zU1ItfKSsnKySyu/f2dHfOWpKJNjcxIu
d0bOOM9fZYd9CVNWAynWE2KXoKykF5Iq8Nf6z9sPtfyls70Xmx8fJecnqjHi7Ecbhe83SWk2a4ms
5KomtHrE65mT0fn2OMs3/mIcySUYqxxlEudsKdVulScxaFv0LrV3YK4UezU2itxxCXBqVu697NEs
lGyHhCC4ya+3h19WrPPhXaEQltAoU1Rqnr9QXeedE7iSGS+c4c71xfwZVTfIUt3nu2rKjXcqrq/M
BZesUyrk1LikPl9BO7SJbpjQUtRzgPMoK9ynQjTBOqK9D8BkiadEAvn5ww/Jmg3+RUopBBeJ5w8J
+hhoP1rtde8BpyugRFwrutM7eJAwTbhRvvOb/v3Wzt4qmyLfp5YOc9A9W7y9dJhokzaA1bok+eWE
mft7WeJ/CRdLJ96pGj67GY4hFqYZ0wdqruBLRgVSbd5+8Jdv23GVx4lCcsoiWfxsumDmAN8UUSgV
yrBuCU1M/9CSIAEVA8IFqATHXU0YbOzV28O+/Kgcl2nK82MLAdqwzOJ/bJMKvnCkCVUiv5DEsSRf
UCbETB7xszzxEUbvPOWrw5l66TF5psem+Xw4kIUm1iVETgsD8As6HvtYp/jiR2PElB0WYOY+/HzL
GyXnCxO8yTM+H1CrhUpcDA32H4O2ZCyz9m7ubHWMHX8gQLNo33nCV35HAt0Y02Uf4dh6tlHKqo8y
UpawfnpZc4hkCb2eaIeN4fvJIQwN/zgbhnX99lMuK8/zj5iaPus5VxxucVyvnj8lBdqCNhJTlUwP
1E31SMhgwonHNcvyUYVV9Ri3DfkBmIzemT8vV/llZMXJgPu4Qn71fGQbstBUVw4bJvzSLa1n91hL
bV3C+SneaRm+8u1QwTUlVTlKuSyCz4cyfCsuQ9tG4lDCbKzHad7irUbsPJd3hU+S99vv9NUn4xek
roS6znbOdpUkc0NjjpCeYHHOdwUnSGT+vrEDnZO+8xJf+/lMCjye8mg7CffsI42tEY9HtvBjZgyA
fW0EWxvuDoRv+ZXGr7UHaLTEJIzGO6e6ZVF5/t1wvmJI7XGM5I2efazJMJFMlNUtFhDqSwYpRbuI
wsc7U+LlD8f9g/Ix3yVLzYs52JswSTB+t+umiUHqYArYAKEpd5A6IQ6RDPPO6zSXL+H8sdzlckbn
yeJ0fDYdalECSW5lS9Opsq/ilBtkGOeEmtmyikht8eu9KBvMAkpkh6rKQJVGXrtt+0CC9RiqTwKo
2v3bn9PL31jB77Mo5dF5Zgc5+5xQXgdY8PiNmyyFDtGzyH4LknbcwwlSD22LE/MQj7gLN+i4EVm+
PforP4HHPZNTH//Bt3G2zHuuGvHlVjT2m/lHAP6Yxgsh0xOWJpbA3duDvTwnsQqZtGmZN460ztvP
SyguQETSKQTS7gOBXEB23Hk4+BmRuRTW3GMRZMAku7aNtw5ShI/Xg10mEePzr1AA2c/mU0qJVAB4
6tY6iR+5EDWfSGj3Ackm9u3bj/pyAjESBzIspOzdPO/zNamriOZLHPQ21pjjOK7Cdh/R7nzng35l
FE5gXDCXowE9ibNfrzI8MNrC54XOHrZfwn9OhgUq9e1nebnguUsJcnka7C18Ls+fpYBZC0l6BM+6
4LymUPZHZcbf5DDP+38xkuKEJ7nZUTU7O8n2QMtwrwwEuyJGJs80cE8Z8GF4HzI9vj3UK98itXMu
ISaUajrr5z9QqImlUQs7htzHBpdE5+zs0Ro+mRb1+lUmm+RLNuHba9y+emgG9fFKMvQ5JEMWAgVF
p/Ns3gPopb6TIaMivDC/pB0+b4sBLmUiRnv79rO+9gP+LVrw/v75zhuCMGD6zu2sARxPhU0qwUyG
9z2+gXb4XmdieW3PV1jScXmiRcgiAEqffZHaJ6TKnHBbVnKWd/DuyofSUNaDZaDvXfWt9jZZkRcf
3q4YFeUaF0qT2tn5jwmuZxzTwO7XI1LKC4KVyo05eM6/mAcE3FEHXPQENHKfz4NhIhha2CDacRzC
BZ0lrFY512uy/D5epOJRuE+yftBYpSL4fCjTwrGMyBrZk0tkiQukdUsSnrMKJDiWj38cSy1lERHQ
AXfO5pxVN4QC9bJfV34z7WcPMnZIo3iX9uOvt0d6bbWiEcc2s8iraE4/fyjVysybU9I2qrrsjm3N
DTnXKP3fHuW1j50NVTp4a6FiOmerVSl9Sn8x3stKExsClR8UdO1Uh7kt+nc2zxdD8RCcqrkJE/KF
wuTslDTDWWpUR7arcHp3TzzKdKiGjhoDLqTt20/1Yl4tQ/HmFEVSTrr22c5lEOSNrwjcUZJnwQH5
cwCCqA1vyGRrvnu9jSU1JrGjeOcJXxlWccolXoguAtvM+SpJK5vvoCQLky2AU3X7jdhEc59mifUE
clUXQKCc6qPzjAvDPwc9+/gdUDhZEI4zLLsCc5pFwA5UjnY3RUN/ePu1vvIL0snzeEKJhEa8kCJF
XIEsmAnrEvDmCcUyZE6XPDcE4PY78+zFOW95KqSTtGt5lwgmnn/9PuKSSI7JEsyZjkSzgXa1JQAe
5AvGvuwt9YNzWHI3us070+7FTnc28NmnA9MFWb0dzuu2NYcd90DoRZGDVdOc4/IEbT3cQPLCgU/4
8CWN5eydCfnqN8RmwMT/X87OI8lyJFvPW2mrOZrQwuz1G+DiilBZkSIqxQSWGRUJrR1yBRxwD9wC
5zTjGvrtiB+immReXNgF4w3arKsiszzc4X78+Dm/oINCZfp84ojsTaJ2sDqRQ0yo3EhG1tILwjS/
95EIiKFoVCiDjEhcbFzx6wNrBrpTdNHIOM8Hri0FCVactujyJd0fqH5U31VsiI5QYSyvkq3pmGAC
+faDOvfIqQZy/QEEW6x2X0qOkvvFPFtA/DtKVk1234o875+nLpceu7CJJSq4Rf18fStfRFdgRbyC
qd5SQNGA153P1iwmvRpRwNkhvyBNsElaUPE4Fluf3j4OSadGuukAJl323rgu1Mqu4U+blKFmR52x
9u/CEN7KxudbmxChlcoFRw4DxsWEIjFZeuon8qyJjHlrgf/C1HRb/dmVCGD9OsriWIYJGu0If8g7
5EDE0TJ9VNxDZ1Yhst5cEuELkazTI4GcSYNmcV2gI1VlXagCujEL9Wsojcp7tbXodoEn8q5/pJWt
b5HU4lpvzr3nJY4OoxzbyVNf3qH4htoempWogvfjTd3J9inAWdftEGff+GArEY58xTRpHyiIb5qL
TEK2QkvCZEtBYi6rn6m8fEcRcXrXExPuoODnnjHN3nKOhaj89emufURzrnBRTaDev9wqmN0FIkvY
JW1mjkdo6RgxxrD8VLR2Ni6ntV1J1j4DIknfL8CyDr2eOjCQCKEAXhwLuag8i6LCRsyco8RZGs1W
oVgIhM+CvWgvO4eWjuRnNeHiBrx6RD3Sqm5mv9tDNdtd9tWobjTU1hZwrojM4E6L1/EiRjsDlnHY
fKm72sizfRG24wHnr/EIr3GrDro6lEUAkUnXDZ6T53FKrmBC0WxSdxWkxD3REmFCDMrQnbS2ILKr
q8jtR12R0iCtivOhkgi0fmal6q7BE/MGEoN+U+KecjvAXPy9N7TgeH0brp06PhmRUSVTo711Ph7O
CbEQJlPTtPolga54igSsuQSHXE9gGIF59VRsjLk2R548r2VzaipLyEAJ4D3IB8L+6Ah5NylVEntj
1Wc5HHp8GBGhzu+vz/KyM8LmdLjaQM8QXODLnk/TKEwMAUaHwBw7beSm0avk9eAohwT5ZITrUA0j
ztmHKDRQo4NvqBz8QoZmdv0XWYs3zJsnPLAvmjSLeJpYCj5RYQT+LbbVRwlDFhmMhtkfKaf1z3kh
DKhLyNJ3Ta1tweEux+b8E2Ax8qOcTy3pfA1KKTCHbvSx6yriymt1fUjQyXNV5wA3qfEqPez3Imuk
/fUpX0YfhjUU9rI+Y7KWD10I+9S15osdb3V9b42x/5CgfXe6PsrlEZ0HAO3NS5qbQl5OLrGnESO5
ASytbxB4Asy0kHs5DGX1+c0jWTpRYH5Tk6Mtkwl80SnSDZYKO1FT904yhcfedqqjMvXmxqQuDyeN
9Bm4a5uAMS5AZoEZGVLeREDzHWTVtbxAPVyWkKXKbf8AIFZCaqDZAipdnk76zoBCee/yGKUNcr5N
Wgsyd2sA4oO7GZ30Cm/bGpu50yBg3jYROOK3rudcTuI5zzuRXtNyPfMuSRr8p5DJCqcWru9QExkK
Hh73Gfiajc14eQbOB5u30S8twrL1w76fEURWLRCithu0IoJW8+TJ6LHqhbdvFYT4DFfvjXrPSghS
gX0hpgD2fE50FpG2kA1hBPQ+6bjH1gM2ht1OCvUvuWTgVlQie4owKfaxAxKmVY3jsZGp3UYYvPy0
JhcmhKqZXUIAmPfbL7MvIscOhayM3lhLzq3Uj8FxTC3/lGTVhMLQuJXSXR5KxqMPDY2FAanAnI+X
IuGIBJAz4qSjOg9UnAfM0ELNC/R2q9hw+WEtmSCjKqrJsxgixvlQqMkME1oZvWeUdYeqYdeIp8hB
s11pRdJCGR6Mbxiv1HcBbuwbm+pyWRmbjwqyWaeysqRYpaOCnupQ9J6NVfhDD4PmlFOQRfdKbY6h
rLQbmfLlss55I41g0h8bDKN2PlcccwbJjKweQ8SK4O3Eg4ucBkancv3l+tl8bXmeJ3XWDHDl6qS1
Nve8zodKw9qhYh+MHtaxyDT2GXgit9axSgXqp7V/dGhmPZoo7fwOKndE6z+mOeLOAtF4FGCw6/Zp
Zm70Ti8vFEslAMskzfNVtkQBIh7VysCIUVHxZUwHkfMJd1qfjz+vz32+ihdTh8dlzIkKJYCLOAhP
HNctRUddIWhQEILqLu8A/VTRUcF3FGyaBsABppTtIdcpNDcb0c27/iusfGiKLvPoFOsQg5g3/S/n
VXd8tGMTm01tyMk9KYI4ybUh3wKY1zYeQqtD0U+DgkPMB/l7PlQTa2QhjdJ76iQJvNDyUNF3YdOg
+Gxpfbvx+FkJhhSLeXBpIOHm995iZmHHl5CRLEEJqZfyXasq8KXR1LnVoKzuOqHAW9fG6AhL2H7X
THXwGEzKFt9z7QvDnaVDZAPjhhG0nDMagqpSDPgLKcr9qGr4xERU7vJsQq8QN1iULlXJS1P4/WQx
7afrX3d1eM4VwcNgPy8fvHra+GFC4PAUJTHQoFRoKCcdtGg7Ngb0EsHHA7JuUXkosYmVrDfjrW2+
AY3lmRQ0vw4X30CYQDvaoR68oMvKHyWOhUfNbw23b6t248iuREguHvYynFCqIktSS6C0tlCnfkAm
JUFKAwflUz8A8kbqJkL1RhXH60u7tpsBHtG5pZOpkDydf9kYU8xEt9heVecMn0wG8GA4iru4jLaQ
HGvRaC6OzOkSWK/lThatjHFkBNYx0Uq1uAlzG7kljNAwHrg+pznULuIRNQrubTivMGyXlFcrHbsy
KLjhikqz7zBHNfZ+gQxR0YrpozAQvUZuy9lfH3RlIbm453rMjKxQX9EJv0QgdE6tPkgQ1DODssdE
DK8gr9Rmk6C6QfxrIyy8IuKWc6THDtwIFsnMPzj/biPA4yyXRyybQR/3CnrnuYPh35TL1mGqOmXa
934kCnSXs/EHogwG2vLIrSL4W81yND0V0t4VcowcaIKrxTvw2WI80hNVgkPfIiU/obXxrZUtDGaR
buMbYRtjTu8lJZB816iDzt6j1D6I21iNigcmHqQoM6tv5oyyVzTyHdIjB6aDuig75WFRp5bRIsqH
KuZHuehvgx65RTy0rNtUx0rhzV8ROhyvTUCyBgWT+Sv/8hUR9uuaNE11nrit88UWVnBfIFDwVVO7
aSPNXdkwMOhtGKOACaCPLIZq+gqdpbDVvUrL7I/IxGR3QjbykzkgdHh9VisHYm5kUZUxSU4ustm2
CeGTtQxFI3y4I7m2PUVM4W2c0qCDd6neq5gfbcxvJZKRXNLnZCVpoemLL6dNam35SJJ5WW7m7yMr
usHGgiSs7kHGC7GFMVyb46/DLQ5Ens5Pauoa3oTflXMSdoDgmjxhlug6DVdVR4cUJxq9lPfXF3ft
OyKRiWYAr09KpIscM0I6FblBirz9OMhfE6o1Xyo5qJ7SJJserw813zOLQ0+HhReCDqwKVM9ijo2C
6klAi86rxkneU0TEzLvVfmKyg4nXIKm7AgOYn1VDg+L6wCuLy8AW0E0+pgIp5/xYGDE6Wp3fKF4i
LHR4elX6BGrqZ9HK3btBgKs0RyXfWNeV/eNQ+KHiS9+dGLeYbG+XSCdbjNn5tc1FgUDJQwYIMHYb
FZemfLStw/VZrnxJaOLyDBih20KB9nyWDbJgTjshYNqjhfRVkUXzbtRjLHxp5W28L9cWdCZx8zUJ
4pS5zoeSUuhhGZIPyI4KGXVQUfe2eG+J3KIPIlR1p9a2/diXsIXePkeojZqGBhOZlDGv+i8BLqoo
/WgkkV7t+1gICVRSP1WpVCOv5mT1RjKztqBsVgqKc7ZMJDgfrLZUkUQ017089+3PWjEWGEtEmEaY
djRu5IhrZ8OYr0MQ+oBFloibBPs+gQWM4lmOXzf4wCndXZfaBmpdPEQpx8yRgKaXukcVoN0Aza8k
qA6AH3INqsOMvkgQia1TXNU61gZGKXU3o5UGJ8tHa35XjQE4MZGq+ofM18xPWWe0P/OG+tT177o2
fSqVM4qeziS/yPlS4wtqGX1TaZ6ZZMi0p40RD0e9SI3vaVLLNwam4/sQ5J/XjDzSNgZfmz71GtBO
M6P0Ar+gqUM7FGavIRYW5ul+tLSgQuxSrT4mDlBavfCTOwwDTI/nareHCr+F91rbaDxvUWCYVYW4
TM9nn9B1ryVUh0B0ajlCuEJ2o9LRTxLyHP+JIAFDeEbPkx9cJOihksShhV65l/Uheo6h3R4zPF5v
shKnk+vfdC0CMgSgJx7wZJaL46MGuYLMWax5+NVrwa6nfPKS90CSXbxd+rsOu+a3D4nUAueHGiO4
ZLRpzhcyMIoSrbB6Ii713WMLZ3KPbyfmNfzb4Xvpo1t2fY6XgdBG1wp1iVknaZb4OR8QgfHaRChw
8lJFjb+A10DlypcUN5Gxc8rwS3SRYR42ou/r3XF+kUI21ujizGIPlEYWp2VQZTygk25EATSQC2/o
BuWu1w3/ew+r/GPqj+G9CBoUsccyN08ii/uHBMfj49g58p/XF+By65IFkjbQ04fudtFX7VA5RSRC
ovKHGcAnGRrxjxy84EOZV/nn60NdHlOywBnMxJXKq2iZPqgaveG4jievRW17P2Sqsw/xq92XWWN8
cvw228t9VLvcrtapyQZ/f334y+08J6FECDqs5EpL2HkAU9qkHIYqBiKKOaoNCRJ5MagGkjO1ru67
zqk3PvTK7lK0GTlBGQwUur247WxY0h2GhaOnzLSMLjXrvdZKzh6blukHHkjVMVGt99eneRmJUXCm
Sm9zy5JpLkvHmJQpQ1shUVg3UfSUZupj49vFByKhdFL6EM1RHv+eTTK8ES7WdhLBD6wwKGzeoIvJ
BhmmnU6YyFivon8kBjW4k1Kw/YlIgo2L/RJrb9tkLkAr8PthJy0Lq41o67Q3MLjQAIUCqO1jFOYT
jATt2i/esXl6N8Vi1ovVfrixlGD8EJF3fUJuFS9UkSYPamUFp+sLv/axaVpSrQeGRQawONS4i8WY
GRBKogmyAaagNmB0jJuCnY+9BeZKCA3f5I6B7tv1gde+OKkU1Rr4ciCo1fMYFheYecVDP3lNWfb3
GAapf+DWmt7YjZb9OQ61fCgQPDgoid5v7O+1I0X4AiGu8j6mxH0+slKgj+VX6CZT7xfvhkYpmKsi
fUYXS9zWYeBvRJC1LcYh5kwZYHHpfJ2PlwHU7a0Ie0roo+1hQJV6R+qHUcRgFxsXw/y1FiGaWMVq
0nEnXi0rukWGEe/skIlE7iDe06DQEZwX/dObPx31mvlNRV2KfHhxZipEAEe7iUfcO7Oh2uFXaN1U
OYI5ipSUByQ3qSI1kcBdFJaHtLFvVjYsmRrsX3JknlZLHDDl3KprqFZ5UzCVuGdV1Y1R9uq7Fmuy
O8rlrTsoQ/H2KEw6wd0+g5XYO4tPaNDyN6IonxVUGzxddR3LDXyhD3JnPNlJpB6vL/ArXmD5HUHr
kr8ge2Bw655vGQ01WzXB3NGjUZrsEH9O9lhVjoepN8z3pdYW3xSUn70Rz5T9IOOKuK9r2TzioZl8
itoS3XoUJfWdU/Eo2vjVVnYz7XaiLVV83NiXBUlSOfqYjRg9s7DUx8SRphura6uPQN/yHwGucHt5
RE416evwS8mr8TnG8kdGNFIvDjheRvsJ/4B7QSw6yUncb+yOlco/xRP6VvMrWKf6v4hnEMLLydK6
weuNokFap+z71IuQ2fnayJpkHSwJn9RbE5WM5x7sf7Argly+R5sZJYKNlVqJM5xARaZxR1MWENH5
R8xiisNhQf3f6HCpxF0vCQ4tCs93c6d92qPmot2O2K2dTDySETx38ud2HMtoX6BV5lWWlD+Ai9WP
kVVm90ndY8LXJpKxsbVX8huiIIkUmpRzs2D++a9v266y4HvJgxf7xUCJftKjO3UssjvuSucb0u7I
6xaovbOU+Vi6shj9P64v1MqJnskDNAtA22tE5PPfwECsD8dImcMVGVj7Bdhl3+Jr0D2ZqU3zphMI
b+9x67Pffg/AuGLImbYIcGVxD8SiUjs69nj1SW2J3WiNTfRLWGsSFGoV+ANG71am3rx5svTHFR26
FSg2bfnoNXwFc6yolz0ch+ryWyCN4Smm61kdbbwCIjdocIu6xelmfHNlkWoiYZvKCUGM43a+yoAQ
dWyRcipDdVJW+OA4OLVoSZXCYval6YRjvVZsBYs5Li7iGCizWb+WHj1pz+KSh/6pQplO0K8vTFTv
FL9PsBhsyzunG39oYJAOsdw+Dk7SHQd0VnY0gNuP1xf8Ml5RnoBgxz0P6gQ5vPN561o89SGVWg+k
mfqZYpEBm85AwKnJ0fK+PtZK9AHXIpPGzigMmruLIx86vHfkicMyqX1T3GUEqNzT0tD6qrd1Uz9k
0zjaB0evRx1feEiOu8ZHgxvPmqzYonNf5gKAQaxXQhf5LbqY5xPvIw1pE8gYWLMTVtymUsLjhGXO
xum9jHLnw8w//yV+iL6EW2JrrQe8zQ5wJrXbu6bE2QBPj+a7E3f64foirw3IgaVyBG6AhthiT4nY
bI0hSzq86KBM2gWOQViZQqLCAdH1gdtsZMhr6whifv6cFBRQszufICabCoCEpvO0rg4eiqnJP6nG
sHXlX4ZhShWoZWhIN5ElKotlBDPn9HnWdlgJVM0BMmZiug4WNI90qurHyXD8xyqRtIeiDDLP7GT9
8fqqrhwTxia7IUE1ZrzJ+SwpbYR6HzN+mDW5h/cWTuOiaR7Gaaz214e6zPypemlAPghEZE5L9gNi
1q06QaLxsHVKsEgpY+lznKnWbaAoWHvTjscJJFf9F14GyVbV7VK0b665URpCf4h+1UU7oJKwGghU
wUQjzC12OIL4d1bfJHe5LMwK4SMUa18tFb+EeCXvfL1s/xBV+5yFQvvURFO6T8pwQGCws+7pEYkP
1xdnbR9AxgUyO/NLYZuff4ciHHQshbKOVnZbUtFGZOiDZBbhcZRKTcM32rbQu+t6JIxiTf6IqLux
kXyu7XfyAFRSCWI8kxa/gW/nul87/Aa9gQOrG/oZgN3Ybjaqv2vHGI4n0H/4pvDpF+EpwVqvU3GZ
8yRJ7p6qQk5wmsSEdTw601QdOtrGN9eXdnViFM7MV47GZdc+anScBHIOMhfzZ3lQ/XeaySPl+ihr
BwmBEDSYCBowfBbhAjp3XhQh8TBPhbwXkm95UdZhDlZIb8fvULQAFU/FBK05nu/ne8WPQqJtaCGY
0dnxseh7xzNDOdz7gVNu5Eprs0I4iBoJpSgGXWyKtlCKNNKc1gNRitJr24q9GqoYm4fhVkVmbWNY
xPVZZFGlALVcQCFquzSI7yMGZ3eqLGIP4+8cs+fYnF0u+jcD/ckKwHrNOBXA98t7ksZGXrb4EXk+
JCK0vrP6WA9V4CnYuB2u742VyKfKJNlgLHigkASefzAAUFpMPa3zhGUjOetPzi7IpRjwSNec1MDh
kSDpwDX7xN841CsvSpSJCHlgkeb601KwOlTBN9EGaj1dCpunPBmtyMOU03KVCGDeqSod5Ssy0zhg
y3iojbuwp5zKK1TPZ4N1TKnYzS1uZdxgp6CEjOhdX5qVDTbjV6lwUtWddUvOl6YY7bKhmdZ7Ok4H
x6lKv5bYA6EXbm4E2JUocDbQIu40Pk/4PgRNOYEbGDxURLAs0YTRbFT7Ll81PEHhNpI2gIOiI3E+
oRYD7r6V2MbqNMlHp+tqXr6KtK91lARtOZffSegJbgy6drvBpTTpDPCegnK32GEqbYFWazAqbWMz
LHaTNGIErKEZurP7XP0hlZmMjoUsNC/mpdlj9aLp73OtLD+U1YgiNZGjTcii/OAu5tl55MQMn69/
6bWFAUU/d92IKPpSgCfBjtDUS5RTYkUyP6WYsu61qJX2QeJQWokHy8NM29yIymuDzjhAuqrUby4U
OVHVx3/V8jvPZjOf4rD4lgJz2gvsSW8wD8Pv1Yf+eX2ic0w8f/zQmeAWMAgvCiF6sdP8uJlg20hk
Gk6QfzWL7kuCQOYxKkV+L4nOv4kUC6mssS7uEj95uT74SreG7JjjCP5x9kFZkmtLu/eFYs73K5SC
xsuaungXjVbguGMxGseoEOku8+X+MERK2Z/qFLhQ3+SAXWmibzGcVmL6/AajXwPkdcZknh8GfC7T
oEsVvnnWpDeE2OFdH6jfhVWPt+ZQNcfrk1+Ls2hzYP0yZ3hAoBbDJTgnShXeE9NkiJ84/cBfFllp
7I2+wpcdB9PoLkAi7t1klM7GdbI2VZu6Dy1tGkZkKedjT5ocF1hqC0+pRufohDJO0QY6J67j1Nm+
rvqNzsk8l+UuQwuYy2S+WmD+nI+XZGWoOC3jkZoO+zTD81gy6+KQGFa78UZYW1bItJR9gcHzfxb5
RpxPY5JhpupFltpH+8Y28KGjGIp9V9OceKiIF1Sf8TAFpq1+vv5JVw7wzGOcQb2AFC99WtSgSLKA
sdtcMg+tJGYHMuyDH2z+bbXT81jcDmZl768Pu3KGAe/Q9CR4zBWExdcMjSrlaNcwYIPIzE+JLPdY
lknUECJfGj4MltZXx06VtI8jWHZ0FRp968WysuqgQSgCm3NTDhnv8w9sYuZnT5LfeJItkoMzph+t
ssPeelLbg1w65Q3i+6HXcHlvnKKVnQUuYoa4EuXRCFoUvf3Iqp1epMKT4sj+hjetfkxHtaRJlW9J
Gaqrk4QmSwqAojC0p/NJ5vJk+5OM704/WMaPGgPjWzpT6rHu0u5mEm3ohYEZ7iwlyv9osUQ0IUMA
05hkHQ+kxPa7wIWe0N90w6B5eQAckcCao+4M8rz5UpVaiGdSbv7e+1OkIbg+dd8y2Nw96zn1t20a
VTvChGG7FKVw3YvN6hSO0Za3xuos0U2ci3+wWJe4TNsOsbRteoEflVR8kob+NkWVbYRiqtYuvfVR
wrdymB6ouVYbj5+VsAR6iacPoQno8nIjq7gbhrXVCE9gV/WVyPmx0oqgAfwKOsEI1afr52Yly6IC
NnM75nh/ITnSVrEdkkcKz2xKXtHwFVvVzfIt/ZS1LQqAiHnBY0MtbbFFrarxuzyUhCdXLQYbeZJF
GMiVzXhb2rh7Xp/TWiwAUjvfYih80qU+36O4vsZG2k287CR9fKptvc7fT8KHUt72jfbQU48asTwS
Hd6WvK73fYJF3/VfYYUwA+4CIQU6lwiMU9Q8/x0kvBa6TlPgVypGNSDsj3IsehFl49+bUw7epQ60
+g9UQvTswQpHdbYE7wIUQ4TynJRj8qJEWf98/ZdaCc3kuLSDSNzBOi4DVNg4aZVquBgDtezvsxj7
6k4Y4pAF+biP6kYNXdR0toTLVkaFTzyjlxxyK/pR5ysRqomD96RUeV3ZmJ8dOGZ4Dla+/lEuVX10
aZo4d0nYFm+fLH1jIKsUsDTu3MV1W9t1B24VXewutuVml8AWuk8KGjg7ByeUPdrSQDW4qTaO79ps
ZzlAYM+UB7mSzmeryZESmv6EX3luOJ+NSh14SOh+DC2gDsqDLPL2YA7BsDHsa9lxkV2AOiGHmnut
2DQuXjFyrtSJrUqg8hPO1oOmNHjSd5qT/hipoX+InVpL3BSa96kd9dx0lYSOguf3caWCdA8xmrWR
xvUUVL9RZYS2gIaZwJrMnQopeLm+D1eCwevbcW5+82mWmZBiJGFfOj1CV3Wu4kCsp040PpoayhwZ
to1tvRUQ1gYkjNNm5GFNaF3czCDYSorqKGvJVgnWnzQ6vavTMrrNBIIIu+uzW9kBHC7qFPMWYMsv
dkA72I0dct17vh8bn5vafCrKKXuwcRT2hqorD1EVbGUAK5cGOndkeq/Vbzb8+a4baVTqSWlV3lhI
2MPEaWPhJy6n6M+aVf+5cvr/RBkcSjI08vmhMJcCzkfEHVmfhMhqCllhn8CfiCdxCu2BJm4SOeil
TYoUPliB3me3/VTpUuzmtap+v77WKx8WljcC2fS555x6sdYR3Qc/q6vKUzIAxqNVa64UWMSxEEO7
w/Wx1tYYOR6a4OifkOItNpGTUhDgOFdeGNfdh0BJx6dE7jKXoe1jPpXhRiVvZR9BncQnAsUl0oCl
Cq2lU+oAg8KLMFWq98j94RQ6yHE4IG8p4t+r0ifDs7tui3yzkhHMijUQDUmk0SFb3J5aqsSG2tAa
i0Df7EM0ITzF5nF8fTVXvhzSkpSv6S1oyJkuwnMkO5HlJGXjpUlbQDHXx9sY1/dd6CTV2xeSzhdN
BHKqeczFhKZiFFmntcJzcqOq3CAB2JUUgf2BFXiBU2QdYDgE+zfPz8HaEZoW/UVUzxbzAzAtF6qN
ErOf19NjN+Jyi1SoBBZQiTdi/8rGRCJkVsr662pfDGUnCXL+VUkK14rwZ59l9V6JZfkeCpD1IS/U
LTLw2nh0G3jezVkElfPzo9+meV0jeS28atAtsedijacTa+zckVKpH4emNbbi2yUhjOYD5DOIx7Cl
aJEu5ggxMkq7saNIp6bIHfQWIg+Hnjp4FrtRpxSxVzWy9qRE1pTcKB1F3UMwVuIYdDKJpl7JvoZY
V2GoP2pjsOpjIBvxi+0b9XjI0LAkH+jrOHs/cR5nwQjNfwyaPPgzFKXADk5yCvCbk/05Lews2zl+
rgZHO6URuJE2Xpx5TgI3OEgicOZUnxdRlafb0BpRzTTBvbyPuaK8QatlNy316RQb3TPr8HR9o14O
CSGfssSs7gYXZamIEk4gIJO8MLwqbuzuDlASzzc9xbvepUZQTwcpIc25bYHybGWGF5GG7im9F56u
3CA00hbRu4lxuRvHwPCaGI2JfTA73Uc+G+CtZ3Eeh0DKe4BGOx4Y5xu2sX08FCpsaFA26Ud3REp8
10updj8Odvbj+nJeHA7GgvECInEm8zpLcRV0OnKrRZ/dizXfP9paaX2pa+2xlUJ/X2Qt1+Cbx5sz
TTDAvBdlSrXnc1OtrMbUkjWkoJRJrVuZvvMzDKMO8+2ULfzR0XJ0D64PevE8njG4tPbpPoOQvah0
YFRdK5hDMagcoI0ux403lXHm1XXUeiNwnZ2B19DvaqBtOcTMW+IszWVkmCgzH40Nh3Lw+XQLHIbb
JopNrwkr6akLAKqdYqQzdmpQbppRvqZqy9H4lsiZklqxPxeL26htKuMHD+3EQZfVbUSo31cYlPcu
WUf8XrYhObq+Gqg8zysVmWsjjKXflcKwP2Amk/1UqwzpA0bMNA+OzDSDPPM2vEnimrTXwTrsQU5C
BZkKPxxu2xjSlKsKGbik5YsidmUJIb4d3y/+ZhbJ+PX6V7ysPNPwkE3gPtTNZmjZ4o2qhwYJGx5p
XhlE8j1UAbV3ncHICn7NOq7dfrBbY8/TrrxrjRqtTGs06tiVhsgS+JJoVna6/htdVpfm32imwlPN
4qm6bKrLjR7WlCcLZMP0qN/zUZPmEGnBJO1RYVRpeEwTb5K8AZng4g+fvui8d5CHDLDP202xbDa7
Gq/22pXBwOeuiSh34U2DrMuHCBpCsouaOH7MKzlFM10zx6/Uu43SFajVJ/sCk5NPo2qhgpUmOu4Y
GDSLm2jqnQibAUOB3ANR//n6nC93NMIdSKjDX0WShUr0+Y4e0wrG1ZiXHuw/czcWanqqMwHeYeq3
Ol2XsQkGEu0cnkK08i84q1UNLyRAkcRT7br9Gna6CYHLVDDmQdvPlXkMbsSJ1R1Gl4s3wpwqIMhy
Pjk86YJsRsF6qoj7PTc8GNm0TvYkRnA6u7z2pMqW3TCejP0EgOOUj76/C60i+gvw9V/OvOabV+/5
56Ic6wi998U//vvv5Uv+UdQvL+Lhe/lv81/9v3/0/C/++0P0XBdN8VMs/9TZX+K//6/xve/i+9k/
7HMRifF9+1KPH14wnBavAwQvxfwn/39/+LeX1//Kp7F8+cdvz0Wbi/m/FkRF/tu/fnTz5z9+Y9F+
2XDzf/9fP3z3PePv/fO///N//fN//sd/+4//+s//cfHXXr434h+/qfrfZ6AN6H5YX9pcL/ntb/3L
/BOFn6AtSwikEzSzqwmAeVGL8B+/Gfrfbf7kK6yBy5V39W9/a5AY4Ee683e8psBmYIfGk5s/9Nv/
mf7jX9H1ry/Dcvzrn/+Wt9ljAZe/Ycy5PvT/gjDA8blDCoQZYYoZnbvEaaB1qtQyeRxGEuU07ZHe
l8UhVoLcd/NAsiw3s5o6dcvEdB6nKjT3WpJow1FtIZm+6dHy+qvMtx6AZTo4c7PhfDsjgtlXDU//
XZvW4z5AMmnf1vWH0Q62xLfOo8LlSItEsCkCqcwD9DZzR2mOldxRdlbD8EOMueTul/2wssBzgFms
L7q+OLXT9iMvXvYfU0sZkyZT5F0A9+Y4dU2/GzBl9RwsZ/cYZ7QQyBrAiWSRd5Lt+Bu30NpMfx1+
saaT3gIXoezMqQ+j3zWUjLwsaLsPliaGjXB0Hv/+WlTab2hEAsHhbbC4zouhqX2jYCc5UmLfQ0gr
iH12IqkQBRwFEbUmrKXD9dU9T6//GpNq61x74omGHvr5ljHQd9eNkOnFPNNCV6okrjVJCndN0Ujv
pERWXRra08ZF+urIs/yopIOkhnMDkA7r+bBjgHdW0qIviHhY8dlW2vY+CKHx7puuN/1DoQ04C9dW
DlXaQBHXQ2IolW/qsba7b7DvM/NkBLxS9pls1pWHACq5i1Hkdu5xVYTyA35gCUIjI+5GjxbvFGtj
U67tiln8ldItxMnXGPcrWBWuV9EB3FJ2lp6oo4tVX3ICjdkPrsZ1srEF0bO7PAM4uLJUbPGZIr/4
SuOkIyOKRM6uQPSucxs0ghziShS9L+w8pNnUhqXvdXoqpTv64da9RWW3c0VplJTYJt+03EAqkFQs
h4a8QeHdeK9Iuml5vSWsChxzrolTB7Y996pa6CieT2L4RCtSUVzWvHjqBmvInqZIj8KdE7RZtIsB
XNguFbSuO/l+Wf1UYWvSolbs/DEP4Q15hpJTZfasCIbPqNkSaWMJce8koSlQ0Hej2OjJbZRHj3Vh
oehZVnaP1EBdKelOypPpWw6RID1ksa4aD7XdAimwRCB9rI1O/9FmRlgefC2feJ8lfmRihd33nuyX
EX2MSbKflUDOc97WSo3TBKbFH5SZRFpbrQFSXSFBd/mfaBHnDkW7V9Ue9MbQKskXIVfOY6tlvsDW
SS+fePHJ1kPfdcV7I6mM7DgWbUFcTyfryRHIsOx4/au/W3VTfWWZjABJMbX9k/K7NR5aPYjwh5/8
1HcbKzBeej1EkKZXOh/mZZo2z6Y+Wp+jrDW/UK0ZFLcoY/O2NMT03Kgxor74d2pfjCSf3tVxH7yQ
Z/bvuwJ6P7bvfvIt0ezC9up8mmy3CYDpiGRQQ6wgSuOPEVBq4XaFOX6M67xod+VUyB8xwwqCPa/O
7qOdlPaHyepYqLRTx94dYlvoaDyk06k0ijRH5zdrW7eX5wc3ZC1hUye1KgcRHysoXBbFejbzwY+P
UyJFP0U8U05obCMD5lcY8/Vp4gCfGGWr+90IGvW2iqO+dDOugA/clFa6N9VItVq3sBx9+mNAaLQ7
mtKgm7chRWP9NrI71W/cKeu7+AhnOn7K/Vq1dnYAsNXN4z7pXPQX66cGa23NtQD/lKdZrNK40ZEs
Lg5W15ihq9O1FK4fxUaruXlBjzak/95E6jvQ0hMlGKUJfFevyRT3dVYN7wNZzlG35YKp3JJApu0U
FAQgxA1F+qyFSTTswRfzCKpDdHxcZ+zEt7KP2uogSdKEWmpnGeNpbCaDo6JbMWUaYYknjQsM1XQ0
w7TdJDokzDAIS6w9CU7zHUfIQLmvwE24fZnkuttNcZ9iy6dK77Ck842TGlZ9Doc1MOFET2Vterla
qsiydu00HGxkyEyv0ny2ArBYMB5uDEw7vzN6w4ifiookyhVShxZNbk6VcxzhVY8PPtUq6UGtQfd/
HmwNQMT/Zu7MkuNIkjR9Iq/xfXn1JTYgAGIhCeLFhUwmfd93f+objMxN5m1apC9RfaP+HFk1jXDE
RAjraTIlkyAQCA0zN1NTU/3/X/Oy0qoNrVXH8U+/CeNxHwwh/9qGMeidwx1kTH+gwGZCDRtS9ItU
IOdfGt0P+3u5lZPwnhq6huALG+VGDaawIXESdOJDCWz6qya2vmnP+lTUW0EMBFqLRHkeOgWL1XBa
SNKhg/Zn3d6xBKyvYjmV+l6dBB8ivFDWsSNLvjXvm5AmyE5nzdHjrPtj6ipGqD7lkhyqNrASBVm0
0hKPvdwIgQ0zl8JRG01NbBeVJXQ7PUi1yeslEQ+C0yw06asGffiTgSb6D0nr5v7Fz0qukogM+371
Wuh6PbdOMXSIDh9Dua+4VstSrWU3vuJXxq7QI703nL5v9bygI2Ull5JN4ctQ77OELguaa4lNGqRe
HUTk8Pe+kIkoSIEHeU47rePCPc4GJ2CuqaWthDoNc+QuybLtoJYswk6m1u/6cdCZzkBnr+cKRZxw
l8XSWNqpaPat0/Fmiq0aY/J10sTZt6WJ3sOO0Ha6viHFHGwLf0yyo9qUibxrprYpnjpt4kKdx7n+
Jen0/lnvc+tWkOrwiAD6DAkykXzDnjU1uAFvP27CRA9R2aJR5Cg2zOvcl5+bQvGf1HDsCzuoes0d
Zknv7HTM8u9+mNJueKgke0L68LEJy+YzEtjkK62JjPBg9l98YaJrVBD4LjKcXi03rTegT5mG1XgX
x+n3QvVBYVQ+9PEciTm3aWtUsZoU4FBo9RtVHgxb8APZDVsBWa2gzlLw9X0v2loniTcobnhVYiae
WFb2PMTfglgPXFVJudh1YavtSHtFG6G2rJekswQbWuFDTd052kWldkuCxD9GM3R8tC02Wh8GpB1E
/Uao4aiMxdxvcEDwADs/cOZpfvInwzVzY+n2Gk1DaJei7sVWlngK2hu90Wwny0BzUu011oYZpLYa
9qQQkjTcIEWz843qK+LkBa6oHM3vDSo1G6NIsx23r26f1H76zRrlcTcUar/NWhzXOGrm1kLsZALU
Mk9eqY5/5FbxNUl8bupF6E1KxREgl8kbvKXcGNoYH+MxLyltK81N0pSKCITSf1UHVYI9CLLE7kzD
/0E4s88VAdnVXP7DHIBSO0ImvVbJLDjtFHGaN3Gy7bJaDO0iHkS79Iuv9OLQv/rNXD4reD2H+NJ8
EMCGeBkSJBRuu19xWOpok4c3TVP9MRp+7fZV+lDk2t4iS7IV5PgrkLxPA3KhNEPhlE6WuUpS5FCD
BJGXuZ46y/HFuralNO/3fgjFm6YbhyaSnuVUUZ28kErHgtC7GajZ7GLV1w5TQtUtjyrFiQQwPh2x
QWYDBhFf/Ehpa9evg2kr5bJyF8NbKGw0nmK3lgdyk3Uvp3afVK9qXoVPudwjzA3ytdJQ8UF+yjOC
8lOqT/qmrcBiEsU+L4D+uyHSOHHkKr+nCdGBZne7rJRLx2yKHyE049jyD3I9C+i7Sc3ebIv5UATG
faTSXsfqmtsQToPjG5bgaPniVtA7mWKwxtltCVLlF5Gi+cOYaW5P4x9SErS9dgBWzTfxrNP8x+pk
2mSA5scbQMFXc4E2IMXAecxxehui1G5Pqep7aJLuy2ien7RBuaeNx59ix++0+STvtCZ2+kL8NeTA
5Lgb35eC2Dp9bgJToyFuKWR/+GZcu+psoqqgqPfhEPQvo9YIe3UOHxLuuoldxfRikeVIcMVSKB5m
upDZUj3mrj6nG6Ux6k2WG25ngg43msrr9FGz8252xgG96EhoPaJB8K3aILtFavYe1OmHQq2DTWhk
r0HTI92WS4fELAdHENGCCQHCWr559LXUbo3yu2r1XGCE5kno431Lv5ImCF/okvw8dch09VV9U8Jz
d8sw+J7FnG9kISS7rfy7LBU8PSorL2+q8KaUuBr5RD0d8JemIgSvhsJ0jEoStyGpOEfxU9Mt40Lk
WqoKjtXIvLgPVH8bxLGyzH2kvxSTAcBomn6R3YvcEBZ402WzE9U/ykzRbJqmIxCkR05Rlimbc3pF
Wr+jwtl5s2C1t4o54W+n4qgSEA82zt600zkYPptjFOleOwn1Nq8XyrKoD4MzFBUEgWyshZzlbrVE
qVYLqKQldnwJtABJ9VANpx9yV5HQHdsJt1f5sYmSRB3tKAXMD5HuB0+wJ/Kv4aDLvm1oUcWsZQGS
NLISmondD7L4p9GG0mzHegf4jdpWXDlppAtLMjRrc5ujlKnPEaxwiU/0fC+FjWzamqDN3YtVGXO0
FWl0ZO3hW7d3cT/56kby1eJTItalT+ssS9mh+x4eZE5g8B6+vuRGa3nci0lq7YSRhskOUuAxKwd+
u2GrVqj8CCQ9TR0NQmzkxfQM+MU0pgZHRC6Sm5+sn/VkSr1d+5062AlyGKRQAQOEG1B1xqvVjSqq
Vfmk9fsScO5dQ4aHaRRE/zkWs36RHjLkR3OKaAGiCFJ8J7ZTk7i1oZjfpSGXOAjIQMksaq2JHMDV
CQnMSIt9r6zlCp6AJbYwB0yfyFfWZjibPgI1jdtbpfiFa+9TmdHt2bFI3US2OFQp0pF5GPc2BGe+
7tXekmwoQuGv0pfIO3eNGsA/boSSmmJRiZVN86xoLyl98RooyuQNmi9/aS2tlTdxJzRfB8sAaDVO
ObNkyLDt7cGCkO+UZqDfRqnSilBP+5pvh3nNSufoMrjbddkX3ZiiL1GQsVAlOTeeJXPkGANSakZ2
CE48hQrh169N2cTM1ZTNC8K1q5wSBZpP4VRZqhcgb87ZQKUb40abvhpxZdI3JZfKnSSnEx3MZLX6
0yfV/ZoNef8AaGZ4BZ5a7dOunGgYWuSV4hmppX1ta7+NnDSvaDmEAkdLsD0bo1MOJMpsObb0FnXa
TvrRh5H1VfUt/FGqBTF+NxECFFSmWv/c0EePQJ6FiXaXkg6PqlEVP5M+y3BLQeWnTjdW022HXJHo
qHPdc13pVK3ykkgZ+o2owAPmmjypr2Lma8+KnpWNXQAALJyo10rfRpW6JkXVCQOea5zSkr2YDz/1
Lqej5JwvrP5W76VHNTXah8DXsujQYOUxHYgO7GzwhX6ram3CeTnoqdOGTQflQjHnH36mFQ+TAJOG
ph9B+sUv5OqPPhXn+4Sif7Fss1JjMQTVMzDYlpuvHiIhX7WWBVxTGFLZDbpmjoll6KvutPMcKKh9
auqrjmrcxMDl6A+hoZcKR66fqVSztYaCUNhGv3J4VQ+dAmTJVlujaVxihPnFnIuq4ZwxAHg1bT/l
20Yu089j40uQhPIs/yl0nRrjievqsU9HLqgwnYvSNnG1gZemufiz8ikoO2iFD4bTyIGuegMKc/Qe
nmiea8/zMLXOrE3TbUSLocEt6dL7Le3NWqLxllAWdMnx/dnuzbFJ6B0sjIWdJam56NJN3Ko0v6aa
Eg6ICqMNZyr045M5L8IhDgxHkVPtUcnm2LQFQvzP6USB2JYakwZwM+3JJVob0NB6F+piXnkCVbV9
3/VTsJnozgimu9WlfaZNARrJYdyOmxkwTLtNetmajjQtbcEw6nL8RSiszLCNWA0fDOJWyRa0oS48
japK6VZ0gUoAw2d5QAai5mok1Mn8p6k0HfDjghbFBJC98GiG4mjaIiomIadHbSQb1MOGz7pQ64Wz
KPEJRNh59SDNyHPb0UAidbfooWZbMVDSh7odaZ8wj43oezSG6yMWlkziuE9oEmvDZcWf+5zh3Nf6
zZxZIypopW5+9SOylA5FENIbQeoDH28kP/l+OTG5EjkiM4miAt2EYRGTmVxyv6cpQr1QdRTPstBN
81F8hGAR79Hdhek2c0JsBaWbDLtVLFCrrblUeLlAF3flKAQbiQbkz3KTVMcmmMPf6x/01+eCLI5i
CWm/BRhw+rkiS2uSJIG3JivTtz6KOwJ09BaKLog8AjLx0+V5+JAUBp0LboYUuPymw7lkIt/R4pOg
qvVu1COXfrSJK/sTwgtkH3YQhn6hwKxsL5tbZvUkMYs5NORJQQJ+AnCxqoipMll9YGuRi0Kt33yv
CuQ/vwDALTyVRurTqzEIUvK96lHGgRKjX8l0nkmrkpkhPCbNohrgVE8Hm4tZQZqRssKEE7dNzhF7
anVxC2phuFIr+TCvIANBPyPEiRQnUsOrCkavx8ncLabGepo3VaYkrhLTYUNq9WFHT/XfA1y9JdqX
QVHQpiEu3R5Xz9GAOCZqJcl92ag50imo37Dv8cSCMF55hh9mEXzcgu0F+iQvnadWphRlMOowTDEV
mLpjiEQ1gH1HR5kl7V+oW/4/q5EnFcyL1c3/D+uWi47Y//hnXfBj2fJ//ee//f1///3//P3f//4f
f//3//yf70uXy2/+VbkUZPNvi3A/muQ8d2pyi7P4q3QpGMrfgDSxwcARLIIiy4/+Wbv8G5l+Deay
CbmR5o4Ly+0ftUtBUf4GSggVFE5ci+oJvUr++SH/UUu7VLw8XSkUmiir4WIB3EP8Bq6ygq0pQpDH
clBP+Pg2JSEZwpnedh0X4EMwa/G1JuUfzS3y/Ut1CzYoEKTVnisFw++SFiFoKWkm7eeYJtKc2rkf
CepToFr1/Me7Z/KP4b6vzS7O6r+d2TI86sYqMA1ESaErL/P43neKUZ7UABhGuxLE/LGluPxcRXp8
ZbtRcD61A+JHBidK+XkhtdNReOW2+JYkSKH0cLO/39zv3M3Gtjc3x83GdTdHh78fXf7vuo694yv3
eLPZ23teczzy14Pr8rOde+Bn3oEvefVmv793d/z0yC/veanj7Hm3zdbmLXn75SWbgt/fP2/u93ve
zebtbG/58Wa/cV55CR/Bdpbv8DV/8Wzb2Tk77PJa3vHT9p63v3Fd3uqV7+w92/N4xxf3aO/3z/be
c/gdz/Mcz3Gc5WUev8/7LW/m3PLFkZHwiR4X89udc/jiHZaXeoe97Tl3jsvXjHq3LRi8w6fbeLtb
x9nsj5vlg/LZtvzmo/Odd93x0sPd0273tEwTE7X8tns8ZvZi9snh25cXxtsx9m5lrJ/YBym9uG5U
MZYejpv71/3mmUF5zndnd3CerlhaER/e1GXer431Fmup/cvcjx827sPLj/vAvre9b3eOaF+xo5zC
ED7awQm9X+tNBT/KWOzwiF72j488Z4f55pHsbo7ujeNckyhafMOlKVxVq+laXMVEVw9H9/WZ1cJz
uvyM8HNXLCzb7l3ow7UBonWEhYebzc2yoDfHt3/58/51w964Z60eX4+b1+N9ZbNxjq+vPEv7dsvC
2j9u99vt1ttub+07VtjBudmxnL/d3r4tx1vbudvxvNl5bAvXebhxbPand3hwbm5YfYfdtZL3tdGs
TmVV7Hs/Zr7cF/eZfcOMXVvVb3TkS49k+QjvJmzGk6NKhR/avN4HHtuS7X6/bHim7ZF/9vaWr5Zd
HdiM8PBrR8dL+5e72+1+DfbD07Ul8hZEXfpAKwcMx1eJs2VR3u+f7zfOr90+sjfbzTLpxw0+zn06
Lm6SB8OD8Gx8oLP81b3fPLvP+8ej+1Lg27b2y82PDW/AUO639vb5U8/0uXiRx/2WdecdWOel7d19
j+3DE4/adWXbfWBBvFr2Z+8OT7Jx7Z3rPeCHDsfFwVxeqm9Ay0vjXN1VkkIYFYmVisM+2i/43N7m
c3/bbuzHvzwzw8OJ3jjuzYYP4eF3L38C8NBXNsvqDJoXxPmwTPUL7v3ILBwXv3Z8cu9d52a/x1vv
XtktOGs8PqfE1vMq3Otmw5xz9OyWU8B94eFsXt39/T0Om3Vz/xjY9ldW0YZnwinhHdiFL3jtg/3m
y/bb/f3+8c99YP/5uLzpj+f718h+nu0fgb3H2eGH7h/5659/shrx+Tvn7gkfy58PuyfvaffLweXv
nuxnTpHRtgN7y1b9ent39/XusPM+7w+7n08PnBTOA8eB43lPrv39loNo93DjPrFFbe9wuMVnH3ZM
vcusvk0zI//FdHO4YpGzZXfkXD7eODvvjq3+9sIvT3x7cQpP7s3DywsL0fl55Ylc3u+yuDjsd5vR
DHx6IXHEcEre8B9rd3t0OfLY+rbjHv465Jwr6wAC+8V1AGD+1GzSG0ZfYBabTMfxnv3PVlusLqd3
ZbOL7B/LWY+7ZF/sbV6Id9g8LqcyD5oHz1eP/MLeviMg2PDV8rv7/faOP3dPTJp7cB7eAhumdbOc
muyoO3bu/i1c2B0ObMhlqW+WNXi/WdxpaO9YQkw/3nrj4o9vlsfo7l6ORDru7t7ldy4/gOV0+O89
CRKAeNZEoWUhuKA+vW5b1c+zFdB3raEBHOygqS1JWSjqb/bU+8sKBC+SQIDT0Mw9ne7Cb0rk4cFF
+3lseX4naHadj+lrMM6VG6FqekXt6uOowMYCXEQJBOQRF4RTe6k0A3QbzdruakvdROZARTbtpStI
tHNWuIUbqI5ydQHNfmqFNlgREHBu3+Sn5K9iVGX7toSWdPkJne6Q5QmBVURUg6Q4WHmUjE6tAI8W
w9awamrMKvlgRA+Lzk5qTSO9ak2UC6VqCJ8v2zy9grzZhJ4DYlNER5VwfRUmWblSlVk/1YAAcvkg
ClTx+iaJj9S99CvDO2OKm9+CDkMUlCvCahJlJHIoLSM8V6R0euytfN6U0FcQtcjSK3I9Z2YS9jp8
R3ImqPkvd8n3vkajrILCaVbTeryJ9x0EhB1d09pbtVCse/KKxu7yLJ5ZH+/tGSvfNlGtLPQeezWl
jnKXSX4peHGvR1fsnJtCkl/k2WSG96H9np/RLTcqwGvBDA97J45noGRt1M2vqOlXV4ydm0TUFNAL
W/InUPNPJ9Ei0baIUcPAA8nvdn0t34W67jtgJxEpHsG6XJ7Es4ODwYjACy0fUE4/tQf92zfbSK4o
Y3ckpa1Y9qJWBqkXUdb/fVOgp9GE/EtLYXUoSIKmkQWnKjSBsUe5IdXvmniWbSsL6isbbAnpTt0u
Q3lnarXB+tko60ZiVFS17sPQgIiWTNUX+Drq7aAm1ReAfC+XR3duNb43+WEikQUaEomJDEUaIgKi
3dCePLiync9aAZ5rLjhztJ/M08fVWGVIuR7qRhlZ3acElJ4jmLly/y+MhcXOZoZGBGXq1Iqv+SrY
NCCZRZNFtkJVZgNXSr+Ssji31EkQQzUjzQ6FdmWlBoNCJyC9soG9KLpDz9TkkOqZ/4vCVfhs4a/a
K5vr3GJn6nCHkPkQklpZjIUwrSNdof5Evmyb9t03TVV/yNVVMt25xwSsGGlk1jr6ScsHeRd2QS0J
A9BuFXqTAqgJADSumkrtlQ21Zo5wdpHUQQRPoQ3pcpCsPG4omFGXajkNUhB6oVKsDI42h7FXlmWw
zYdCsUtd2/p+kmwVrR0Eu+pzKlciWIHfXTDAxREpoCABi5Cg53S8VgSIrO85ZaQcOZuHHIpSs0c2
ko4blw2tCjLLe2MJ+sXCnUCLbB16jE1g0lwD4YWQpiEHMZX7TYUgznPR18cAyOahbsqCQlIhLSDo
zBmnhMIVgD6ptfbdJFRXQqGPngZaMcJv5EEhgcBPOh35MBEfCf0IPBOepmIPgZXRm6cdKGAOYiCD
b6p7/bHp2uwaUP/jGsMyWHlA80v/gHV4NMnKmHUSJ8WogAKpixgAgtJd0688O753VlZLjDaaFg30
cNpc69DhC1LZGSpf2GZqYE/WNyBXlXv5EZ8dFw+YiYMxAx39dEZNY8gVIsrKViazppn7qNK4DwjH
ZSsfnQ+zh0ABHEkAzR8UgmF8+0ljUIpOYHQ8Fia6wAqt1bdil8Y/2ghK72V75+aRJUu7IWwh4b3y
CH5SzFGqcSLpMUhK0GamcCP7YuCYZtYc5X5C82wMiAKvjPOa3VU8Qc19rCowC3aa5fVNPBTFvgQd
dgR/Ud90sAwd+hZc6y9+bnKXaHMpa0FdXuu7jKWZVWlN6T2JJO2lFboRaLsFdHrILbG0w1xov16e
3o+e3VoKEpDtUWinmLHy7J0SDLnWBKi50LjB1auqdhVaFthCPv5+2EkoTQQDKxsFbcRxT9dnos5z
MqD5CJa0Sz2RAt5mbLXfD6YthOkWyV2RLkIUbU6t5FNTFKpMiwLBKIetkqhIS8fGgwhD207BGl6e
vjN77sTasorenVewNfRm1PFWYpT6kqNERgLUAmTg5F02tMQnp4EZiv0oci+rA6Wrtcgv+zhKwxCo
V9qLzSE0hWxb5Jl4KDLN9EoD6O84CKC2MtJI17ppnNkKC29FpqqFjCQV0NNBGsDM56Tl9Kdpt/WU
Vpp8T+0ZOoKsVfui1sGflMDbr4z4zMpEq5aLMhE2HMB1myTuJHqrSAOhqOR3donYkF1KMYp7Yi9c
OYXPDfDtroxOI9eUtVAkmrMTCKySgArG0Y3eVd0+U1rtENHGadf6IOTstIKv8NuPlBQHeQcCEZRD
1sX6OqxkRG6wqnS6DK4pikwXoExz0AqluxtVgDm5adEGMeqvaZJ+WLbLoUu7VcS6ACcgfHH6RDV/
gCNQ4VGC2CxtWcyVDbmY/orexIcniBWO10XDGULcB98Cvlaph5k1O0ctYKYGJQ+XK266Q7cgvyLD
cm5EeBfCT1SY0HZf+bFEhduklW1pJ1YOor4CAPnaC3L6e9QxwqhlTGiTLIw7VNHXTiya49IcxK5k
VSYgQMtJvRHTLttXaOlc8S3npg/kAa0XEepDa2jlL9vBR0I8yzBVodBH2kNwy3n6FhbidCU4PDd5
xEILUgcZG8QXT5dDlZlhNMpladcq/a2BnHbAqcJrgv9nrCzHDEcjk4de+eoa2wRGaFURyPNUm2kv
rDehXRWZeWUvn5k1Auoln4cNpBVWViYpKOW4AZY2aNAuShyVR4et+MGvgvnb5Q181hTuAh2uN9nV
VQhryFkVCkFSwlKjFXhLdwgnUfqF4GJdqcWcmzryof/X0vLzd8dMXkyVP09xCfqs/wI2T/FojFBe
WW/LyXhyxAB9Iz25+D/87gdRIakdq6yQhMKW9EK8reKxesqUoQDYr6mzXQzjNaSLtESkHywCjQK1
tPQdWl/DkPeO06HCohpYTCAqau6Y54njg/sG0UdH1F0+9oE3RZq1pbOj/EuYhEOj5eUmVIbk8fLj
PDfJPEhdA+EgSkAqTic5yOHKAVoqbMPqZ1cohdgjRfDn7xsBHwU8S+P2iSc5NYJe2hw1cPPsMarl
yJmGWG/dRlzUGS4bOvc0Id2Ry6GPogQi5dSQr8JzUiYWJ+Sg0YlDRQeJLGwkrUeiV7jW5Prc3KGG
yeKhEwVd51cHSjc2+ghHBFZJq/k3ST9V+xIv6l4e01krJDygHXNuoblzOiYjRYJtQvPBjpusvi26
MPNGTYmupGPPWGHauEThEXlQ65mDHCwkVhQucaoR3qUDKEsJhsrvporA/yBgQC4K8SBylsvze7el
zZkWtPC1C0J9JTtm0wiPwc+vCRd/zHQsZsAHwVkhsQwG8dRMps+FJmZGYcedH90KE3hZqUoPxaBZ
tk4HcnPQHqGG+F4VGv4N+e6DbpXllfPlQ3zFh6CxMF1qwQaCTlwdznMldlYboHEz670see0YNvkn
ddTE/lbrhkGBMGKl0b6GKnktTXtmG3AbAIu1iIMuErSn4xeKUBO7zKKDJY1SEicU9Qmgc3SrqIHq
dLQBuGbw3OpZEFI8UgXk0vrU7iBXZrOIFwFxGdkowtYbI5uv7YSPRw99UmkoQCcvhCJQ0DgdFjnn
YKwNHqseRoGTmkaxn/LZoJmEFXqXN93HGVxasgJH5O5tyOL6QoWv1MVaYwYL5MEENCDTCtQy2JHP
VqNoP8MBgLt72eQS2ZyeC6SqEJNZJOuRdQEld7I3QmjaY4AwsV3mmYB6QKV9qbph/lF1RupK8Lx+
kAYZb8pQKXYZlMPXy+Y/Lle43QQG3HSIJPFqp+YzBHyCfgAxLqY1XBHd+JnWxquWk6CqLIhnHdS4
yxY/LprFIpdWqmlkWdf6qs0QxZEswfTLBejAStV1O7ZKfuVJLotiNa1QpxVOONYnZ89q0chxCwqu
gLRcx0I9O2YeRS/VPGWqC1VHpbFUP0eQHWDZ2AbU9mtnxJk1S8cRwlliwEVha/VU67mk7Q7lbVtI
/WoDfwQagOVL4XPR1Ep8ZUbPOD5kp7kqo1i+QJLXO0SRBVrGtiIbX28+4ReTZ2jHCSoLdUofuibU
nhLg6VDm/aFpN7Lvw5MVmqb6HNY0/fvdqx41MAJeMnOE1wto9HRFyenCeoV0BlcpZLv2Xftj0Inn
cxG56nTyk2NjfpHQ+/rtowy7lNHJnIHX1Nbd/sTMSrWqZCVrkwrXqQ18ZaYJiRQ1V6b73LPl4gUG
FR0mDcGf0wFmeR77IE9hEDed/7mfYsXwJomeWm2kdsb28m45Z4x2DpQISPLw32o2W9TqEPtOYHSQ
WT+UUtEhA2AIbq8Xw/NlU2ecH3LpmKGgiNDKusoHk02D+MS4DNqG/Ixbafpstka/TWBe7Shohl8v
2zsztEUiaYkOl84ta9hJqgpISUwFfr0wTFdA7Nmp64CKOr/z+4/MpOTMkbjIL3Gynj6yCJpT0LRx
gfgBlExbHbvOp+yXK3uIYeQCLw/sjE+laQMDw8stnb6UU2swlvU06CAzSlkW014phMkvVBT+HN9s
5J/tVPfituKsuXJzOmeXdCMm6Y0FmGS1Vrp2kFJ0hrE75GRwxi5S7+SJQmOdR+FniNjFrdmHwpXg
7sxjBKBACIAeJGm7NYa/N3o1awUUNlimEyKt7PIyqWD1GM21ljZnVigy5AAHkExERdBcTeysDJ3R
D4gAQNuenbSb5e2k9+auq5EFH9CwupJoOTc0rtVL+WRpoWMuP38Xt1YDlLrRtHJKnKq+l4VZRlFJ
Kx5nM0qvrNAzpyIqPAq1hqURGAfkqSlVR68+mPwc2mSU3qk16aMYuaPN5ZV51grnLlraVAPR1jy1
ImZlkuka3qSK08qrfNG8CYXwN9uLkTei5+iiVA9XBSVdY7kKv5u2JqT0pk8lVlIkYh2Q6HT8VWPq
au5EH9Hqios8tyrIUC33GIIKtOJPzYnirNfQvpcF2D717fyQFdVg68RTtlFB8b08heeskeNbIFSk
ibnXnVorc0S2lJLNXU9VcMijWtk0Cdqd4jiWN/Mwd1dGd+aR4ZHJRKNpiM216H9i0H5khBRgD31Z
UpcNRbl3g0Lyr0URZxY7JpbE2NIxDUH504GNpYrYUsQ+HvveyNwM7IBrJIUZ2VHk10+/PYtMIqXJ
paUy9LSVMZ+G5XkbmOhKWqGWu3yc6o+8VjUfCjyJXDL/avj73pETm2wpMQkh9/rYnhEcHsNRzuk6
EvkOlFpXlf2ITK0meLR/HNGnkK5Rt87NKUE1bVRl+FQkN0/nNGxj2o8Jb5IB6UGmmuilmRLYiENc
S7Bfs7ScDe/2nF4CCwMVlNtl10b9Hlfdojk3JX3pREnJo7z8/M4cNZaxFEaX2IQzZTUw1P7NNGwk
dGrGud3OkyZ8QtnGcisNbQRhtKaDUUX+13/BqL64FbYDt6WV0TqzBlr3KbndDExiBBTkczbpn0M9
rzeiXimboQnVKzbPXM9w/ETV4FOBLazV+Rs4wvTTqXM6uaAME4T5wSrH9Ovkh/EfRaZkr1om1tCT
xXovD2N2xdl8vMUsVSFcKBE1vKv15hdVSIZKGsHnN0bpoZNzNLbCOviOwkN3nE3B9xq/ao5C2Vw5
+T56nWW5slOIo0korI8jlGOtqCU/iSYvwCFKGgHaBLH8cPmBfvSl3DoN8pDAysijrc/X3si7KJJD
EjZ+F77CgO1Dt0VONN+o/li8tp0WfL9s8eOELvdcUmpLLyLKsiu/E7aZEIo1EUTW0hXGrqJc+2R1
cxLYNWWVjabkmm3kAZrCfunH11AL56y/RfGSpi5d+VaX0l4oaGqiEoaKJS2CXAPVJwTLtCJESGVI
I8mOcn+GJD6KZbIjWSz9eXn0H50EXQhYyJyS5BrIlK6cBBUJwmSchDwmyp7/vielOmzl0DQ3v22J
FCmZIUo5bwn2U0vcHWRrTjklc98ycjef0Se3rYSa/kbvtSm84o4+7lKFdWTi14nTcAyriW1iIYnH
tuE4kdPqJweImwxx4kqJTwauzYttkE3Vt3Iwym08KeqXy4P9uFmwTiodkDD9RkmIrQbb6XrSNVgH
ORbfSKWOnlOcy7+9JRcrqMAS+HI6rxs/sUNMUNpoqpHatg7xpN6hGiDs/4Wh0PyMXQ/a01rjahqw
fgKoNCZymMtPgNJ9+gqJYn8NC3Zm5y/EbVKVBuLU5IVPp4z6qYZcRpfbgaiiNlZBdbQkWgiB9xsP
NGMUfrs8CyiMFgvUyWCSfkCENYE8ofXAIxKEWPEQYEjvNPJeXhaM6qfLU3huLYK8RKF0SViCSz8d
WhZHIvetibwSugR7Ma5U5K7UzEWzMN2XTS0eKurtD+h/l9/gwZVXtsIZH0MYx5SSdQIQv8YGa2nS
A/0g+PbHQJDtioziJ9VMDfKYtGt4lmVB621NjapnNQqm+srgP8YFRFhQWJeyMZ1t17q+iH6WlJRT
6mrIN37jYUS6nctsRqcLg7QB6pgkj4GAEtjvOxwMgy/gIeN21rn/ls7mFcI3pMCkqnEEPuG+N+fw
RTK65Ersutru7DwLRA/q+exEpFnWyQS/D/PMUqfIFQeE+yUzbbZS0V9rnLdO6v3DDMIIZBHZ9Ou7
GorWmRgpChqV1ChaK+3cPkC9vRBjwan0RryjnpgfEkX45I/+uKmodj74Xfuby/nDx1g5N7UUByRu
5MiN6jqzR42WHwSGw7YwkOJPrNkrdKW12c0k3gAzepc30+rEerO+SGKDqSCTSgbndDPVRVREsdFF
Lqp73UGr9MkTg67fFFF/rcxw7rG+N7Xs6/cR9IwGqpb1kdtZVuS1qO658tgUV9bpyvG9DchaEsPm
0kWHHlqnVgQUMbQwikPXj2pjOIigYH2nmcqk3itTbIlPRtn6vxnNLUZpasVuhGMuEs4uu/bd0JRJ
rWqtsAJ38MPgqAFvcpfM1ZVg9czQaEHE4QF8hn/WoXIHWcQXSDC51jiZ2U0npUqya5XMkHfQ9Rs4
QEaJx7+8QFYO521olC4XpBa2uYycDq3wDUSfJzVCPkyM0TGPyy6aHWNuBom+a6MxWk5rhv2wDbqK
avtl4x+WDPV81j5oBcD2+NpVra/uW0MV/Fx1tKoNdmLtT44O8PWKlZVHV2lYBUicMIoyLbIca7gP
nTohsBSy5ATRFPTOpKTFf3F2Hkty69gW/SJE0JspycwsqzIqldGEIZVKtAA9CfDr38oetaQbV9Fv
1hG3S0ySIHDMPnvd1YOODyLQ4jDhVkly0quj6+zFX7bzPz4/Lg0C9qyHwwMKpf+vTzfGJi5vaomj
rNWV9r3jY+/5XM2zI3DeLcJp/ks36p+ux3fBmU8sh1z9t2+w3L3WwTjVSU3jYXC17RF4bAd3tGUf
s39/d/9wKWr3YF4cBE58h7/dWs9E19ggqUlxgi0P+aB2AEGzz5Y2jH95gb9FBOcXiAriTFcLgEZy
OP36FOsmGGy9bNzVZHXXZa76k8BxLnVEWDzOKz3+fFvqtJbavdlcf/vLS/zjuzxfntYIQR3uD6zU
Xy/viDgmBi6dlEUancQ+O4kXjBSmLeESH3TWw78/2T+/Cgxd6EFzEJ8p3P+Z//2v3QaX6Savc7Y1
B/bHRYPz5WGoyvkvD/XPu/rlKr+DZRsgmWKABYq9oxWm2Md0aatR3tll/AAv1P/LPvNPl6M6exZn
M0jB/f36EH0Mf/oqwo6VTcxS9bH3RoPBeOnjwrZgCOYZRx3M3Fbe8X9/mkCCKQP8BwDxOyOspNSI
ht8RKebZwRt+Sq9DN/2PciBeEm4niKKp6NAB4ov/9e7azrRlABopNdzOW2x1Kjv7rv6lAvfnwjh7
wgdU4MhkiMV/e4Y1tgLFVuPm5jh0ffyo6g6iquzL//WBcZVzjYiWKIWp30tTOPxuZR+JOus9h8iM
kddjZU1/Ww9/bh8BWyIpLiOadFx/Zz1Qqs+xq43qTKymSzDy53jb7PpC5zTr//2G/jjizoomYiqo
HVBtqEL9+nLG7jxlW1UNYLa5eN+bRT75fjEch9rX2RR14qqgiPqX9f5P94cSAkcvyrNc//zf/+sj
HncecDHwFOuqHGgZI2Wf8FBMtLC3v3zJ/3QpvijOF/IV6iK/LQu/xc+N0S86OLuLd2vZyRRkgf3m
ITD8nz+m8/QeGiQq6uey3m/r3NqHyvRL1GT9tneneGp/gi76m/Tgz/fFeqAdge7/fGz+vt9Oro1z
EJOtLMDQfFm6fc924ZU3zL1Ot1bZt7dqx/fuLy/sz4/r16v+dnTmeJQzspVXmWuv+8XaV/Opm1bn
4t/X4p+xCE1NKmgcm4yg09/8dVn42lQNxugVZPalupfNsicm1CqVXu9c22WdS8z7cvfCK+f8279f
+p9ukEOMzNYhBkJo/eul9Y73pdCafCjA3D5YnOamma2/VZL+8SoUtenuU+1ljOzXq/j1gtw2x1Uu
dNb1iGNkg4bM/ltd988lT07DRuienbPoxTm/XqULLansuayBSuz5cuq2fnKOez028mKQzjz/ZUs8
L+v/EsNwG1yOgRQMtMiiyCZ/vdxaKG8Ydq/O8n3wTkUz7A8KEERWj+daVbys8V+WyT98AlT94rMa
hYjjj3dVzp4n1nCrsygk2phnm55VKLrogkRlPq7oym/WcJrk4d+XyD88VvZjRDdcFWtA67eXN4tz
8DWsdVZw+Bx9Ve+XebVQ0u1I5v82NP8PD5XgH37Jefsnq/rtocbKMmFcDHU2zUDTGD8j9EtRH2Bk
VwXxVF40Xod/+v98h6RxlLE44LAJi36L5bxw26ZpWSScHc9OqS3lT8E2uxe7263v/36pf/gSaFzx
mVMopp37u4JqXkK6AOUqM3T0sALs1U/bPf7x/7kIlWjqHIyC/Z4OWzbewWE3ywwB9HYolWVlaov3
v5ygf6wLyiccY/T9qNmcha6/rn9N8kZzse4yZsuHh5aye2ZN43YqjR28/PsN/bFBst6BsxN68H17
5Gu/XkqNajyLq4es7nz3KUeZhSn4bhhyzTCotOKMk3uL4IJu/dB8rbcldv+yRGih/vHqyJ+QShIg
n5UgDNP/+iNI5xqGPpvhYHyoiGMidrd12vu13aeiSQPpTXgdB5Xc2zMpZZzqFod/AEVNatO6y4dD
XFm2tD/v0jXlt6o548cvtzbqxXMZKioUL7lpalVfhGKdxA8la5FHqaisHCpn1ayqqQ/WVoCKTUuj
1sHCypt2b32a43p0n1bdw0pMz7zr8/+/3Af3bQhLOf+0Z6vfXnZnD9xPowxH+WNovHlJncVU9qEW
XTXUSW3Ptbxa+rq6ssIaO+QlxIv7VZdqpkGulmKsw6PjVQr8h92sW4yxN5y+W6s9uyXUbtlGz5R3
HO8aD+jJ+hFPzD59aUgIXYgbjEXZKuXJyDBbW1Evih/f6fwKnIecUzq3avtsGxEwLtnNdZ5nkiZ5
k9Zmjscv2nPH+m7s4HNctAAZKBByL53/NuAV7WLiPGw69C/GYS8gDcxrrcWctlYbe+HFWE5iO80S
qVUyEfPr8mCbKmKYVsZDjDO76XMr68rcNY/dstvqRwvHyKlOM06BL8NEOrtm7dj14hN62S7/NFcY
7h+GxcbYu/TXiZ8aoCx5tWEKMNTq7sCoPvdBj6Y1LrCOOOCvO8DmCP22foC50fPxC1cs8YsPLGL6
2i9jWy5YlXtq+Tx1NUVXnLDrdgSCAvLEvihdZ9aPQaXnhiyi2JeBfmWN2X+dtEBb9pdAh23xpfKj
dRBHHAS2tcUne13O1sJLv64JYzOR97BtkCS2ZG6LzQCZp5tHjF2ZQHcvIyx1i7xL9fH8vBt3y/XZ
6HkXD9HkFu27x4ntFKkUIipgqcIixsG9Xi1/+dwFpeV/OPvuYTGsHNzyQaUVawjDBXTPaE+pWYZu
nLMi7raCy/Mhx091biSa9QU74f0EYlept8hvrLoBxFOWhrOlXcLtK3vl6ljJvHjNfj8sETLIk5hi
M7lYe6vRL9KmmN1lTKpod/KPaVSOz1LOg4mxBWGMbb1GntknZtY9jW93ivH3YN76Mt7tq83BZPoL
KNGl+OzG+ayemG4FI+PHudhSxiLOFrSgalS2dpWxbiWWTgz8nzF/z61APTJn3RJw8XEbwhtj6sB7
nuto2Y+gldiBUmR3U4ndfN7ZhbgYDJSXIlGDZ8yb8iQf6lFaBpsGoEXWjkRE1UKN1rU7OrKP03ML
PLZwrBfYkh+sMqIMmOwO1B/nGlxviROyvcpl/+GXgi5WlpcTKqDE7ozVeUckQipiYs4Wu4EChMP2
9obCUtQ4Su/cx43jFOLMAKlHZMnwCaKi+eYPo+6rNCys3XoMyh7zBKZ2TB7XWF8jkVkSNlh/eZe1
qUuICE6BrXl61kNM01Vot4M3f2o6y2/Hy3Fuy345jfAgiildSQrCIOvdIPdvlFsHcsG7qCpVeQl4
c6nRSNvxDPUGDxtYuZ4Q4EqqZYt653J3JdvXlxxaz7I8qsYdmhhIThxu9pcx78h9iO4i363PPUkR
3up51/o6QjQ0OYe+2PH332Kz2IdpMtgCZbHY6vFe1oMZLgb8PMCF2XLuGqhhvrPFPyLp0PM4zrUJ
fs59tYXXttVM1lewq1P3JEMm8lH9IVZCeMggaffDcdmTE2clWkg3DXjm2gpwLnwyJMjLszV3Y3tq
2yJwrjERV1PK9mV9D2eJwVG1mP5yzPf2hD8/hL9hGwo7CYqtuA1yp7yLmTw4Om3cwM5ae/o9Mown
/ymq8II+UG4atZPQ9O7Ku6Bf4Zcx5Dp44hU+h+nfuafKfZ2DeqIssAgRn/hZtBzssllMig6hdU/I
ra32ejIq97NgI0xPmzp2hld3cSJhJULKob8RfhO3j05TtcONzQmc3w9epQ1E3rl/3T3blM+Fiof8
HZZDJB/qRkThwzxYe/yKFmjojlMnKtgLdr+aE7GqmZNVK0Sjh0HI/KOLJ3u8R7ZayaMuKh1/Z8l2
rDkM44fqYQwcpX7EuVcDBxIjz+EAdmd0PypvpTqdiG50WNWsEUs/+Di3l69C4Rr9WZl92K9KUXuM
9ns6b5vnvIhmS1142xRM4dHyx0LbF5pEIdfpvkEz+blGZrM+1sYb1JaUs+0tIp1m4TnfnVFr2GGl
UjrYAbpZ69SmOCEVhU7iuKx8ZjW68qxKHUt3wEs/MGpQH+EiLatNumiYmJYtC2eOvw1ebfXPYeXJ
ioihY6GXCcqwPXDSpjOujzIF0sKs2EgjPZ6iaG2ZQafvMdxW+MS7CUIZLIOiTrOfIz2Yljcgo8GY
MENVAZSo7cZOG3QgaCztTtBI0l2FrMhqKi961gWN0+d8E/IHtF187gevXRuqwb39bAsqZtBMbOGm
4QBK6X1a9ugRgRcndiytUj8EatMXBd9XftOUbqlSdp/hNbJp/HLArs3bhKjnsTVd/SOo/Fle9B2Y
gH7bggcGTwtwDBwLb0Vkj5o5xym4UttQLp+JFCJK0qUfy9OwY24BjWfO54MV5h7W1V08+hf7ZCFr
Qe4rnzs75GWZXVyOo7FsuFh5Cai3x/EgRYiHHYE/tG19rAM/vyG7MTLpAfZ9gylTgRqZncE79OW0
IcGeZ3kYB7s5BpGxvaNnqeJE8oFrSG+a3kLUlg9l1kvVWemKaBwsEPHKaeM+3ly0mC2MEs4YmOKA
1ThQW5yBVlStc2pGYGGXsKhCg2F/hHYMt7i4wEFIb5C/jJj0VYHthUnqWoUXjRyhtDANE9mZJTiG
QOVwqXTpnAbNh73kXjraXSAyVzvaRmRXlI9sd87L5HZqTRwTT1+8Oiy++IXOf5Z0dh7sEfsTnogQ
1rGsOvpIVjhafA9dHUPTjiaCVYxj+uCmz6VuHqAsqOnkeFPdX4K3wj1/caFPf2mYNB8ybwhFldT+
tNEG6liawRRL75CbyOrSmr+5O78HKuGmgRAw57kDqtrBfwxKELEIukQjOUTqUK5JoBbnW7yBTyvc
btcZyuaKe7D07J4qsQ9Mle9V/bXj1VRptbXi6DL5DeQFI4Mj5cNeIfuTjZOS7Mhj7bX8T8qwxOBF
AxQzcWHwPo9NXecXXpFvsFiIVJBg1FHcpWde+l3TAlA7hk6Np008LcF8dLvJoqUf7w1Y9H0CEVSu
KHuBM9hA5ehQW3CgF9k/buEk/c+yKWo73QJRz4nUIdCPBmiZvvVBQjFqXbhxkapiC+2s4332nwb4
RxddUUv/snMhX/BHwiO6DBf4OS6TQSA7w5nNbAK02R6VXMWdg7Sq+26DV0+g2xovGQK9FFlZDPyz
bhPGzWGNVyK+IKz8AqW4Cq/jtg69EzFuJMCwxar5aHZXbx8Bxiuvsu05T+qyqtxMTXE8HsGIWdyL
PamUaMnDkXtD7nGV69F/dnwzRVcKOg0Gfe5aAIssFKgvlPfXes0JLtdtI8hb9z52MqAN0DAxnoqx
XSx1dQ923vk6QeSBKdNBD5ktt5jZDGNw6Cpf2RhhxXlfRscyXwUUVbiSq1fZj84yY1ngI3GQr804
rNTGmmleFBhEbYDlKM3JF+SVJe5L4tqnfRFYu0CIr647gEOAUnH+JuBvuqbIiqKM3AtelQ/GYim3
iaWq4seVcZP6kOtqzpOCHnV5UW1iCOB2FBuIHcaYwmM+55SDd5HLMik7bb96mzgLopjmrI8UIadD
7K6oQXNd5ieAORY+RH5RyJMgnu5fytrdkj4KmwrcycLeRWcjbGSyMSIpL0bmXe+pvTltRv9otS+H
cLaZEBPkLHxfAaQyqC+Wri+UF439NbEKWVvDa6mx94v5dyBP+lM2aY9xeAZYyhfa+vLDsffiR9l3
2w/sX8pvW9G0N8pHm3d0ydLv93ppnlQuWkBRLKjXxVXWdLIaVz2NjbDYM6W9u8dQBy1BgZXHIvMJ
KNxTYGu7uXRbOT3RZ/eLPSXfJ3vbZ+U+jszYmQMTSH1W5nXAWSA4tVJkvPhj5a0XVQSDigR1bd3g
nq485hQ7w0zxEY2+NR5FOIb6S63iqLmcvYZweF6t8LC3K+dQMlUAag89fnVVEoAnfqsLJucTRGuW
fKoXs4FOkkPuntiKu1tEFDkjvu4eMHazxEHi7TVeAQgp4p8W5Kif1izin5Pnk9mudQ7TarEWn6Zl
NHGeIbCDMOXZ0jmAEYt6dC9nw0hty+Hbtm1MuhSlK5tkinf3nWYJOdAMOZ4QWYxfIDp136Uywr1y
mU4/2VYQAYAKonHAi4Mq8JHJlaaHnpujPSnLwX5eu3zlc+n2AuZOv30Kdi//FoPzgq3jLA+xiLfm
1BPxIJ+cgd4moaTpdKjqGsCdJwFcxbaO8qRcKnMLKkpbx9bb9PcQS9IGAJCZ32sYgBKnF+UGWa6d
8NRa42pRuCn2b5PlrYzK95HSF2szud+3zVtCZnpM961n89gPIUy4W6d2rJ/OIrdPq6AOfnSHKfi2
Fm39VPq4ZDDS2E5XS1AQIvk0U9bEoPFZL1pEuCYbtkr+1IMlvqtJ15C1dmM+V92MLcvU7W15V1eD
R9tUrurDbqfRpJuJm+ZghNe2KDfb5VpI3Y8kCGb4WQRe/tW4ffGwcITfB205v5WzH8lk5am9h8M8
XmsJmy0DsmQxmBRzWqZtI4gD27Y8j+16kMJI8UwLi6Asl0/xSBqe1LqZyapMeU4TIr+6tx2p1bGH
3EVF3sbR6LhOZl2Seqj88ETn0n4L5sYP8CeZxJ03+nzuDmOXIYUqcnhwwpov2Qt1SFaKkiCi2yRM
fNhczQhHo3V3tdPz9Y6bQ2J/cIaZtufszfMprHnWSTzLOUi7xYFatUwhiyxfPe8uH6LyGeVF+7RB
byPDjKwFuGIfD1aS48AQJDKI9GPTghteu7i9BeUzFVe6FK53iCGFNsdRy2hOm+XcUbFyu7i0h7Cd
j1rH8RNneldlq1+pa9Dn63w5dm3wtVtdcatrsftHOyrLl4KAdbkKizF+LOPcaGYfG2YMqLH4eWrK
YThEtg6bi8H2VJ0WXu/9iAZXIwJSeXsNRWt/9raln9PRnwKF5ZERW2J4MydJK3I7rmu5v+aFNvqG
3cKXx9hpnIP0onlLByQThLN9QXKXc/M8HRObV5Ju98lv3OJzMzLom1Tz4DtJIYgBMqcx1s+2quU1
437nLZzqVXAc1wo2OFM08304mxXzXrwdeAD7FqQ7Y1l3+Lq5Oi37PVDJGolgOBSE7X4qWs+69NeN
24wZgsALUm5hmPA9e+90+PIvVu9NLx5y+q+0Ccx10S61hq/Uxi/RtnY/qAS29+PSy++1v7uXHbc5
pnTJSX81XSLcMtD8o4Pb4vzSVVMbcd3FsKJEPm+H3HLhGtoglnmy7BnUQRx/emwx9yDZd1BFsHuG
w/1KlgrUMB9r+7o3wv+6msm/DYN6/NZWjffihrTQkslr5+/NhPNUolvqn+kku0Cy7dWtk4zLFH2j
w0yQvJRxcbP7g4bKw0O8BeZhgbIp9HLTLwVBimUvdmbysO0Y6xpEkBjyjjeBNOstqgKP3+30jIQg
3OhOXl/DljLrqEmBGCsl+d+rbjjlUmy3eXQGgwS0YudkKB0IllPZRcuBqMmo1INX9opMP793lmBb
E0l+tKeyOEdtg7d2FyrAkzBZ+yDs0sJlYP8qAh3/zVmN9xTsscfeLXYFc3SOXgAh2uYybormqZ/r
7n1GYn2LfURnjlVQxTrpcMF4tTSF1MThBGb4vxrsx3ZVHAF5iXUmW2wQPmhlhS+L25PKoSL2nst1
5ejYYD7KLBgh3V3NVu1etxNJMrGv2y0Z6ErxWkUQ2xJyhpyENPIwc5qIWm7kruYp6b12WBM+8eC7
gNVWHMA/Y35UkxGnbdE0d8oln6AORE/5BD26vhl3jBJOuYjty2hqwo9CeuoK/TpRTLsSYthzpCHB
iXDIkCHnW6ojEZVZBF6r41d4bFEec/O3Fc2m962dY7Cmc+cc/WAloldzvVepM47TmzVs8X2AuA+t
vcKSJGl82Y5pjP/jNa3Mzk9ovFWfC9nMfdrPymkxZV2JvSKMo9xkdgv5GdxuuKVy6909nT1b33hR
YWKOwrl6jHDihbHez1V4dKPFPvKO+53IjVFn6UziDXER4+4MvTtT5rf+dAODtd8uGrpET6HYxvIK
50gOx5KwukzYi8RFXFp6PYFQDMNs9COm1P2CTcajWHaV2+1+N83tEB92XTbXRpnRJwHzjZvEwkx3
1RZwqikQ7lXWLqO6qEIaRYcd5eGrn/f7tyHW1pDxDpubRc+OncXbxOJum1y+zKLpv8ey9Yo0IEJ5
p8lgbutwm8uMnFl9mrUR7b2FFcNcPMY9ReBMd3BpTZIv1fhmu0YSdlSLt3zycoB4MIajwXwHxWtN
iWpmvgIRzbwFi1CdzHByG/d0FgCc+eJj/B741agOwzjt29uWL/bniMbhhVmtkg9nX5fXTm7xu1w6
OMSRrdQz5uney9KJekw3V8g3q+LUTSwy7i+7qIGnD0HcHe0xYJXGwbK1BzEtcXTQS95XFyO1buDY
yrP3m6KNiVl20uLPgTdRXrS1gzOASwG7zaq+iXSCXWmnD1FUdw1lDld+bjTGCdin70okeiz12+zV
hKFOaKvwIFt+TNatA5fW0RBOmbUbfUvwDHNVmdYMqaSiVx2YzpeSmlo/fBNmDaLivd3PJQVjDcND
VIsoOjjY9RBsbIPZ0r3yFZWpcJmtVBi9dxwq/dinHT3tn44JLax/eQ+Vc+HHW/91yBecTgF4whSm
xkxaY0J3odIjgq6/mjxHtNh0ui7VIcz1qBKPfSlTte/+/QK1/ma1xKYyPW+kQsWObC8t9YiRfDnO
/XZ0HGIMFDAFMmDZS3CAcL7VYz0uIMuKfe0+2W5N3Gbq3ZLHnaqvlwaqCh5ki2og0Wbpqbg1MvyE
LZ0LKa8Plh8MxOsloRhi9VnAa+4zOYqSglUfF/erwRgnoVDSWKcV1e6W+RqHTurQcTSydBzvFqri
9EhTRZLbm07B9F7H9lulvYVtGt8z/rwimgaVa69Pzu7Fd73Usz4h16/vJ1XYTubjEfEAiHdb8PSe
cX1XwQbCr7LLhUjAmhxbHJeYktGzLGv4nHtdrHbadarabxuvIVXzOQYlvNHF14f+DMbNRLtv7XU1
RvbF2PfzmvT0/59KVtWMsqaNSmoVXge8sKv4oCq0Mmd099SQiAZ+cVoKQJoZ5sQ9rcy8ngvAczLK
02DJ9TdPtTOMX7LUS2qq7l0XbsHP0o29hX2rmAEKs4Ago7btbh2bvQCwO+bO+rT5QorEtgHO440B
15MmTBXKFK4rgm+DN5aOEF24+0aZFz1s82nDQ81P6dNuA9H+Ft3SJBq/5EjkLBr+lELws912qn72
TCOg2oZdpCaf0I/aFWdTa3vtd1FWO0VJL26ecjr0/UGGAuixID+4j3VN5MR00VgmljXt1JlN21zm
rsNc76xpyyQ+zgwqC4lcx3Shxyd5k7BpD6H2/DH16977HI82ebXN0OUjLR+bEsZgLwRCy9JAVI3o
SZlw7u+XipA3w5O7uZQNmGFYyNA0sxWe6XcYhlZLvLf1N3UjW/vSmXPxNO6ee+au7zLx5zymwmqp
cTxIun23e+dTACsLf/7ynyZDEsPJ/XCWUd8Jlc/PIu+G9hCPQ/3huw3Hab/q/fsGEPnONar8GDos
PEgO3PyuN+oMrgWT+ry2Hp69K9Wni9DpnPd8YcvjVllj9EX3JVu0Gr+GSlCY3/cVx60lKltGkrFy
wa+t9g+cc94dHbTpkVR171O38M0rImnxVdGZ4CCLSz0l7WKL+hbHUvpJBYzwz72JSoPefwd90IMD
/BgtPFuI1oMPgZGjlZKMRp8cZ6up9I56+iK0JLIu58W6bevzTqPLMn9QHJ9zus32ek1zhOlbhMyh
SPJqsoNb7e9eQGtGtg/aNsS7XFLdOVoEWBuunHdRuLJZjWFgPQ6RqofrKQ8dTYNJrn5WgNYFdO9j
A3OxDB5WWT4OK34228r85AmdNytCzSbtKac+21tJsbRZyLYS36PsUWBN4l9wCILNljKnEe7ssnto
zk4Dx1g55oZtz1WkH4T3SRCJ7mcupAe5XZewY6PV7R5rHU9bSr+8mo6xpzB9cXRlP4yEIFYaoPK5
nwj/R7aDqKT5xPjIwmS8tkC6loXGAT6X/Zo07HWMJ62gSi89JgI/Ir+uvUTaiydTFol5XZdaPBV2
DZTRmHH8ppqcau0KTA6qsl77+wB70veRk+eOSrN9j2dv59yDrZ5ySnayAb9x7hDrWtnjS07lzzrV
rlnupWVP8joPIOomA59XcGQYkf5fLc6mx2e/4YOcJmJ5N6riCjXPJKoUiW35XTXUZhmiHElo4b42
tIn6prx3mIZdDuO8jocin2jxa6R8PF/jEFSMrRU8NHbTDDzqglihQw363WpoTB8U1FQ0qLVmxUad
Ff6cXcs8emZZp+s+Cjhy4OxONoxnX3+jDh566YQI+RRgfVteVh7y+PMxhydm33cu4R8Y5JawvHBy
YMjh/lrr1X4zAHbtZHUacc3Qe/cRhBuFZ4yeMVytaQG/gN9ew6S1JD18vwiHSzkJ/mU5rgMhrRe2
fjo0kf+TvodPtwMVwblZLJm5Ut5EmoVxvPVO7YSyuGJTW9OG9qFzY0ZpfWmFNzgHeM5+lW4VoHjq
yDnNeNDgdZ3hJdc9NptrvmuUXG/cEJQWko1WHUKmQ4LUG9ZpPm34p19R8LG2pGMJfSZaUm1WuLmw
0i7ahXsy9uy+Wb6qnlGpll8XarNv2Hna5Yk+tXwe6sr/GPeu1AlBj0XNn97c974bvFsdR8M2Hnyw
3e8Ix/sdXm+NCQA0Cq85g8y3FwW+y79ySpWPGej6mYXMYOdPvkc9UD0c6BNXa2sI8VDeDIegEWV/
mMbKu55wm6DdpJX3kbuSSoDdRXlWjluwHcNqR01YLb4lyBg6MRW3hV9L7pnOgEg169Ucu2Vx21Ty
7q6U3Vn0khnI/Gj6bX7o1U5QK/Ip91NDudo9+MrXddpbrWtd73kLIhxjIv9NOJqOkCoiZz7WJLCP
YSPsPo19IcxlNZbOE3JYnAEsuyQ2CDs8XLrZpjpTnOOApMjz/q5Vbt+yuW/qsxhpj3FKQ/xIdrsP
H6wpWIvjJmb5NeyJjtJKUaxOWlH4nGdO2z/Ng/Z/MHNBfUY1Sxcm46wYvnj1cDK0b11jnP2mGb1K
JG6TU21aCz+8Q6vbN1nEObzTao8GNiXhL4zXrbhDHAsALu0pb4ewvnbYPqg8l8NsH2BVVk91UxjK
Pf4mqkOHLsmjnOdQVu7nYE8ds6Aetpu9eWauK5CJxM+i4M/HPQuUs88JRyQ9joWT5mPCRNfL6PjY
V8Em8wYPyzi4CppIaAr6m/5c8iif+31nyFjXcdWlomHvS9fSKbEcVt3QHykJFfdTefbnaLfAfhZW
ubww78Hnp5YcAYqRvZ6y0osmLy1EjxTDyyPncqr5/r6hE2CD9EJFo8sBGk82txg+TuWMfWJXlBgw
N0EciW/iRBJbBcMMG0ja7qmd8X3jNAjzg6dJIhKvMfFRrbOob3yz5UESaUtXSbHiTASnnYLqRWQC
/6P3h/JFsaWUPIRwuexsQqIsQgPlPe5Nu9wYz+qqG6Kz4GbrrVCd/FXBqPZ9iaiGyIFqjW2v9pjJ
1REUYPaCxVP6fve2moUbGdyqeJAkXS+anIARH9FhcLBHff6liYreME25h2FK4Z82AK3e8brvCVOO
kpp6k7a9GRfGZ93xk71s3btohV9dayfwL5i+Xt6DtfUPllMuwydK9/S8ZoYiDZvSEPyMV1n9MPRW
P1qqr89eHyCd+D/OzmQ3bqTZwk9EgGRy3JKsQbJmy7LkDSEPzXme+fT3o/+NiyoUoQs3etNoZ2Uy
MjKGc074JYo+rkgCore2IjT3or7U7lvgHiDE6MGio9RPIy2HXkvcSUWGHNHNoX434wIn2IVUy3lJ
WrN24yRq+BSDiem3VslI8zxstBcb6NF7mCrji1yZVudkaj6+54hEK14c9tIj8cQMQqXix5tW9k3T
uvolGQvZdvDVSgwHCtwJyDGtJmiZgjJC8sjIZ3K3uWmdCAEYSg0oyFPmKs3acpRu1N51pdW+Cdns
HjWJBNVprL75pcpBTjxCElR6Pm3Nq4wNEtL5nfgSEZIabhr1TQFmBd1qxD4FwrR9CciCq5+VB97C
8KepDXqLvPQ0C3SeqsjwNEk3I8/nABUXWK7JXfWxAzdSRQRsGc0w+uclgC1n8cmQVvjAmlMzVuom
tyh30pFLyhcEptLfydjXBSj8Ob3PUyLP3dQHJW0t2ruZZ8e9Nu7HmLZ2NRpZ5U5morEzH5bobvZ5
YOiNW+OPMpGTdxICeNxRJs3PqjLJsFakanjWgil+UqdeoWikDHTheD6K0gWvQWc6tdrivm/96i7T
VPGtzsn0Hyk7Cc2tQF79mGDWvQXFlH1tjIQQGwR4DCYs8sVLqE8FDPwpEncSbe7wWORB9R72xYJA
JAdJnAEZt/bQyXkiOX1n815IUxfTTqKZ+GwYgFriEJlLZ6jy9k8P4eKHQQoaEG8I7qcgSCCaoMdl
7wpjiFq3aubgm9IqgIlKOjrLVI2QdoVeDJxzlCE/7XSdqjyOYhgfM4aTlZQutfgdRB1JyNT2v0eQ
xZkTNosVN40WFce5TPLXgoYwBm2nY+RKFAZkh95BaDsUnShFzUYS3oZtmZturak17/DA/7SvQq0L
Ge8RUhxPZWlKj1rmAxxqgrF9DBofiEW8AO0dTRvCCTxaJ72Sm6f3QqfUzcnH0n1Zt8EDdBrEc30l
165UpaUGXC8QJS6criMQmRSd5ZkU1V4oKpZvcjCo+s6UU+qyfR0pd2Am82WytkrhinzNoCsdK+bk
4mcBbxB65Y9Tx4gYT6oEHzxsaSV7XAFYHgGIvVcpFOXoiXCSj4NE+x0fHozvVqn7zzpRDOdkSN1P
Rcx0+SHER4yZUfSJRF0awhfFj3T/GknW4T6vUIzZcxVwbEDzeCsLnVnIdGD7KiByFzX1pqw0eCqm
or6RNHyLY7ZBm3htqlWzIxmTfw/fon/qVav92WutVh8VNEO+5CmteCK3wqctqenv1PEG3J9ZB8dC
wLCnFhsVB3moQPaMmlR+YasN0AZTDUN3QmvsT4T9sAIa7vtGzoz/Si1MjZ1U9/n74h7I0uh5oOVN
JHFl+mOGrCH90rfKGhT4DqEIcl4oyaI8Q43iLq0hFwCPMfy72UyZ6DdTiAOLEM5F79l+EZSERFp0
Pes5FezSB6dOAQP0x76SpuQusQsez6zKBhXzqcV1otNzQvNGLlJyKCN5ktsx/jUUs/kjBA8OIDMU
8vdmrkiK9BTVHW0MQdsEqgzHMOhkn7Dc6MV3rDC+AYr/a/SbtHJFXhLtmRHxuTlbKoqQeSofY7UE
zzTONDlx2HEV7mKLkN3pJTJRJ6ZdB9jIHtQrQDmhtUPpjtlMRi6J9xwwHN5K8AzHeS8fw6biSlD4
tx8atRQPJRXo3PMHMbxVKq8mxqcNP9WccUNOnMTGl74B++XkdhG9DBPtMmpSg34LB3vAwgFXhrsO
YF+NNlSpkc2bCV0Mo1bkaz5cDVYjGaXnxB4DgGwLALHQmTh06Ks+wuH6+VsNifR1EE1xl8vRKI5x
Wsr7XBpb7YBzrRLXbIs21EBNUBJkHBD1hLS/TnL6n8rSSQRTZzkmjNL+ONp6Rr8hi4wGD6RS7GVQ
CkQHtPJpb/ci4T7xEfwaHFOrGzQ+eus2GSImmjWC8vgtpDKqB/mYGCazZWrwuZQlqFbwboTtri/N
VOyZFERJO+5E/VrE6vBnyHmDUOSi4+zF7VR9NW1FSm8A+kZfYrxF5prDklXRY+ZHAJeJAsck9npF
h1T6AmuRNrY5D/G7FmrDH3p8rFonTWJ71K1S677WMgrCTDicyQfQv6Xrmlt6/R0eXKl/CfUi+gbo
oG0JuPqyAzITSWBGRqgsiVuXILCOASW15gY6bXPbAzTvXIty13xkQmIZhff0Wkf1GYTF/JPAqwcP
P5qa37y0QQIVZFcjwWVeSbTy31H5Hl7HQIzdgZ68VXg2WTEYi05CHZL8muJ2YM7Sm40kGrJdlmHf
hV1ih6DBQovguii+NrTxAVbJkfxTAh6Re3OU6P4OcIgNNIrUNPO0BowQne7lAmjdhFihmlt95Vq8
KQYRtgnSjE6f/dwWlfU4d2KQaVbObBOGcnUAaTvczn0zU36b8QwejZHuKQA03dEfUpKKmqaVvETI
IwivK4oa1R9QgASZSTZRK250XE6tJCT9FsAQBchY27bgUqQwocUgYTb0b5FxTMrZ9I8VteUIkSIC
XLeQVVqGtOByY4/sWIk2E1Jq1p7KfcLbJFRacxowcjTj6pl0Oa97laaVkIKvBI9DvwtRUL1GTEah
wiLnkkRy3GC+wyijqlDF2eQ7yYR7p49IwecKVXCSaQAnJtiuOVbe9URN4A/nyGiittono5eJXvsd
zjk+UIqYRuNIIqNGa8dggJ0OZ/1Up1X6DWCiKHdk9eNLH4RZeCUReNPbiErxaAYqClujUmKRrZG3
Cl1DRbkdCG7eq7i3viIXbAM+YlqRv0vtGUrnLNT2rrYi9UdYqKbuxfEoX816UJT3tV3Uj8OU6zLY
DQsEe7GE9pkvktrV5A5UGBG5BPM6N5rveZiS58bIguLkAXH6HpVx7RF3QA8JjhmQXJGnkgT4Teoe
cFNz74o4AeNYxigaDdXfd0Br7d4p5KK9xTXSJwZH5L/CxEiPE8qqowfggfYgMJ/qbYIf13gVgLfq
mrkp8n/BmFviIEvU+FzKBApPiWwwQRLnIlk7ZRCknwiPt7+zQG0GAuokeEFjt3+cwrrnhSmN4L1q
p+m/wARmt09qO/lp80jXO4OLRSeiiq0KCZrYBBc6EXK6WDzNbi2UuDewGAj8SL2TX9To8/eiNKPB
UZCGf6GLS41maNrptigG+x3tF9A8dIz1ii7AHANZFpL1O42z+WdEbsWulBRMW5eZvebGUay3SztP
7105MtMfEdquDO5RZuj2GpU6up7RwuloehuwaF7MGeATWebjB7TtrpthUltHNtVB5x5oUgjKKA7q
nVXawK55WxipZAXaHLg0ZKs7Jo/Jk2fKhnyjBznDBiJlSIsD8WPyvSrwygRxQI86tcT1A3jMfgE3
jR/gtbbgDCM1k3Ygwv2HFv8UuoT5CmlaVHRfVbDi30p6N8+6QR9B43W8yYpUPMWp0PLHKh46pHbs
qJ+OqtWPX5uwaZBBnWuBDFCZtv5hKkT81JWiofI0TJBWJnmm2kjsgmjqrFqJtSNLkoxdpBWki2NT
GbWnttyaXdBGI/7RHur8KtdGtYOOO2iWTW1Vxz/oouU/h9B5fpXRXEouWmsFigaxMsU/rQLgxAGJ
jN6/7clxAHQxqf5pBDf3RyM14FMri5hLHlBr97UQONkEAgZ4QyunP4d69J99Iv3fiEItZdZpHDQc
ATHgDiqOeIMPAtIjgx70VkUjD3ndKvahSoeELisMoew4gu98IlcpGWwcqw3weR1y0KDMleI2KUxE
J1HVNAVhQpHE831oMsSRpvlAbZpoU4cV8CWugd95ESMmLZoHHc8T4Brxok5V9HO0QPa6aWoS5cL+
qyu3ki3/IY81cEZE/gS5tF3DZF+IzPgqZSpAng7RkIdGUtrZrSy/Gxzob6CZSlMunhMzmn5YnaF8
NWhoyTvFn2XJC22b5gSzoYLITeqM0DSVRP6oWK31xPTG4k2WGh3AUlEEqos/pHzIdLj8BkqalMNr
rsU7evIAPoHjZlc1xKt+p6D73rr8HvnZh/N8Pc9DAUaEAurvJomCN5VqGojaaswiOrGYmKOKTJpA
CvYL7hKAG+AAIPDf/XwKNQ9E0kwb3rTKAwh7/k8Btq7g3aP7RnAMJN/pBDppu6Buzbs21qURV50q
OrW/OH6tyyR6tv3EfqBtSMVl8P1ZWgpcY+FYhgS1ZYw0wv0Jz/ZO0ECqoYKydNoCsoMDscr/aYSU
KvaNXcWaN4GFsMF5tdO1NhsZWhfy8sLEcpVGO60PKcumIDrETsks837JO3WcSjdfNUUT1K7f9dT2
0G9Sb5p+1r4FCV7MQeAyYgIRacneqkvCGcSb6/8GCH83UZW1qtfXMv3yyIJVwEljkK7eVkHq9PMk
vUJA5BuPE5LoVjQrz2I0kWqpwF2qlMYI0ZwhKVSIN0luP7aJP+sOyXpI0OArChdCVqVvQyTmb37U
dwqA8KXOjBhc967FjajceaAO485MoPAXXcGJhhs1o4dsKgMJ+CxptTMJU7mFLlbfWXYA4NhUMiL7
QDNbhkXZ5TDi6WnPq81Eq3cek8HfAxTVgmOqNPajlIeoaNg2Hfsvoh/oZtAObzwft99AseCtv1Jj
zZacpmWWcpvXErloS9t9R7Kax9AQ46J4VCcFWACYsQYSjS/T74Ij1+2qMZxKr5ZHRXOtGQq0O8pd
996LQRp2Q1cr8d4O7YQ7FdoGkRYA1Bn4XBDEnkJJMPo9BhRmdt0sKb2bFRDgCcymBMiFXanRNfpj
dnY79JH1oEdJWnmin1NoWgUYu3soPzS1O3gKHEYlst9KkivNfgpnf/SmkZLVPggJjD2FU6y9GSdO
bBHTpeJg01JSqAqp/lNUmcQSFaMvJICePUHIxF39k+YjA9UjeB9PRTuh8FIxBuCWgQjtK5hZjSZk
0Ri3lU7f2RXzVAIttsoYLUbNV0De4rkciUbKneIrQF5GKqkg8QZg2V4Kf+h34ZfTtyJV4nsNVLq8
AAapHVONNUlEi/I/y+9J/qjrUiukekjEFes0bFozlX8Q8Q2tS4qSE4L2tXWvlKJSDr5mzT8CaZBv
oZj28hfIZOL3oCtiKc6kwDOZJRRcURgOZ/qjcn4PuUAoYPhFF9JmZ8CBCwiIG2WOsfwYMvQgcQtN
5oP1sqw/d01NW7nqDNq7idzYV5MUtMNh4Ht/nXnBx6NGNeMqpnry2IqeGhIaZ90NgAheyQL0yR3R
Ac9FKjdF78wNRYyDFVU1BSwVNsFXapIpIUjRq+Cl8sR6NLICMCzPTXBfpSCJnZ5T/g5Cvb9fEj2g
OHIKH0ySiuYBnqT/KympILu9GMkwtNFKgYkwUuXNDicuc1CGkwk+K6VckcVmk+5Qw9N+pRTbUIZV
y/A51PKWzFe2qzd0hoyUIlue/gqUqgYF4SeUlGBzpyWY9Lx8VgoQADhZ8BeajuaxEzUMJfe4xdMP
ezLmnjhegAUZKNXqoHAIG8FJa+mTFsFlcOlCGT91qzYfeYMasS/8gD43plvv5DaoCfHrUpTu4p2n
vRpT3NnFY0sZW7dmgJGhld0vGNTJC8dqvCVyyRvjGNDRnnahplgV0nKVdNv0vJrHpCjElUVNRHUs
BOZJ4YuxVO4byIC/a1+e7w3Yoq0zAKzoju1M/e0B7pmPtqlkFpxNqOnFjilerXkzt0ZavpAXSC+S
TWGUNlApg883YqLcdiiVtzSfNZkYkPTolx3EveSQfoFR9BVIU4eyAjX+3WRqqE3Lxc51nISgNAbO
NqAIDwAomr6BLu2Zt2FDXdqLEi6PU3QTs2gvM64X3Yd/xQ0YHoD0J3INMiJnVCFX5O5UmXS7AvhD
Q1hTf0hd4TtdUnUHMxnGB0lKEXuV/IBP13ZemnTK4fLya8L3sjyzWqHjW8jY0gU75VrDYa1bYCuZ
A/WKdCgFytwdZVCCAnZneU+PwnZmXQu+1GMKLPjy4uupYgyYY3VVluk6CmPRTzldnTlhhk7rLncS
nyd3Vys+FyljLOAuIauIgDVRRQtgZtM/j8io4Ijukhy0CUEMBe/KaF83ftGae77+RSuJFQDPflVn
fI6g0PDDtDC9OLBVl1DppSIUxvHQC69ho+3SdtDR97KmQ55TAVCHAGj4RMkBPIm9cVJrCYC/P4sh
hovqrSI+KItVIx6600iJ8yyg3Ap3LgDYkVKNTJrCKLzLp7DWhlhWWxQ+zEXdFEzMSialHLScMe8g
QYADWz+1yBTA46BLERaO+viTQb/qhojOOTNEck8x9MUGFX0lfQFAsimShj48dED1wQBmQpirgMVt
5fEK9Jx9KHO424UwPjf+YRlxaIA0NhYLZH1lZYFWAQMR/AvtPoTwoFxR/o3Kb5nGW3BFJYjW9uWj
/bjR0/VW9jUZEsSUsoR4mMsDGe0w3U6s+wU8hgArXrVeZVXVk62nwf7yyh8tm5URn9ERNTaZR7X8
sn8kkZpJL5RIw7KZkCRfB2BbeXjL4pNaLX/PkyGBmA2MDIo4p6uwdCTsihstBqW91hfom5Up1zTl
h68meOsNu/l4L1Dfxn3QPaYhyNc8Xc7SbN/OJCy1bnnNWkrDLhXH75BrlOPl4/t4JzR0NkymkdPu
Qd93Od5/jg8qV12PEW+DX6nVFREMXCzow5ELwBNWck05d2Ps+tkVBUJMMOChJqzVCxUy7CrruPNl
KA2//IlCl93GSyWxDpMH1BqtDZ2RcxbC6AQLIoSF/NNaXXxgIoRG5xZvXHfkK/ZcNqVXmk2f/z9M
kRFEaMIrmsZXW51lBJiciIKznCuzAuvc2mCOxmpjlXPnh1y5AniKKShg4k+/2GCC001CVmlBCBhQ
C+35GIdqvRupsdLBpxZ22UTOGaMt26AHCMvwZqsbZhS1HkzWYiJKbz8OOcIg7hgEprTrUoKaDU+y
FilabpotTJlT1FCNWI8pKewuJQaGeVwrQfYe0dADH5oAXZnLG6vJl5HEUtu/XN7iGffFw4AImYKv
ZPCbenqms2/NQgck6qApAKNTMf1DM1FvFVm8r1LfogohtIMmADxubPfM10QElm4zmkw4F20VqPRq
VIRWxU1v/M56UyFex7zFSn9kWFm3D+BH7y5v9cxtWAIyRrMIhSdp7VqawW7B2KX0soCHejrKlvtO
EltTyc98RVNF0c1QUClC+nm1LeRqgjhf7pyvJsoI6j1p4oNoGkXeK7kMGjmK5eleAf8bbji0syvz
EEBhY1ggeumnn9IH9z+2TANzYqsjj4YM43t+w92gSNIoP/HtgF0HqJz+xsJnrgnryUQXiF2Db1t+
2D+etIbybsIw5WCTcrxucrnfoQQrPdpUUDY82pk9Iv8nGGDCVVnGhZ8uVaWyOg96Bjsf7p8n1UDL
Rr2GeBvRQHosgSm/Joq9pVd8ZoP2og3P/CCdCoq8+qYQptFg7rkkkYKAjlwDR4La4h8CGZbCp43U
BvNhM2WDsTeIYJ5uMIZ0Tj2JDfoIAnl2C45pqPQtvbePV2GZuCAzZFVH8c1YSwLKvcUUj4o5MBIC
AvfJkIDnC+N+IxQ7s8qijccfvCcS+iv32cFXyXLdphltghEtlVwHrRMan77WRNFcORUNRVVG/ez0
xEY57EfCd0AWgEay+xpxncIraqndul9ntoNjVlCzl3nksITThegoaUFO/dSZB5RJo0ytXQCLG4rD
H73i35Gi6GUxIp7wZ7UblYBlGHOKnGw3ucZ5RtMuasB/lCOs/x0M63J6+6zJIcbLsEYg6voyWmXl
NyJg3dQPiJiFKEnZQqvcl9M4epdXObMx08IvajKPm0Ged3p6A/qtQZ1UpOJ2RcswDc0bhsk0e8vs
Qrccg63hPOfXIwVgkCnx3VoVv1flzjSp6wBBkBr6f4wTpbvqBzBtYjkuHruxFr8ub/GMgbBFxpjx
yqD5/yH1Rh8f1goHOYV5BHO3oLtQtPPn7R1NHgpjuli8rr0S+bYbA447pAOnS2X/wRohPDVxMm1M
r/wYF1CK0nlKTN5KKPGru+sbIXJTi3ymYLQdSG1UWWDNDF+B7NsHe7Dg4CbBSAuvabPD5WM88+UI
t9AL1JlVqFBLObWUPpKjqmJgiVMYWvAKBUh/hZqnNfu0QLbDMRIgRfvLS358VhhMwVEunRxez/Wj
HQ5qbg9M0XZ8kc8HHVTWj1SiI3kjqaTnDz4MXsUpqpB67uWFz5iMhaynxQW0uH9rrVnmXhLAojfo
9KhV3cW6ljlNWQ6fjmPZno3upQrhCsnv1ftVlCNcfgvgl51a+QFeo4/Im5SbXIU0zfQNAz1nOjzN
VAOXEwU0d/r9OsFILHCq5KXWGB3Q9gJbl0YSqvS+Gd+iRzjd6hTtDoLg+vnzx2lyjEwbsTAffTGt
fyIRM6J2HRg66H/ATA8Kmk+7Ak3FjRz1nIGaKjkxMaROqrqKmdF8KgWK8yCTjcR0GgALP8SIqif4
2+oIT6Q5/j92RSqN0C1pD676dFczcioFFEGsUyvKyIPlXhrAvBDJ2rDGsxsjy1+CD/5trXJ9lKmA
haLQgIKLD4eAycA0TJrCHtNjkuly8zTD/NmqhJ1ZdBmSQt7DYfKErx6GWQWmXM7wbCYmttGjgsI1
gYMv0LUJssy7fJQfIzmMgwxVJ0/lVRAr35INCSxbZHWgRLWQi9xoHqv0Fe6XWY0wxKdB3crq/s5F
Oa0HLyNTyKwszpXoYfX1xswOA4PWhGNz7bJd1Lfy7TCiIGZHbX70LVpHSlQ1hxBkJDMAJdpTTjCZ
NAQzNPI2TPeMv7ERPsGlCwPfvg4vwwFkJtOhCrA1dbBjkC4QvgCl+MunfH7P/yyzfIZ/7mFstGkv
+0y/8ed5NJy6W8S1GBWp6W4m7PZez0LpSh7or1kpirVlSisa4XKLqTyxvDGn6px98cX/N1gBz7C6
rQVicr6pseUA7LirgVb9I+oqARImB9d9Q452efPnjpjiN28JL+cy1O1075oxM5sCWUbH1EWF7hoM
InPKho1dnTNkk0HiCuL4gm+57PqfEwYZrKVjR56AhF715scBfcRKDd4ZvL0VCpzdEDnXolAOtlde
HSDqyAAEFAKOmiHinl+DCKRRE24EHGdXgVSC46H2gf8+3RC8Jr9UGZvKmOAgsvbIFGmdR6YFA/ry
9zl3cozv4Wml8E7xYRXG1wT3FqRWFpJaeS+BTPfMojcfSxjDX/8/SyH8bC+BNTPAT/eUNWPT2hIf
qRzb8t7y25AOpwWMFzTREH/7fyzGtCtKcITYyjoLR84mRB2agLenAbPvupbBlyDEvb5Ns/3lpc59
K0I0HkDkmHnhV/sCw6QZTUbpRgg9e0TKwrozrN7a8FXL37J2nIgkm0t5iBdircWcp70xRTN2lzfg
Jp0OrOgVznF4CalQ7csOts/lbZ2zDIp9QBRBK9HDWj1/ooU0nhm0ztDTyt14hh5XxwwJI64PNz7W
x71RLdEwCh4+KhnrvQ2aYqcNmOqFTV0fQr96LKz6GqiccZTrqN/Y2JnVLHSXGZ/AzJcFbnZqh0Mn
JKaN017XB8m4DjJbema0E9QdpZsfkOjzN+LNj/ZBZV1hcA5xhArTdXWXI9kAsC8VkNrpsb+VyjxR
c1OHp8uf6+wqTDnkGlPKoOd5uitJ6o1xRp0JRBsKrFof1HdAOLdmKp05uyUWotFCckDRefnv/zha
yvWwoyxw9Xk/9Q+K4i+QCVi/11o2GN/Vyk//+/S2MEGKTCpq9XR4VtsSRlpHQUhKgMIYwXqm/o5y
85MzqikskA9ouCUcOo/HOqRUJcQm8rknvSsEKroN2jFUl7XcBYoBQU3mm23c5o9fC7+uM36TnJIQ
c90QrPoSBk5vg+dLq+7GnGP/Vu4GMXzau0OpkE0ml5t4d9VaeXcrA+8DACRBGaMtdlmS/ZkXqFlt
xFtjsD5syBAKGbgpkyKrTC9fXSqUfmupkyEiKtUUvWWFVO6SNvx0fZ5VSE0JJ5ZhCWzo1PwAgoL2
NpEbrqHhVk6SW0jhDNOQiNu+K4HtxY0NiA6ePJcfpctqs092bp+L2yAjx4PQcTz9BSmZzkL4Bb1U
p2BlolqEN1qkZ599/3lOlhlbPMy8zLjG02Vk5OE7bSnjQQuzPFsMf3JAxsfLd2uJtU+eFCqey7iQ
pRduL/+cLlJHeVO3jfGjgyNcFtKjER0z2dwXiuow8YYAB9IX8xo2bPJDdWFZFbIRZV1tEQxafUOw
hKj1jsaPsbu2Q+sm63dq4bupEXvz/Hp5g+ulqB3LdB8YkkPFFQb0ynlE6ErMQENhBRtjcIfaie92
Q9Z/kdBb38kGPDUqe+Hu8qJrC/m7KD1+epoqIca6tBejOqQPxRg66Hckj/AD0t1sTZZ3eZX16/y/
VSxiXiGWwXqr+0YTOkAOmK2F0JwGQCXSUopFRcmFV74FmDiz2DIsBB4aHW9GZKy8fl0UjCnTFzRi
6LPWUFpPPGi8mGPrf9Lw2dfJUivD1w3fN+eKpeAmDpAYMv+AuMpnQ7ZlFSo/zMagroYnWfnFrlNC
kPeoM+Jk9MNA15hm22zuL3+jj5ZAdxYWBH6KahP1kdP7BeNgjnUDcqIflSVZbBOisJh+1vPS+TlZ
ZXWLSUjQBBhJHhEE9R10s97kRHm7vJOPBkA5AmlWhnMs3SZz9VXGVGrVYEZKjaFFxm9lRM8hhaC7
6EqYW6OS/pruv26JAIPFKBHQLaG/tJ5QN6CRoE09XSy66KjIEDNKkLXN5qaWsuoO8G2xb42uOyL+
qrpjFKtXqOSmG77xw7cjR2bmiQJ6y1o4nKsdZxUK61lovtoRDIAKmUV3NJKtaOrsIiA8OFM6Noa8
XgTZF2SEg7dkqjJ7JyqhX+fMqrMPn/p6CyJGIxGihcJCzD9Z+YouTUc7NMbBYRheCHK5tL6hmwKF
VIvDjRxvtaP/LUWUy6hWetiMMzw1eeGbUZIT3DpGBvm7YYNel0rK55zE31Vo/fzdDCMw10iEuSiQ
kcpDmDahigIbjOgbIc9bDbs1fO9/y9BdWIbvka7qq3NDN6enfyYBo+/1+hiP1XSDilx3p3eBfghJ
mGF2jTpETPhbQ8IQFYjSXXClo9vi8km3LvrqEv79OQatgOUKEhB/qEdauYqEHlIRxTSmTqMl6ZcR
OYN9BLdtYyD3X1zYP3fw71rA5FQMh+Y9sfHpd9S0DOnnie8YxvVzB7kH6SxxmP3kiGTxUS/qH100
/OgUxudo/tdc715HOtATUV/VJlfo0m/VKRZfufpBPOQWD7q9zMpdo4WgWMDKtZDIl5XaFn8y9F+T
67yhy/mAdmae7JNoztQnNOGiX3OEGvUGWunM4S9jbGWgSgAmEN87PRC/ntUO+c/eARqGhq9RFB74
4dKrwjj1Ll/XM3foZKnlp/yTY1XKpIbTYnZha0hXCQZxQzDaff6msorNHQXJtryFp6vU0Fr9POUO
dXMQ7lV7lPalitbU/2MvpFUKLUCaEMbKjmymLKRIr2FHRRz/gBXd3Em9ZDxdXuWccQD14EpQH6F3
u/I6AC6Css9gVSeREh8Y2RqaMEKUYBdoQXsjl6g6qF1ZXos+7r99fmneKFBlYD0+XhSo1bkyZFAL
BcW521HRh3fmIkhXUL31hwxVOaTTDOMB37+FDfxoJgDnybeAKxFM4xJOP6A00NqR6hj9DkurbuMk
L46h3Wx1Wz4erUUHkE8nWzIJ3rpeH8pVb8hlNjnQ8p5kQ3/vNevZn43rHgUXNFvbo6nVn4O14Hyo
SKqoBVBmVYHorp5F+EcDaXc+wTxFrODVLhEGP5aKiAwXidkyRLOxCWjCINEZv1z+nIulnLoZS+Hd
As9A+wVIzWppwDOQyRKWtgwA2WL0411RhtWOWUeQHdp6q/Kw/H0f19NohYBJBry6stxJmX0tUNHD
aQbkDtQxi7+nQeDvwVnHkBvN8ogW8db8v4++bGkHAlECVorlrKvlIbMGIUajr4igkeQmciF5idbY
+xJ9rQ1fdnYpcnZIoGgZ8mKfGilCbTPzGhGZQTlwUHlA5ETe+XaUZ3slnhXjc1EbU2Ys3moAFZjs
0qtfvdjSCHfa0mFg6CPaHVKNvlWZMDjtk0ayINVZAu8JSpHM8nRTtg/gbEaDCqG8zGp20xDGuZca
of4bbpiFFloZb80Z/nCOqyXX55hCALSYaOBC9Sw9RUv+xKbSelmV9hub++BW/sLwgTgQXdG3Nlbv
QjhPoYwkElqiU9VdoVWSuXCD8g27+LgKdQ268DQ6eVLRbj89QlRF+9isYCnbSaPvqrCfUWwy5sPl
D7W+XcQu3CruFVauWiiRnq4CM0th5hNIl8735afR7hmaFHRXkzB7hwFE41NfbLWHPizJiZG4LLDt
BbW9zvlSxRSjaCBSRE2teCP65bprF630oKCsdG9b7aJXN7W7yxtdPv+/boSimEqYtsAOWRSw5elG
03HoejlhEFS7j5zOHXbFQdyq3lZpY93JxGmcrrN6c4gWO6NKWaf0frzkHrM3nN/XD++XN/M3H7m0
G3G6m9FoQph/rKIeABQ4zPLYKXfIvHjMP3H1Ha0350vtXCOf70zfL6+9Tj4/7HAx3H+CL9LnVKuX
kVrSUXMHFxC888u8Na8/+66uT3K58P+sM6Y5ehA562iP/qGCVv8CoPna37CL9eu9XmX1vEDHj1Np
2c28ZzaIi3Cgm7vlxl3+kCetV1nuxD97EVGtaPHyvW6r3c/Eff6jH95fvm5Nzvw73PeSWazcLkDm
dFIilql2wE5d9AecF8Q272fX/IZ+59WGJSy2fGm5lcu1mViJ+2C5wf2J6KvzK3eu/3O/bgQcyhmH
8e/VXSfnWZM3JlKgy65QwHIpFrnMDHItz/DeD2+N9w2toK0PtuEu1gSo1hKlHS5r9h6JHRcs2n2f
nV/f7kLnofHeyQkcxDY3Hpat77cG1wtEOtR0+X6T+3PeywcmYu2afXgXXflOeuicje+3vPUXvp+6
8iKJBocSeuGyydDN+KM5KH66iLNtHOf6bV6Z/xqyo0mMIgrpXDoLot3pfagQRd1d94m5tactW1k5
DcuMGytfLpqlv3b+MUIruVQZdpYnSJFsNZz/1tkuHeDKecSWpOoIjv3vANN75jR45p4ZcO63yIu8
/yDd44hl57+tXf6NPy8tvPInQ5AxS6BiYfFVvW5eirvqWvz0Hyg3Irtdvk/P+XV0Lx705w2L2Tre
lYMJ2jEyisViBDaD8gL22R+J8lzfMd1yl+8Cz3Itdwuy/aHYsjaglaeZ1DxJm+Vi0IDcR0fFe87c
2fnjOyXHW+xVZ/MdP+cAaAgC4l/YcuC4Tz12k1hZLi8myxDincL9EJ5N5KC59pfMZYTfY/OAovWh
Pmg39tXGKZ/zq/+uvTpl9GSmlAYJsYo37IyXdB/uh/3kJfvmSj1u1czOfVL6CTQtANXRFF8lBDFC
1fFUl41To/4uK7BvkafSpj9dXnvx/Hh5a2tHQNhP3ZNihxCA/AEtnJ6q0UaqH6ba7EqiFXv0kVBV
VuqIGWvTvOFztJVzYymQnTT64SBZJrpYp0ullmqMas/kLB+W+pfCznPwwCLd8KHr01tW0ehgkQ0s
bNl1XUVjSjXzIJE7amHl3iM6aV7Xfdq48qRm93GZZd+gMikPnz5FKjikVQTtNEGNxX7+iSYKhBLq
pmRWIwMnyx26rPhUrc0ekatPt2xxcWH/eho2SA5H4eb/qDuTHbuxLT2/SiLnVJGbvVG3Boenj75V
SBMiFBFi35Obmxy5roceeG7AsP0Ghg0DBZSrnkH5Rv6ozPRVRN5KVc7KwIUulEcRh+dwc+/V/Ov/
EOLbjF+9eQ6g8bSz72pT4Jay9AO8L7o7zN/wUGrtysxuc0P2GL4Wbj2uqGx32gpvxOIyT6fw3u7L
vsJAQEp5aApHXKEmaWAMtUntrWodbtLvfy+/Cb7pudIbcwxKTejC6F29/mIsIBpl77pALA0pYY5o
eTSxG+JZG69VB+cVG2hbqnQL4VQ+tnQen6LOj7y1QXdw3qa16Xxvwv1tfLlcksn6oL2F1Ssco9eX
pGHSlECJVwGIhQyjYVOsgFEUHyj8Y0Yw1tI7TrXg2E2k+k5o+9uHzeSmIU+jHkyF3nxzOuHkqo0T
0yFB23sfG8Qbdz3mQxc4bn5PJfpX3mmZpHFow1NVQMvz+kNG3YK888WMnV7qIKVg1mldTSluofSp
Xn7/Jv/2uaaESc0L2wBmNfS3LfnI1VVRYWUVuFjhbPpWAXhqou+0T36T5HDbmKo0kWTSQOYIWD7x
N49YRHPCTOdBBqEWhysFUXSVFpG5YkEVx2SYq42bh/lG6Kl1Rjc/f7GLyfjODvbbR49rQHezTCsh
M3tbaZtmOUZVw9Pl4eXsbKIq1G6sTEcT6Pd44RywL8bK5Q9/u8s+xoAPUh+DSv3rz13YcWFWecig
fVfhgDNZ2bYoXHP/x98FcfPSLEBzwKTs63eJRklvakolNi/wPHFCwmUYmPYf/v4s3eSDGFTW6FV+
vcff3MNsMjO3RxgSJGNdnuVWZ6wTDfeZEffQdTGocPtHP9Wi2UBRSQeElWO9WTNi0rscFi3+8HMS
HdNKmw8hTJbvJAm/3VA8YTOzyYei5fYb0SFTv7T0Jq8L4MOWa13H/ybHpH2ve7a28Qp7xBlWdfIQ
at0vkqy/eVL/LnqpLn/e9ru/+1v+/lRh9rTIxt789e/OkqeWe/+5/9vlx/7fP3v9Q393IV/afmhf
fjh7rLsftkP5/NgnVfn2Z179Ct7plytZP/aPr/6yKfukn66Gl3a6fumGvP/6dlzz8i//tS/+8PL1
t9xO9cuffnyqhrJfflvEZf34y0uH5z/9CG71m7u+/P5fXjx/LPi5L//1yz//9O9/+vNP/+HL//ry
P77845d/+Ok//ebHXx67/k8/as47evOYWdBEQktJp5cQZHz5+pJpvKM7y7we4hS2saWtXVZtH//p
R0u8Y+UsgjeKZEwOmhSqeNSWl0z9HdoSn72A7h4KMiTPv34Pr+7dX+7lD+VQXFYJ/LI//bjEP385
2HmHRTmA6JzjnW2GOuDrZ3CsFjduPXWDqMvc8xja2JXswmbrySg5FiUSrlVt4VNL5zBBeed8rw/+
NbB8dQGU/nAZYItjroAg6E32OdZRUsaEpBzWhnaH4BTjnkFYvGupDrLFSLFmFodYtO+Sc7tYTDmV
1sIMQzmMQZWGsZ6ynfq+mJwPyEeY2Wtwxr4VeP3MO63OQdC2MKxgiHe7b275L1/lt1/dm9NhETLT
A1mGwh0eQeQrb07WxpkqVMgwix1nUsV+0hPD2XZJbZHxTcJ9mBox5FsahvBs+nAWyaEy8bs7meBx
fS9+f70fcC0cDyZRNTHaotN5qzzC45LtDPOEQNmAkFZROdAzcMBIeijWMgu+QBnBcDCASI7rLNbr
6jsb0pv6zNdvA701IhsCDTRdb0PEBvs2ht7YZ6tMjfPGl4NH0W4CWbjF+yz9lHq9jVOAlUK7yIq5
2padZKa89Qt4T6oukvhY2RVDPEKz8Y3L8e7INzkNLn+HR1XSnQgdbNh3DoevIrNXy8/BhpfHkgYP
WgxKY6/Xv5zTzDH6dCFcxiGm6XIu8XNTYAgzM5d4x2INlcZHPbSkdlkgOUFug5sanoerAWvs60zk
YwcqJcfz0sR/GHQ1HLH+/jtLbTkK31wmyw2RHLpouovOm6PS80Ej6uGMaE33M+wBOm+40dsqQ8+u
61Ggi6Y3glYALt+nsybicxyc43SnoroOVzhoN2rTza1hgsJoCGLw/BrFd5qR5rJVvL5G0joagot1
yBLlLkv0m4OWZS6mthKwvis7ai/yxqwhJ8Q9vfJhGp15bdcokgrpWwkYmMJrAsfL5dbSPOHuSxod
wyoaU+84V+HwqWPmaGvVmAee4I76CZ6ZVq0clbXXFWaI1BZMW2rrstE0rLm0MdQ3Ew5d1mZw0kJe
tKMd2rsWEXN4p4ZuvHMBC9srZnu7bu0MhffdSuESEb368OSXSODw7jK5XEYBXn94d85FOYFABW+V
gqMnpIrgQeg6yM1RLyJ84sMmF4DvLGxDJ6G/jz1pnrZ9G4VrWTnAGxqAv+53lrdrvs5MWdLsrGT1
i0qWFjE71uvravx+HDzo8CsLpqx7MKqxOYz9pFJgiVVTfkpFAVDGDZNyOMmL/lAmA3rFdDRhcvUw
zEodG0BDqvGAAayCl6Rtu7Rt7+E3j7eT6T9gmmYe8jAZ8aMpkAsGfVG7mw6TnFO/h0+VlLh4u6K8
SAxrwMJd9OUR0FK/w+U0BY/k6beQe5/LMiwD083vctB853ChEiAz05RuQI1RuNPHAq//EZKgCx7Q
6m/wFxm3bT59lo2DR1RdflR6O2VrQVZwMmptF26K2tL3oo1zMIZtcdJ6kFA9TcctvcEQBv5AFD9n
DFrhJ9hwvSxVJls7wKPxSksa+8yfctwb5ykKhDsMRxSw1zMjO7uIfAuigqpvDCe66eYal19WxD5X
KSBTldOk8EKENkXU1LsadtCj1uQGmZ8Zn4VFYqxFGzof2UqPndlaa3xd/P1UIVq2S1Ee1VLPk5Gb
gcyDcAJG2Y6w+c4jYb9vHGDvmavd4Ajk45ralwd846Kd0YMkLBK3XTdTPgQumrXruhJ3fthkF6J2
G0YFMQ2cNMDbbdHuCBlPYTK5Dy2AoY+ttJiPLmAGQvhN+1k/2oCM7KPvZMOLGprmucCH0Mad1zO7
bNflKr+Efak2uM4WN3XcY4fsq60+lC+mEk238RtFMq2yzmS4VXfmK81o0096a+Awr7C0tIN6DNPP
Xd+5zw1y2kvfGpz3mPR6LzV2s32gO6OEURtr52Toya7uzog7hFUMB8edy32MhfPK1ssT3SbsrbFP
lYHLfdhYSMLWMzJ/f50qpC2FEyVXI+6Uh2huwfpWRVHtxhTjUilTcCqug9vj7MudI8fqYHaes9aY
/d8J6cT35oRTRzmbJ2kUjhvfH61jlMU48mNMaO0GIDaHHhz3Hq9Nya5vy+qubuSTxAh/4KaV7SPi
gvaTGE3BAh0t3F4TUd7YvZ+ue5HbDml/NWUBIr340S+jaTeAlQKhDHjQ6+r+vYaSJ+AwZ4hJkKTl
Kw8iGTh3Jx0vPX/Q+wBrHg89bo4fMqKvIeVJyspumynHbQ9xxxj1kFoWJtbJAwQu88br23DDwGTz
iY0124+WaD7GY5VfNhKVowe2GDVxKtd86bAw4QIEGRvsbZNGgiTQdbJNDAIF+qeAb6KJTNzZCQO/
cRuxlzuKR9YHn3JAE5qdIsyfz6KW0h4oLCzo4+Qst7Hn9mPL35e2o2P+ClAmUbq1a8bhU63Pwx2Y
wyZbRZ1QxzFx2q30ujQoCis/5uF4WYzyQz9Ycqt0rz34QP3sYJEjbmZhjB+qOUuufBnSFsK07sob
rfg66qR2EDBu1pMzlbuWye49ApL2VjXMJa+BL1h7gppL/pbcp3qJOaWLyTdDO5p7iBIzus2pI31C
iJU+9FMeigCxawq0oa7OsQ2Z90bW84eKW8h+4dQ+G7jXIZbGtP7D4r69nxZSO1/StIcL0OKXmodQ
Xc2yze+yWV2ZGI5fMPo9ffKhDAbN1H8qLPvFbxocrGtTi0/MVs9vCgZPzweRys8qaXRiXzOtYItE
/i5MtXjfecx/idnk9pnZ6I0Q50f43pxzd0U3P7dJMjxYWl9dFwaW2FZuekcyYCDbuPx2tN69+KlI
x/ngFkWMyoV0Ze2WRrFRULqDyA6huFutNe0iI442S8ltbwgtAV0ogWJuOhRI9yLzzAvAvJjpugW1
Pbxo94YeZ0cR1o/YNcqrEtrH0e5qtevqzN0iycrOW+Xom3qEPk+ZubsPyzo8zcdWHCZMie5VKHuM
VLsMSjDvNvKvo400seSGIEWdWk0bN8zzXYS/eUAENr5HUtufL8bW9s6JcOHahnnnzNspS5oLT5HK
APTs21VhR9GLnnwFl4IvhGiUnDsAqk9Gp/c3GjEU/+9v1Zy/IL2SZ4VXlpukcFo4srIIYul5Qeek
KS6/031d9uXarmBYVp1yHhBL+1sLK1EcGZuwWwQVYxV0kKi1BUZgkFjJqwgC1Zkt4/jaGEV7SCuc
FFfwyZ0qsIBEHFxl6/cNidlpCNz2tGo49eIwpm7JW4tdnhRwCe3E3RuV0p5aV74kfiUOYSK8IxH/
BPEbsBWnOjsaJmRju/bLJN13E3lA29TVJuv6dqtaT9zWCmtygGXWs9aZ/qmH4W5MrjXIi2QQ2ymB
gqLVw11XlMbOlrpzW1e22PaqHg4zI/EfXb/Ydp5b87X0s/Fi1z7Ln0bNJXKtdkcQqj6AI5jP69AY
zhOsG6idJd0Bo3JQBQ2gh6DMa3ViJvN0Qabe7GXfWOsS7ciKHQB4VSGjO6nq95IBlSMdRGAHoztV
p3UI/2AFC9LFgyw7SUC6rGbWya5Nx/JolabcF0pqWRDmVUvYIV5qxxpvNDnmW2vZW1DlpwEDAd4t
lsQODCaZO7tRCWMLQKS64cnOT+ampZDTtlkUwFOn7xPigNkwm72ZKlu77+1JP0+qzP2gzMLdR01o
AEEOQx9OrLKwyM9IhBomy271sGrvmUQxH7RRsctj4DG+GCSml/C+PMABxRCBc8NONOBpfhTSuim8
pAtqDiFF+eomzBRSYplHNxJRzedxrrKXyK/jqyQJs63Ta87e68LcW4VdDHuq9qQIjDlRB8eh/prU
8TOQvPiQZXbLFeqwbRO/xu8ozs765Z5hz40puyw5q7IEoHRKeXCVpbB9zUlvbiq6bmQWFtGFovq7
S9VsBKYEc7HCWjm6EpgjwE22s+SZsWZxIkRXkrmXmv1U68l8E5qytzb9GE730E60q7gmwF9rczEa
q9qfsGoZU4b8YSHfSNNuwBwkk8234j3Hwl481E2LHcCKO6qRpT5d2lXdkWoXtXmcTKgvGh0JKG9l
rKKABytfM82UJdsBXRGDU1l1PWiZDiBcn56HCp7kShVTC2Qds+0P+MQnLnLpij8J/7w7pqFcfZWY
fhquWayAUBAZ9ltGspU6xmOaevd2RSPJyAefExOJJE/7aOGkwqbdFtYIwsT3GwLWiRdaVTX+lUzq
aTJZoU4d75tomdrAQLJ29qGTTzjFsMROfXiy4zZtUCOvR32S9lZAPMICWnjVfuh6/86Ih+JZmH29
lyR7n6PGIVhlUqs/U6iTL5m3z4C5DkzStOk8Dew7/hAGsevgAojT2lnsDlUZxIb/XOo90M7UlIQ8
kdt84OSNT2uadns9SSHcp/jkS6hmVjitdcx6sO23LAfOPWhUWPJ1fJr6RoNSJh1o//bEN2tOnupD
0UQu/u9uGd45rdcNW92bAfVCo6/GtZwNl7VP+wcrdF/mz/1oend502nnasS6n5S6cSS/s9IeQ46t
PCDEBFGeem50mykrfNRnz1UY0GvFjrEkVQW513j42WdjuRvgiX0oceroArCZfb8z/MkHak5Y3oLt
iN1HP+2BF+a3RITORyfRZM1RDhgl0IFTn2sDCCyCZHibMI1E7G0xo6+uoYMsMQmNFQaTtVgHhMBo
JeqIRMSneSW1c1nZcR4sxzUu7GMyjscsLL07g2kYezdnDKWdaMMA0iID75N+LPE3P+VRLrWjrmtD
vyM8GOZdijGr2FDoKaASxW2bn4zx3KcBjqleHAw4Y9979KPRvihmjtlGNdarwI3HJHZv7CrAoUhr
V1ZZOzEDLBiwnpgwy+7hk/XpWlPcUYAjgw2iFHQlplZjgWd5WDF8FUB/d6+s2kjOpxGyPHJh7lae
62Bx68xGXyya8kwblPchbtXCyBw8E2hWCVh3VsfIiZ3LRg/FsRap9ihiA8RtbwFMwN0+7bRgrB0N
x/0x3skoUzfwXDgaCseIVgaQsfc1aOeVVzlNsanU1J4wG2I+Kjbv8yqv5WefWiSm7Eqr9iK2era8
uLU6GjEFOefQgrXeZU4PzRy78hRytDdM9pZLN52tsiRG+FqnldqaQeKi2/x+XWYpw75K+xlIpvFr
0iphCIRK7pv2cpOB5pOh0a3cpvbxiY7JfhLQFGydfr3zi1TB+oCZDhRmSJ1Hmc6mHvRjjj7DkcLv
AzfHCP2iglJhbVDk4uoC8MLuN6MtGDmYk374MAiVOwBIx+JEBxLpsjrk2K0qlr+1gmnRw+oASHEc
89zSdmwt/kSmNuTRSo9nH6fqvm/CJV7IbOzn8u57c6pLQ+Pb0ge+9GiWaY85BsN7JCWvSwxFRL+1
oiFG1gyEJ5l8/dgU8RjAEbK+14d+WwfDFZoq+tL1o/2xuGC/fq+mTNwKvgI6vSqNnizdL5Bf4Bn9
Mo1udMWnHgPdrI2rKIY0vsQOGWDj2eiD3gZJmztTemHkCXh0Bq7UdyZfflMP5uI8muQU7j1cDGhA
v744HZBeXzcEmFg0pHdRCFFi1eqzn7LY8bk9HSMv3eWW0pNNz8BjtXPzBqUtKGXSwN9fmK+bhksl
cxnFo6vGtAUF9qWb8W0tLqqFwJgRIZAxwcNoZHtS+IPaRI7Zb+cMLvXvv91fXQKLES3+dYz96G8+
uVWCDk8SHaupyXrEfLK+7x36TlXv+I9f3+kPNZ9uq4L/ve0ivepD/Yv9qX+DvSYmJ7/5tn/ba/pv
dJn+z0//8cs/ve0yff3Bn7tMwn9Hd5gmNX0kzhPagr82mYT+jpFJg6XpMZfqUuf+S5PJ4yWWKf4U
PL7IJbitvzSZLPMd+gmPaR2L8iELyfgjTSb6Uqy3v+wR2ChyDUt1mGFV9N7GW9cDr9JIlBmbhhMZ
zc2JO1NmXNe1ZZh7R9Oc+RL5CukRlhLA1K/rRFb5ea6sVMAnTMdw7NfzUGXGcwwasDiQRfvpvjek
4QdNZRTFxgfah0wqSuNwnbc6m2nldbb/iDggoT+TQ824cGczNk4nzFe1fZ8WKicmitoovs3odGtn
sE4s4FBmkVfVqZ2RvgTsNsaeueHIoSRXVYZ7EGPcXetNNZ1U3lBemUPSzQfkhdZ7+npavVZFbUdb
wrjiguyr8dYD4RADJA2Y7+KTTYqEUXNvlpC7QzdrR31N70vpdzpRbHjeePpU72LAB85mSqYOGFcY
spN6bmfj6qrH5QcrLkJnK2CRqX1JI9pf9amfh5uJML8PwPtBGsWcDGJHqnESYu1QMtaBTFCLtoUz
QlvGiLqq15AKxugsJ889K0xFGY+xQDplTTee6vlYCbIAGePi1njJx76f++vJGXOxmhKITYEmS3M7
tanjbQpqrRZCmiyJ1wTixrTSzUhCfnV0Q+ZnlqjGhzp1cJ5D/ewmzAeBc13BQDQ78LOD9ZJM/XSf
xd46Cv2pWLcwjHnbyLnKVVudEkO4nP29E1EgT4zouYQCk+60ULsu4NZMa/r53WOICIOuQ1QE2NZa
pzGxx/vJ0zmUGwpEzLwdqY4zQ9HJpj0Z9cQS60TM4V1fhumhrr38jOHq4cothNo6Ur/1Gkd/n2dp
8Sky52ntJ4q6fmHmT1gGELQwbV1Qh+WIv3AzGyewEGMNsD7GYJ/oqUo/5l3L6nFTFaqgLuaajzUq
7zOoUmgnlI3c2yGeqAaVia24xaXO1926Sqyp0Vc3oGVifdP6st4xeoILSZOZJd8WK/ds1pSk3Iwn
WkSvqoG2XNv6oG0bysMUmgR0Tjq50bSZmzqG5Gn1Gsbq5LL71h5M6pKi6K9JMynEGYlXvcfuaV6m
AbP5ziIqkcGYGIlNNUVmQAxdpzyvkoWaRVq04Kpi2d6WTZI8eyKx+yDD2/P9GCdxswYeMt0OneOC
mqO8bTCT3vTafkp6bBW7sI2efT+O71o+fLwWoRLVLlTxkK4V7JzPDWNqHrTqNr0qCZbguNSddtWU
durCmbFCcvzOAd8aTjL/MEqZMeyQVtwKoVXGSdGnHdB1AuLnsBI9w8cxZp8rPzGdKwNo/B2H9gJv
x8xlB5nUe7Rl7vvrtuu8e8z0OrKlKYmvdS/ScLvQmvQix1YMNV3blp+wnIsodg68tiLBUHzjrhxP
I9cyb5M8ra7bwQVEYrmdOIDcCkfyT6t7r3Es96duM0x7WVmWhuY59M8IvwjU865JFWieodU3VpMB
6LQKR7/wtDr0t2mfZXIFEKIejqKxVLZyB617rgFYvVRmO+cHMIB+dGnXTZGtZkOfwo3fs799mkMb
b+HOFuXHiGugquMM5nxKkq1BUpq01ggwacyesA6Etk01HlLUAOXyrleycANBLsGkiKzaYtNA07oz
HG0K130xFO8ZEkMW2s6p99SWU3npjXBIVrndRNEGRIJJW2+IaeBopIS8eUh4Pvl5fev2FLlW+ujp
+VYLRfxZuKpsNllRVw9OFPXdkSyU5gKZUnhaRpXytrUNRDyoHeoYGwBiuoeHQQZFt+tM2n5eOuIy
T63Zu8NL0/cB/kxFt7UNWZzHZib9bWxL1LHwuKxVZKj0sqFTBGkvycOrkBEPsJlm2Vw2ANUeHNFX
5H6W70d73lSqYCLfDQ9dbIoJKZJl9WtpQvTeNAIW4drCtemx0EcTePXIvrdueLitACJwmm/dcQyp
guu1DWc6arorwk4AdzKsICCCOOSoslLmVFdGnWvHGktO9IllNz+5YeTdVWLoX+bCm89yKJFFgBwx
+9ilDLKtDLguYcAXzrU74MqidVtE2U2H5SdOd8KqQYn5hnSp/dbTDThIO92NVFfhRU3uot7Vi4UD
3MrEXgnMJIutWXlFigjAL++5a7INQI2Gz55M2Y1ye5bUwkw228DlKu9oEpKRJd6E6lqBHAOr5KUx
PZlMv44gpSrURpgXB4zyMTA2uqJaO3DYr2dCQua/QyYosQCSEdzmIbpwp3YkVZ7EUsH1utYLUFfP
FxYu+zpFnmjk0DXG+ZnZzvGYuNQe6R13hgoMNfVDMM1Ff0W8IOqAM9d9aEplfjCcHtwofRWmJ+PR
a/2VN/vW+4EhmGtNLxW7RMe488oFSLwfjZICZ51isrjWRRU521hzwEiPPn5FgY550KPuWjTLOmss
YTiWhXNZTpiyreahsTraZnltUsC3pkst43KCFn3NsAaY2N0PViyu6LJ72pZTTWfkxkyMO46uKjva
chCce62cN1iwmtqGAaqwBuPTDcDWOJHrbRW1U7yGujDwD5E+PiBxGYoNZUvt3C98SMtj4bFqiqYe
wYMWjveZ/hOtsLipZg1a70AR2ta64YnfgSoRFZH4EFlxcolIIDHRUtSC5yuejSOItxhEMOPfeP17
dnLjz30csuS5IxuLIAJo51x2J2E4OSb9GJ+sM57YNFeDoWefZlul540SIlpZVWORXVncxXWN7PYK
wDuzgkVmyB0meDT5J+U0ILOw9uVADgWoeS8VS/chCrMHwwzxGtQMuznNh2nwV5ja9ElQ9Bob+ES7
HeLtMEtOqM68q0D9zjvMtWAalr02D9sOP1I6LxjGWBtrTsZppWreKcgY2kGgYU0l3OaydosASlwE
ZDAe7VsnmStz1cR8/4FKY/+SUkEiN249JNapEvRYN9CJxLCxW2Doq9FZNJDhLMWnQVOlQYwRerAj
o+hjrwajAWzudow9FDnma5nXade5QTlvHXuxE63SfkqGrZGllrcSjRyu4lhro+PcoGQ6FPQ95Wk7
e8ujNBlAVjgS0lNjsqh2Dom09QB/PzDLHc2m65EC4jWugNnH0aVstRIViAh7GEBu1IWH2jypK1Zr
7toZAQcEtpKesBcT5o7UGOwzIlbP2pqIKJzTOZHldGFaS4FaS3PhfnJVnHDYzIaGtGT2iY8w7VKG
7p5GdNHiewLmNN+F2LOOp2KaTf9ozVpVXXcMDYzbZNBH49CMXsigUord3ZOdtFm8tdXgebfmVPrN
qW2SHV7TVjVF0EO1EX+IG0COga/kcmNsciDGxN9qZMJUaE6dttG64OUzq83gQ1Zu8fRN8nX5c87y
O6qvr2+ziEmRwSOq5u3eKCr8ti47rW+yNdL7qSTKyNWN4fbsnYScKdpgQ9SnDmrWNJhMQkS9RbWE
3Ut7+8cz4X8xzX2VDF/UL+VN37689Ogw36bN/yYTYlQsf/OrqPG3CfF///K/v/zTT3/WvvxnMuI/
//T3P3z5hx++/Bf+4//k73//rQ5TLJLKX3WY4p2Npw+nOWpjJOpLIvyLDtMR77BTR8AH0mJxW16y
51+EmIb7jvoJ8zCCn6Cy4VFp+SVH5iXkHrxIvr3ACbB8+PWaf1lHP6tm/7oQ86v76V9SZBgKvDvL
CrknngMuoujXJZu0Thja9CJ9DYs7PQPcnV2bHEcTXepIXKYqy3exV8VHCPYYdphI5aiBAsFJln4Y
+QGgYUUBZjSeqiFOtiBQs/tkmnBT9oDbnouedtNqFOw89GkK7SRX9UcvkuoTqlCHhDBusoDcvX2x
EOqsv7lBf+2heZ3/f/1w+DiC7eGR4et9OyDjO1Xkl6Oa15HtJI/4HxufFfHlKQk+IY4P99PE6No4
aKjxb3yv8I2Vb87Jw9zIg+XhVPBzfewPlZH+lQ/P/7caZsSC39ylv/YY/eOXf+aZ4WH6TWVp+dGf
nxvDeUdtm/DU9XWkndz8Xx8bw3yHPhk1AAZ+i+voon/9Vb7svPPQoGIUzh9IlL+tLNnvmJSyUfsu
fpsL8uKPPDU0D1/XHnlgCGOQVfP+PNUMRC2vfys77DD8VQM+DGiBs/shd8OnQa9Gwt/ZRtEE2Rx/
vK6x/QQnjbi51uN2Hne2MjAs9Q0lSaS1kbaUNcTxPmapGZuIHupFG7tFv6aO7HzqIpjFgebO2nlt
xIg59DyMxHqou0bsADTQ7uDZbb8an6CbMaP42KVL81+YO6v2O7Er4yy5i7zeqDYE1T2TfEUTmitb
Jt6163TpjahTH9vA1syr1dDoil+jnMRZFYAlz2Zsrc114rhOSlOxsnoyURPZXqaKsVtnZphdDFGn
4XVlQ2bfxw6H9CrzE+O8qjXXWYvBodPj6X1xFLEdnYyWS3eW2ycejVQS48DsyMneSr/SD41hJahH
omb20KGhtQ4mvF5OrT5sT03HK04zhdATeSyjbgGKJlqcoRjpKCuAA91WDdIUF3a01AdyLdc8rtjN
etQGZf+QglXVCG4dGe0bgkoJxThVD2K2GjY71eWomXSdk3TK5EM4mFax6Ty/fSgi2/rgGpF970Zq
/Jg1fnMROnjiw1J2SJds3EWxZUJJVQYNsalZM6MmkRsK0L4hvLeafit9bg82YOXd+1F3UsXpytSA
FpRGQmsXX8Nao2b3UKhLwFAnuIoHIdDP2Lf2XEXZOEFjJQe0j8nGBwyeCOzE1KMXl1e6cVrhKii9
+f0cZyhxqrk/n1Oij6hZCVsLelG4ROPFJ5S5dx4qjQClZFBTkrQnct9pODPsfucU84UaBqQC/jHW
jPu8e0nr8bKJ7nMnebGaHgWh/pAMJQ3tZIVq4GLol6+YoC0JD4bUmPS3zF0Ydw9NlqNhIkQfp11r
NVfETStnRI5t+uWuKabAENVmdI+VykBVD2qlHLEtWhEjXIx3fVafzh4yQWFma6P3m02KEQ2a8l7c
MpRg3jj5XD2leneAbIwqbQT6E7u5hsbVNG5D6eZrgK0bOeruTQZFUwY1/Uyc+mkgMKYIw5yhRrQU
zfBZZO2Z46WXNqzqk9JG7EVna7zFHAZH4Ww7hMMxjmR77koGACJ3Fcnm0PunrQBeM7bXWHJvQJmv
Z5qIvvGoT+eT5QWZvzasOhj195xsGyOcKOVZm6LlRrqkwOHlhCZrpppEnEA2Jvobp6ALs3BOdOQu
erXq54+OJa/Cub8xXbr5qRPUFIGa2lyjAViP6Xnu2FuPFr/uRhc46VJltNYWIsisb7aJ55x4Map3
wm7U4CfRAjEoqdGlNkA+hLddHOR6ubfNbNhYXAsp/L7qq5tBu4vzJzGEJ6abYivzIJx0XvnNk0sC
rycnSZhvKYwHvtoTAjzFDllHFKOl7rE0TTr5IQYuslRK3fgGsjc46LLaIbf7pGn+I0vtRGJPJapY
ruxGFGstuxpRXgZJ29y6iz+OjvqF3pUZuF59VSh3GzplvGqckY2qfHD6/lQCFiSR84OM6cmir8UB
PcNaAr9BXwYJIwkxFrYvqCrtnHB8sYcprthYhbhKWhvMqTk1QRVl/5e9M0mS3NjW84YEGjqHA9MA
EE1GZF+V3QSWxapC38PRjaSJ1qAlvOGTyWSmmbbAuyN9SN73xCpdkXZnGsiMZiSLzEgEAHc/5z9/
c5fabhhNxaUYk+sVmeAhEnkR8DridpSK/DwXan6Y+eipHV8lGB8943i9ZM6NtebPzBkOROtAdDW1
Q5+rk1jdxxIt4EgnglvWbl1v9TS98sjvrguN0HDe3rEvbvQi/YKV7q43VsVgOxXpzmoLMhfY0719
K52rfOyc/RqxXPsXIK+3tpyPsiqzx2pqD7D/A7u07huZ3urlRaT6Jc4JkR6LT3MtbwBbbAHJC5zB
b9ruUWbjg6lN1C9DaPR32sJELI0fpq3la/HkG97HseIM6lX3WEjIkmz6Whw/LVb3YE5X3gT/sQOd
a2g1ynlXRrAohsOMhzN8nmk+x+tFwuvA7JM5epbewlO4rORgFGI52jarcYK+3EK1mYlE0i6iRJTB
VMU8gtdcpmTLYqrLlOgU0nYhHAcyAzDOBhnWUid7Z5k8D5gVogmUlMYNLCwEdxUccX/NrL0yo+/9
LE6Zmx/TSUbnqvK691I4eUBM3FE2zFtGRKCrBtU6H0fg5dIDqXDhBK8izsM6d4C5psOcwQUYmssA
qVZAfeVcXYdbYONLH/3aFfoF+prvVliZjmWY5+z12Rx2qvTTBJusXH1pU3HRF+eOpntnWuvenua9
aAp23i+refLW6lbOYKsxEe93emnCrDnbUF8cqw8MuDheXcLRdzQ7ebfWAQdwDdIH6FJ/m0c04QU4
/qJP7yiLLjQBL2sPxWJVL/C4z2rJGWvYK+RSG7Z8umfSzt46d3tZ0gtXoYqdT5NdmM/uZGws8otW
FWinm1ugXzbb2io/q068umvHpMf5tZUaaN3wZe3Ufuq1+guky6CXTyPClwNOjxCAwaUiF5b6QiNf
MK2KuvoFQGEK+lS/W9bYCZb1zjNOJVAKpEMWWR1ogJyDDntblkerXNkF03cIcO9mZPPA+9vVNa/N
YT62bOaGAY4zODZzk/gSexrzq8k7oraFNuxBw09fCGHneeWXeGqNe63g45cnXR9geczoI27WDmow
dBSI+8NedJ7PAbpNqgQrVeS7cS2Oi/XSg3meuxV22iSuZ9l9FxxrubHmwdyaUEdSXyzTsd7O0pz2
w701ume7JPZAqSd88K5i7PvxivbuB6LMYvk8Z3hpQrwso2I3z19cI0V6VM/nVm/CDKtnLU4OrZVe
wWz6lKkm25nz6Jdrtlc2aBOFH2GX1RR2mf5M+4j0sQnSrDni/XijBmOXaqykejjlC/oegk/3lqe+
xjST2O2m12hxrqYmv3OsxMGfKGUOuRifhNOyNqNpOVmDXQdMIy+xBQddch4AR63dkXIrucn4bo4e
AOkflDHqd3BH/MxSu9QI1+xrHcH8QJUfxBs1NIPkP8zvpePsCpo/e3kkfnjfQuto8zcrc/kt1WsD
V3v0lgfXaX1rebOGdEda0c5Zx/u0R9lh136Vv4pqpF4zd5CCmDrCoYDKBL6aOvi+uEdHGF+VEx9N
Nvh8NGA5UdCWMfck46QTPtENEO4t6HPVXpRGaDDey7T5zlMiHBg2WHmC2avDuVw/OUSmZOnr2jwn
Wb8waknL21QDXGY8NTn2Pl6A66C/FgUIM4jSzVQq6fo4GZg8MufKTRAnkFISH1PyljNTD5aRL7qc
Uxf9QiseJ1OPnkXDeZxkR6oSJl0GFSnCCUcLcWkLYxoCu6ePrsZ9E38dCciEGweBeAh0ULPtcJ2t
ZQ+8hjqhDiu8S3XH4fUcOOv09TN4AYzr2N673f1E3X2fZosTjOm4a9dGwOIX8W5oresmN5/G9hu8
7MNS3476uWyG0IuqgMyO3YTTXdF8cec5dJKLHN/nOlw8pHC94PUyDiXysepbJMZTXt72DW3+UJ97
vYhfxio59OMcFAuDE5grkCSJmdZMRGf2Y+FRbA3xyRn6g1FM6hvcFPadAc5HMYQ1Drs8ZpRPMTn1
VkyHkdPPQG/fqI7Fi9Vi3ahVd2k27arWHJ7gc7cn+Ja+Z2ZBxyUQZK9DxzVUvZOD9QgaTuUUVHl7
nOSATk7zk5brqzPxLvuDIO8+zfxqXuDgy689k49F0z8J5mOESNNytMnAKV407IUDED7o926V/ZeU
4chsWl+hHU/3FWMtC8bdEtkM0qMrW36z3eWt7a6shZo813cY02ducr0Y4pguStxXM7q49cyg8lsp
qWCwaZw7qOgRpVDl0ULoJoucFRRF69HEdkTqbdiiPtrqHRO23EYSV4m5n9rsE+HJ+0KUp2T+MhXz
scis6yzpDrLxUL6Iw9h9i/UqFClSuuhX8OTbASFSjOwxK2w/U4Uf19U5lsXeYRCRJbBEx4deHsvy
gWv1dpTJfpmIJ4dDh1713vRK2jPDr83qOivNnXLl0Y7z/Tp+t1KaCnP51PXO9RjrF5fN8gYRzAEA
NFBTd4czn5+VGXIjKwuLxLKC3tDuFyd5N5S2axlUBaIzcnOj6A7MdFAAeTAEVwwELCD0RooLTPO3
eRnLY5zJ49w2ETa68RBYq3brSUXpA2ZvZC+FfCjcMSgS3TdyEUhNa3e6KLp3Rtq7Vrp3FQHoZX5l
ZN0dDoIyHFdp6buijKurqugCN66uUQPCAVSxbzgLnXj3fY2NncZACc1OiX3pLsn1m4jyp+qDKaWu
LxroB9l1vGo+DIWwZfxywPIU6rIpjV2mprfEZT83q+64UiqWtMWx/s5Ynm3AKpigm45icEv5Y1Wf
TFZ6Sf+xdAbkWkxcMQ0drwpYUju6m4vZsQaHND2mQvVHT/QjxiYIL5YsakNHYwG7NKm+PRvBWnYF
njWcG7q3fCWnOd/VTdRdMbYazijFLL+AEfdN89wuTA3tAmPl17aPDswrBY9/PniTlYSOm2CX3sbn
zIrsHQNiphboIpA1Y42CqVMou6I6jIwONi2Umq2zWPWTrbwg791rZXfP1bIctzClxa3T3domMaec
5pte/17G40G2phYsRuuFjIz9JWO2U3XhEGf5HZYWzs40qdbxapFH1ENB1TmHxb0MqFx3kvQ4kzrV
rnTnlDb3TY8wqXFCJpk7rz45i/q+pqft2an96jZ8SGanFDAmFrsrjBpnfsIaNur9oXD717RFW7RL
VTR8j0w7Mo8QTFFO2J7eRXvCIVw4ovmqXDgBjU44+6w0qi80WWiopxpGUM405FbVJb1UYQ4l3x9p
SlAmRe3d6GqAgM0uNl8r01XpqaRmfYkiY46PsZgj/eDUjpH6Q9s2t2M5N1pQr4VxiaqW02dgtQKe
GkajhbOxyDsccOgLzCbmhpoYzb9MK53FoRuEBim5dhmvZbBaUz9p9G6r/BSE3d4xa0i6iWveVSBo
XI4mc52vmauv/x/wH5bNbcHcxOR/Avj/l7/9p9/+52//+o9wyn/H9+1fMNuA6QhpjQyfLaP633BK
zXB/AVgnhc7GJ4mY3c0w6N+ASuuXjRPHGAuDKMaiNv/p7/C+KX/Z3I428BKcgMA3558CKn82WpDw
Vi2OTt3b8rtwdPgRppxcBdWsJahOFGPZbWyVaT1KrXIsXzWlc1jjvNc5NhejY1LNOghmZ1xVgAdN
xMJVUdFRrZX8iRkJrwttNtc+RNq3bTMikfgTLl2EpEOXZRN4JQ3ewx9u+j8C8fnuXOQfZhQOt8oi
EQwMf2OXAr3++CUavE0QWozfFWOR8Z5fSqvbe9OgBzPjd7YTFAhE7S7LSrQQ3JMoFesBP2P7W+SZ
RfwaVYB6B2axNO+kVyz5M9qD1Qh6syqTgHl67hujZal3hZiCEq01IK911lI7vmgkQ+OxEMoBI1jN
7rHRIk5Yu7DqO03GBpHuKBbHUM226A9E2BQ49qytDpnGafXCr2CcQxArNCnCzCnHIC3ZbP3UaNo7
FPOe6yemhnuP3mYdlvIQuYYdcVPKDtqoAZlxlrby4zKNusPgigo2FzyRYeeYWXsDaap9dU2sBM7D
TCxFBE0eA5iJ6oO6qQCzGaOsQaqh0lURzC3NImhqTTdDPuQCO8o2w6KalocJC/FoZ82kdWsmmmD8
qkaF3reN0fpnYvQcdMjTtISw09JP+E00YewU6XRIEJBaTNk77mOn5VUS9MPczm/8tAZLvpnH6VPi
gQPco85t1L6LaOZ8Pan1h6xsDXGNiqdc9tbQTzk6DW9zPuij9nXQDZP+aeyriFpw7L5C7Y7kY1JV
QKcYJjXr0VU61JlsmifairTAp85daHcJ507WO2UZbb53W+jroE5GTBtOtZdiEW5Q407joBCmSHmD
NKq1HiTznjSIspRvMWRm81rj2uad8iky7yfo8TXoUTJcNcO6Ipcax2TeL97S2T6Kmrm9GRKraRiB
9fTNLoHhJWOyUW9PhUMMwQ41xHolzTbdBBOF+6J67FWCcbSjIrCESp6TSsI0K+wGuFBEU9WftLif
p92YVWX7OqVl9h2Pc3j1dWXHxtdadPOdHBAd+GqsNdAbs7LfjZbp4xXs9SnaRwhnXH9w4XKGfa+y
lrG8yeGv1yJOPjcin75weChzV5s69TC+QfoapPASBkKPI2XeQibhw+LZ4MOI0+oXA7JDxbpvEXCW
CtDA4b1wRyJwz/XcsoG09uQa+8rzZo6jFslTK6dReyzswbVPrmaw2AbDhVGBFpoPVYtRwDnp5vlu
NvV8sf3fl+IwwBfC2jQb+YhGECLxRm6FsI+Jtqyc33VizWjVBmhR5VcbqwxYhAMMc8pLLU9rYKlG
UAU8zUntzDaji5lfvHpz84qGZTBvCzSc0f7313UlDQ+bTkPx0EstZ2v4/aXrJpiwe7cZ9TEw+7Wq
LtD68CWwnCKnSe7dd2nHowjsVGt56cdYvJgdMpJTBWnShC8pLb8RWX/PPUE1miaL/aoNUX4RhRxu
HWOiiC2yxP4yaxO1YxXVX7O80I+mZWZn2CldOPamOCmmGr5TNUMRxK45HuOy+g5mDuuqgiuyd7Qy
v5EwKDB9INIy2SMvVyjpogGG66qLKSQPXX+GtqnY+nMzzNZseZ0bV96As1WfvdHNt+Mgrt+mQvfO
xZKmlr9opLaAQimTLimCzlHXxZMeNd6pxRLyGmCVeJMybrI7C80BxKjMtY7xlr6wCbWTz8UsHt1k
hsdUJ2nKYEofh+HeNSelAo9PIFw3Bu/j/vRyU98q6F5IcrnRNbBS0OORtwKkx+nGwmnboDHk8pDX
nZYEkLvEnYPh78VwG56BpalPagYL7+llrxY5o6rsXBrGZpgE894ufViaJJ+5hy4exJVqwY7qPIRk
QZtYDJ+x58puFnP5rmdT9+wadY2iW0Q0Sg77rHYayzp6nvPsUa1dfBpa1V349kUwukq9zh6TvnRk
ApIj+/abQtUHkF1GaTBS+0CmWXW12ixo6MzDRH3p0ms1XmP5iFlYuZkxYiux5kmxNTTJd1Uv5SM7
NpgqbEwH7KLp24MOHY8/kGVyO3mtl4f0yd1exD2YZkF0b4v61RWmn7VldoF8Fie+i1bxV9g3QJqr
TKk8vXaM3ut1U0+Xlfmmyq4G2NBk+yVNNXTQ9E3LYzu1zkFP41aDiWd6eQC4P9COw4QPIas5N2tR
5CcdYeSBnURdyimXftXb8RX8hfZYVHJ9GxcsFGJlqnLfUrjD39Kz+gtHI8hc3g5oO+tsOOKT0QUQ
iQ0GY25lm1cp5QvdQLkZrYyKJ7abh3z8qtWz/c1Jxu+RvnbX8M3iYKCa+rzYXvTq6rl809x5SgO7
b77g90E/mC1p5Hd6RGkfyxG3Nd4LflXuyXOGN4p31ouxfbBtyKWuQdZ70HlT820BQ/zuZn17xw6/
WWiw9m6E5Qy/GsYgH1UywnacDDBKxFLyoiqbUJkOo2Tfikz3vjEX+V4iIL7PNCdFVx3R96fx+pwb
kzgPbmKw2zTRtVvk66+9vhrPCCbzvdn3wz2pUB6cxIEgRH2pg9JpYowGsERh/5AeGGBpJuunFbFp
Ro/mbuUYrKfxmFtCeK/YkWxEZBr7JMxyo8o3sw0XEDQbl+ukjpzXPF9Z7OY6eht4CM6owWTqfC9W
xXd3mAB2s6npn9zO4exnO3ABidN15TyJIGEl6WDuq6QcacsGm8MYqf6mJ3MqS+6nNJvnPadB/owG
bnT2Q76OZxt4TwaN7hWHfuhRD7a4GlR+3daDfr+gjDgOQym+lVlcX60Jm/tOWNbs+IXBaO+Q4DpC
+pW5pOgqKMbg4888A/fz6BlgdC5uYzThhazZ5uJMuC/w2twcDaHIBJ387NhHWr0YH3V4Y31IEZQH
tc3igiFfNV5QR5X2jUaZEdnkotsI4PB6I04XZhuM3jzspxmRCE3WmHocdw17t6FJkmN0ZZbMaXtP
XRpogWmQR12vAobwjvYwydTog3r0ZBwCqCPJQ2BYGG814YZvypLLfKe8RUdjbNsQ61NKIc4AfdQR
Qo5tQps8NurOoVJKL0YEeYb1v5jDVSyUN/MkGA1cvMzrX9LFbu45kd3xCmbBNl+m6sgwGU05ubDQ
bb6qZRDFQa/J5TygWlX1Xs4Wx0eBZ+AR4XcZH7Jx0HeM1WXjjyueGrtpEmgkewtmASrzzDHui9Yu
gJ69cbwTEP7QZSdGc1BWjvVwozw3NCnw+kBVE93m1newmaTOeYlQBDBkmLOjFcXZg6lmzlW7scV3
iqMbp8ww9217s5VXhtXPeP84K2CwB01h5pVMtRKm9pydp7y2zmXvNvZBZw6bg2r0uX2uy5n3X9Nd
PE88RiXpLqHOeCVLN3IZjEztTc4ZKvxxru/tKIFnrCsd3NHC3wPIebTmIYg0SrEtN3axfBeLTY5h
WreQfoZifaUMeO+qeADcXjmWGbjk1x1xCt9iQwLDa7AOIkG1FWIyqt3kRdm8eUYMDpAlBT8ftQr1
gWc3U4mXypghAFwqmAA9VocmNM7UgSXcwx48VlWtxt00ppioiHLaHHv0tW0PJnwri7QnoV1wBHFb
pEeCZDYan4E5MJKfJ49MH+HDaHJfphLCYSrspdshhHCfWmtz5lx79h4f9VtzysbEujIbBty+Bzqp
/M6puMzEqs0n8k+qi1fN3P/FQqHoS5XJizNu/V2sK/szap761S6a8ZBjG/NmQxxmMRT1/BU6V3uP
93dOOA1JzPZJaY51qkyrn04602W8qZXS3yKEFYDPH01AUhiziS9L/oQVkYsi1FvbdT+u5AgeB3eC
1mwzBdNoVaIJWNuIvltiSs+EaM+Y7Ej3ZFjucPH6asM7tEIBuSXWagUK9gSiJk/1OIowgXtOjG59
UsaikLQ6an2UjDH7MPFK61xsDgGmheoYm77ZvYOU4MKCLmxMp7fNQhgd7NDaHoHxzbh7pPwed/jn
IQBBWX3ERYKGMKnx0+LG59ee6dbQ9bUubKRMTgk2B8LB70DfnA9YdBNTADhuqGv0koe8uSQkm1+C
BvX5njTa7Ftnl/Z3NQr0RF7avRFm4D3GSxSHG/EoMKVWkqn4YdGgf7g1sHy/RR8WDs3m5jCouGr8
OlkTK6jSqWgPbbfIV6OrrTFwen3ZaVv/xfzP4d9rt11ukf0SYJTUw97NZWXvvM2foviwqoDvNx6Z
T1RXTBPnA4clKBg9pYuae/CjD/MLR5/vdCqPQ+Z1z6mU8WdDM52z2dlsFkTIHFdG1lRvy62tteaL
+DDaKNspORt1v1qQV/DlcDaHDlOzsIzmbc/jw2zP6oRYDvbuYoyfZ+JZDjKmgG91a1+XYrztBxPi
fLSZhKyF/FrPBr4heZToLFG46Wd3cxgZRgwOtuiYPPOhEOMzU8/midPnWzLF8VdHa7HESQwrdNlU
GYxs7iaYT3ZWALErhZwjMs/wh2JIHtglC5xXIMBPTeqxRTS8nZz1m7OKtZmsTNABXuoUrwLVxxnj
aYPSFqdZv6Tx81siCe/KNK1CLAnH6wkvFxQC3n6ELHHqHKs425lmHsfI8bE+K+2wNbTym5s1VpjK
vr1lZsNQAGEELjJEoOMok2zmMnbd9/dVFOUMBAztqmNeX4Q9qh/QUJlIhkqxLtCrtQ1wpbdaeyQn
1NdRXyQ+A7rsSt+8cDDHeCcefL6ivBiO+eJ0sN+xFMBW2b6FTVY8jSXqrnB2O4xvBAf985TNyyH5
8OIxTHg/HZaAEzPglHeJ9/MUNV1qHedq8r7YuHY+VL0+8PAthlkNFmjD2ZiKSMNTpcU/aNishIrN
VEgaVDXskx4Tu474twPe3MsXydCaIVSDBEk4YrzrpcYiSsyV7V5bs+4rJmnw7vUP86NysJ67YcN0
O2VUh1zK+UtE4DQQPVUHq3cBDt+VGg0Kr/FKTd7Zsb6b5lQ92gRvnyjGIf4kumBwCPY6cSLqImys
ClJ/v9k9tZH5aretca6ymjFDZTBZbqcMeb+mvemzLjHswkrKyLL5nERafJrpP3Y5esyQGoWzFfeO
cedu1lTtglptZ5CZduykZRDvKXGZYF8QeegMXPNMZtBz41YRogZcIIGjvPwuxsLjTcSVU9Cd9/Wn
ZY6YyqDbLz6ctqaOAcEeLykcuLpqLJGxfthz4UU4QXUZteh2ESMzzW70niq96ELX0afD0sf5up/j
yXboViD6wlwrHqgH173xYRpGsGf3Jd+cxNSHqViNvRikorwL0HUhENUKIvygTVB5Ykvmbg5l89g2
YV9incAB2H5Rhpbfwfhr/S4aa1qwdWLW/2GDpoEWnrAMmE41TdJ9OY57KQt3DWS8FF8wHmgWn6PX
OxlJec4tSIJGFyVHY3Nhw2wkOUrm8i8TxbryEZq537pJX3ofgr4rgkEyl0Nwp3UQVjYHOLmO6qUV
jCxqZfbDHerHZV8nWMc59FuZWyEjysvirlySk+LbHpSmWOjuZkFnTwy+rtYPZ7pYuv0UwsrR3tZO
tC8YCd40mYlxBPgtY1yZvqRxpT90XQZTZM2ZcvR6+urlfXPUYuZvGe55dYS8IgMqW47UzB6u/ZZG
tU2fXMP+cMrLqNb8RDtZHWBZOm9YsBlBvtn3ZTyloUZICEciGucdDlrVCayHkX9vLieV2NpDn3ES
UfMIloL1YEisAwH9Yn8Tfuw7/CqvIxuNIm4zWhKaJPa1UIAsCbEA9SwlgFDpjd55xmukqOymvsaz
TeVaffbqcQabw+pQJhY1HOaHRjlP+5awmCezsBSFVZQGgyeyK3Jsu+t8s1I08VRc8TTxMe7/Kje7
RdH3rKCeQJ3bwsMPbJr7p8GukpS5UzU89bbQrtrKHV7dD/NHaGo1/HPqiPmtEiSL+qNUehEMkcpU
QD/kAHdNaWysu6a0+Y5AfSjs0nWzQsfhYEqCRG/7T7KEg7CzkHMjCNuQoMhO9faQWCPAZWvFVKne
UOvaLsX69fPSQkJvxwQiT5yM9lmrdP4HGnvnboFK9IkTtxv3TpVSS9VTHQv8MBBzn0aakRJiT9c2
Z0JgIzIQUZlK0r+RxoawfucGfY3Cgw+jBraZ2ZY0XTxTF/ApKZFe/jlo/o8Qc2QHgoKSvAuGAD8i
5pB1own3jG/YWixXbql0cVxWO8n9pcbwza5VVAPod8uNzLXm5c9/9/8xcoCOCznbER4UEulu/Ow/
MqNdZ+xb+Dzvbt1X16lnqUO8GKTHA7oGqdGqI0EY6kGLcrtkcq3p+z//9T/l4gj4w5jPcAU2qQMw
wX8OT0mkSLTZ2ZhXupEkYalXEgDRS9Pl1wibu/FTg+RCZ+f3eAQzzpxfsiyz+z06cSq6qVPgM9T8
bRYsAm3SCZX+UpxVHUfmQSRmqQV23rfzXb0SHIPTBR5rl7/4CpDbfxx4UHfYUjBV8gR/s38aeGgJ
LgmLAXnYNKLcOSRdAg6uVZWp+6iQFSSM3DAKSqWcmU5SuQxj4sLYRjXaPD3ZfV6Wh7VDtB0YH1Mb
rUVtePfPXySGI4SAEFILtX4j2//xOVsWm63EXnbnNF02HiJLc+oz3idcFwf3/ZBM6TcvH5jVMGrl
Jn9Mkbzao5EzEY47YZLFKXCP7BIEdItY/yrcdhvn/XAbXQPrfYpxjFFMm7DE7Tb/+v6QAlXjtf4f
ALaTBmfHFGvvwhsffl90vdln8wEOXuPcsG+Ifu+k4PWBrLvFOcVzvxY3Ho5eZDhjjAhvnCRjyoei
Jeuef7Z4U6KWwe25TFsLv/thGhz3L/KdrR/VBYIoROyhLcEqMoUOn/gnVQ5C0bXwkMbsTLvg7bXy
pXDfirhtxlBbWNjvJEsaRTBpiZ1fxygijR3bZZLdxItTJ2cCJmJxLIomYo6FB2axZwTWx8EkegTa
YmOpNNk2DQIJwM0SZ17zSYiIMbLXFU4DCpbl9r6lbp6DsqTVoJZu3YPmEr/EB5badzqm7AFXFrDW
tGVmAofJ1d4bhLDT/dQnzidvtrAGwA+rqf9idfwsWeLmIIAzXGx2CKFBefHT5rYymCglQx1845I5
udFSl9ZGkUoRQXSda7hUiKit674baKjw8zKX8+o5MWpYveKfbZq2W9D/Pj2g/cHjsDKE3RzZRPPs
rDsLakV08ULbMdk1+6DNFaMbt4z5UXOG9dDu4KdgZ+52KnPfG6fM1xOoS/YCwK8vn/58lf24mUrc
jUzQSIKLeRlwMPnZ4DmZcNKx8wjzTxdmJxV07Of4QpxKvWyuHOjNfqzXDrUExLVw0TyoTX9+AR/x
aP97+MoVcJMdwWv49zyQ7aj5wyJak1ksVYZ905qkfb13YsOmiIS9ycDkY6TDbZb2yYvs5CXV6gEx
d9JtO6sRm7+KROCEVTSCoHkTcDbyyfzcIA9rUm9VxiGIGh3tO/6IMF6IIYGNq/ICHhnNLnIDsWoE
QpVmpIXCBqg8/MWX+/n2MmHHSd/ddJvYzWDK/uOXE2hl9cgZvtKZtNcgLRBlTVVw9SAE3jVdpIrg
RErrCtuU5L3RSeQOpERDHWJGHlnh5FUQNWvd8W4XkNFgXDJENfM8wPtDXvzoqSU7O6piT9EjUWU+
0xvE8bo+GdfpDBcaSBjY3EWyCd26wo4cLE/0Yek16AwimqHfFWgIL/+x3m8jHfxhT5REYROSw7Yi
ybGB5/JzBG+h1RIzCDzwrG2uZjH1oIeo+w07g5VQ+S7Q00ha+1xfF+hw0oOowV2pyWlroBsmf5UT
9NNwf7sgl1CJLSRbGhg5/azRK207pYhYto2U4/xU41j3mGVeheyC/Po2mC1n+TxiDcEkFweeNJzE
4kYXD29R+Lpq6NVuYlCd7dDpeN8rXBGGMCt150ZauWXsVZOX37tUMKoUeFdcq7Fqi0d9cmf6q23A
yUbTvJpNLyAMgtdjHa2D3n38qTaKBrBex5bXX2Kol0GsuXmx7yONV6TGzGGnjz3tm+jrHLUCiVtJ
sJRGjwyEMXbsR6uVpoeynvvNDasCrSsoyolz1yd78Ut2kQEnc6jgMLS2CaRZ2lZ8xBCjPVooR7Fu
jjoaSRGpCGchOlrGnFE9h1ZWtHVQydKzT9WSbaN2fJEvS9EYn3tv4ZNETe+DHVyHM8pYeteF3jgG
TH6j8EJrKClfRYHxK26/DkLvxVCMmz7W1j+ldcQvi79+1v7+oBL+v8oh/19UCG8xIn9CGPoX6EL/
42//+bf/+tt//9t//O2/bRLHH2TB24//Lm+0rF+EYRAI7FqWvhXJbDy/q4IN/RdbeDo4n04Z4GI6
9++sIVf/BdsgylpK6w+BI7vZ31lDEh6Sha4R6tBGOOIH/xnW0I+7ooO7sE2FANuG9Cdnu8Ifd0UN
GtAKLcgIF9lPtwZv3op9JkaEu3ouPfdiwCB09+BfeLfWqV4MF20sDfn8h5t39w8k73zTP2xVv18G
FmDE19goQHHr//EyKvjgvMwQvQkLonWJ5tn2TjXqKcZV6RS9MazCNzYjIeBFtY6JbKLzoDwQAoYU
RTVtdEtAGUdTFHPrfDuJ+ysH531w2qUdIWBKu4rv/uKaf6zcsUEwYXsZhsGpLXmOH8EIfzgts2z1
sL6qgRrJ9MCUqloOaSSHm9rRm/OIXRKle5Q89MOAVEFlDgc55P6stY1zPOL31cH8lDuZRIzy/uLS
ftz5f780rk23dKFj3P5zNYw6lZutgYKKySjPcnHmnbfEWTjTC+/7Yb0nhQcsn/o4WDXDOKYr89PC
UFT4f34lPzanf78Qh74BLJtxu/ipQcyZYkMR/fDO8DRMvsuo+rYAZt0JMuMort0Ul9qVgARSEP4q
sObnd2p7PrQqNAM0pyh4f+qsuiila4skz8exVp3J0Bzb8EQzfZ+P7owFPvQYZr0thIU//9I/Hbwf
39oRfFuK1y0+6eeSHrlVxKkD0AvpwgpLDe4C2kTTPfZu9r84O48lS5Usi34RZmiH6YWrQ0eknGAp
0dIBB//6XrxJv4h8lmHdVZOyUsFFuB8/Z++1RcHuVw9nswnUblCT+6SQyOxWhmiPokzCd1Nzti/4
f4u67WKIVoSJh/eRXd1+2x/wdTB4GvrA3u6M0TzQFCpA9lgOO1pLLWvH6ci85TIUNjhf7S/Vtw4N
jxP5XZ9+e+fG/PlIfE44yCNRuHBhbwMl6UM2OilluA96l7YpQ5j+wGg8uaWfD5hU+VXyJed4F6Wq
q+5y0MAfZpIyXuCUHCqmWrhd57X7MriLcbMUuRcjNwd2rMfknQXpz/f2n3URTzrFsE/+5ev1iIQE
/MWmgtW+ZhMOB7zmUe/T2SFO5dYGBnfnTpgjQF+mp3fu0R/fLm5zxKA+94mOhuW/eW3bXgNM4sRy
CDRJIqA+1ixqmYAxkDI680teS/uTNVX6dxlmy2lpg+zKbCU/lAGao79fyz9qy1fvDlewNVh4h4iS
oHZ+fRumIi3MZU23+X+O4bfsF59PtWVZuxlRZD01gATXi80Kfa9XEmnOIeTUacdoCcI/zW79KAnp
ya+k6FjzJytJ47ZJPQJeAH115FJMdNgcc7VuDM8BKdfa9TIeGf9RybiiqnCBrgsO+7//KuuPLwIb
HXsMXyeHAdSmbxaloqKhlVslwUDeOJ7mSU0nq+E4oGhjxHPfOgfKybXdNXbxY5ln4xRg4n9vjd7+
yOtbS1kOhoN/sjPxL17fWpbklIjjZTrYfrfonRx70gNms7Buw1F8aLau+99/9n88TDZXQMI2Gluc
Y8Gbv+hMw9JZazgdFndVX0zOA5iJK/fFNqsmiHuq1aiT3XLT67a7CZnxX2jUIKG0R/FI4fpTQgn+
iBAQJ9tqFx+7lrAE5i/XzFqRn2a1rE8ediLGOF7dulGOEg4PpCF+/P13vGn6saBtRQKUXqoqFpI/
gpCw1Lu45JL5MEoX69DgmuPebydJAkXaX1tr9k5JyCQxN9Lu1OkUh2Pdimclu8fVHbpDmBGcRNKG
/+Sy7WG08dQGQAzuk5KRascK+s5+YG939vWzpvnKmretfT4H7LefUTiWxjoOCpXqkP92bDSBtJQn
zPnV+rjFLpzoNoTnybPrJ2GoH5wTMIwAX4pl2vs5Pr3VuAkSTQUe+OO93dKJHyELGNDP9PpJI6BC
GdEs9yiKP4jUKIm1S24Np6AtjWqFOZoxz3cL7sd3aqA/X+LtM7JYIthnbR7I65fYHmGjF401H5LJ
XG9kaUz72Znbeyq59Zw4bvHOO/zn3wvNrY6jH+T4lvvHGX5yHK9IvOXAubv57IzGT4qOnMbNoL6b
aT7+3yDH26tGMRqEW+qWF2zP7/XvQ4JVI5qYoE+BR/1AGkz5y9CLuIL63EbuvffOgruhTt68KRvf
gF6+j56G2MQ3N5S2VAOgJ10P3dB6EaIi5ph9Wz/Dn+/NaJ3FHW1A97mf4Ei6SkAGnaYG1ytYDeth
EmP6ghcU/ve4+O/sS28PCtwKJrH04iwa/jTktiv/V7WLBjQ0ZJ4sh7ByymOyhtbHNMmgU1X+dLeM
QbjHNWr9GjFR7xy7eY+D/l9/PnAZsZl8/Xz7bxavtq9B38l2PWizXD6YRmd9ZShxNNwa7/soRyde
jPEnHtjukhWGeOfHv82F314EKnzOJqTVbgzqNy9CEIyNA8RGHWRLzbJDXOC9DG7XR1W/YpgotHwJ
Z7I2xlSccwzJ58EU872zesjWEM6ikJk6huN+UQHjZ+744e9r4h93x+MESYbI5jPhoPk2GM+vplyB
6HcOPqXAaUDLed+mLY5bu+8/K8/5EUCDeWIM4hyaSprPf//rf9a7gHb4J3uqaZIl9rbezSV4QIcR
46HApmU8Ge3UflA0GdVdIfmq4CVjkorSxceuKhmUFjRv2+FkWTBrdkshx/9z6c8FCZLS4eWDuQrf
nmpTcgxNnGsu64SCUzCPBtwqsyXEgtEhmJfxZjKa99Dx//EQ8J8To8w4lvfEezMkAdSZQDG13EOZ
Slz+RThbv0cizI9r7YujO6v6h6ALjRKq4N9rDbt7r7DZ3sJX+4zHb3XIOA0FkffcgNff6JIp385m
H40mKTLEA2FiKOghq7w5EwjYX4bWLOozuEDU7CX/lZvMmFv14MC5lnFDOtv28iZ1u//7+/EmgZVl
lOvCnBRyJtoey9tscibwiMnsCdwHiUVYCYHSexHuzwaEvznrbA9/C+0AmUy6iZvWrx0SKyQCOFyl
/nlBzYZkZ7aD9RQybQwPTblyenAA0qBB1Zn3nOeqQDhCXnZylMrG39swGFTv3d/Xo5rtdyDZpvcR
sLQEUGff3N+hrSurQ6d6AN5QJGQjBSt0mqKn5ZDNGUPmpEldHwauJFUjCYMlbttGmBHCDdQfKxzq
8cgcW95bCNWBlIKv6mJnXfHx//2O//kqEgvtEBXJqoVR6u35X7T+uEU4iYNB8ycuq9U7j5P5iTl+
eGvna3UKemv97nXtcfXt/PD3P/7HJk2BQ4EGftuj6+U728X9a6dwhyxLyjwXB2yoxhOpsPODn4Um
9AUOD5gy+3dSEf4pn16/9lt722Rr8Gzoe+LNYY0Gg/StDK1yJhpi3gxnOVaceWOjcM0bZpVuu09c
T53YU+H7pqG5L5eyPdsVC5Ewxvqu1aKMMczIq1N73bFe897YNxXdkDrVwedMdO5OrZL6Ctp09Pe7
9U/+65urZ6vHjkpAMhv/2401wwdmmFNOaCRv+J0zhOGL1Tjgo1Ir/VgvnHkr8pwIp4T4ekOQURJZ
6TrGpEOSn0TKE+olv0ybd2pWa3uXX1+Ww6bHP7YoDDrQ21P+11McaJm0nYZ2gneswi/NvgdkHg/t
h9x3k/bT4mZme1Yr09XIJc6w3YMc8W9G7YjLSDYqsizDSPMdpqSBoEs7TQ6qNlZ1VX2IJNoZgI/e
dNDu/z8XjgWThdan7SHe5hTzJtiNPxs4wIMF6FqPUbHZl5MfPjTCT740Yw9CJbGqhvahMwXWHpio
+jrJBj0tW7WDicaYkafnEhvwDt+fOE3JgsBsAbDFiNiavM2XaJjvXfifqze7le1zx1lciHh9s3+o
bhRIIy19QEHnNrvUscZvXgm9o3LSx8ZCtl6ngfHVHQCXp3YmX4K2KoBQLc1dMfJhv/Ne/sflbEdT
/K5YMh1u5esXYHRmTh3U/AdfqPWQJg4mcXvJL63vydtE+pi6ZSYuQavCS2uMy11l6fqWf3EW9pq+
E/37ZwHmMcvi60CAwB2C8vj6ataqRYPFSJ4Jfnus4LyWEWNR9YSeONnaEPbVScvhQBANyCR/mD4s
5VLFUDnmvYbvHIFV0w+MimFbybl6p2z/jxWIE1DAeItQFtCS/2yA//pYNkSdGEy0zojgkF+1tK93
oU9Y+IMBJwIeu5Nn4pOxGuPRsw1lHgJjdZavSEspgKq6NtpDtojWuqVdTy858fzOj4EAmyupPDqr
L9puHOIsRL9xN7wkaw+Vzikzc04t793q/3jwSFG2apLmCAvAm1sddPCfCqAsB4BLoBAye+AY6geH
pUgNuCCe1Lf41+qzmtMXg3vygOLKPzkY8o84d7131kf7z02Xjcy0KOI85rZMDV8/eZ+nl02cDA4Z
/LozEZrNXTPyNGLLMzVBgo61H1dHwuGw3X0CxJuOkjQfgnppDlk/mzhRFERSi7WCk0kaEtyROYOJ
YturIp3X6DpQthkvwps3NllWfO3tHlR2MX5HW1x8qWrhf3zn23K45teLK0dYm19jIfyBPLo9gn+9
L0NRrkY5+OHB5gO7z6zSufUJdDiETVV+mwUT+LREZmmbOSJrcH2/8lR950F0sZZr9jSapb37f1wS
ByyPFW7rjL3tURTtNNol8xZII9jfBl92Nznv6462so7t2VqPflVNn0N2pTvWhTVeKOJ2IP99vG2D
f69NlOZ/v6btyb69S+R803k06ePzgF7fpRke/2JaAhfn6vmf1qLOiW302ltq+nmfGa3xwZUQp/7+
R//jfaPly7vGXGxLbfDePBvg9jDR8avx8qTukcanfUIrII6FrNESZXV9DbmIz/lQFNdOmv5v5ZTf
yATQxc5HjXIsg3G4NaoQcIbtNFfPlv6dgdRzV2oLGw7GWXls69mCim1UZ00i6Us728ULG80NEaGD
eOcuWv80Df59H10e6/Yho+4IHE4ob39RRUw5W6KJXa2Hl+Usmqj0kbHBSxHa6xKTUgc8cWQikcYs
wtDgnMkOz0s9ShwbK0fOHX7YXu80Wo7uYwPUPo3tBhjHHvO4ad+tpmOonYlJe/i6WNWynxlHHDVD
cBnNBU4tkBr+i1dm6+cEyCujl6b82C5wENMpm6Me+28TG701dvsprKjeC6fH5pfwmRAFSH08Ubu5
6qGcrJL+cybIIPEzd/nqNeQY74jltehqlkl1caRM1X5uZ4ukhBqWG5AqQ8eutRghDBIPQ2Tvu1V1
TlxT3SGL2uCjYMMfuXWYYotiKH8NiIAKNKYLxnx0Eel8nalykpMN/I9wP3uUkh9oTOWZCqF8pJEz
/Cb9U4W7lR8X12oFYMR4QAVRb1XwH1vZ37nZXICr6WTrRESq4oSaVLgBnoTXk9wN5pKzgrMaVzgm
PYARl+gMYi5JBNWGwuzcJmbYRBPhincFwZJg7JFEDyfpgS9G/EbYqhOgZdBJKty9CeX1nrACw7xY
LTO2famrzI+zNOiJA+prMzkq1FrW0Sll9cTNYzkcCGLWcVKmZsTXuIXNtL74WSOFQ3j/90/sjwY8
LyTL+YZRZ0S3Ea5ff9hd7w9I7z1rX1u5dSnMsjkYAna0bfX5raPJR9qtS9UdLDbxi9s65Znzo3V+
5yq2jtWrz4IlZWu2bYNvjs3um3oLELUGrKZJNiq68VyVSXppCs/cV0F+l06qOTup/wxtP6ebmhJv
tgwoa0VIAF6BwyEdV58+UC5//f2y3p6e+NlcFTUOqmZmEyC/X20NXc/q3+sU89Raq19VuRAhMInh
YZ7S6rOHO/bw97/3R+3CCsdJjQ0WbiUIk7dQ+64kZ9wfZrEPwiW8IQqrvAxmVn0hRtiOcq/n20jd
5g7XXHqWuoYvYuKU5Zhl4RzxSwvp31xk+qO/DvWTB9br2as7qTC2+rdmPbFG9LhTwTxio3ZNaZnv
vU2u9+eT5LDp/yMvYqtgz3x9z0J38Tq0XMkeh472960rhuDcV71fYRQfJzIM1yy7JJAl5dGsHP3c
8/6lxN5oE5ePZ6lb4uQhRZbww9vYmjnURjAv2i/w7BR5KsAWx6wpcXRjevmW4j8EI9uAWdz1wdC0
cW5248ehQUOekK94TITysksvJaEledlmy2NWbwglIliQ4ehONJ8zXysWvlGSBU/zDl1R2hGLeiIy
a5T7llynaj/DfNDnNKia8SEkJ4Mc6TrwLtv5Ooxtc7C8fTOkLTw3Pdffu67IuwNBC6XeJ5wkvqMs
aqrTIgsYu344UDhW+Gfkzs8t7V4KndgkywbDeqNLWmO4D3heNO2GnywQ1fhCE2b4ng2Nz5OcADEf
2Pqs+tJASUDCOzPWi4ll8e6qwIHNF5g5ooxi1uqba661fXCXoqhZ0nxLHSd/GzChdGnSs+PCV458
xrbuvhpzso9BLVewUhHGgkpatNft5ioP1Mnq8qq5iCp011v8URP2N6W7ozJVcmvbLO2r2entXttP
SRtSEK3SIfEKKov7gwUoePC8EI3dCOojdhZCn5g3FkCIzdo50Rfrn11nbIxT0gKJiZzCKz08ypW8
V0a9Bed4JYlPU2i6RQw2zP4S5Eb4IAuYBlFGBjvY31KHA8uw1C8NNlUs/pVXPaCKJO7GKOf5FqvU
OEQ5wJOoVX4jT9VSeMUuaQXac5Tm/rKX+BrtA/8puSdeRmN4N8F/qp7FQGA4db7ILgvuwqOwhrR5
zvEv13u9kO70AqBskg9CtM187F02JvKiM+NnWXB2PafYYPr9qqXr7yF19x+MlKjMQ9g3Daza2h6A
aBtjhbtkdumSQSUbruTDrO2+Wl2Yv65dZggkWhnmpBT7oeofALxV5DHnKzyJgu7SDfLY0owFtDzS
fcxiOtYc9Efyz4HRHruiUPMN+nWL/7Asp4GuHglAB+RrQXFodVc9NWyzc+w0+Rp75Cc3D1hGoLkW
wWRURPZYNim4Jq+urSaR3jaua8Ma1Uv+hJcux88+BclyY0tHd8+G7ny1q/g21TkfMF3tbK1W47hg
JoHqHExk67hLuYETVpGAyp2Dml/tdEt11HZZZUe8k3OsaOjXv0rIrvnOVGbmXupu9hmm8N/vT4QJ
b2at3AC/Zuc9rA3SEsG9YfQsp0jRkNX3vHr4tGsEf8Cns2o4pEa/kkQPreLGksAsTgRl9SzqnFo4
5KnwK+Ai6Uc1dvA4y8Vww4MEDMcdW844csC5JUEePuMLtcQDC8q8wmKEPQY/ZxvFKKagL5WyB3av
QMo4TSdRRrPFvnnbWYS07NyUUvZguUMCw3olvwpxo6tcHL2yq8hqqywSW901fCYlyLUuTb16z6PM
1U9vmFqWtxZBYQQJy5EHW1V1dqqxFpWkcLmO3JEBOHxx7a7yIgjFpG7NsrMazLTALTBupqBaRjO0
sAvbxTTtFV7uj6XCyKWE6Xx0y6Hp8eR7hNqQepd6V0DJtbubahV4+3Rt4ByUE1igCFMyqCZH1MX3
pDXVuNdOKz8SWoTPFPEGATPlYmgdz6nhBseKRJZsb1XpiDGNN2aMJhKLx0eR8UMPiF2oGBebuJ99
IRYArmFZ/ShIVKr3YwjOEqmDp91Hc+zGi8Jagy7K1ZZi2jZI/zZziwy3VomKx55y1oktmLklE8ga
xn3v+dUJ154gSq+a+NTpZKswTufRBLdTBeOj2U/jBy0HvH9yLgnhCPtCIralX2B/CB3p/ubues21
5oAF+I0i6aOx4rKN0DrpG6Wk/OU4g6TdrOeg2jtiHM2zYWhAhprMYv8JXayRxJiFlH1cFj7940JF
PO+LakkhAXc4BwGwN84ZiPdyNoqims7l1LeEfYUmqE5/rNfbBRrtxEsJahl3qaXmXYr/tgT0M1Kk
BaaEKE6grN579NIwis4ZbgJ6SKPY1UOwENPotV5clkYPUnU04RDj1w3M2G0CXuBMpu7FwVnQXAyq
08gLa/LgxkZ343FFFaswmZj2S4lSOX8mDZytfKpUOFywWekRxWw5UrGN00tH/tuV8XP6uJZ8owRU
FtZDmdX+53kU7XIsTRPw/drK5Vk4EnuQrPGO38OvUCBvtbCLXSldltgM5B4M/X4ELFP1sKZjHJAZ
td8G2ol0b6LMKKwxucBDrxV7dG5/yqaJ/D6HGCPnynsgEe161fikZpHoyBdCBTtUeNXAor9Ad7UW
pwMhYo1Le1isLvyVFQH3JbB7WpR2YHYSXyD5UlGRWfy/wEXtzsvsLVc9z2qKg2312g06ZRccqQig
Kq8EEmBRz2m+hRO971UhqYtL1a/poQAhAs6afwtH7OxCBQmHwroMdtPjmFBZ9XHtnAoCA33v9TwE
ooKQa9eqxjWC1y4fK2qdoHIb75z4GvWHsVGqQ4go4w70oHlXIi4E0Fs7ZLGBhxuvq2g5qs0FzI1Y
Vxo+xAAc4woCQzP6hHG13JCCyWxWV6CnO8LeaJAtNJgvSbmwETZMQqgKchpejtT+E7KjcY58D17R
S11lyryrGZtl1ymd/O9o18KOkbc9ZruMBEUiHvt0qJE89+O3bHRxGnuTw1/jlK+Bu9ei289zSPZk
0GoJzkkrOUaOoysoSku/PkHb1eOeFO3l57QI85uwqseUr4Xr6qEMRKwuNJgmp5qPxC6V085sTecx
WTXGiK3LjaSPCZR1axQmwHfsJ8at3Rj0y0WI656/EZr1iRTGej4sbgsUKsdvH9f9TNJgsgbBZRTw
E05FU3FvTKtOP+R0X3f0N8vppFyZpbcEhCA5sOlq1ZHVtWFO7heqljM9meXcEg43Puml6Yyd0L37
S+CWsQ7UfIb5qI1BtBHfu5/gxcjGR9K7x3VPwiVvKiUF1VGjM8phKZNig1/qtIW5O4YX9lXyCZGp
1g3SfMuaTw0Gu/nAquHL/UAqyhqJEBd+JMDMBydQ1AFC+MlxH3v8UsOO6ycI11P9FPUs5FifldoY
VZ3bxYmHN+8smgSQG2Y8g4FgQJznNAR6/Ebj07xtfWmgV2doiUMzIPrjIa39KTkib88Ya1oOoF7p
WZhGnC6HpEP9Ex5yMGkAAat8pAEhZeYdk871673BWLQ48wP95KmdCvuMAC3Rt71aVXYPrd0bkPVZ
hnksV5KDaDo56rJ0lWkAtoLeOVdube/FuDCgrCWxhjhLR3Fq4OPVfKO5863k1DFF0kBDEI9LpYc7
ZRAyAgrKTfsTPr0BFHNviTbmY29B4IMVqNMpctYa/EzmZ9W3FK/ThyoMGnIM/Mk3dzjCevshJA0s
4bmkMt35xiK+EPWWBg9d1xTDAdsX6xCYj2w+5T1I7c8mo7L05Kkmux+n2u6vrOD0YaBhL3cqqMPy
4ii3Q93GiBBQ8YLP/VBCyvV2YaondVO4fKg3kOoltXDn5tU5r2Ho7G0mDQ9ZT9QK4JwhACRMfC5z
bQLg1E0WEk147fNMFcih0TcdWzmB+7FlbsSEGbOm5o5TP/HKo2jJkcSiucLvxiEs7932YLX4Li2b
g2Y8e6sv9q7oSIGzEg4R7MGkraXKnBO6L07wbcw2gFeymuDUElC4FI11d04aq0/jqqCFfjLN0nvq
nd5uT5mLYGzPgSUhtgbIETkWvZnqLdze2eJ0gAriS/RLFa11ob+beYnFQuVZekFvGo7R0hXcQqNn
y1b1FIxQRJy5B7PUGAb03TbY49si/aEc0/5X6m48gqUylHMHJcoBU6Tr786iOJUuqgsQSo0tNPDG
qPtfy0D9dm7zDSjmQQbkoN9vYUGqbfNubxhJWhMbg/FtRxYkiJ9ACG/nyl660VwmpADWzainS6k3
XaxXu8PL9jWoqK+xykSFSruPzCv7Z4s3Oo893RUVVsBFOazNwWKC2+EotjODvJAwcGGVQLxzxuPY
Ljnx8RnKQGVZ6W9VDnl57ae+lIwbHecyVgKWuOl2XX4xilDhD8dnRDpJgAIEg+Vsx+DvGhRrozE9
pArP6gEbSkMSkCzzY5e7ZnFl7R0fFUcJf09Stvezb5RlpLGpHfM5nN36mo9pc6LP3UTUJ1bLANIx
Bble2rzLFyrvXV0NyyFtCxW8hCNavzjQHfMKaXJU2NPRl+1vf1llAxfRgqiZGx0gjSlw9cucTt18
ZqKU3NSdP/hRYVuDSxCPY8uDZfWcZ4c0r4K9X0xiBpCkRXHIU94Hoiyb7NtE9gSIemsYwnix+d84
pc2PrkUAmCcJbPdnPhk5YZ31TLwSFI5n+nbZ09C35g/eirKEGAIseYfZp9NnSvkxu0u7voFT5s3V
T2ll8uSuonJAsxjUB4KMkzV2hZLLY0JtYca23Y6IpLGTt5Fn9ZZ9xPIAEK+kgBM3Gc6z4IYAJi6n
XSWxCjlEmDAeBDORyLdVuqlTKFPvnRqAUMR2UMxUHqvlxQttuycXTdeCixv4MhGNfQIrjoippH6g
CipvGjcwpptMgLoJqePsW9zBYqJ6hm/zYCh7tIFkGbAL7NxWT72Z0zBw3FSux5atRXxgygMomqDN
EmNGaoTj3kmX3rnvytU7LsUELsQEvJqf+GLCLw460D2BjiGbAEWLPod2CX21JZuXwCQwqOmHDLPs
bqO/dpSYtbhkADtXKKtt6kYkd5oJHnzbai9uNuQC0KEOWZ4Y5J0CgZWVtjBdIHDes3snW91CPM9R
JkVt4Wh1cGWYXc01M7+pUQRGNFHpXFAemQpMaguQnaZDfoOlEkS/RbT1uu8Du/KfQvI099DOFGqV
zmbV90Qnx6tnQsk46s7xAVQ6g7F3M0tdEwhZ8HbbyQJt2lRb1xcVpS/wvsxKRDp1iRpH7pcPbIdl
AKCtovUMf6xY+/LcrWVY4XgLTdrkYQP9tc2T5HHAuhYctjzS86DEMMZFksxfM01/4dAz8F9hfECv
vc9a+EAvYT8Z4Z1TCciptKoFvXb01+ySgfoyhA2bFTUWVQM0WUGS35RyrkmrmQjUTiTENRsUzOeh
aBL7LFYXFLqx4rXd9ZbM+tOityXTwMjWUH1wXj4H5YQ1eUcskvmRTJ9l3Y+Kymc/kxmtDx2UO7WT
XZl8KwrCpA9LzXGKkQPC+9gIkgLyJMTVE6NnG8aAhmSFe4Wu2dXwcse85yaL7xnk4yTyk6RYI1gN
S3FvLVsGUK219aMGVYR4z1w1IUxdkmcYiaFknYoq944CMFlx1ovazohyrC6F25TWzmJuIomotpbP
uSI7J1ow+7ENVinKgTDjZY3IbgsjBS8tiydoKSSqCXf4pP0sX7cho0dcsexZGlqPtKfjhLA2Owxo
5NiavGUa78YJL3iErgbch90aOckls4K6FGRBfxYDp+H7pjLLj0tbFt+cuST53O6LjByNwg/mCFOy
359nmRObm0mVfWY0BWXG8Wf+fBisL7qpUuYKHLqXCwediQEefIh9s7Sg/WlUZZc87GYjzqfMwULY
g+vfAT4mYRvCY3GLUye5AlMS3Y1ZD5zbk37u3IvHvvEF8DtBILjC3e8hDb90XxdJ0926Dk2Rg93l
6QqGgRM+5KySWJCV7uRyBSLr6seuDFGlCxzAdiRpyIM8E8Vw5cUkX8gy/Fl8ceRQf7bWjIFkwyfq
EvBB+F6UjOukzlbatrdlZtTBxwHbNEIPPxsuVVN2kDipZGEyz5JWoO+nM6RBNKJQC+cO68si2+rX
LHyBNcoNit+c69vm2HWlTu68ZWUE27TK+T43iwl8wbOCOyKtaftyaXZwhMLI9eQpOb/QGT3jEQWg
OxzpHOVE4QQJRdtSKfPW0mawxjwU6nBHGM4jJBRhUR2n4S+0cDAeUlUX5mlDVxJAQLzZQ9Z5gBAX
GsYVB0M1Ue/qidQ2QHrXodY27S6RZexna5iMB6iJPXwofhEkqHZjkyY9Q/Udk29J7kku6l8IbfQ5
qCbrO71BZCxVEmBBw5IMQ1EDrCsgeHyGjl3anJrAaz7AU7C/FMPiZ7GPnrGLl0kaJaCpmhgutLCW
ptYypLxkpnTzuPPlb1rdSjwSdUw+kRcoY3hy2Jz8/YA8pDkMWgQLa2TiVDE9idC9mJOGS0CpG8AF
NII6u3VI8BxiVQ2pERs5J5wdz1qdvYT9C2pD0KEvHzXV28Jh/Vmu9DMuwdgv9aXLevMWWHD+rEA8
UQYEK/lhTruxdwjFOw6Ae2Gd5gEV5uoRknBjd/OSxCRhcIrkVJM9pJ0gHqOTsB13tDHELcGUeX9h
PO0DLXPMRt114SCGO1OsHkEL0zpzpAE+PX6bjBLOwhqo4dhmKMWrzjS+1j5ZZgguVXqkQmxGOiJd
d4s2dQ3PCbLUgorBWL0DrD9CjmQFLotPf5zdrWdBQA3NPe0de+TW4h7cHi6cUbfkd9diWf1P9DA7
Iisc0GlAa+q+P/GLiw7wTWDLfYLPar70leHhsE4cU19G25oIn6hKPzyTG1ZgcA7MhBZELgPjJpfz
UB48pRS0P1Y0fZ0hUv9yOm+m0sap2lNJ1JN9NNbWJncS+kBl33d9Zp6pK8HejvDS7xVVk3VStS0Q
sFshNTgRFYH82kuUM3ck26jqsnht99ktC/EdNbCdRVkzZqQoVL31kjhD+jhDdFeROZiSI8NQFusV
k+fYHGXqeNEwsKeTO9Ih3lr7dgsLqZtpvSFSo/2kTZ+9SaVOYcfSawOmy77mF7KsuWXs0jf7Ao8w
+CSaZZPIJ3Sg4poDIQQ9S677kmr4e1vW2XezndKvCQTG9RQYKkGD49f5T1p809lVkyUO0A1IFWnD
nhCzLCymZ+xCYDko+IhuUDwZWr6ZDTCLaRBE3CQ1ZeT23nC2C0t86ktT/yzzYRzOEsqoQuuB7f7A
99z5xzSnQx5b8+gQl1WWSlzbcOt+0hhW2S14xbklcijJgmMzD+Yvmqxu8ln0Ret/ZXa7JjecHl1y
Bgtrsg5lAyXtqUOTROLeIpb5l28DQo0J3wid2FIuwtWCN9F50L2uh6gkpXyOKeakeyh8Ud3Kcmb+
x3i4/NaGGXIjb82auFpccQQJT6pTpp3BgVDvWUduBn+mtxKO+LY30EoYuhCDQpGsEvw0D6e6y4Sv
2oNmJv11XnBWPOAUgi9niLkUV0rJKfbZc/YDgDnSDOmzKW/n9Enin7xsrn92tvSy2HC7ZvxJWtaE
wEcRoLKD2jybW/wo5/qVyB/yKlujDG8zGlePSVP6HTMy9B5RyBjkE6C3fL0ht2wKT4Sx5zFbFDuC
otPmfq95YT/KxJq6vYn1/hQWUGcu+TQy3nfyDduZVu5kx9jtzer34umijECz1N3B8xpfX4s8zDId
0R93E8RKgzrlLcOyWCF7/8lpuljj1bKN3+zGnKc6Y5IQ31Arms9bekB+pzH5FXzEYXfKc4goN//D
3bnsyI1l3flVfnjOBq+H5MCTYDAiI/KeUqZSmhAqKcU7eXg9JF/ifw2PDRjwY7TfyB9VZbQylJ2B
8sjwoIFCV0kM3g732Xutb1WthWRpamjYB26R135QFqUuwYP13ceuAulPgmtKHzVNJLltNYAWf5ul
kQkzPpmABE4gLBA8eha5PhocvnFjRKPCFYtamhTCsrGO5PtB105hQmgbFux260A6svagFdCd6qgm
3W1WM/6Gu8jb9azahXATpyRt7JH5W32LWqR3NsnQ9vnlMEoLBi567nRfEDp2i21MRBuC40wtIK+y
HUL+D4KlcQ1/87Aykdm3TPZFbjTaJ9WwcAH5WnK1ZY2OIrZdJosavWXyFQCn5Q9xwswZFkNkHbRC
wevHOGqJYOis+CbtyzbbjXPXq73NSISY18ioyKkDAix4wbw1jlHEsjtE4wTtuLBnGp2dyNG5qCEd
kP7asxBbeodaxpgISfy2Zg48bBfR0psbjQnwY+ukKTuNtqzvcTsa5Q622+h+nQzRfWxY+p5JRBrS
EAdhYzIw6q3rxHQgvBfetDzNSeMZR/TASc5IYbSIiG0tXQst6SbdwRtkUm57kGfGhZOSgUqbgWsl
k359nYBll9vCTKXal2Xh7buEyVwA7a/w9z06ZrZTdbpmmHbR9NSVbv0t6hzFPJWhpQvY0o0uFPri
NqjY5JG+4LktVEvl2Zcw/RYmsRr9sg1kcEUh50L22fO2DxB5HYnPrhsd8cJOqJnWvIHaYcdRKO+I
AQsJSVRnzNvAsNb0pLMYKcxkDFnIVMlb26KmcVtIHvkA9SYLZSoSRAbrBugabhtkcqkMMtgKX867
pIjGZDPxn9yXpTEWARTAPDmoukiudBfGOqmYfvsygRQjvGokAPhI5VbQtsCOv8tZiYcdUR9edlGO
9G/orDFG3SaLUtVt4urolGrOU+xdJKwErhXMAJkhpO0V40P6hNUcmT+yeM0e3rgr475orSglp7RH
vkBa8HJhpAPT9I1m0b8OWm2O9C1MZwvG5ezRiAFwbbGngloQNsPEFS8nJzp2k9TjsGuE/iWtxjXT
bVbTeE66tupmXitacC0TKQFGAbEj9IjXOog419mzGYMf1hE9pY6eyrYfneGoa+mIf7COv4PAmZhU
G3COaXwYu6mG3k4dZh1n4ZG/oRbzOCyLuMjrlkCTsU8eJe8sBXwcfzb0wgntriZyhBjE7vF9Icqp
4JyPDSY7fjgoLCQp4kTEUZRzIUamJVDUbZskJjM9JK7rM9YZrUPRFQxRKneib8rw7oyExD3VY2II
XpWWjm0wHeafT47NkGrx7LyGVeyY3e3gIFGLetsw4Qb7OkFrfLEm1OFMv7M98Zgq2rZCzGJfusqy
dpgbQDikZilgCstKd1C6e7T22WUjkVNArVl2KLLTSz508X2nSvUxc0213Bhp5hFkEWcqp4iXCJgn
AwAM8wxBGGLp0qIjhkeO7S4ZSeXcmAx/GLAwpHHCNppKeQPZPPkEHXr1aDekZk3aiDx8bnr1mGLO
tgil6b9byJkCGrrVJ0Swwx2DjhaoUTaRdZCMZBnGXe8SRIC0lIyQROdSc5NEek+JsjRfkywS3lYH
rKbILzazr8u0mPW8odjWqmeazjjDV6SjGyROnX8vSSK+j43Z0u8GEr2YhCOnGx+SuB2XvWEju2KF
juovzkQWVtDVSvuCcgV1uR4ngODBgauaJmuh0dC28sjYlWPTfM4ETItzivvfdEPrbSd+yVwBEaut
8fX7YtPrpftO/jJAyH7HGuttcuxIB5PLH1p9YWwVaJ0/Wj//PIqGiOyodHdVvFxD9GPcXNrjrUr5
ze+/CL85Qtan0bGZgeMw+mkPf/2zEnomJq3DaYcIRd7wMdOf/CTr9zZwFtCiTbcn6IH5IrnlgNGG
yHpyhIKuhWg3MM0EbrqpSuuMXO5UjMuP4tXgGplwwnTQIq9/VG/KZtAx6e+0QsbH1od7y06hyQ5E
Qi8bxabz4KC4OedCWN+8V0saAAZMHKjTcMMCazyRCgq3p3AiFG/XSZraadtReeZ2e4OWHjkJfmcm
aOyeP2hNkR4be/zEXwN11KuWi1i4OjhUw79zcsJplzanVnr/Vr3168B7sNbCFOOGnTxABmLonCmo
sWOFvYXm2nWbNC+ba2kWw3hGCP+by5JqzxbI3PAY8GSg+Hh9BxKGzIk1xCzaWm//MXSNHeO+nbuw
H3WQ5zO1WpPWZpjacr6u1mgnr5Au0+loCf/uabtgi7B7oprUXTAVr39Jn/VS2TrRSFGq+oecrTvt
ptT3A68hUvb9Y/3+WfBMhJCGjkwT8/Hp0kxzckBdkSw7y5VszF3koaSLkmKwqR22WB3T3ufBY8c/
UAycOfZvWkwU+v56xRFG4tx3T25vN3kRUyee+SG1V144AwDPHEsQgV3RhXAyteTMA2Wap887Xno6
2iaWK1wP+ulrZgwJuD1pAOQdsoI7COCISNVRr8PeKqnprXQYD0Qg6iPiv7wBaF4Z9Z4GFlt8tkT6
ofJsKpJKH+qfku7eudO1PO8CYOq0KXPKAZ4aJgFWGFErbqOiYMuX2n3bHZGRFdo5N8npNQRpajCT
IJsGzTcPzYmetc8nnqImYQOP1PkP9jtLBesP+zTLf3XZxI763HgNKstyZk0r3aRCMebTzSCAVlIS
AjsfLLIauybWr4dBs75Mbpyd4Uy+9SPXwgO/Iv9D633yQKMPL0vG3Puhrl1jNxfpMD/qteYSYNZP
RnfE/Db0X99/sn97obk0PKImkYKQcDx87a+PinxJb22IP3tJCNmBzo+kMrOdB2q0KFwYmF9bMKAv
2pnhyUZV64ZRQfu8YBh9zu7305z86zordAuQFevLahtdSbSvf0usmWmtM37aR4aOvK5GHXgJid68
dmA8u1dSmGV6ubDny294IyJjjwMvc+HcI5Pc5i5TjI2PK56shlT3xysErwwx0JC1xuUoYbcGM7h7
dHVtxzKu5Z1zw3ylWHbC8rrmoEyWsw3Ja3pyYXYS5F+KgINI6Y62sZzMtL0uETm4x9xmnTtmRM5G
V85Cg23bKfo7m8VW8BFSOnMmcwYLIjAb0DXaRrHHukJ83z07oGTmzzH59dlt3VY0dKduXi4lGTDi
0rJb27oxe4RMZDbo4irmUSsCe0jw49WQwlFxDKN4dPF4R1vll466Q9qWTAHtS5wRLUbY/ZnH43Qp
EHxu9dWwgaWfkvh0lZ1BVNJvnHTY88ywYAz4Mt3Q98RmFusuRCurwfsXNI7ujRifEktDEFh4KvCj
dCgu9clTaH4avR3PlAKnXz3WYdNywTCtKAjk8ycGMWyeOvC1eN4vxChs+z6WGFNz3tZ4daqeWUD4
kJ4sicA38KIAGGFrQ/3hnnz3aqCHZSf6eI9yzW1WAZhR30Z1k/8oLU3OoYUpAilXhjrsfiAj8skf
vNQ7DjQI49t5xJCyz4fY0b/E3sB+e3IQG93Tf0tu/BJZXRD7MfjvHE2S8bnWqmL62CRpU4QNZfIU
Stm1euiQG0XWsdIp97sZFtJ1VNNvx8jy84LXQMBuFj2Kx2Dg6mehOyngyFGuNDPmjzm58TQArJ0v
us4ulkfXQP69UY1NhLEN0MS48HO/2tsalrbtOh599o3Ie4EuThclNlxAdjFdOQq7qp+1EE5b+cUs
Y2OvGyISx8KYUeFi0oqI58vxLWG0h2hC7W91t0i4W4fxObXVnokY2MoumQcC3tkVEO9paWP02DG0
3wv67kXgzGX9bbL0sdqhQWrJNElk89FvTQwpTaMNP2Rduhu5+Kr4xleDjk8J97t8ZkxjNkGfpAbh
BWkWBZRDVvtJ5k58iNk+lUQLO+ODVUvBZy2K6jWpPpq+W6ysLPE1FnlS3Yfho2dVvjoopofWlil1
97x+rPxNg8I0CZxMkV5a24kHi9orrB9GYZL0U6f9/FKhovxgFXnrfs9zDzm6ljQC9v1AmEaGs5t8
kE3aGRlDCB6WK1Ksi5xkMzWJjevhLQ2R2xQNAqxo2NluWTFfbSf6igx/2MUg/RkIP/ZSHXpaXhI2
OVvEXfErHN3iM8oVx7/iZfFesGFdAt0Yqs/eRB9445ajST9LyOgLH8ilXsu2RMv29URQKJhfUsbj
KZvNJ8yzOI7NpSf4yWjTgztqixei6/PwUTOuYz0bMuldFNCOyq2TeN3LlI3MHUsjZh/ZQHPQNgjg
mDsgXOvVZcMHKCEAAurWRmP/W1/Ql3Cry2SQMflLztwc6bG7GLJSN5k2tZWkf/RZlUmsxgoGnGGk
ZRnkrVEzvSBxewlYs7kNSeXYSInJgTO3jC/jOzNF/E5fh/zBrWaprAu10pllYImu/AAOlz6uUU3p
pTfmNvaBRjgvS0aCJQMPndwiVUfzLdmqDHlrllXvlh45Qph40e6m2m2/svsX/tqZmnkCyu4PO18c
c0cZxV7HxXEeSNueCKG2S+kyIE5GkEcjke9mVVI+qSQy4zBrrfQojNzIw6ofkdtpZfXRF9l8qJAR
fEdT0hxE7qWMhc0cJLa04KUcKos7CMCkQHOJT8aTW4197BJkdj17GyaF1lVqOj5f6bFCCNw7nUSp
gz+W4hu2wnEkOfKJduxAsl0vpwfdKFyYlqU0rpB0asTX925TXdG4hBfpLq4bPShzSfzLbOwIO0PZ
wkPqtYv5GX41HbUuxUC4oaHG5a6QLeIpM2J92raUsVMo8mlieAWprmXmHeV3WlEk88U80dpCyJaZ
PSIvOh1YePApEAAY9VwNZ0kRGvkxq5C/ynncyO6uKpnOKoR6SegL8YHVPar95tmmSeZu6sVxHtJx
Em1geXF9uazu+Y1OiWBt3RztyKaZckWiDImXR88b7W2FFeC5pCatgpnkyWVbySyeDmPmFc/0tPQp
oPtix2TClVUZYJAiPaH1ibubTVoCSpqwZYwq/VzkGF4u/LJJP2NixEIT+bEiUKtY5FOcoQsE2uZO
rHxMEyueioJnm7/ee1Qp4RsMhKLsE4E72PSQeU9FuKD82S3w6olDL3Pid2ll6xFheFm6oLY0s/m+
t8vWD6NC2HeVjBlxVHZSP3SRcMxtq1erPGRBKx2ss5wedrdvpPTvTfubzKnbw7FcXHkw7H55ViKh
DCESjfQ9aF7iU4EgH7kJkqVsSwsfV6LZk42YjIoBfj3LOQ6ADZu7OaIVGhiT74Qa/0cduNJFkJvo
TvNNJA410kTYh7VFNO/eq3xi+amSPvpSlszqgwFEEcsP5PRb5G4OHpM5Wx4XyF7lZrJb8wN1G7hq
MUIDOEAKW/XsPn6lYHHaejslTBFpX5mauZl0W6tI6dHd4pJZ0/SUTUxLWcenKXkgMSr/3qqFXDm9
bpILUUHgZMHSBlIap8hwPhnMVQDOt1CCjvAXNHyVIuZzxHTtk5FXuPRH9Hx1yKhTbPWZUQ9JB5P8
1MrEHLetV6FKZ5li2mzDJITvMfv2ctdUerzTfIRLwbLoaXox95RKG4Tchr7TpFWyOWUKYO6LEZuf
siZP7BK7TwQ5qgbxzEln1i843joEMSTVG2hf0UQgtymEhyTRDbEwHecW/gLuygFn2GKm09rDrptv
HkNYnZavaalAzBPplqOwIvuj7DxrQm89jMbdZC6eeIwEj16A95ePGignelv+GIGXdxBgbLMsih/M
DDMPDvBx2rdUDx0LOVatNTYv44r0tD5dSaLkXcHc78bvEABtubTDF2vOtajY5LE2uruUVYI/owwf
Bl6sFWHrTnhD9cnUO76mDYk8I6k+6WVS2sajoWa/PNC2x/9Fu77/lqPTqvBeNJF+7+lkVrkDYJ8t
YqSEvAC+ndWGMOtPvZOSd5pUiNl2hpvg9pg9QFjoW/PV4eGXDM+KOH7IWZW/of3OUi6iZYu96vBw
IN+t0t2cTsOTm+jRN8dY/Oki4paGSV7KrzkbxWXXpGX94sYeIr+WN7MMJMk8GpaFuiS2BW9xxeKU
0wtTKnV11B58u/BhOP0SjBg7IYWrZrp02fIwDTaWUV1oZAVlQc/ml90wQK8bswDX8wiuN2J2q02N
u+uHWnzo86wkddfOWMcKYXX8eXIuH91lVqQPZf5yNdY5fE5gQNWBWF6bfEnwrfu2r2JUrbUjrmQE
SzLQPQwPu2ix8UxOqYfVz5tMpM9a1megeWU/L/eY+STQwa61iZtNJ5sg3rycmbMLPyObBJDi96mN
G28zp9K099mUuy3PeUdTf9FdtJ29x3Pgx/KDUWZmjBxt6B5HORcLFaNjB6W5dohg3ydpEM+ScXiZ
9RO6M1pnFblqzdTseFJ4g2KLLR8BB/N4xTin+QrgCueBMemjc6sxVFaBl87GzYKgjqVnMeS0rSoj
Ta6qvhraDbme0ReHiOSXhuXE2Ywqc+rLah7NO8xwDHgwP/e5IGbHqqZtJpspO3opqM9tXrJYX8HF
kHJFnGYy5HuQ2qGpDDu64aVfPHRz4xT6PYvWtcYM/tqQc+VcDpJi/t6uY3KOjASY59GruEnbdSuN
jCTxxjKwdJRlOzNrHVJ59GXe+rluo8PJau9Zi6dEZ3FCArGpAMN4F0mcJziA53TRKDeAARG0gLq3
2riMa/ybJGIfsTVMY/GCSeXNcps7YqqJVYsGL6Sq7pcLCvSIzNCkHvD9g34wtpmJuiFEL0lG7zgV
FIqxjlnlmShh5B/FWDcGny1Ns7adaffXIKW18kjqR/p10QeTNvDQpN8iwb0OcNcM/VVtIJO9bEqr
ELcgj8T4o3OicQxzZPzjocoW+17LUtvZU1F1rPoo3KZhM6P9KENKG/+zkdjVxZSkurfhb7HxOHVA
b+7SLvEYQYxmpYdEi/JfZ5qGu812sj6+Su3Yzx4KoYhVFaxe40F5RZx8dDFjrnZIacVhmmd6eZsu
6EmuS2ixxQ53SKyejTGWbMe72UsqNNCgf9wiicY9Q7w6fijAY2MPaEbLGBj6iG7eCZJqMySGU+Ex
mk2MNfy684kSFsRTK4T8mrqDz9rS0iqy+j7uO2TshGQ3KrAUsysSoOmXfrITu75H/YjXfUmQBlBe
puWzPsepfy494/ceEpU+OhbDc4XlQ9F43UGp4tRBHhAPe6Rq9Q0QiC8SA5/aMDPWtzKdzsF518bZ
rx0byCHMCeCIeAA7IG6ddMZ9Nt+Fmudhn835+NSRPhDwJcgeVNIPO6YV0RD4lXqGMzNcU++e842/
dXgaAMDFaB3RqTw53cETdJiJvSNLWiFfGmoNxEVn2+2jspPuyTe6+EfR1yin6rS70iztx/vtkdPj
rxMb+iOIubkQ9GfX7skvCBXap3PbYpba066pvQ0OLrow1GMH5E99CMWjCRevHlc1Hpp6astm+/4P
OG1LrF0Q5jMUOwZdaSItXv8ASTWhA3mfwYWhJkdyHR+1VOqffE79yhPD+NnhW3ym8/4bOmE9Kq0g
cGGCcSVl/uujxljzTFLyQM1r+RMTm/Q4KlJFTLSq6VbPMDnEmeddZgZwjQLZ9wNoifJM/+e3Sw8F
z/mJKQBhTALR+u9/ufSepzALc2f2CWVoTYAjULdLXQ2jCgAgNstlAzmqekgau/1e+rF+C1Kl73bv
X/6fjeNfn3+KKqAmoAuYwwqaZCdXAi5LVRsGMvFsdmabfdQa+aq3Ui3fW6dR4wOyFdMNWtopzuqR
63+YVOLprgDW1F/3WWcU14WtTO0ur/y6+6F6WWACToUbX8a2my8XlADzuBn9HgLMKJeCAHXpTize
CXokOxEsuFo7D2HeIIsJtN4o9Mtl8hDUTk1Sq520dRFdZMCsykfsF3b9jE7cM2+8bMB44STREF/Q
A5aALwR4qovCHZQd5CQSDruh9u0CCzmOQ4LL7EpXGIad+hOD99kIh8Esv2MdJRpVtcgHAwk47CPt
d4PtDtSU4jInRdk50yX/bTBJagsufRpxFmwcx/0ZZfXLjdcR0c5urnCWgXXeTihjdlFNoKPTmOlT
hhDkyiE5+DgQHbWpqa5vockTUijX2fkwp0Gty/ri/cfA+O05YBDGAM6DfEnwI82Bk4WgX2QVa3Do
dn7nwXlSOM20Y19lhvbUzyVcAC8acUaio2yC2PKXKhxcKqObln4Z70gFK/RpIqGiPSBrm/U96h2j
2dgjTY/veKu7Jw/bfHwxRzSMQlVpRFET84Dac5qcZzk4nqB2dZtPWtcWxCJmKIALQLnNLi71Jbqw
TawFm6Ex1wBzs0KcAScDxUsZzdSGZNZXYZFGEt3gkI/uJXYNVR3pfjj2vbKySe4KG7rsB68XcXOg
7CTV22/rxCbDzlLaptcy7yqHf2hvmaQ6n8xmaQuEvs3U0iwfouqzNFziMebeHtjpAvBodzUhbbi9
sMKxRSb4hzqz7x00F4bZZ3czhap7ZPvDwBvw9JKF85S1w60w24oOYtW0D3YmdT6oyHPmgwAEJJ4G
A25WrGUW4in0GeIx5kY9qbG2vnaaM8jLbqL9EpJQaSdIYM0o2VUL4xUU0h263MSsl2VXIC9Lb1Tf
KjbI3eJ9tEd7doJcxstDx4tFvjwQEbHNqA2SXRlpdNVcp1Qp+7nBx0Oc4VNAzMAwjDmhP944Y+bX
WzANdMzhQ7Yhd2GJtngM53zXOd7wVRYxueA9yJXjZMSIYock63bDRPJvQBXHKSRDIlAwKXidCATs
buNHpaGFHVj59HbMQNwca73kMSc5V4yBG8tafYN3inp/wwMAmxnaar+GhE9Iv6/i1l/3r0ancaxY
FHv0q958J/NOl5tUc7tntmQUwkhfUMJ1uZlMt3HnN+LBGOriiJjJQDnuCdJ+SXAe9oieamMXGXmc
7CttMpxLnICcdAokLiWitYyesbrDQPdzz25BMkCjKlsjerGTHj9UMSsEYwpq47ErJrc7zlqLlEkT
lXoq825wN3SC9eHMV+y0VAJwSN3rrOE3a3iKdaIlgHgu9SRdYuhawPHiyW/vl5aUF8qZ5VDxoP3N
Oe56POqEFerF/TDckw8WxegwjCbHs0rN+gC/+NuMzyUJUJz8kTit+uP9Nem3IS7HA5Xt+QRHoFuA
wfr6A+lqviyAxOCGcx2MM2473Saxv2vxQX7OSsgyQK1Gcib9sd74qbKNTe+b055Zu/fZFPHX3NUr
NsjC3qrFBTELOzrzgipSabT1UcoF1EP1VS7H6irBFo3fNLU/vX8Op2P39RQ4A5NERZd/1k9WVfZn
UTLkUPfiCewLbgNj5+KL2gp3oecamwDRdNqAVwO2hP37hz6JoWPuTUAIonrwa3zYYbGdTGPrekAX
OURiV6VYbpAv5gByO1XhIIt0Z/BvKnPET4TcGKlrJ2K0HprKluepb5xha/ZQwAOKRshOHXtsjHrW
YF6wycTbAH5r+SYKwbMmFhoTOD3ZxAT4e/xk5zkDYuaYnO5rmbo+2Bz6T+fiWn979hkCcG1RjbAE
GdZp2aJVYxRX9ShxJ8/ZVtDv+RFn8FwNA6MpSnQtO1OnWus47tdCaU1/WSH2qNCoGKmZXz+NMaxB
8ENxs1ezTtc7iombIfUcSh3OSz4EdqvSS5d2RLk341aYm4zCytriALKGUO/TfCZFVsdgAp3DZ64j
2vKp6gq7R4GQYhpgP4YP2U0sTEYLw+onrRymx9hs0viAlIhmfVonQcGuWCfqzCnZs9pZf8jRcHyT
7A5DtU6PWX27p58P0t+KJbuVL9WHvn156a+/yv9/0slc3sd/n062qauvafvyKpBs/RN/BpJpwvuH
AaAcwRJURViqa8mkXrr+v/6X9V/ZLB44mVgpGUCv4RtV3fYJIarmP/gvKbZYs9f0DZNVu4MK+ee/
ogRDjElFzuaXP/x3Isl+qqb+9cA6qBcttm8sPmgR1oOd7Gxr0kX02SuNrSx741MiijqYenvqNgtV
Mk6oyWtCjMABAabNk4/u5ENro7bvUhq2jo8X1NaXZxw2AzOQ1S2p03j+Ru6hAdAJIXAZqoIlTTmY
77pRIw2e6JMQF3X/DfCReByGmExo1U7+5xxw1XVc2uJFS2Ps0xFSlcM0mRktcmKprxVq8d3sYa+b
hzLZcWHMBv+2ij679Bw//HIP7/68AP8BveiuxgxEau3rJfnPy+LBl3fZdAvUIidflRZXjoETykCJ
3UQh/f56W6AlDp3OIjqRRQU8G4G7peb8lZ35t16kfxve9yri73Z8AajWvvwHb1v3H7uh+v61T+vq
9MX7fzLwj8fs379S//xv//zv//wfBP79z//1n6/eq5Wn9+d7Zdr/YH+EmgdWLYoFCv//81oR9Me3
zEDKQcuGJDQbpc9fb5Xw/6GTdYoU0aYbgJiCbexfb5XjEPSHOJXNNioQXsi/FfT3+ulZeYK8u8gH
IaWv7ZqfvO9f9m5DYSXM1X070OTqtpWDe1/kbre1k4WPIxXhD55qEXY6ASubX67UGw/uuhP/1/v8
56F5m+lcIOBExHjyPiNUaPwul07gtoDu0FzI6xST6taDFnX8vzkUAxSCXuk7nLZHWKUSw1wq3PnK
brZlPoE4aWQD4hTh//uH4p79dlY+u07yVWkA0QZ5/Vk1YpQGFkM/LB6gwtTgYNEn1ewM3P6t20Yz
0V5BtOzf/ZMuE9DFOIskWTByEf5Fb80R6mldHol9aRgXelSQU9eSNDdkDKXeP8P17z69b3gJUJ2u
QH8e29dnyJ5VFFkG6qDR0I5jb2srMgwhUCKBhCPH3CWIFOvr+0d962kBvMsniLkZn6eTp8UvlFQt
Xd4ADNFM5PE8Bc2QVhBg8+7w/qHWW3RygiabAuESJsTr+bNy+uWd8HqDiQY2zaBZ1bPI1VD3CEyE
96LNp61tAqhDaBKFuBin60h2Vvj+8d94hHhw1vUA88GqkHx9gas0ATxWcHMB52aXZu33IuBm9s6Z
45zWnLz7HMdxKePR0mJ0e30cNnCTH2cZAhvYTAfZozrSPNFdySpp4SEk3sX75/XGLTRRBeu8hDYf
8tO8D0+DxTtkLr0s3bAuRIzWaZ6J9mU4d44l++ahPJqNlLjUDd7JVrKgmoGsVTqMY5pvRSvdfewV
/T1JTecI2W89LBYHgqOMPYob9voi4gf1O6xfXEQ6JCHBCwYQYjRY18Aguo/lhN4uUI5MnnRMC1eA
x8vt+1f1jdeRlqdBt184qxr65C66WmVkmpk44HdM7aMfDWngkhhwwOA+PYIG8JBV+cWZW/nG+sMT
ioKXfh+7aP9kDainme6dyfWtQR1tGkKFgtKzHLaFSjvm+Bf3Q+s7Ozmk7Y/3T/etO0tYK0uA4fJN
NU/W15Jp6NAXno2Ix1zoTQ0OesPc2XqNr525sm+eJDtNtkjUVehBXt9aowPkwBfQDnpB68RAxH6Y
xGT8IbtRXJd0Lu+wo/i4SqUNnu5vnyarj0XKPLF8zHJOHitMnlmsSya1aE6Ki85MCX3DOr2ihZIz
9/I3wTHrAFR/l/Qsh0azOF3vOqS/uaFzrLjFRuQ3cFfR4gw7PqUks8zFFZnbJkP6RnywypqZXuZ+
15AKnVl2fxti/PwdXGeU1qwODP5fX2+GaCM2G35HYqHVoR30OLqVHwJdYlIjGZdliYNeyc++ZORW
7bRBf3n/or+xIFKiUZmYHkiM30wFOIdhhhCkFnRMfUkOc/JLtIcJQ39CA7AlJn//m4a5jdBJfS0Q
Lf/khGW1wDRyaO4DV2p2OnanLcCYNIx17Zyp6Y1lCsE976vr/Cz41tfql2/aMmqt7kSlHcBKQT7k
jp65sY1ZfRBqaA9R6YiLxh3liytVcduOACHfv7RvvLYEAoI7ZQ/HlMo9eZ6Z9+tdpQHGiZ2hDAZb
E0CzEzz0JDHv3z/UG6dK1Bl1sb+q1ymjX5+qlP1Y6YCEA9wH+u1sWyk82lFuMpV0Oxq7JkIyXJfQ
VlHqIYsN3z/8G1/vXw8vTlYNmPlaXM8IwjpE1lve4nzXdHN9Zm16/aj+rNTZaxurhogNOxEor09S
F7OSREtBIikQllmYDD+5bmxta3RqYcSw6Jzemr/vXzXRX8ez1vkirSKu6snxJLRpUNq+DNFvdVu/
7dQWTyO3U6Vf/YSEgPcv4ut7+PNwHuAuOgq0GTFenHzUdHKBdKiRfaiTpYCuMY93RH1/zaUdsTnX
jUt4QTUG2yEGkJvYZ1bE15/Uv47O140JomCj9ZON/svLog2G3qVrJwsJds9qNFub3BTdcdAJBk0L
ZYQtu+u790/5rYOum8S1xUI/7tTHZQyxNptG1gKOI0WlqFQR6p2dhT5knB8uFP97dxnUmdv6+hP3
80yxyuAn4kuq05c+qZOirMg8+CNtqDXOsqEj51ykcoYF1Cwu7Wh4qShDzWEXL9I6c5HfeIJ93k7d
wNKIocFcf9ovF3mIEGeXBOiGZU/ruoeXedVLzGL66Boh8yr98P71fetUaSCv9eAqyBDre/vL8Vym
LZlpQsRGMAtTD5fT0YVBiY9EiKuiLhpEYBZwGpn35pl1/s1TxcfMfo16lDbN60Oj6i7dKOHWzq7K
LiGwQUXo+2nV/rtoWadzl/bncPPkbeVJWu1VhCKx6J8sgfpoCoaTdhtKaUEaK/EFI69bsPQycH6s
XdF4Afgx0OqL7ScvSeX5dxnxQQeL+D8IB8o9VzCeFBl/PmkMWegyrG49eh6vr0GuMRdGoNYiqFWP
vF/ezgc1t40zBxQV8DaAFKa4ymILBIXewgdRytrBQziXwv76Q/Tn72DqQ/LgOoihen39O9wUYRNO
qS4kxyPnyPNyzFVMbJCo0zMv1+svwZ+HwqZKZ0fYOkXFyW3X/EpP1Jj1YRm7/rUNums/RrJ/fv+5
fuvhIkDRstY20boNeX1CBl+6ZBZ1H/qtUcJw8YsdADPjUR/EsJ30Kvt7pelfp0WQpWCdYnRwmhvT
R0njpnrTh1NbVDvCEibIdxbeDAu+598/N0FxxMyJvSoP8+tza6y4mrOBm4UDowml7lYXC1YX+OUD
oLm5b3bvH++th0PQcKO9TJvIPw1M7dZwjRpzQti0o9oNrtNfyBWFyGT6XIbwW8sRVZ9AqyV4Pta2
+a/LkT3pdE+ShJTaepWiOkv1sWbmfVvYsbkCG0HwACsHUzRF57gGJyF+f95BAklp2ZM8Tf/o5F1c
JFq1WaRd6JXCO3T+AkkmBVo8u2O/Q3E4fExneuNzCnEyKRafsKyYkY7W12AnE0wtt8CZuqCc0N5e
isJE12FrSXSwDZINROHO3pk36Y1ygE0YPnHB08AbdbJ2R2YXNaaPL0lB3LsmQfMKK5IBAhea7RRP
w62eatbXtJtxJ1WTf/H+U/HGcsrwl4aXi7mI+vX0sSicbKaRSRPdTXIYaQlDyHBsMifephpRFshe
MbtsmGT5X2WriW03DH238ezM2/tF1T5mzmI9vf+bfr8ifDzZd68VPeXCz+X2l6+ZLWUz9m4uw8iD
9OYm/5uz89qR29jW8BMRYA63TXb3zGiU5a1wQ1iyzZxTkU9/vtI+OGfIJpoYA9sbBgRrdbHSqrX+
MLinOHX6pwWJ9x+NOht/ZHrufizabv4414n9/X7429Ur726bT0LtluRhk+SOZm1MoKMoeFgOWu1N
BskbVuBV7wblqakq92HJ0SXW5rY82KKbV6JcvPRHOb3B9klC9NbIEaPn0DEHhdA0nR5qfOeuXFiq
cW3qqP7HURb7sbOn6I3wwjo+G6Otv9cSdfrj/ge4PSlggKuc67QmLTwIN6du7ITaUpVYY8A1dAIz
12nWCy1978zV/PhvQnGEepJybmxXH7u4qvqQUIhV9T9bpUV6rWtht7Ib7YONtjeveNKTdtMQ0Bxn
s9GmLLOM1JDdI1XvFkS6pjL3jR5yDzTs5dcCa+XUNGiGkaF57dHBtLeouS45gUEYwAvX12eigMOF
aGmM0lcW629CO3bh7kZIeBkFer96SJu6pVedudBJzVI7wLHdXqR00HhsUG/5fZluMgP4lo3T63l9
Tge3RHl3RO9oiW0dfrNaPWh59vq0EAUBmpqkhNBY8fxbD3eckXNzTRwmUlz+HjCXRaqzExamxgjQ
vkkiDQj5/aV0+8b4rVngOvIkReJkM70hclKARcBEjRSXEHpN47f45znU6ToUPFHoAtaYZf9ixyIg
wzVnEpc33ea6Gas6daHkVQil9+HVyK3srTC66CIsED7AwJwnvF+lqkqE33Ra9dk7u4+nv+4PfWfD
ctOBd6BUSxthKxjRuXrpdVFfnVtz1H7O2lhcISgVFzTp2oOzYWchcT/TAaK3RulQ23zlRdXkMm0x
PoFg/Hene+UTArjihFoZGmpdujQH07p3Jsock3eNrPHQJV+vpC7He292sVqhBjxaeOb1YUHZN/sS
Wko4n9TcHH80nKX1OaEGdO0sO+wDIwqd/Pzqr2zIKpP7XyCot9lD/Mmo5FbSnDm78cXJvZYemDA1
xPQaaov3g+2sZoaK5omF6IjKVbQe9eIiHwwoqDlnc2+9HYoCwUJ7sh7Qjf3I4R+dRyVRD3IBOXfr
lxVdXIRWADWwa1GwWMe0LGTzE+TTz6CPtA/TaAG9QkPv1/2R7RzDlHWIIZ/l1Lg3I0sRyk6sGZoJ
mmIGiD4jwxAj6fzFIR2DycCfnVIBL+26uHH6L5avBBTwTua5hrDPeoilYbfIDjvk20bYIYWejP6I
zpSA4Si0qx1XgK/uD3dnIskiZCeTWjsreDvcfnQq9NTqs+sUeH71GAC5sTN9z+vwL7UbJUNzVPTX
L1W2JkgSqexhqebmsslHmFIFunXn2knEY5F57rt+WspPNSZh3+6Pb+dAYHVqAFfkOuXbrr+oUXda
rcDQoj1UZn7doFRYhoXyRktcSJB2VR5kDDv3qAkcBDC+SbaE1N46HnPlgPZHi0ZP4xpOMhuDx+js
4DqG32NvV9Nzq7UVF00fivMyz85BLWv/BwBroUUt19FmwNaIaqGw+AHINpc/2jAfnnV4x+giDMVz
DdT1hMxXdBpKp/qWtvrX139uFyiDhTK/QaKyiZ4OeQrtADtOMgzUbkK3iU8d0D1/HHXxxIH/v0AY
ICzR39WH/27/lxCc2weC7GsCK5RABv7F3Zy/TkGFzbJyD7OBzHnAATAFviq0QFXElzLFV2mMB+HP
C8Yl8C7S/8wYAeDu6eHarLjjge30zRHFj6Gni2Sdius0PJz17KsZxiqe2XtB0kz92xZ3uWB2Q/Ny
/yPvReGZKE2+AH/xZl5HCTGynbMJBTjDQa8F6uICUas96k1Z/C2r41bXyXqBKdIRphG/vU8qxghA
V0eSG48OH4fT4lFrYU/h1Rw93B/QbSggpVRQuEjA3JjbOgo8Uo42W4W97UXl94md8Yc7d44/NYl9
UA/cCUW2Z9KrJdNWgYmsv52HhS4lt1kPmjBaZuReEZI9GWkEY0dU5pwenHRyva8/IlMEMI9sBNI8
fep1OKuFmgOc2Aja2f6pFOF4tqa5vmDuSQOkmJSDD3mz+YkkaUjkmJRQOIHW4bRsjozFETpdlzgO
ktJu3qVp2b9XJ2t8q6Ie9ATwB72RsIuXh7FtFfN6fyZva41yrEyjBcgawLXEVb2srTh1VVuJiRzv
yAHb+ZEWSkuiUJhf49FFNB1TFOMr/AmUBSrsljLAQOlMUiy0Ij4ZWYtYwv1fJC+wzQzQdQO8gmgd
xc/tXTPVqCBreYE3Jk5AP9wajzEQrs0HPco/zSitfwZF0v+NOdORTfrO1JOKAm33YOdQJNwcTAjk
dErf0IfKq2R+QmobhQM16hHPRhYIAol9cPbsfXqqEpQm6Jt49DU3AT00QwcxYCRNGY2CSauBlvGL
pWX34kmFgzky+zwvRTjB3Z/p8SBjW5q54kNSa/8ZVZ3q3v1vv7PZ+EUgQQw6V+igbtKZWYMUVXJC
B/o8p49Vg6FOrc7emV3eH4S6zcMlnIZrnmmm/M79t154+GlrbSRV/Q26c+cUxZHzVGXjm3k0ywuc
t/iEA0p5XpYJ4f8R2jki2N3B4bIz5WSn4GQ9ic66mYER71B8twxkCxyteaxCDS39EOsBVNnr84SI
+8HpsrPdJenS9KQupczF12NOuhxyXAb/2YA7gnJB3LzVlEZ56txS+VvrUHk7m4rXfAQoIpAbJbU9
MoTfGTGgBZnuUJGmPLcppaZhQjUVP76Amlj2pKs9khRht/xRorHw91R5aFbcX1I729nmyUGNgnqM
Bq13PWSU7DMMFkItyBR1ip+yyIif4JBkFpLwVtP6NILc5lRWRZYAjwuHowr8zifn6cENAnRfwqHl
73tR/ItTC5SAG6to2izpRcXnG95Zm9vXGslhzEEtp/2c13p4bfRx8ZGC/Rd3JQmGyQeH7Hr7Acw8
bUEmtkswTQPEAPzXT5WGUAPGJVNw/1vv5FYmpAhVYsZIJxEWWw9WRCPU+No1cZrA1zjI6sU4T6z9
Zzduw1OUZs73DkmpwI0V9yHLvdwkx9Ksd3PrQPa3+vhAe/R28rnSQMGDQoTeS+az/j0zZT4kwBsr
QF0X34bEFtjrmC1Ck0v+VGIjisB6O16pTR99ituUi8oU5V4uN7po0H7WkTMkYizhCdyYsNZ4wFxr
fMLZ1DzAyt7uJlIgCTuWqwty1OYMS2Za25hxWQHbChGYqNGvaRObQWo0Jl4VHCAHp+btAU04UlZo
u7Rd8GFbD0uJO9DOmKrjXpsVQRmK5WwYXXJipuvL/cW0G4pGGYU+x4YlvvmCUz64CsbZdsBlrPnu
4LJvcC5CP8E5OhZ3PyPZBweSZ4Ca2IxqidpE0eLQClDmeRZDGl0SIzfOI7RTv06QPrk/sr1VKYlz
Ds8tFPi2bB5VV6bF1njd6XNTfwEQjMQCiGq/17v0U72gSFpoRnitbCR97kfeHahDrUtq/vF633zT
hW5qaYwT3zTB1nmsMRMWaEG8hcyQP9AvOerG7MajH6PC2vvNmVovF81FFCyiDhagTjQ9OPZUfPEi
i3ddHpaPdlIfsQRvD1sKa3Kzg+qBl7QVAUX0BfeSjHgTGj5QoaQt42y1z9NSmJfIy+yTMiCC5yIH
/djDbjxYsnvDpfFJmYvznhrJZjv2oi6MLOfz6vWMek9oGVcgTRFFeaxyFhEd9cfldK1TVejnqg3H
DgY96JvNuq3nKTOjsbWDLEzbtzk97M9KZxvkjn0YGF3vXCI7OsqPd4PylIPngDwuJYv1nOKXS1XY
rewAxKX55EVoWcUQVs81eukPszJCUqt7/eDL7k2sw7OSNzsvPxin66CaSA2vmUor6NDAb/0B36ZL
BybFPGnxaP8D2boYIQklGeCYpESRsXXiL6/fOwAAJcaTl+BNf7uP52npsYEI1LBHjUAYI1KvuHrW
ytIHw9AfvYz2FhN1KF5lXCMUwzd3lyfcPC8oLQaKbsy/1CLVLqA9q+8ayHoDWnGV/bw/wJ0Dl7KX
FMSgRgBrU/6gF5lKlqvoQg64iE0duoFDPCcXHKy6M7KVv+5H2hkapQKYYewTg4tks27TPkN4qVqc
oAZmjWzMn9BQk3OSpIWfNvZR934nGphrENdkJYC2fksivBhXlWFDsqArG6iDQR3LoCThDIYWNBlG
VR3y+QdJx208TiAoMuD0Zd3A26S4iPbFhQ3Z7CxmzABxRUYYABEev0hT1DUQ+TlIAn4zYtbHgA1a
hw4vuT1Pma3gNJoXLmJCPBbactZ/Ia7m/sJrt/hYTKP6DjtO80eBAcGHOE6jx6TGBfQaOnBl1SKZ
nmlFqDQaSultErpfSWB5796fbTmb25/H6waZG4S0XGZiva48Q6EnXsZhYOu5/cDOrH19zqfH+1H2
vjo7xeTs5yIn319H6apRwMWYwyBJJ+SYuwrtzcL5Ujhe94izysEKvj0EaclxwSBa4mhghuSvebGm
DHp/ZI6dtIfrRl8HWo5kb4UPR1SKS2w5eA/E5RGO9HaDUhIib2CWpcvGFllhGmmXxvYSnU01xzZr
KWI/zSLzQprx6nYNqR1ZMykKSDhZaFuPrxq9RXPrjndxHounPnKck2njPI5NPTIIk9q8WSrv6GbZ
GR9CKhrHD+QICQheB01FLOi62QkwOwtsi1oMQFad4XPR9/1B/3gvFL1FaOp8S0Aim1BN4UrLPz2m
oK4Z/9Sh3ZQnG64AW8EU2fX+0tzboBY3NHF4CfIvmx3Ay8/Glq1MzviWVX/X9ti+n6ZlyP2RHtVV
LYyai9qcY1+4evtLHcrq3JUoviL5C9G777lqPLiwf8wRBmIN+Jrz/R/4O+PcbFGLYgggWnYp8p+b
H1jluRFGCD9jsjyjHdlq6Kwmeq28TxNLTX1E5VG2EIX+YZn0+l0I2/xth8HXtWmQF8fAbn7vofML
vgJMqkBKCG+oEr0RXYnL77oFyR+ZOoNeZqOIg8NlI2gDxITXHUc7ZAhK6TTANjuxNkH1FGEfnwe1
/FzVav6InV8saVJ4NDtAgOKi61GPrnWU17P+qnCpQk4Y3Hc5ek84hNFovf81b04izjq4hPQC6aTz
/5sESWLESqwaTXzZnPgxKrMOnWjEqz5kSEd+wj62uLw+INuFC4DGlSzsrPdN2JfImwvF9CnBmw96
3BlP9aCLwMkhFNdjfLSebzYPXDfCgM+leGZz3q7jOc0ymBYef76ZSOdo6CrAE8AjLJMrgvtDu3kq
yYafjAIdAd2PrY4ESa+SjhbY9XHCfO/UUSX6B3tnC92PHiPJLFNRklWmoKy87iD0zig9tLE4bfkN
XOObI1DhMdYVdWP6QkEYEJpWHiCSDafFHIZP90d5k90Sgf1HGRDZIhTh5G3z8jbpU+SuWggXdjIt
ZyVsHCoUoYA87+DL4iKHiLVS9SnWUZzBS/cIWH5bCCa+gz8GDwmWLNDydfyYiOCGUuJD6Qm6UB0S
pELH9KF2bIR4avrnScA+CrtLok3aFxTa57eZUzcPURZO/v2PIYOtziL5YwD1QKmksEFbe/1jalAQ
mgNh3490DzsUtI+Csiu7129SyYt1HReZP1qPmxNPbeJRD53K9MHyjxfkLmsMMQeAgPXoBZgHHz0N
d0fFW02yOFlTWyLuDEEEid3B9DGm05FGj8rnAT30g293k5bIb8ejQYLcOBG3qac2FcBEJtzlOXPD
v4yKpMtI7PJnRtNE8QHLmx9m1XUOCM47Bx7wW174VBbghW1VDVKSPw2zc8NPtN7+1ullgTSaXauX
xWy09Nwb7VFtaD8im4XaHsXsLcyu1ZsR5QvpVTku06kwq+ysRk1+KowFhHoa9gff9Xb2DK5F3mIU
kQHrb1ubuKFieFwSTx90BblCt3+k3WgdnOO3s0cUeowgVTzyri2RBmWWKKY8DRlqibL3euumZ6P1
5ndTPeQAN2fFS0+V2lkHOMLbj0nShY2vyU7gANpqdfAKYk8PbAUTOuHDELbpg6lO7hmBa/WNhb3e
wTBvz3TimVRo0O7j4v7tY/LitKPrXnh15wGa7s3ybDqifByQAMFOXpAhhdRMK8vtTlVhHhHbdg46
QktVJDmV4PU2Z8scmcoEjtrwLT1D8rfHmR0PU/3cdk4RzGCST5GGUxviN1NgFei2KrZifFLx8Do4
fm4vF0NlU5DqQvwgy96cuP0I5slOOeQUbczOYdOgZKX1DuJg81FWvTe9rCvK8mR3CDhsQnVJhINF
iGpENPRW4NSG8FttVh4w7MBHtMNn8/75vRvP4ttKxrF8mK7P7y43tAnMKMuJhXWOlIIPiAf288Cs
wpDt5oPn796nBDjCzrTAJN04PA32ZPNcQMQhc9XhpKlpHszIBp8HTT9qzu8dA5K3TekbJihYh/XQ
EtyzbaMkVOtEw9kjsQuM0j1CWO19QLALFBBJaakOywG/2B/RNEdx2GDVOsHxPYVxbp9icw79Nkx/
OqOjHZxte6cOACTwVTSI+Ijy57wIh4kuvi+OBrG16xoyrFTDnq1UYHviJ9XB7PY7rTxyxrnNeCjj
MTZ2AVQRulLroGg/0/x1ehM7WqzyTkrqDR/ELIYH1UGKlnacaD+4SlP8x8yU+klkqvh2f5XuHUIQ
h0kxuC9hb8uv8mLUqLnMXgYGzJ8T/LhzdYAUj0bzVVM87wvv3ZrHTOkFCD5PH+9H3ptearUkOFyX
CHttptcQXVnZ6GL7WLs1l87sm1OSVMnVi/r+NGDjEtyP95tlv06oAOOY0A/opHCLuZtEtswtNbPV
iA3ZeVN80qPShi0ZDe5fk8vDN9DxAceDSAntIrCNyFJPc5GU71QxVt+0sMRsxUTO0DwZotSicyVq
h0dVglrzSQzVOJ68OJ9QFgeZ9xX9Ju2fnKJz75eNXnQPIP4xLlObsqZKYtvp34bTiz8zW5Qt/vWY
vJ6sdBlKzGjG+gDesLPEJDcITBvnAmnXZl33VUz/eoEg3gj4QXFm2yfDy/tzEsXwRJsBGwvPbnx0
LNHG68sj3NDtm5qEiPK8aaHVw+babmPP6LzawrMZ2Rc1+T4b+BWcCrtVfyFd1UX+gCDn514DlIq7
RcbnwHlD/9JoM2bBS5+Y3/BQjWiTx22D/mo/hB+sZGjCk055W5xwkiHxBs2FY3BE6wXuUVxMRwnJ
ztFKaxjM029xA54G602CcijeK4iU+o5iikDz5vzzJDDm4kE+n++v0r1QFh1jUAn0/MDdrEMZ+VDX
GhuSdQPskqmjVaN1C7dG3h/UZ3cOPMkN+r9QmwuxNOVph/aWb1kD1mZ6nX9b5NPoxCswzk8gWsUD
FvfL5f4Id8NaaKvRrOGg3YqLm2aEnErCCN3GHsuTaXamZE4OGBOp9VB/87xEOYdm6x7E3fmydE8p
dEmZbykYt/6yOAyVIub3+GprFJgCJw2oXbd5DnX11/0R7kZCNIunDKc3Z806Ul5UXS/mjBdz7JQA
goVz8cym1bEEtJsf92PtXMXcjP8fa5NlCPQXy2ggV467XP08ooXzA/F6++Ds3B0R+lDUVEgaMe1c
j8hElnzK9RplDy1qQHE33qeh0sunpAqPuFJ7obDIpLcFGwH2xWZVJpVnZyGIQt+oTQhaLXQHoDrZ
g44q3UGpfGclklfQCKGFxzNxCzodC6zN9DjkNTO3gJ7QsrgoLtLvqJFG1yxttE+zKKzvr58wsG1y
YdDU4g28/pQJDjVONTJh+VywFpMRGq8Oav5+lL2vyPOahAKqF5O2mTDKp4ON9YkUdGj171Fb/l3j
JvTJbrJ/sdYZCkkK4lNUuDbTZTgjANVRGH4Vj8nbymq4RfQoqoNlCZWD+dobFOk0VDrOYt4vm1i1
VIzIvcnwY33qA0sFdtcPFDWreT4i8cq/apMr6CTTyLoY8L7p16xnKZ61CeF1zkatS8UFn7P46vTh
q5GO1PIkZxemNV+JRb+OUpeWi5HSzL3Stz/J+pozwq7LBUfq2R/tMXy4vyh2ByVro+Tt8tm5GZSt
eLNZYxzoJ5RKn0t8KmM/xMNLDe7H2dtXMPj/L46cxxc5pbxxdEMhjjHB00Iftz7pZjOA/vEWJDG8
/Clnbx/UDnfSSR4+PKNpLTB1v3sPL4LCakGCGpdA3+ggmp7CsEu+jsncX5rYcd7mvVvVByX3vc/J
+4RqD0LypPCbxArnzi4dVJZ+a9XlY7/Uf5aRqh+86vaDsEgkuwXy/+bWQpCzmHS7o8JTjP2T16RA
9fVM+K+fMUkwUymbUbe6aXPhhlQkvW74AJmSZ5RnUAjPkzYoZ5yIlNB9M3nhP/dD3g6MSotOcQf8
o42ckExbX8xXqvV6jWmT4ee8DwLPqu1P2mi4X+5HuX3eyHoO2sSQM2WJZXMOdsWoxzFEW1gkTn7F
zG95o6eJ+w6fvNpHbr05VehO+GWVHgmD324CIiOSSUGZwwrm2Hp8qEXUE7ByJs4tiw+GYiRfATUP
b6q+aR8NMyzPlgDUfH+4t5uAQpKsPEoMLUQs+dFffFSqm10es/mgX03yKWO58OgcJTCt/lvJLXr5
N+GAc8IQ+l03W4fTkshGtUeGq6R/npd4fsgFGgj8t7AOOsKL7Y2O0xLVWA5L4EXyz1+MrscepbUX
tng2DrCtgOUFdpzF6C0n2R/ZUCgH9dy9JSpPE8mLJBHZIqMTnHpUZDYMCoJ25NPRnB7U2DUPWrB7
CwU8BoWp34WbbQksbRHDg4II0sTrknc8fKcrEuCpry4TLvFJ4wZQ545MkneGRhcJQRGcL1ihWzQw
MEqvh5DNzCnR9CbX8/jsjZwy99fH7YUN9ounJyhnnEMZ4nrCzMaxiz4nylDMAG2dMj4lpt29R/Ar
e/VjhjxHllD4b6mmbntxE4Wo0S7Y6Aguh/h2oofuxvh5eEtd+ZpZDr6woiNq8s6CtGnTy24VS+Sm
AVg2S2LWJRddbA7f8S1wn2hqlV8VBTcLNyyyg/xHHhnrpETyZUFa0KOix7lF8eIPQdN2mdECc+fp
g5lOuGT2IEFRhon8vKknXymw2xJRXHxyY/1ItPF2NiFHkDuo9GigsFqbbCXHilT1ZgdoPo6qP1w7
VBts04bivFRzNBxcrrvBZNGCCZUS3Zt3TTEtQh0WXK7cJmsxV5jN53aZ7SuvVO16f5XeMiBQoDGx
VYBCT/kUmYb1Mi0VR8eGdi6CeMI2J8G2EM8/PT97OL28iXqRPVsCDSQRWxCDFfFsjm774f5vuN2P
xKVbJW8ptGO2wANQNIptLGjhoMUrHtVEq89RssQH5/VuFHnXknCS/pmbxIzXOGs0d4tg0of+ISHL
BVlB7e/+WG53hUxUoNLI4h6j0tef0+hboWQlRTSjo9xtJMv4qPdj9JTY01yc8N/tDiZwb1icYRgQ
QBi6RX9HZodQMnCCYGmM9lOvZfbbsXa7g+x5b1gOmBDwK7rUt9x8vCJ10Ldd4hK8XGY+xAIJgHyp
sPJTRXHqtego3u29wBd8EU/+nhe33VzRU4aZUgbOrLzNwUN9RZh1fkisCkPexf3Re7F3sOluhgil
mN6XBNBRrrvhiKhhOdRFhNqr0FvzNKaD50+m0z6YEnmuJdURbP9mkxMPSgBVKBfV0Bs5NScul65P
R1aKEuN809Y0fgzgDfzKPri/KDdOHOBjZCxU/38vErjTm0xQcDxWCPkWQdeOs+ebk4i+sZbEe2cZ
RqTrcEak6YY1zlxgbNTUnvGnmqQ6UsqZmj73S6z/seB/9JzPKZK4WV5QRxIjfWWzLP5E9YPfXxTV
Vx713YNmt/NHKtgjkm1Gg3t31R4kertfjjOLBgw3LN3S9eIoa2SeBdspSAphP0+qM5ytkceO23XK
waK4WYfywxEGQIZUGd3iEAbhGGLi6Y3r9/zDmtzyzyks5muZ9jGo+aZLR9/MkyPlu72oEiEGKI1/
bkiAeBGTUxoCl0NFm8/eImr4D5aCbUEdXYpeUYHp60eWdHtflWIJBGTUGwH7bU6uBS/1sLGVPMgt
dMjaVJ+DDgFO6oTlEZB7NxQNH7BmaAnyvltP4LR0sxOBEAh6EGEYqFmNnyVTGMRUvl97HjOBKOoh
8A5GQBae1qEQupzMycWUtZ8K9+rQVQtGbEXPCh6bF8Mrwv/c32q396kMCGzRhIKAJMQWfaEISm06
0JVAE1HanjSz8qTDbP40tEr1jBV690YR+KpraVb9lXitfnbUtDq4UXcWEFGAfsBbo/GwFXDxCtCD
VYkhF1oMTtAmWEwswqxPFlIY77zQa052YZYHQXdmlaOTnJCyOhffFt3SFT1kRUzJAzQMk3OIFNGX
RXM6Wi8gJe5/5d1Q1KcQHYbfQV62ntWm5HE5T4SKWjW6dl0eXUZXH951Vpu//rABsSNVRSXd6aZJ
j/rgaBqlQqix8U5VuLgXBUElvyrbo3LHTYpL9iO17ID1Sg+8LZErKlIJUwozhGAKL1CjzLrWaJX7
1uh5v2yrEecRw9eHViIWEJU6ehbtfVSA2VKqi6cEhYnNRyUjwkI5ygPsOPPTOCgot9a4cWt1OBwU
dnbuWmCmAB9kh4BDYHOCL04aY8o75MFijCoMsrb+nIcoVVVhWz5o+OFe76+Xvf1A4ZTszwbaQull
PTRjoEhiZyIPskivnwrHas5VrZcXdH8WP9OwFk/jtDk4euQgVi8WOZ0vgm4u3WQulrFFRTMQoYGB
8VDk82dI3fa1KjMH2yRsa7zMwbtQYFfz/f6Ad2NTzgJ7wd0PbHI9YFcTc49TGs8V0RtvpCfOicwQ
xGRnxH5bDn/iV6g9DcI+Au7tLSIqx1IOF8VW8CbrwN5clq6SJHmg9gtmi7x9/0hVCggcV0ew0N1Q
ZGu/r0kp27QORWUrL2u1zKEUaB+XAhftanQgLA9qeFCl2IuEFTDUEehHSEBsBsVHEyZsvSwAW5f4
mC8q50mU+TkVTnt5/cTxFoP2TrIHInGzM0rqgqmtctwgEVo+zkXaNicvLz41TatcjRrGMpekQhOg
FX/cj7x3c1GLpN9CeEda8a6/J7BTBAoni5NuUbRA91Lj0rRq9+himOkPrZjjk5O4X0c8UdsTBks4
ulFjO0hV93YqzXIYVhwL3Nqb8c9hksm6SRb0Zuo9DnqMVp9Zxn6Tl39qLnrZtHKOZN1unlBsVIk0
kcKAvEO3Xak60QtsrWdiJtA/hdkNH9H9cQ8KantbElIK0kWyjgHnc/15+yKaRdzhRtciLfO+NJlP
dxbhhdvyhxNa9eI3vVO/m23kLA4+6t7FIm0f4M0BlnS2KOapHJExaos8MEe9rX2zT6az6LLowbKy
9mva1+6froeH+ql1i9nHsVM9cmbYO/AlAx8cBvIeZCWbwQ9ZEyM+ihUfl5zP8xlsSDykwaRSvUlL
84jwv7dj5Q1K9g6gmsr+Ol6S21rUK8SzUiv33dlbAq2x00uM19jBjt0bGvQfHv1Uh9i2m1Bpi91m
UhmkPV6in7zKtaHyh91DbpfzeeoW82Ad3Q6N81WKeNI1o7q4beXbZqstGKxmwSimT1HbDU+9SqKZ
g+J5dUIHBIOSjDyL6I1s85FcinzhlJoFRVoP10llswOVHy9FO5oHK/RWNEDCPfgf3Wh5TW/PPa8r
TYrBBRmrkojvepeNePcOCcJTKNcvn2eaen9NIhd+5w0JTXFr+DhWpX3SUeu4FNNUHZyGt+cQP0bq
pHIkwr7cStXlquKY/ZJxDitJ/qUqrSnzc6szH+yJctUpLOruj2jAsvggadiNS4UFpWEXrMG2zTvo
UdH2Y5oF6KD+EoqSnIEeOM+DRSmc1/YcFINlfL5/8u+tKNgcVAmkCOAN2B5fbMMsmioLzEnL4QpO
GR6hk/p2NvDT+BehuNXQyuMU4J203pfLNET8pUxzC7rxYrnJwo5pbIxM2iP/qdt9icE65528sSW4
f3PkdF3cW4NJqMnUq9OYwXXvm3gOMPlWH8Cb6Y+vH5q8tUDYAAsFurkeWpvYg17mDbultN7Hblv5
3OXlxe3j5SDS3sh4KLA6JFjz5r6ay8RwlYmR5XYitYmgLSxNEZ1EknSf+3wqD0B0t/ejhIiQNUPI
4FW5nTRTnyPFqRxcTrWmuYyO0r1v3FY/gETurUJgL1LuX3LZtw16Ta+o8Rd1GiBtOp6ofNhnK6PV
NXDmnO9P1d6AXoaSP+VFdbFMzL6Me0K5Vaa9z/owvSLgPf6Lrcw7ikYkeH4Y65scXHAVahHmN4iG
ZeKNV/bu27BFWtQaRfjToSPp1/1hX35nbUibEam+wrnFdl4PLerKQuW6TwK6aH+FIaWbYjEcPDDg
n81wel7/JX9rbAMp5dGPvMw6XIgqlVshboIOQNNdutgWH+BIvc73TJYveU/IQhjZPs2K7QJsPb0w
44YoQ1GPLUDhsPKbtk5/iFgR74CXHnUkdtYivATqCmSi7LRtLQwFPpeIhlyLovWhgFm+HcdoKqeH
siN7objwKCxQz+T22xxTw6DWgvZHEqhGUp+iEGeWMdJ6zmIKR/eX/d4lK+uYMKrIVch2Ny8mI85g
e3PoBvkUqiesS7RfWqiY5SlMpLpKjh+aizlBEAtPvUaoJvkooOTXcihLfyrs4c/7v2dv6BKWgE8t
P4uKx3rxmHDNJ0tpE0TZleS9tuThWw49NIrU6Aj/uHOtOrRI6VbSqoQiutkWHeZXdrHUSYBXSn4y
nKa9ZPUA1jpO2hGJIi08V5m3PLx2gNw+gAOAG6E8gKLZeoCxThvPVTNIV23inXUxtLjHcyBYaZIe
PFFv970BtRh4GNx3OsFbjwcg/U6tZkkSFGLKT0nXjGcAa3i1VLD6PQ1t3ftDuz1CQe/JyirFPga5
fafBFAYl1iOovyAV95Vab3GGN6hc70e5XSFIJzm8ldgctJi3kI4hE3h8s/MC0U9GUDRpg1ZWh8UO
5i8Hlf69AcFl5WGGZtWtaPtUIjZXakoUkLErgN5gKk+U+YP7A5JLel0TIgJVYfw/WIWs5vWKQHOU
tuAYi6BEkuqj2nrpxbbQnWp5G14z/rOTEynlx66Z3dcvEC5xqotkQ7LltHmmwDx3hIdzbMANjJVL
7w2Xzujmv8slxS2izOaDtb+zIMmGJLtBdlAgHaxHiulS2Fk98cK2mIFQVblfqEP06OnNfLVzOL0H
E3i7xXk8kOnRf0W5kTlcB8zrHn2hggy5S5vwWkPaReR00f0waa0nmlXmk5EM6UHSshcUjipnGC97
RMbkAn6RSYyZQWYuhAhgzpdnPRucs9PhcaXZg/Js61H1McHb7CCx2NkVgIP/P6j89C+CqnoLRgIA
BJ1QO/SrZnHf0ISa/LbPo0/31+vu+EjTEflnZ9yQkvssb6exZr1ijjv/1LQJ2ww3UcpLos9K0BUs
pbJyXs0e4x0IEZEtTy0aidfNVJqIClUizkWQWbBU6LrNgUCT/Ikc1KO+Z7mvP2aIR4qGmYB8yG9m
sR4WD9OsUgSpMzc+qU5/NlGg9CcndQ7u4J0DgKfdbyFA+l7cReu5C0OlG6uhFkFH7+bNgt7CuQ0N
SEZpmmraA1o4yjXU1PJtZUzhQeydI472nuyGUYahKLJZN5ku0qHxlon7bvrc4aT0XjRm+uX+itlZ
nPgowzxGn4lcY1sOIWvSSjxcp2CIDSmvOCRXrvc6yJK5OXiX7CxOyH70LOXBhgzBJp3xkiybK4/T
0y3pzrfZuFCRVMunwqLfl9dp9x+lGPODoDvjQ/SAEp48RzUu3PUEzqqyUJpJpsD2hHeKy1wN0Frv
HlJn6k73P6Wcj/VlAZMbmjgEdcovKC2sQ9lWF2reBN2fFZn8UADC+SYUqU9U8YogpfB/UFnajQdq
EyQO4COqH+t4M4iLemrJh8zZcp+KXCRv4zyq4RuLqPjZeENxEPB2QTJAerNSp41H87bj1LlxMwlt
GQOtxSMlasb+TdKJ/uAm2omC8pwEGElJICQy1sOK4yUz9EYZAhYs1GZgEE/4E5UHh/LOx6NoA5UR
KA6rclswWkajGzRu1WCMjckgo57GazhF2VelHZI3i9aGB1WAnWFJmpRUiqA+xT27HlZlTVVCU3cI
vMpUr7UzKuf4mGR/u8dIW2lEIEsu42yRyourZ41nL0PQW13yIWr78Elp54STedIoJw/OB6RN2oMZ
2/uWKFCQpiDmJJ+W66EliTKQr1gDmKbC/Ynub+5HqRAP8YzsdjqKI+mb2z3NC4y6oxTphB6whWp2
XgPnqy5GfKAKjHLipHlqTRYM1dsjGO/OrNFfAdlEvQ0q5pY9PA+pt3R9yZIvx+apSQ3tmsU8Se6f
HDsDYhcDB2MTU0PcXmiLlSqtqzEgEeb5Bz1t+3NqVrgLxkfiqreRwIuAt4ZQD0zG3J4ZNKtip08r
chFXbd+bnWp98Ypi0SEnNl58MKzftPH1iUi037OEUDJH8Ob2RG5rTDDNE8HwP6Sd147kSJJFv4gA
tXhlMCJSlcrKUv1CtHRqrb9+j9fDbpFJBJG1wExjgMakhdPdzU1cuzeOygEu8EJC9JfYdXx4LUiv
Frosd73I5+FqEdPA/jPHFgxSRaKSwlaqlfkhysR/d4titafU68ov4zjPfytuG7/MkTn8TdzqAdSr
YUK7mykxG3426sYS3N6g19eKGUAKDFBlSM6MLUpkYLAhNUTcBbGgXuNHU15+SWkbCcbkXMOHZJ0h
LG88uFevqQ8IyakOMVQAQStHfvN4eXjcNo+qLhgY8Po2hYsC6/FgLdq56vu5u8b9aF9MqbF7aUaG
z+05NP5TnKay/SWNTO/Ahb2+59BukztKCAcc61u97ikSWTvSYYB7vI0fWzLl8ywy9KuGtHtMY0cc
vDd79uhJgxqhNc6ZlZfzl8DZROo91ZKO4Cu39FMON+7Zq5m9jcBO+j36WQdvwuvLTpkbPXKyEhzM
qwe1HWirZCVxZezENViHhhtYpEfR8p4V6Srp2NJzx1WvV4UAKDBtwJjBUCTetUQC90JLqjk4sa8v
uqQlkqSGPNjEI5vgYFgarRTIywZCd+MzdbfmkxnWqa9yB9+MDpGmiFEZBqcRvMUQJDNg9syrCf+R
F/OtJR//yB3EWAnJpzs7LMXX25dxb2nQVEC/BN+lZEZff8AK7jUmmYiLK3NyTw2k5ImvFyX8ZYad
/f12WzIQ4fhRvKdks7bVKlXPgYGsam7N6JHXLzxTfErfDcpcHKlM7TgZDgSxqtRuIlDYrKuZpgJP
IEje1F69UybP8WG7K/0KENJ9PVvTSSdNP99eoFzA2kVDZkJsDB017wLA8vUCQ62evE6VLnqqe8CK
cfQ5T8deigm4n2cYw+6rcHAu7Txo329bln95axnmZnBFAP1o+m5O6OQJb1kytrGvKarCtgb1CP5/
dP+6bWfvuBAdw9UlR9Igy1uv0M0cp4eii7RjoUKc00f0s8qt0IutpoOPueewIBrCDm8ruenGFA2E
eVTmEGozLp+fwCp3qRLoCxK3ebTTcfhxe2U7e0coCU+MjPYM8IPrlS1TGqMVK5PTwtLQCQWh2cde
VfvDsmh3c4cecRT1nj8YyxHR2s5ZlYEXaQfXnhVvQj7QGZqeNylxhFhS5iSNDGmCGKyAoXfKd1qE
hT851XS9veCdrVxZ3XxfIxPzsowUGgzIf5ApzOZHTYjpVHn9EaHL/gJl+VlShnJs1t+WRSu1OuPU
JlXEl8m0Z6AsJTWNnjcYzfTx0U21I30L+Uc3V0I2FSArlsTb1hYn6YTlBBGHBgtgqkIQLRrxPhyX
t+OxeVLpRMqIigxhS0maTaMKgWzMM+eJ712WOM/Z4oSXxuj1o7HTn5OD2xVR36PYTQCFIKL8zL88
4RAXhEtXgpCxWzf/YEVZfz+I0AQ6HJfvtWlS/unmpgv01mkf4IMun40x7ZYTziF9XiwLz95ltoXA
hv2PiMzwRKTR/kevleprZs1Iw4n+qNu4d6uYpCNFo/GNyNemEhqKcSmzipdTjxZJMAU1eNYAriwB
GQXwOJdn0RfLmb6+cvCQvj5zlJhxiSrumM7H9syNdmd1qeNAY6VW8ezXblp9Ugu1Hn0K9vFHbZld
7b5n3EccGH59ryjHqGRvlERRgtiiGIbBADIyU/ztZtu+LF3tPZLdZ/4yhOGbXSSm5BwfpM50kbaE
1XanhvY04bOSWSmY4XWGKlCa0f5gKWXd+mlrHNEW7S5O5omAQwDHbGnIVaVuoGzpeVY7awzi2LMv
OTIafqw32t1t//T66LA4+qow9wAp5/BsTnvY64kJD1KQd4556fQl/TdVCvcDgr3tuRoY9rM6BkFV
NT2C6L9+ebCMp6I5R/GE2snasiGMurY97vRcLdPJS6fwqcx56aJwhOSgSKvm8+2l7hpEbInWNRUv
IKtrg4Su9ezFMlZ2nfrRYYTPz8qkPOXNpF+iGHDwbXvyLVs7EhcuUTpYNClkBrv5tMLUEHqp8Mc5
MugPcWOMD54GA8+M8lMAP1P2uQTMcS2HavHNpfnzzdZNR9bTDX4AHZJNIiv0rO7pCZL/2SZ9ZRFT
tPWN3MWHeU13SpnvuDBiVrxL4r47a3p9hFrbOcSrH7B9b8da0fLR6YKupolHewQMSZcPT601HQ06
vX6ECCpoXfF7AbTSfV7v7KSljpd7RR+gd90G0EGaJ9WFuPX2F91bEN6OC0klEa7Y7YEdR8uuhroP
apuWfTjjaOawRwk+8d4soEERgio6rQnCFUm2vl5QzL+sNLPvAzVFMjXUzNQvRngKqzlXT5FyyCK1
tzRGCQkcWBkx3yYsG4pmqqxK7QMrFcWdq+BIo65c3lUgNU+3v6K2cw1lzQ1uDvqAiFJtz4Uhu6CN
3oP5Y2SZ6Isetp/OivMXLS1v8dECti6oLs/FddYZ8z9HcO98cPvIyum09TAMgZbQ+jMV5vJzOof2
k1PGSQQFgTUf0T7vfhep4AgJn0GNXP77X2IB+m5Ug7KuD/S4a+76AXqqqYleYpF5B85pp3BCnIhU
GAQDYAIpVa9NTYMrvFrjs6hl1V6atkSkTqGkWzVJda6b6HPCvNQV2ZyJu6u6J9dbugdGtpqD/dnZ
Hn4HQQT1NhKC7dtTz4zh9hDVBWWfeaisxovlQ9xmn0htDeYVhfPmZId3zuYDkw0Qum67qhFqcFWe
iDGYori/d9yBeuUwUHSzQuVgbTsemcEB8Oe4C/LGbbtDzUtAefM4BIVtoETAjNj9kuRJgNRIFzBa
CESmU4e7eomWwMjjI+Tlzmmizk01Dtsyq9uc/N5mlDYuXbotsVAf3Mz4K0d85+vQHF6yHYdIOgcI
kltGJXgLx66haCnUOITGuaiMc9+l1csS1vEBKcDuegCaU2RGP4mO8PrIWnVmRuSmQwCL1PKQLON4
jrJYo2iqVAc7txOmUKuBCoN5F0De2xisdrwipwMzBJYd5V/6pS0estAznjU91f2hQpqqiLXJzzvz
7VUpQN6UUqhLaUDtvI0LcBROFIjzIcizWgsYuSHWrcvkPEedcRAw7PoAyeZHLw44D55//UEhN4Zv
yaLz13RefVG1XFzzIinPUxp97kor/ThYeveEL8qDwV5Sv/fc8tqTGx187T0fQFjNgDmzymAlN75I
6123dstsDMoZdjw/W1r6TaqWTd+iwgQwHc1Qpd9+FnYSCdDQzA8zRUlv19jcDXPW7WxJaOp6dRfT
8R8MhKls59GdkdmZUCA7KSF8UbeN7l0TubE0wqFbJXFef++ZUcJet3q+N/mTn9mT8mzMZfLxtpW9
a0JkLQ8QoRiT5GsrTmLEltmggmd0wjqH4VD6y5zW7ye9PJow3/2KnBueEQpHABvWpjwxJz3KXkOA
wjEEilrIiG3cD+UZLsh/uykfvmSqeVQC2Fsf7xVICk6My9u1NmrmmtXbZTkGEHNMHMq+LQO1t/X3
fWYdPch7C6TQrXI6ZZdh27fLmiXUx2jG5WhD5N7bVhfHzzUM0tYXY5KvlChhy7X0MTvqDO3dCdCn
lAVwabwemxhzXGbT7CBaCCoVfnpBEB9UQ9tf+lgbz2AKjxg6juxt4vdQCyejSrAXV10SqPUQnbO6
KS/q7LkXMRhHrGJ7u2ihLC875SB7t+QVkk9o6OdyCBQwbN+Q3EMhuw/N/owqeHzQJTmytTmmxsT4
f6oDAwCCop/H2fIeipl6WDlHRxj9XVMUi2ktQ1JFC3F9OEVn1DBEAgAwqtz60vVdfIqGXD2DiH37
DB8dXhAbtN1kTr0tSaSDp4ylztkslca7wm7nXvUGFIDH9bjcdil7jgs+HAQSJfaNxsJ6VTxAbmHp
wxAwSGVq54LvOcgphCOvvHcIyQY47dAzAb7euK4ojSm1my5BqWnHn0wls+kqWMlD5ZiihUV4Obrf
e9slhVuZhSR3ZeBpvTAXkXgIawSAWSK0i2r35qUu0GMLp14/qHzsmpL4BgRbdwZF6OyKQl9CAl11
Ls4poqEvHIyemoCVHJja2y7QubRIKJKSOW4+YxO6OhrA8RB44dDeF+R2nxXlUK1gd0FgyW2eUbq+
W7ASDF2LG0EjFJRMUVwTO0cAyx760o/LKj140/b8MCiz/7W12afOKA03cQAwwDaQXRllch8dZXL/
7DIGOxU1coKE0bLfOPX062BZAF5OvVMGib9kY1lSdXWf4KIobZT/5lrDBJfo3PAgKtj9jj/HcOVg
M3CbtRkry5K+GDn0TDgnyb2WCfMhEm3bXNUUjOntm7xrjDksidWQGOTNs9IA8SrFXJETDK0Z+kZl
RQ9z1yikehpe3v8NawAC4KeEowhJ7vXSNAis1CFNfsJQyvd2OKIOMhkPIjvk7tpbF98OWR0wT3Ik
YG0p1BJHU5ixAzuUiUBdwuYeSZAv0VAqB7DjvdSA3IMUkiwdEZ9N+GEvdWMXMV+wQurqmzLBLOCU
eiqZr+Pz0HWqX0xKdlqm7Nvtj7lXyUCmERZq+Fuk8ujmEgjbU9J8JMuCR3t5tEdEvktrLq9JP8Dw
3ivWNcvN6WNdDfF3+JPCxwZyxOUEW3d6LqOyvdqJMP5Qwz63nzI7Kv7tjWH+7/aP3N0H2RvAh0MV
sj3M8I9Xiebx/nnqaH1OohF0baaIf7whOVIv2Xss6NGAsgAwKXsR6y23CgZTa4dHqQg9CGrxDxe7
nWH418E+oOp1NFS9tzQJbSHSBZkA5HRtryu0mKdk4mlPZ9jECjv5ZkoO9LJzfycJZKKQFprMPaG8
XJvi6ka0KlmaXSdIMiAD1XyDUnuwT3GFnMhv+AT5VLjQATHetU2/SikwyBQGoZ+WhHeQEHR3hR4b
J4QNo/Pt47G3Z6DgZN4FagW86Xphw+BEwhypEg+ygS90NKynwqSOlosUYW1vyP64bXBv06hsUjUA
rkXCsPF3g1l3rhEnPexlpnIvMh1C6GKIFi5pFx48UnvPLtRzsBxQOJCpyXpxJPNOOZvYKgdzeE5T
u1MC0sHBOdivHTuy48roGCOM9KQ275Kjt3ORQ1YbWKMR3Vv5XJ+zsM5/3P5yu1bABADDIc961Wll
oicfEB6mFpm3bXkZyki/F7E+etf/n53NWaeCAzKRJzAAmjX5sztVQLei+KB/91ouAgQANGg/zzgN
3W2+YZlePGgIwQaVbkTzg52Vk+aXVYZbGuos/a52cfnnOJdNf2eUmUYy0kdM25ugSv5E10o3zups
tfeaKpQoyOk5934RZw7uTXe6P5pC0xRfNaL4cxcXmR6EVUFxodEgNH0/NGkh3eBsDP4QFsZy6pmj
TSkzJOa925JKnJsyXV6aOWuOSKJ3Lpwc94MlhoSEqtmmxDPaI9AxEylf4brQBuTx/Nmwy+HOLJMC
mv75aL5p79QQDnJufsLJt52ENCxMr4IPIoAcN8n9cVQb3+mq6ig93gkIKc0xWUsoTUFsW3nQ2zpP
hkql29M0DKLpoP6J1tSgrHLtujQFHH6kRQdHdceZyKkKGtAUIMnvNi/AQmdxMTo+pgqnx92YTOlz
iz2f+QDz7SE85XBPNn5gRCAKXfuSPqOqggp2x3FNLQpgefrNoC98EMvs7ZZsAUheTjnNJ0/PLxFu
peiDroiCpl2tKt9Blo6JP1IdD25f8b1CowxbaN1LPm8e0bUdy+tSs9XdDgbquFcD253ExyFD1fxU
FLH9d92OzMLUTSvGd2NTdJ8Rb5//Smxb0c6mlqJzcvv37O0j4RtlHdSOmEPYXAoQi1UCbBSXY1C7
WoSm34GI/a/QuiNw9J4l+OAAb8nZCmbk1guvR3VSwwWFdJeK2I9Bo9sFxWw6+SFCowfB9t6VkHtJ
DkFpjOnita10EmnWGkobaK3iaO904TiAGYdEKU8m1Lbps5cobuZD/jf9dft77jkZSqh4GToqPBab
wHRus6bVULkNIktFamTuMiR30Of5oHnCPjGZPv/GBtIQZcjWoTnKuPx6qZGluKaiDIQRmZ76iqM4
UCvD7F/ZenVwdnfXRoApB/ipxm1JFzI0r810tLqg7MzuHhkn+xRa0XAd7Kq/tyQH8u1vuXtiAPLC
BAdygFbHemkNVWEiW3yM2Q7hY1QqBhI6nvZgRNpRk2NvaTSYpTg6RSTgNGtTA1xF3QBzACPErXXt
hzk5RZUTX5w27L4q2D+IW37eqw1CgYleagWyZEBEKX/QL+6G6G+E5ZQpiJwmzykfetfzu2l6rKZi
Ef6Yt9OXYjHnvw2l5mGlcRs920ZaHF2UvU/868/YXErqc60pqMMHA58FZnwGN+ELtmBDicRvvBi4
O5AuP2kTthiQKDIGZHGYoYGwrT/FZqGB4kzaS91M5vn2wdnz5VABy/snhb+2L72mjgkcaWTA0ayk
p1TXxydKr+r321Z+eqztHiICTFWEgopERG320DWbdlKmninY0rHPyajNFyN26wDUP6PGtjs+WUZS
PkUF+Lwyn8x7IxXdlUHTJvcpf03dpUl7h5kGii5XsN/lSxFa1n1H/nwQj/9Ev7/6rZakl4f9k4O+
ea91WBQL6MZ6Rsua7t9UOMO1XQpNpd/TmQzUtmgm56nTDlddT5sX8Pne98g00gvavMmfcWVoOfqU
blsFTTUWB/u1dwppYpJOamwXSeX6QxYVvEEaNXCgqY0Tn+oxdO/AbFp/tIzbHjiVnZoFBgAh0VGA
/mFLp15S02xFOHPxHIMEecrFOUWr5LTEQHMgTPqnYz77rpriI++5s0jGnYAVQ1DAYNyrG9+Uy0IA
R0F3aER57uqJi24lBHWBZkxueuBhdtYJczTj3ngY2rbbWVQTvtdxcJlFSkLX9O0ecvXCHB1/rKvi
HbBf/RKn6g99GtuD9GJ3nZLijTo8r/0Wq+O0JfOjGeNJlClHkCZWfq6htryqg3tEwbDnRanCSww1
yRkE5/K3/OJFCyaXZkOrueiFEd/Vc6/7hVP1vpcgdax0rnPSwnb8JBRcjDLGSA8Y85tlnbBMC5Op
X8jfSCC2njwEARV1tL4Qo6seF7ern3Q6137RH7b79tdLygZiQ8pSbHV4HTepQeVThh0WTflgFcJ6
ZgbMffBG1FPUqEn9ZZmdIIdK3neM2Tm7SXj0ZOzEVkRV//sbtohXlwEO0hHo5Cu9bb5PKk1pG82R
z/AdFA/jFHuf2iRP354DEJvSnObekOdsb20bepGS58BHhnYYfRg39MeQsPXAyk4UIEcbaFlRTJAa
LuvjJCBpBUCMFQ1VhxcRJWVyqs3Oeb+Ms3oOIyo1B95o56Vi9le2ValtyX7/2qKqxm0ftiof04zm
xc+9Ri19PfLMf2+/VXuX8lc7m/iGkcGoBrdAgdCqqss45eG5rkDejPlYH7CA7S5JB+WDmAnJ4TYg
zTSxCNXquQ+wIgYJEgonZq6PKpB7pxD+VdhlOIqIjGwKTLYBe2WVsFW9SZgv9FDGvuZ07uemDiJ8
7V0+20fDWLtfESYfyXHGP7dtHtcuYevsf1Z0y+JBnSG07iykyBBRiA7c9+5RlIUDcM+QV27za20B
NtF19K3sEi70AjVlzV9c/BsDd1kgirb9/BsnRFIUGcyjAPjfnMTRhUdaTMRMRm3kMMsO5inJp+7Z
QD7z/ndMEZ+RsABB3o5kafPiKrPsyWkt8nfRPJdB7Sbu2SmNo8HtvR1DwAqmdf5LqVq+kr88EGYD
k7ymSGdVl/XXvl7EH0h6WE9joYUvt1e1d+5lJC9nxCEo2T645PGd04+ynaQm7gsj1NlXBe6Cg3Ox
uyDKYGS1kMORt68X1KkKoyYdLx5VPOWCukftj2lT3Y2FGh74pr0jyHQJKGa4HuBv3JwIgUrJpLk8
5FXWiwtc68pd1iTpy2L0zQWarvDAcexdaWACLEpy2PAZ10trGEUXqBWQIJhTHVS96n2IxDT5LlWP
cxwZEVq9S/jX7V3b+57sF9VQUEhELJu42E6UqprQSAlEnrovjPmPCIT31WM4wqh+29ReRPaLqW1W
Qu6c1mlFqUV1o3y6xFGsvM9KR6l8e4y8k9NZ+bvJKYBH4u684Lbxvc3k3YTKlNiBkvnm3CxVEpuV
Ak5bage9I9v8kFmNGqj6vLyL9ehIh33vMgDqYspAVnrAt6/3UkctEVbYEVi4qTIsZFrTRWnVt9M6
IbJGeidny/CU2/CvCwdC91Hpgl5E2r3mVojapIe0TnvnkvMoqekoQwAlW68lCuFwQvuLc7n0Mxid
eT4nGSXjrrH0i5EaqHpEUFPf3q/dDwhwjU4JsCdAs2ujqZ7riWgpEwLdS69VhwwFIyFHzbU9K7hg
jj0lSVAfm1MRQgBi2HFGY2PKK2AE6MvMXZifb69l744RrsJZAvqcVFmezV+c8LQwg2sNHPwEjs5v
cVJMPkM9s/Cd1P6dgEqOqTEpysuivQLGQr6f9TYFDadyrUtilTmTNe7R1NfebSIWxTMajDETgKxX
JFXdk6hXGRBSug6mdVMGAlZ+rfI0v3ecUhzc3r2qMVEAiBkJVsDm5h2jnacCvGCCEtlkMJrx4l0z
JbafTGWJzmMIjN9YKutSL4nid6ldoFZnhtdFn4+05PdWTqdZyntAEUcLab3ybhxGPXPGMaCt1P9j
mFlyyoG6oH6GDIUmEvPH288OfGZSSQSFY+YB1vYmB4mNvsNeoXflnWNG5dk2q+bbYMzjAaZ67zLQ
GZXQCRgUXquox+HseiNzbdHUeBfhtemXERHV69sXBAkVURbEgQSSmwVpWRYZ2sQoVBXqil9oiQhm
xSV6VbzfmGVjNIdZNk6OJD/Z+JCyGSOQd/B7JXYX+okVln6thcNLNo/zQfdkx0fSQqBvDmwHGs9t
wb1NW8pjnqQSiyz7YiRt4c9ZNV5gSWsYZ3DcE23ZI5rCnQdVSnuSPsHaL2UJ1mdjCPs4c7VuhHxB
Sf7QE9e4K5uhPxltk/43G83CpGj8yQt74+Ck7Dg02nogDeluk/pvO+kV8Ae6ecwHDkqsX+jc/9MO
jXWnJuIgOnl1JCkWyeFHOa1jylG99QrtAdH0OI4oukVZe5pbgAIlTdfn20fy1Z2WVnjd2DigSTSD
1laitC6o3mdYGfrxwQZZ875AKuRCcPgcDcqbOc6lOQgZmEHnvJC+rc2JzBiboaK+Vkaue1XUvgmU
wUwQZ9WMt142GoeEBpBQ4UB4E7ZhyEwHMyy7Kqi9qX8wvXwJ2jnJH2HbOgrM5Z9aFVgxRexPoxJi
Xqkls16V2oncyUVVA3MYpZZEZflOY6eXuVC8uxCErw97S31fUfz2R296M5efNE9OCAkqw2QUGNfm
c+i9yrgF/JNDeHSmUlY/V7mcLSUUC5qipvHVzEdByqt7II3SLJX4fZ6C7ZortUFWLBd1IPWOTi0T
6ZdSQdvTiENxuX1Gd02RcwNooxDO8Vmvz154clvLqAJncZZrm+j4FptgvWqc+eCxfeXLWBXBA1yT
lMqlKM/alNSvsgF3VIHqCdmyN8L2hx4V/eSLylQ+lUZnfWIsI/pye4U7dx3QkcQLyCwSZOzabM1P
aUahVcGkldAVzAPRhSi73/iOclkkOzzfwKXXVkakeUl9OSfF0BVXw1L0wI1dze9G4Z1/Y0ESI4AL
o0S6FbUVs6N4ZsiCdNWpno2cS0o1zYZu6LadvaNBvQkMJ48dvOnbJXWUuqPMrCD4ivOzWyf/Tb0H
MGXwjvpKe5bkcB6kfSyIWv7648Ez7CmUScrA1hb3zgW04teJpz4NiVW99YnhENK/Yo/APUjQ6NqU
4JAoo0NlxKriESnnUb26y8Rb2prZ/e3vt+P+aYgw8M6hYEZmO2nJEYgHSMyLQJR2X/vtnKnJO50Y
7z6lhRmfKsetfrzdJM0BEF+SAvhVfx6BOCNmgWigtmN8ZnzU9JN2WnwN7exr4bpHTfK9K/2rvU2k
MGUhmzkgD2r1mnkqq045JZM+37t9aMDXEEXXqk6PmI7kFm1fBEoZHH6NF++VTEnBc221al0EulIU
Z2ri6imjovLYZEsD0alePQkYKU7GZOsHN+/1cpkjlfIhpI9MwTub5Tqx1dhVgwcroBq7z8RiBGPH
zMcgsu6zmo71vaNzVW7v6evLIYdXKTGQIjNHtyW/83SAK/UAQQP/NOhDFMrDRB7h6zBEvNmJcVr5
D+UMSJYwt74cfUlkxlmm0ZpN1td2mGZ/ssL8c9441cHl+Elyv95FiECZLaFvB8iCUeS1rcSyM2Vh
ZSAyly5GaqJ1E79QyvRHNhUlE4EIBZ/qNhfdqZ+09h1wcx7blNEznbdKxD/sMIVUwTWBxh44vtcv
Bkk1YSGOgtEXd3tx66Gs89S0+QyKkXxOKM6dVKRWvtze19fugU4T2AiIrSkRwCm1/gDoRXZZ5BLY
JKrOtHisWD7dY++lT6vv+ti5B+3DvUVhkDydSgGwaXnMfikWLLPdmDUVzsC1O/PSMAJef0Cb3D7i
NtxblhygZdYTEpNX1U3q28XCwakZPq4hHuuiLPXBmQq/8Frxvu2Vo4r+a35DpnhI4uHoBhvE0d2c
WmidVEpunFo3icT9JKbyvVnO5Z3N8TrPpqWkvj7pyjumR8wXZw6ZIoRMq30X9l7/I7W9NghTr/yW
FK792HbCfezaxP7PzEvrS1VHJmq6iXjOKi2mfVUfgnFeezN+PQK6sjgLzcN2AsQJSZkNM26Yw+0K
x1e8VP1UL3r2YCC++d5zOvWpsGbj+6wp3kFyubdVABckOo3gD5rX9ZGY4d+a3MEgtO7M//pJeO+9
pS7OsWt+bcD/HlUV98wBOWL8lo6jBDCvzRlF7IVqE7fBjFLRP4ViTXc9KhhwQRiu3+fmUXFnx3H+
JDVz8JoEMduSflzYZtENSgNRhz68j7pG86memveVOx6RDu88DJiSWR4ZALnX5nKpZtSpKWI5QWs1
w3Jx6746Fyo5woMAHP6QGa0btCKODyr7O2cHeA1VTLwoNc1tF0YbqTjQrW2DJBPhl9ZkUu/KoF47
PVrG7FbUT9v0R9wk3VWrQAhebjswuV8bD06ESY1YNoB4FzZFzqINM7ct9SZQx77/nvQmZOpuPj01
2hjBuNYbX+EkKNCI0Mf4eS7SI/t7q2duAWgeZVZ6a/K8/eLRvHYJGbxu26ARc/q9Qm/Dd6I4uq8d
RZzcOFle5qof76rSOeo47JwsqbpOOsqn52XepBQMEFpaN/VtULmKE9T2KD7qqogegSxkn25/5F1T
VGNoYssK5RbC0zEZTd+khAKmQME4X4Tp98D3TnkMxvu2qZ37Sa1H8s24siS6bY2WvcaMPuwbQa8i
R3NdlGbseJEtIJ5aN+fnVo+OEt3bJgFQrbfQTQzUmKD4RDnZoTtqu2FMNmjZyilelPlpaK3prXO6
MOX93yJBI6wt1o49J4oSNoDVlyUQdkNXqJuXJys1jpzC7uLk3aTr+5P5am1qVFotDs0UotZ0ML7F
Xp89LUOlIE09xyCkMs/+eHsD9y4EwiIUs0lC8USbtVWRXalLDIlppPexH5ZFee8N8b+xHjcfGYGe
H5zW8t7DgnA03bMTW1CqAEkq9TnoTm3iYjgO2taImyYI+9RmpDBvTpBrvT1LZCqNCoxEA8lW+sbJ
znXeGzZpdiDU6s+yyJZ3hqaFjGvO3fn2h9y5dKj30SqlwgU9x7YA2rZVuYiBNMoOUZiEm68OxhGt
CGhvj1A/O06U6Idl0ctjJHnbszdnTW9BVeZBYxh9e5q0pH5sesb/IAZS2gcXJq2v0TAWD4VZpE9J
D8Du9lpfY59kiwr7FLjIiLn862O6uM7gFBKbwB+fkPQd/xkGqni1UprXxqBQo0W2exbEP37R2d6V
aP1IyHDnpjBOScpKEMJveEUrlqjz1MVIt5v5mF3sxBw/jLUHPHk6x7mX3d1e8c5p/Vm1ZNicqwI2
cr1g6NDbKUxZMOQV0WNW2tGXoW/jAys7lxErP4tOqkWivXkjsl6LHEIO1oSE8I9BTW3fM/L6nedU
1WOK8MEzMUtF1Lcc+Z29I0VIx7w5zgDqq21YN7lzNDYqRQChWXdRU7lBkdBKEnEy3rVxq9BT0/Rg
Wozy4rhT9vX2593bTEaNaWbJfhoFzPXn1ZM0CyuTmkCiGQsux/leE1ZcYLL9T1Ui/SBX27uqtHvw
d4AVCWM3mwmSx4yKGKewcGwmv2yL9kEv0vj9QtX/4Kq83lK67lih46ITd22HY0vXa5Khho7NG8P5
U2Rb4SlHSsMHtWddoW6vAhGHTECF/JDb31R7vUyZUZHWm5AFgTvd7GkdiraPRNUGjiUQ+ksjKz7r
vdLgaNEBz3x11s07Zxmts6MMbn1WnTm9tkMRppe0jExf7eom8RU7N2AIVJj5Gcyx+/PgR8pvvQ4I
wf1SoEAInYoh4dF6511bJGU8QiTaTGJ+1Bf5EvVp6ffdVECA5XZPi/1MSz/whDlGvjrZ1l1sNG+G
sJFggOOB4kjOoNMKWf8MqCXsSoge+qvSsO87ZfghWqS85sHMLho0qOckXI5qpa8PPaPaclpE8lMx
iCP//S+xqFj0MhZhy5QTijTJWVmmQfMzeDTVK+h1GCG9rpmT6+0P/vpQEPuatOmA9dA12+ZvgMoc
I+tJtXsUSE40H8VpGuzwQ5tk1kH14CdiYb23DsmpibvkAaYTstnbfuZKeDlUVKHSmSgZ1WG++G1o
eLqvVdH40MWwkl/Rh6xL3xjBwpyGwp7+WhplMM6ekUDuoi6W+87tmyY/KU4//Bj1BmUKxZ3dr7Dh
VvMF8WHR+W2hth/KIUPT7/bner1H7I3FB4NIQnY2N1EKyN4yzBIOZZ9k6skcbecEKkr5T5RRxrjk
kL/ctrezPWQnhBAUuai7bLMzlJP5807aBE5iChs+zMr7tEB5+NJYI5/twNhr5wRojVyQHg6Ol/+x
PoFVmiTW3DionGdqWb9LdSO0fozpiH49FBq5+x7UizX6Cnq8XaBkCsqTVt4n4cWhb55cslESVc9N
Vn3T6R+2flnaeuS7ahm9E3lMhbwfopByibK8N/p8QH7Bq7wvdcUUt08dDRGGcHSdj8lSRC9Lv1S6
rzoQ0F/CxIo+OKHbP42uooqgLImH/DqLaCOnmQFdIgjCtjyDMrJQLw7B9p1Gpbcs1MuR/bsbmPya
T1M1zvFliYoEuUcGaMVDnma94acl5OUnL5tUZsLgg/Me0XcRCWLZcTJcOqV2+8eBCC/63oD3RLlA
74QO96AH960h1PCjMaVadQdLGZoYhZY1DkUx2/1jqSBBenN+BQiCUgtoa6pV9B/WOwTAVI90m7q1
cGLPF+iyn6xB5NAne945myPnfHAk+HvrK8sEEkzCPwERcmRhbQ/BFFtrgXcDGM6i761ZV+cO4qWP
xQiz/G1Tr68WuSk5KjxKJABkxGtT6ACImiHPOtDHOr+GrhY9OjN6nOSO8yNjJ0cJ+M8e13ptNPI4
VTg++dJsaztGNxtgn0DwzqGFmumsN8s3Penj/pryf3gqDCP8q4WJVwREsKH4mM2lmZ9KCjPLybFD
L/xSutP4hac6Lv2U7m/4aDaN9k9Z1U3t87jU3/rOTD7GU0kdJYrF4r6H8plEvx7EeJ8rCfRxZFv6
dGpSu1b9To+9CFY7z/rqtIb4bqGz/VJrTRH6lp1b1TkX2ST8pU+sr02U9+UJUEz1d2GM+Wc1KZQf
3QBCDk6J0f0aUX/M/SYW7f9Qdl5LciLdFn4iIvDmFsq0t2qppRtCNvFkJiQkPP356lz9o5kYxVx3
S3RRafZee5lrJrfdfqgHo59F47g/4Zpj4y2zstnzZBso2C/fxiffhOYjxm/xTTe1/s9tIbLkEId7
/Y36TsujZ8l4yWVHdO/jXqU905FGJc/V0k0fiSjawdGdcuoLOSEtv+1bL33bEdiJh2Gq3CjvWafy
dTfVWj0lZRDOGBxMzd4dfOEO0VPZ4yNeZJRdbDz8Am66NLMfg7mK5sIJ1PLu6L6eUGbpejuNbAE8
OLEPwpeBqMr2YCCT9aAaZfvctZfY6dArzcOKT5ObmwH3utxbwEhPI9jEB+M0tK8DuSFzEZfh1uQG
2c/tbrJxfTJ2d45CMAX7w/r+/Si/GKdTyTIlZ+8i0vhtfa9sM9jAkL5srOWNN2fdHcqQJin0xg/+
8LDLOfC/a/vysISrluIF6QvUyL9upnlGL7GZyCMA1e0K25nklJbmTySfv1HfLpONS24fN9MFwIuC
vz6G8XuoUPO5hdcMlXMcUmFvQZrKYyQ4d3PtZ/a1FJG5jRc1YZ7bpeGad6nrNIU3eOpPzFayXS9P
/OsHp2wjKYW3efEI/52biYOgX9stIX9ioKz7kJjOWeCLRZnGpzyuo0+rIOM2nMKLFNBT2CiINRr2
K5xUGixOB2VnqAS+Q967nLX8aIl+D+BLrRUkCjGs1cHPdJvkkzS6uSqJbQDZkrPrFxBK5vJZRk0b
HMfJ76u8tHXpHds+JnVjQnBx9KrSPOllEvx2V12OnKyb8nRNR3GCqLgvBXGS25CbaEl+rW6thnMW
LHV3bJzMe+akSIZjN9vsUfuT/dKXItxzVZdRfVajmN+jWsqn1Kjs6xI6bPGqnHjpq4gnW1TxGH5V
coHUWavJPJQdivpcTIFnPuil3T+UvnQ+t6OIHxJMxVxUaVqshRcJTEtVL9s7J8uwoWu7gXzwUPnj
bVNVdrkLXZO+j1qFG4k0ur+eqn0SRbtXyj25OrWfGfzN15u2DYSQtvQ+mDCdo9wxI1aPrRgfGSKN
zcGKnXg4laZtmRuTjkEh/KS5RwrO6mKYtn1ADJ/cEB1AeYe/NDOUfixNmhOaRKLDjKDFnGmtcOBs
u22/FV0/QBknEKVI8Nz5wn7gL/QhA9wY10QCPW1P7JDsnHE9KRFuCNNS27zG6GO8w9JGip6sIrYx
14lu5aFc+upJDFQtLyZV+kvVuLhBCxIJ35jwDWluS3/9PGA16UCHtMMP1532+GrEungvWqdP320t
tEPFM4m2gP4QvQPWbq9LN6cPVUoObLE5c/Z9549/tVoS4IAHR/x5Hr2mL1wnzN5cu5fVcYqrUh62
YfcSaEOlj01vHUjyDFZRzsWWlOLReEPlF3ZGRZSTXCwaODmBrfM+3rLp49in04/F6dztCCNePsAv
Y+gQ1F501+/Kbw+ZUX2Qa4X4F2Ki4zqHbBqbk+4d/KI0XhDBidli8mOYu+0nTXzCf618E8zXXRoh
zt47z/yiqRj0sUrt/hahWtnekkAQYUoYuzMV9aBX527ddKSKpEqb5rDUSfyMf0v9alBDRrdRy9vL
6Z8vsjk91diQDnHdn9lH4kUHS0qe2KD3ueFOnJc7vJn77CYS4bgWS21je7xo7ap8nZtuOA4q5i+v
hm0JrofJDu/E4U42V0ninKtmJkEAn5rqW22H8mFcU9URfSTd9whaa5L3QSCezUraMmIHPzywIWgL
nTWankIn6vwirrbg56K7ZM5Dg1Int7i1PPhVqlmi7dK9CqTI/hmjqe62Xco0uku8EmKk2ELpXpOU
EUZF07R11ORiSAa/iIiYvQsyRfiSY332q22bl6G8wGu23e2HkgS1ElKviGXel+26FJmFd2UDXyrq
EC8kIGdEU/YQ0xCJq3Kp5SOq/PirHNZE5/NOnEtxSavSJ7xszJIHmkV1EzZB+yScUFCWB0Ymn6ZW
+Od+rWmiItEHRVXHwjya0u/qZ5+AX1VMjR47rGkZ4ea0Rl56cObFviSBr9MDDjTpjKWrtK8Jg4eh
mIOqhJQj0m7MY0LNl9yzTd2dHD1UCJrSstpvp3DV3U2/h813p6Rtve4aMW5HAn8q96RS/EsLiMxJ
dih5ZXueWitIi9qc9YX804tyN6zbB7zJYZL4eNqoGySnsazPTSnHKh/FnvX3i4jFLyYVSXKEyL8F
Jyc0GAsk3eZ+tStT3RxHkzU6aK8NftBxUwuNWxOcdwPsWFyMDJ9wJOnLQslyhpOTrAkUb7/pQBrD
aHZvHGfMBFtxD9ai2ZHp3PssO8lP0+xFVn7yuCRe+EXU2Vpf7VKu8RNyYNOd1JhV/WnolPu8tdG+
Xbwrh8dkrfhOSAeqiEmpu51l7XfyuvGj/qt7sZcpSCg1z+HSp9WZNNvB3myLHUzujL33ce/1zNHs
2+pmweIzYl7hj+9gduGCudSwfmw3zM3zdU/mmRA4gqJXHbBdRjQo6tSHbfq8aI/4FuvNSXSASLyn
x85AzMm7OrI8fBrSX9qaSMM9UMNHtqW75OS+ON316pfu9ybclbzZTe89k6oRmGMzjfFNi8OePMuu
m1Je0qhfyjimenS1H+/Pq27ErUOJSmVR8rWICS/t60TI7oNTO+7EhTj1X2u7jH4ulXS/oa+t/bws
t/lelyzzw2rx97rB1GoaYf6HUX2Kqiy7iu2yI1girVbnU+cSllOt85IVEuLPwQzoRw7w4nR4m1V6
xlK+kVbB8FLtBR7Lti9qufDBM2+eP8EPmB+7ytu4K7XG37E1pStvRk9yY5I0Vn+mygwJnveycSyS
BbLyzVovVV2E5IFLqgPPuaFMjZBRser37kwE39gi2K1NiD/gNuIwHzUyJAJ6Dj5qrTgL693UP+Dt
Cj93VNiJa2Xqzc/HYOmGp1JN6AHHffHVfZNib/K2U3rXdyMTlSpnurJnBF8OzYX8UnmP7e71WR4H
fWmOG9t6KcTidQGdwZyi4+32TefxsjH8Mas/HqGi7RNoxzRtV2XYbNWhS8b+o9s1TZm3apSPk9Mm
X03Y82tNLCL8gKzeHmWDOqIQgpPqJOusyXJ4BM2n2mnkMxPlcD4urZfYE36qq09kTTs3BZdTiel9
IhGLjPHqNwWtuD51UmyAEMKv3HxJLatDT9F6Lz21L7B4rLfeeZ6lU7zIT8Iikqp8IbQb2NwTsnxx
HM8MhYBR89WKJgsOi3JLfOCly9e0uVo/eGp0k/Na61rfyAjxxKe6rqnkksZEn6bGdeaCbMvkPd1B
Pw5+1OEdlfimxKet7sQ9Xu9lmgMim/U+qkKT5Dv/KxTBEfwim32ny+3oBwAfonbC7WDGdOVakW5D
8056J/eo5pMXovftY2K2htiv0o2faKzS68k3q1MMPO0H6aUC22OBQ8cUdEF3ChufnahqIqDPrTB+
fXJBzrO8lLr8DoUAsS8lnFu9Jq2cgqOMA/mp8ZKuz5tw8e6yeNn5Wnov+FgBMGBv5rTOFZZETnow
/hIGZ85ydZdcTBJytXnuTwCDiHxKaygF1rQ8KNtRNrlBWZVXNl1rt2hUVOlCRmvUHPCu8H6gUHAu
34bwWLpe0B7aMkjNCU+X4SUYI0GG6OZvMg+yWu25j2L9C4pY7o12CmFHex3pB9wSw1gVo2jS9Tbg
gGpu06WxI3t5gmuChV5ys/cwsfNtVbo8sSW1Kvp43u/DYfLLQ2pEt+U1JDnu1STUABsQzNaiW4ys
zgaZskGHoZiVN1NEjrAw6XJV+46XnLxx8D9FAzDwGcMfNoGyrvtMe1S3x8Qb0uyuaslkzN2yW++7
IGrb687jssplUOM+WzI1eXUn7c3HyuzuVzLXtHsqha/1uelW9SlxLaMkegjxFK00UoWqMILLo2yV
BKtOGyOD2SVoScRDekNlHSBGByrtzwBXTnxQTExdzNoD9u5Qcd+cmNc4VR5fzNoI+CEzm2ZujMlW
VP6Uh/QcoFXkIWiKPEQoBdEa04cyi3g/ExZD75PA4YfFWW1p4ZoqpaAcoi/t5M+q6EgJ4jBiWXOV
A5/caavwTpvcCZKWz7DKAaVI1Ja3/jzdD7Zrl1z1yQ5HL546WaSadVvEexcFp1CAIORllMEY57tH
uMWTxZLLVZpvU1PHA0dPn31sYpN6VJA6LOuc3Jy4OZfxCuGPyY5MKcPI48xbaM1vFM4hhVoYL2mu
VhF8lwP+YblPftR0Sh0lmw/pYDMmGjiiJXkULXZBwSeB9vss6Y4mCdrpOMItjHKI6FIWPTIejrMs
I35E704/nbu6Dm/2wDZ8DPymvHMftX1YBGNDbNEeDO1eoEy0XhEMZnmK9mrFZQ6+xU8lRNzREdTJ
nR4VySn+kA4JVyCWVE8lx/hnE83cIA3rcs/bPd7vOBkoq4NRU5qQ8Ov/HNqqfNb9oN6nvXf6u6Bd
Ngd3ucge1yrAuuaiWCmLJkvaN3fZNlUs5erHTJXS7LYRW/TMN+IFhaYNOKG58JNjPSz2o2g2eC4t
jDWvCJcyaAobieTWx3AlZnO58j5aNy53XadDjZaNyeihXOOwo9iSzqHRjtmKbNLxrzjao+w2knP1
sSJ4hG/fLPbdGKZTh3Z29I8xzIC1vCVMrr0xXPwinYLgyQbeNoD4qe7Otu4EmbOt5IdwFJSZi2j4
mteZ8KQiVmTQ5zrw+7kYrCxvfYURXbEiMA0Ota36rliEql4XfIQVfFcN5aXOalPdysqsJbk18Trm
4Jrzqx5ttB+XqQrHG7zlo59VUoftoZ4l7XjsrSK52hCCjYepjuc1123mvO2Dr8ciAjAcz34vzSn2
TZ/m0RAjo+U3QMV6l05gWvrR5Huy2IZtl8n6wPIMv3H1lV8rp8E8SltpiA/nPO8Jey/nH5GajX+f
9Hs3HYNsjn9apiQkh+6yo5OmMM2ntqmbw5o1IG4tyUCSa7vnV/aAWLIfnrP7340SLGO3aS7GBGgA
JiYk9fZzK+vqRjRzLLEnwQamWMDEPmknhF5JGnzPRnMHh4NxMuEbJpHpr8TbInItvDmtDs1ip+Ru
7cP5eTBx9Rmztrg71Is7tTnA7bTf7GTt/SQLYL5Oqbgykkfd7rvntu7K/VuDKRidmldfrrW4ml3E
dldpGaxsQNcOv/rVX5tjS2HWAoQOwbsduuWrSZrRKYg4cSUgTJ8BwnSrtlcXrZvMI7mHKo+WcFGF
SU3y7OiIKQmO0SFE2BIzO27ucrzrqKs4XEbtn1GxkMY6KBEkOR5E9a+OSIEqRyWAL/cA+/zHTLDR
N9NMVUsb1Q7dAdKUaWlnGu4ilj/5c3a9dDyVrRZ1oCrrGnBFox7WpAz5NgjCAxNKFp9xAq98Pblq
id5duTAkiLNmmfOgHpMxbzhnhqO2bvRLxTH9xFJfRp54LtB3NzW0ZtYXf3c/TOtHhCeiLgQF1Ktj
pTNTGFjnSjGgSXM0b5rLeTFMZ1tMK/KgXMm0nSjxP6peBUS328X8cAahHjpVi+99O5af7FbXXwzV
Mlg1LtBvysOuuSgHsb9tZJjz+UIHJWsXplse4BsiCr+DG5jQm9W5Vwv/Xm/0OIhNkW0eN+uJ80Lm
8ovexvllS2vglklOTUszrbgWNQC0OTgVN0SBs7f8kCZErOahGO0z5zUYQmOd9at0wvGXkusokSvV
iS6WPWyHfMe67xlDr+C1NGV7TTdgfkX7HLxU7KCfVo4Q9zqgk5GW3wW6zaogRh6k3HjNSzx009yl
ByXXPtzSN0VnuOQVcMNXz5vG6gCrJWmOSsaU3/gdT0xWol0/geNsHbX13CwFQ5lBP0e0oPVNkO1o
Axq/Dz7rKh6ejO8vX7NWtsud2rp0ZTS5JlHuqljIu1pX6XCk/cYP22breKgnlY3XLaODHzVQ/21G
FuRwg6lk8oxX2cVgjrGjLLD+Sqcj9Uv/sFu5PJft0nxDZb7e4n1XVkU4V8FbPbfZlg/DAIBsGOXe
J9M+CtKbYqyDIXC1Uz6ZIfrU99aUnKAxR866xcvjlnWg/17oDPqKo1ie5rCvnDz2Sw5zy33GiMwd
HbfoObOfd49rG2XzDDYJMy7C08n1RoDSRgwvXqzNdgO6Eb7uVMtM/RYa56P1SFbKBRD8DuLY2eul
BzMtutqdWD7aAcbveyLw8kZvg1dUqZN1x20ObF9o0+F75kOye+x0gOOXyLI2fQgZIf7qSMR9GxUN
L3vxUklXW5tei7JfG0o2V63P7AbAIeJyzMMkmkHjRR2vfdFl+OQWbauDtygcmV7MZEVc5i/O4N2p
KphvKoCMMl81ct3zpsWujmU9JB0ttWcZeq67/L5utn6DlDuqA358ojmUVUSSwKRNSGHAHP1Xua72
blPL/qNrOVPv3dFb2aFov+czpfByE+2jP11tqnOu4s0VhsFQbMpTv2bZcJ6oX75m1tLLBnL3T7IM
VH/oQ9U8kyPrPIaJDF8nZql1blScPKNY7j+renXq49Amkcwnx+e/tBu55EUcLQOt4RqWQAF24+rQ
9I1REXCQt4dqLi9c42m+pEoO2/yForb5VJmUizEpHSnY/ylzLKi/5gpsZDdoXAM2SNs2dFvJ5kps
GN0Bg4xWUShkUf29DJZoyucFgha+YlZ0TGT8qc/RrI82h0rvv1GexC9hZ5OpMF1qb8QovSyXSeRc
d8s2h7drrNbrxfSmvuo2v3rrd4CkuwqfR3USWPTW1PoLLUoYyOjzTuNSHSOAbq6HBsDqak7SMis2
Rv9v2AFFzQn12RgdTLep6sQQVzzDmOrIVfEAp+ToZWe48+ZzpGxyr63TMmRrffcacn8zMmHSbIS2
z9o7j3nWnPtLWz85vsfdrs0yNcdhHsqvAv6fzNWiORhJckYTlnZ72Ocu5dRruS0eZWQ3tPMxXsrp
094NcGC15NTIsVzUbwgXne8NC+D7DLOhKphZlO9h6zeP00wFUeyrCpiPY+pyNrsG46tqOZjjEouJ
1MOl7266wTji5LmTc5Ny8MVHHFLC4TAtSTlctVO390VMeEKfyzrm4pmmyLsLw9kkR9wJqL3ogpEw
+0ldnTLti7GotPKud4B65gujMueGyViUm8pSusb9sqaA7GoewM/ikIua05ZqQ8Duyzh+NobFWXOf
6DGjPIp2/0cPJ+PbGGL8WrRe51ETzDhaZKLm0DY4xxeM36Ykz8ZSP679XnsHdkaf4OKxEfUXZmYL
z7HXuYImoto/zUG0ukW7xWNwmB0wH6oJzzRFMtrw09jB6b6tiF/ycw3R5H5ztswrVNZ7j8t+aTM5
fKLqFq7p+KEkGuRCKvG9l4hCesoZqTHW7bv2ZrkUPQWmY85rojASwSir8R87up3hufT7/UcP6SG9
HsPBvKV1LZ5ilZ5qId3pyjpepUHbtQ8uEG5tCN0gy+7nbFvfGVmk8gqNVH9LQ6R+OJ3gZNDW51+0
veM/7es+ZdSWywxXlHbgUXIVkVSV7mC3JUUEoE4SdrScbVAdLw33chCyTQ8crCIDvFmNuhohe4Ee
yQ7zi41M+O5Od0HFYRmuzcMWlvaz4tp+Cfhyarhcs/9rTCuq3otb3t0cZKM98xnHx7BpJGVsY0uQ
8oCfuTXhWTlWxNC/9i7raEcTlnlO1EWILrZf4ATyxT4Hawm2D7QffYltQgXh67L+DjcCu6cZ588m
T7DoyO4Z8AL6pUMIQEW+TeQeNlZoxPHdOQia4Jnox2oQvZuPMZ5hJL/HsziOg5o/hBmZYbeGwcZ0
3Drkc7TDMepcGe+SxBCSsb/CJmnlaXPosY/u2nDZ+LoS+zkDdH9DHh1cYOOIzmVbGDldbaBWJp+n
Fi1ZpT0Bx0gkfZi3TZqCATncHVwPsRiO4T5gKkjR53Wnem+hQh7d1GSuygO1btFpCebeeejBngm2
lW03y5+y0rp6sCJdyS6Y6paChxzLYOMUrf3WP3addSCgLAJKp34wNePprYinQJk3ZZTazxQwUjh5
UwZwmzILeRNjOr9yXv3Zhilu9H4LRSoXfcw5eEyUNzQvgYjVUuYu9qIdFqKbCj6EhO8OD2pwrAsQ
w6UTXk1ujKyKWE2fKntwHeeTW/Vrf93YVSWXf9fX422FX4V5jb1lp9Ry0j0dfxIw6lPaMPbjGbPM
UDLkZnSilTZ/X13vKrKtv96rEBCdiYFchl8YWS/7WDBOphE7aRmL8leZ7Qn50WEzdbfTQDzup5bk
lflH6nF3PrjpWMaFxXjefmTcot0P/RJTCxVlFvfe59GRkRufuo4Z4VXpLQtD5SnY0/2HY8cLoYdy
rvo6QJ1tzzxGM00UlzjujSuRcIL3IHRcNreXCB+8rMVSGIP8VIcTVk8jBAUQGCYquDy0vB3EE5NJ
oqsl2o3z2kf+SKVhVhkxLCkXvUFxnl3FlorgXaTfYhXEyTcTp20yn2vmpKLKQxs3cgKBqsP+Xabc
Mj8yWtfyaFMb1Le2rrv5MdoU5tgFujcsv6vElsmt1Ug2znWwLP2dS4cenlMSNtZjB3S+P8eSv3/M
3ZRRARb+JPj9ELWw3Ye4ch37pdws1wazki270qxvPlrstdkZWNws1968cGVWrs8oBXht1TebYzB1
jqekXa6mfiVLZB66euWqNFPzACGqUqdxTcx4o3d3b45L1AftF5w9SkWfO6X6COoZulcaqsmeN8O2
e4fA2fqEWQZgS7FF4ZC+t+yYFzwBG3s3bRHdzO5yvx5nO2OLgN/z9tkIW/3Udvf0dcwh0B5s2Jaf
HaFHNxfOsr7hsin8k3Wz9qUe+8DkqOc7Qpa4/sIjLmbt+EVMbZnQawWZvRKSXyq4N7byWrBdfphI
NdHBheu8nSFmem8IkMCYIjD7LDcZOFyOqMZ5YpIqukObNvuXTSXjC3po78OWCjehYZrq46SqemCI
QI2YVwq5bc4Ipbof6L2fUtw7IDKHUx/lZVxWX+ZJTF6xRHpe8l7K7b33922lkF1c9+AZX33fMCV/
X01rbxyK/Q5azBhfmwnDe5q0+OgE7AtCLtvroGkUnIF5v2MMtHTHUSzh7cjuWfPdN4xv5FYS0BvW
a3vXJYRkrrQNtJGBlH2+VL4kI4DBOJN5QKBv/e7ZD3KUCfBp0i3DQXXQ2w97xeT3peFE/OA6egKT
xsOUcIgoqTbmGgEkhM6LIX1UvN0PtYogTbfjot/hHaUvZdt77UkMZZK8jCR/f1IEWkLYCW30IxuX
dgOMiabtUG5RPxTRatujFpm9eDu0CU7NmIZ1xWpJwb2bZm/FrqNT/fXirtXVCpl5vI+QMtW01BHX
d6YHsAzs5JjXYDYJ9rP6bnWHaD3qCmnKRoA9T+T3cvEPDD5VmYS5ihL9RQnupqPdevgcDa07t3Gb
kXxr9nK7AtYS4WFKp766hU3l9CQb1n13rMvdvO3QBKYjbeT2rY+96jtG9mmar1Vkb3uMn5bTplT9
Rc8rdOW0qpqnWYY1o0s/HeEtbvvMlGX29S39Eu0rNvzZ/UXeIAqvj6u5gOnDHIbhKtPeeRlIPpA9
uas5gaMTl9XShU6uyn1+rSo645wsLszzEyodfQjtZp/mJlgkr8RGbl5xAu250EnHiedlEK7EMnGc
ZxnW6mcPSPMTg32YD0uLKXXBsgS4bvZa3gpLiXVckO4sHG6XUMJor9XnVgXhBzezZZdz7LNu/Gmb
/TtHal3nLpOgdyGmuKPHm6B0j5Nu0hOHUVqdCFOtTsaVjikShlfeqfOy6TmaxH7h/kX+/Sh0/IS1
Djav/cghnjt7m27Hqt62pxpq7mtQK9Xf6iweq2MZLo0oFKSD+VhGpUiZ9VBknFLNVPwCIQDrL5ER
EizTi9TJ8/umPxkZZuA/NICAsLNdCrN55svA3RsWnYcPzickFsN+UC7cN3C3KhFHt8pqXNKTYLpl
krKN716zp/VxD530azJOaVAoNdjlyObGPaHph558dztl4bVyx/l+saRcFTghgbKnfT/c+KMDhF15
dHInCgT/o4oW/ZMzlOFWW7sXsAhk26X9tF5a6IYw6Lem0ftVA5WiA4N1GM1CD2rfdKWjD57FmPjW
47573nsvph74d5Lm33hlsMWxVUpxPXKp6X43PRq6eTMUVeCwstGn3lbR9dL88Sm/S2Ex+cXuCAdw
nOkyPI9+Y8LTpKi434e0kBIMOun49qPRg/vUwumwWyCKGjfyP3y0v/HzLg/9fzooikwQxcvP/4d+
b4THTVRiSx2SMnyLT/L4OhIxcO4Z4f/3R5GaDFkX9yhuld8FWzjweN3WyqSQHryCIK3ns4hbc648
NfzBq+R3Vu3FL/mS0v7/oRA40f3G0KtWObDtlrQoGznkbUlaQpv09XlrmjiXZv+TiOEfFsiFMEwm
NfZmMAN/++raTe4lFJIM/sDmX3f7Yq9TDtI/vMB/+lQwmtG0+tif/m2BIGbvk9Y2WQGFj8DZFQZ4
UHrtoVsixr6Njv5Ap/yHteGR4+5TyKOWYFL/17XhwxCfJhT+RRarb3XotgexwjGvzfgne5B/en9Y
I+JWxcHOavyNJYpETknl1FkBAqJfIQQk9x1l7x/e398Ee5dlkaHTY0XE+Cv8rtOVkY7oDvmanBkQ
f2ylfw9rwzvo1AkeF5UuRdNV5YuKrfeRyaI5+nBkXv/zWYLGB853yJ2JoubyKv5nw9HaJcg0eKmT
hjpf1BlUFVhaQfBfs0o8xF2XJZmC3JH+HPz2IL+pUHITeIpKN1nCnIgB+GSrK/1P+yr/ZNv596US
YALJTAvqLedk9tuGcypvYnRCC+9Urf3G/ITh5oYnwjtCu/pPGdO/CzYun+yi1Y2Di+08n/Cvr7Bp
Jq9kzAHglXjpvUyGr4op9Ymq5jvoV1+grwgPrVjWP0h5/n5A89yLQwf770Jp/u25sU21Q0HPfoiW
6CSJ6yqUCZNTn0l5cES8Fa7Xe6d/Xy//+GFJLGbNQDZGgPPXDwuZxIaqZa40A2agZYfqDsdvO1kC
B/M5bNXR9xRMUsz9//P25+NegkQu+toEBdBfnzyEioCg3mZFGez9x87ph5ct6IBSV7v2j//+Kf9+
ACDhxfH4cv9xH/1uHFMHUyMXlfGsQaRnd93U2duZI/z7U/5plUZ0tEiL2P/e7+4DtOUlMGrCAWoj
jWJ4ZG5lhv52gx//hxvon9ZK5KP8QkyaXGZBf315e5tNKsGBqchgaz3YeSsfQrg/nz38GNzjPoTl
mlMENNHx3z/iP71I/O9IQSNRERnt5RX8z/HiNC74p6Gz3Ve//9L5IuoPXTYH6+Hfn/O7VPayBxFW
Jgg6I7zHgt/uhsnxyD7Y4gwpAVJBLGDZcc3sHZhIIJ+EwED4jIl+aEiQD2uQ/teoysvjOcajhMkl
vqi/R7+bxWc8y3C5KDHJLkLM2vPGTwicWxu8Dd35Tw58/7Ry8Gy8eLEG4Pa/+2tWmHA0GzLWIjXu
ciID5rkkNOhAPlr6h0vqT0/67cXiILrXm+LFiniMjl3vEfjQtOWhVzK8/vfv8B8fdclo9bGtwG7s
/zg7l+W4kSxNv0pZ7lEDOO5jXb0AAhFBUiIpUrxIGxippHAHHIDjupp3mRfo5diYzTvkvNF8yK6Z
ToVo5KjLalFZTAmMAOB+/Jz///6TF5x2Vpx0seWHlpZZz4AqSEI3M3kvs/S9jPKfS5ctWvs/LnWy
GVFgOAODJj8cUx9YtSBPNKF/FpHxbSPIJFvy7Y92umoKm8JlIzrofxKe7ZPrcbgB5jYUQzRpk3HA
fTQjzVr8fbFlB5jmPO7dhBaOuZT9OyvZ6Zf655UBA+Ep3HbdU+9iLgY8jUIMkdcX3veqafyzgukv
YHyjeecdfO1SEBN11mZog7Z1ssY4gPfLRekDptnR+46k3gqxRXxWY6e9d0w4vX/bp8IutvGBtzSG
0/etLIdOZAkqVs2cPzJxMe67auoChhPOTemV77niTldPLreZcyHFoFkEeHnyyQw1EHzi+WM0axka
Scc72H+aJvBQMDRtGn4Ppnfv3LnTJW27KMsJdZm1HfT8kyI0s8dWuQ3KTI8h55aYUxxHUCR3HV7h
PRWHHdHkac7TofWe0mWebn/5kaWk4S5yPDL5zCcv/pgwROuWSkXV0qmDKvZNc2NWyXBdpZ4dMWpt
kIw0733oV54hnPk+aDMf7iGuqR/3i3GgmOciKiq6nDmNI7Q1pEJ1viddhpbg7Y/42m3d3PiWtwFw
eZh+vFg7IAyhNlMYpcws9Ctnumy6tL+OjSXdqxaxmSYb/Z3barzy7GKZAtMKfpBwj1NSeZm5iZ4U
UqFE78SloG3L1MVz1HOpGv/YjtP02U3X4jxXvfjECa98oClsRi2O3Zb8G0ZlsV9ldKawa0RxE5uB
Qbj4exX0q78lCrUNIIjG9PSRnzmkkyqdI0rWMei1ylsDnhL72JVaf+wcu/z29r147Wl3sbpgSEe7
oJ9Wd5g968p0piEyUUVraBC1Mo5MFE2IZeb6gizVbId7Kb4osrI/xjAvxv3bv8Gf1Ie/uta2F47a
yCHpHigyEoofH4eOJqfYEoyiQjrVBW23au+Sf350k6zYyX5Zw6ZX9sdeX2Vklw0ybu5w1A5DwSgF
gdPbv85rDydRMx51NrAI6xTFg4A/iRvBiHmd0uqiWtTyadQxV2ip/VzIxGXGNLfvPJuvXRPkA7Uv
kFh2q5Ntaip1fdWmREU4g/LQWsS4jaKU+ylfvLEIGN7RTahiy31n53j1uoQFbKRKZAmniWgGU/A1
pc1GeLnpMD9Q9QaOHcghZZqSYpvV9HSfF631zi1/9brADbdVDiP36R1vVDpng12rSBeleXTzwnGQ
Fav8Isb1vRubxWAogpnsnXVn+xpPHzReLbYwgNgAHLd34S9F8YS8dxAmTg+AmeNdls39TgyOfff2
A/TKG0WwD7ZxXmB4kaccAbSkpa38tY+crskjH+rQGbYARBR98h3b8hj2YhYhpYEJz38wz96++itf
LW5NnQBPy0C1d1p3UCcsXWGkPEpl7lzkDqp5j0ymAxVqH6lawA9o+/eAOa8sWlyUbgpVweZiP3l+
2ckgzfrsWcPADBlyCrvzQlO9cOMsdO1p/PV3FNSR2DZpUpf10z3S6zfgsuOpyCoX7aJ3+u5TirK3
2et4I7NQL1WyX3x3uf7175aTPyUdX6wgivnH50fhmLBR06tIG1Z1WBqjOipb6hEuW+9aoFfHINgt
n/4TF7VobwjQKFvt/ONFZdVnemmzMztF2lzMFn3vzrO1b4mU80GvxSXBukvxzpvySjlAGcAjLPge
BQT+Hy+6xLnrlFasoiaueprc5nCryNgs2R86LKhvf8JXinSCLXBT89RysdND/6hQEA7jRMG14C02
sY+d29Nq3mrMMQOFezs0YXTvVbF2j29f+afwUbYeBqEkyG7grC3y9sfPqdcrW/zioyeiU8B8Ymkv
W4aQ3zFgLPtUmsSjmrKzv3kylnjX0Sgj5tCEfl4S/H3HNAZBopjqdIeqCb/A27/da28V+zIvFk1K
DhEnN8EeJ11j5WZf9BCreWSlYx5KnI9MxvUgTsZfJfv9+WXQu6YDS01GVsaPX8aSeobbthxZ0oGe
ta2gFwiak4dMKPHrG8DGB0Y3am/04tMwHGZFZp/iB4tiNOYHSt77mrf8wALD2cXv7CtfVEX0618n
gbhw70Dok79z8iJhaWscRNxDZFcNvQKjHq6mrF4iP0ZYYpH1dvP29V5biWHseb5JMeeRAvXj1+nV
OrmbSz1GoxXrxzkdDDz0vbrD/WjAnq7iS6dpivf6Bq89NIBMyXEBeblRE3+86pil/pTgKYjqwTZD
x29RlpWZtkMYqG1IAvOdO/nKSmGiELZM7idhIKfXkx4rMGPnKbKXpPgo7ax76IS1HOinFV/e/kJf
+Wh0ykHB8flo+Trbz/+yfdsrvc51zSfGkMgvXa91sRE7GBC1AfE3qPj1nbLslQtauKzZxJn1bWy/
Hy9YNxYOFMwSUdEm8b52ppfKysSRqDQJ/aiR7zygr3yV4DTh+jLhhSlxeixikD4w99WnqGfRilD2
FQd0DRbqcuc9ePifVLeTUmirg0hAA/NFN/lk4XNSpGNONs+RytPlaJtQC9pMGz7lQ27snEn1HD/1
+jobev28l/hr7N5fr/RpSL5mkLCfcXVbEA7M7jhugSyuace3SdwNlx6HvnOeh/xYY2I5Jkmh3sOT
vXZgwKfAIZWmo/1zyNVqmERoon+L7K5vkAjFGLFsMdsXRNTVDw1KDqrYZU4effbjs6bN4I4gFdJe
lNlkmEIAAvS7t5/NV/YwpgGMyQxqHZcB1o+Piq41gFE7HhXDURpio8rb6EsjVBYUXdKwiuOq+T3m
ysZ85wD32pXpzdPIZhYBqeh0mbEH8uDTZI5y3f2dwAmLgn1VlzjK7chQonxw+jELpt4f3qk0X3lc
GYEwV+LIxuMqxI8fOcH9VStpzBFQ9BR5mVMEZASakd2O78Vwv7KUQtnerkMvHL7JyWc0VZmYbIcz
zIZ4E+dbU3VAqTMzw50RNy5rd3RbMb7zAV95/beVhggKCgNdnPbQF8MeuqLB2C4XCCc6ili02uA6
jus016wAoD1k+PZj9NN3ytNMgWlvswnaeacnFEb/jTF7w8Lbl/WXvZHWB9FY0wEp5a/OBQWX4oGF
UEEV4/2URyfzcnRyFw7GJro8x3uXBcXooTOio/1OIfPap4I0ZXIHPaA1p7t9bcgl9xxtibAC06Gv
OmsIbUQrKTKlqYze/gq3bfyHlQ2III1JKOk0WBHenryJHjYZlLBgEzLk0pcosBn1r2sDgOXt67zy
oVh7OPAIvj/+4//4+BsJ0IOkNZeoHOEgWHi+8L+Q85v4Tfv09qV+evw3LqJDacyKzdHjT7blXzY+
p/BBEGwNc2yr7VENvYx63JU7NWjLntb38qAb5bR/+6KvfT7ac+aGk+UkcBqGlcLIw6xqIDpCvgY3
Q2Q39ULPzlWIY/8zlzKJINg+HLXSj1+lg+/NQLW46ZsUKbV2j2oJ/hySeN/993ncf/k2/9fkpbn+
9weh/9d/4Z+/NXIB8ZWqk3/814/Zt67pm+/qX7Y/9v/+tR//0L9eyZf6VnUvL+rjkzz9N3/4g/z9
/7z+7kk9/fAPWCDwBX0aXrrl5qXHufPnRfhNt3/z//eHf3v5828Btv7yj9++NUOttr8tyZr6t3/+
6Oz3f/zG7vOXb337+//5w8unij/3x3//43/+7//2x7/98T/++F9//NtPf/DlqVf/+M3S/76dNGi2
00IACretP9PL9hMh/g43le4wAwCI7USp/Pa3uulU+o/fbPF3fmJsIegOP6Rp+dvf+mbYfmRZf2ft
3AZ0KDo2mq7/2//9An64Vf9x6/4GROi6yWrV86dP3mybQyJ9G/YaIpMhfJ28cRUdd8Yq3bTLC+Gf
J0Ahz4ukf685/epVOJnwEbdIS/vk1OVm0qsyuU47Lc7oQOl5oY6zqpbnv3z7//xwf/0wp9v2Nn/m
G2XUzULMvn3yYYjUldScKAxR/OO6T/WGGWaiHf3Ozc7doe7vtLpfL5rCyN9bjn9i4W7XRsTGJE73
dM56J3VtBSoDc2qDhj+xDe+5bBsPc7pC2dwF2lhXa6SWjO4CkJVy3rmen9wrozO+1KJq411awbgD
YWWWc5horkgivPdNfclQJbXfa0T8fDcsnWYOMzRqPe78tkr9ZelDcTkSxUoMvYFJ7UZQ2SVnjo55
4Rfn9FTdbIfMXbjjbIinG2/eC2+acILibCtUDwOIcvJKqKqdPnrNhMmPUmNc88cU3476VdkYLxrs
WYf4Ff5LMNLJwWZQKjdaM/d2bg/LYE0X98JsVfeLCzpXweJFgUg7jhf5NPWMrSpHetcaO7h7/ZfR
8VpUoaa8t7P18e1n+7Rw4kqs5ZzvBcK7TQ30402zF19W6A2NXdYacxrUToynZYzdHcQi7aIs7GZ5
ZzP+6TFhqeJZBttK7Y1y7GQHyYbBGgSCz529WN4xdcYpnJ1G+8W247YgksjjUlt46D+Nk/cG27jV
YQoyQWICVMEvU+xLN9N3+ZyZZ0Jv781mKa/f/i5P9/7Ta56sExVy3MVauabw2hhKSbzujKL9hgza
eVBeYQZe4rq/KHBCgMMSSyOIkbLOmn5SQrnJjE8CHTjX1OLzMV/VNSTy+bzQGgs8WD4VKqBenOLo
7c/683OzHeZs2oA0A6lMTz4rgEHkwK0SAFXa8gaPQPpUElESsPy6SJidqnjngH9a43CAJHxzK+I4
OkGIYFP76+pC9wUhUGvbO+xu8srwJQTyAaoUQBEv187e/nTMU08WfVrGWMc3zjNtBRRkpwJio2nl
gp9u3PVOXI6HoV/z+lzijl0fcnRd6SHhQ8b7BM4Fhb8qEY+LeFnhv5HfcoRZ1hpPM8QT1OxJUYwd
R3Moz+dQixdtL7u1dcMGU1W1pVhzYGAEYMEF7uzYieqxqccDy5oxIRzrZ/M4DG6DE6PLgBAIb8i6
sGLuLK+6HgLZxTKCdTmf1tQ0H8j3I8BBJWXYr+aZX6a+EZkVjNGgxTAvjtSms3q2Mjg4weItU/Nh
apzWOTLT843z3Im1bwY6AX2XZZp8RKPn2mcAJ1cV+HaKbt6m/Utcg2rwBGC8hqWzjAVP+9j54yGD
XrwGMUDKIjBLORQfc90f+sD0YOqB5rHza6IOphHWg/DGa60AArJvhSsf5VJo2j5fwR7u4QFa3gfL
heMUlJ3uydDo9PRq41ybR7CH/X0M1cfF55gUwL3cGnjcN1ZHa7YiKRKxpGEc9y1frZxEMfVBt7rW
ndIhZGKkXVa+QlXna9CoWGx2OE8k4Uold7/MVZ0c/LIQsGmbUuKrFTgQLrD7eEcxDwAwLMYkHgQL
K/7kSzXpB30x/K+IsdUgg2YZW+dCn6YOByTWYc+4hetnGJ+s1s77Q7UslTisraUkLu21aZIIObya
jvPqY6GGUTnCGsS6Ch1Bw6D4GWrVXAc47U38To6XTFGjlKNFppGXTABxERaMMvp6PUMGAfHX0Ev+
d9w5Vr4b4IHMkZfXxkMOm7IAf1LYF33PfU+J+dZk/yHOM/9zsgBuxB9PvjE2zLG992L8Y0FKmeuH
M9jU4tKWObxywjTis9hiAwz8NC3R4irp3HZdjMU5NsFqXbCuU2xUErQkmYG9wMvb1fZTV/cUTK3n
VViypSm9x1Yp6yWucUiE1bKOxl7XyioLRaW39GPyub0flal9FqKdi71pajVgKugXOKeLkbk3fBX8
J1VC4yrcHpvvPPlNFjqNHBmK93EMHHhsZTBDBsUJ7QCF2YHo5rVAz56dN6s9peE8KgkexMAjqWFj
bkkPdgHNVJ0/mAe3bhL8uXXHX1JoKbzDXmCzw13TPpuwx/zLLG+wM1TCWdxw9gq4dPkw4sBc1xRI
0zTFxu++NgB/t6S3zDxeCAPwkcfqG7CuVQ89F77ADoggLwPJBkR0VpPJQJd7VyzHLEWKDzGr1jCF
mp7EZmuJdbiSFFbTjrwiadFJ4b35XDGKTm7YBPNsPzgj3FP2t/Zyif0xhX2hKqxpk/6ojW1+5Rkw
7w9DNuMFTPCgZ2cgd6cZU40mvDtmL/o5r67+hXj2JYk60IG3NTYX/2shcJDtSYezybPbBhz+VzNJ
wYyavR5DgxyNmjZLUOlFX4FDwlCbHtrRqghU0qfuwbCqrr823aHrLzKQm7ejmdjpmQ7lpJzIS4gh
I2wROnq79xbkj2emKHWQdvWQ5h9kSZW378TSi+s2ydz+ZnIbYbVIpKHtkxHVmrgY66zofs8JJZs/
a22W10fezbqMJqu3vJfEWbN4X1KbQmweYpBsw6LNaahN06rhnZR9feP6mhMtXUVqwuxgsUFQk1SH
NXP1r5mnWXW4GMz0zjjvFp88bSIHzIhlcUMRrd+nq6WqqPWkvfPdqsuJCCvbc5xR+he4hvOLg6f/
e00VYB7srk2vyKHL5HWlV+0zpBb51W7M6ZMopN+HFpbPO31Q9r3eoZsKXHQwkQtBBwyx5no3eelr
v0u/WR/7yYTtsHBEzCOp7N49b+IZBS6L57hDEQkrutNtrOmJmeRHsExZdTRlKS+12jV39ZqLFZJR
Po37bumJeBZF6rvY7v2er3AWWLOkF8sPBXjBz26RsGKh9cWy5s+rFSV6OjkYqezqftInllWYomt8
UPCZelg0NoRFG1DZy+RnGAiF32n3SVuIa8AmmgmYYyjxywFFegEYatd70YIuOc+RUhzxfQ1JMCQN
b3usvPLYFFncnfWDcp6mwgMTBvVteOyNEqxXhTxX7WS+zJeDJddPZZ9pXUh0iOvBRXHAhMjE1Neo
0mNayUZdiobbnTcvFbjCJxN5aAZsqc/7XUtftt+VtlWCZV3x7h5KfTATyC6598k0yrb7POkKVqYx
mOPTdmu/ldQpFFgKCAoeSj5pYDjZhF/FLoaPE4w0D3LvbB1IDzCZzeZ9cr35zHB41kv6uNh8/p3n
kXHPKHXS01DMXSt2adHB4kziurhetbXtdqpnmHscMdwzR/Stlh3cpUUHRzjTngGuT5IAgcaHBAyv
3ImKxay/KuHG/uUCOmvYtRZ7yGedPBANYdRYfqynwTCitMaIXeu5GR/dvs5e0tKReVhrLsMFs7bl
N6f2/R4sHY6tQ883+j33oGZhflyKiZW1trijZkdbH5t7fJhLyPFsvstV7E32fGhdH8OOvyxIRZvK
KR8EAFXALFDbxp0dTxu+pqizNcwVJXOAccnGaWdPEie7MQFfdf0mu547aaYhDCLjqU90nI6Gnukz
ptcCWI5YMbKVZR0/NrR7RVBMjZCYs2fzbp0MDXYeekWYVmponjStxjxioxOAH9WJcQkIYALySyDa
/NUTJUHjnZ91NwBb13TH2QX+C2agZjqARoNdISUN7J1tCxrMBXqDvQZcbgh5Q9pznO/VEnUGBsDA
ouR5zlgUbzw25xoeStytwehNQGk6CGEgR6i+VKRWj2XTQBXZBZmHWHHfW6uuzkZNuRWAqML6Unpj
jzsVV+eMD0QgMuvjBa9vvEIAg7ky6DDxMT8e50J1OHzBPJ/FNblD4UzDgAiWbJX65ZTgn99lsuCu
FkqlNy51qbabYhhA4Sy6ZdyR/SAjs0PnuIdyNz7nqJgoWUl4gWfv5A40PoLycLFnDlgpKwVMGxIu
MVJWdUVymTNpnI4KqkW56wmGIrTXksZZVktBDSkLTLwpXKMvZWo5gMyqKh2Pk+OqG5jgtToH7mCz
A01Wei9Hk6IM3CtQBE2k5lVLyqGFscBJnCOBebmK4PhTAGdGnz1Mazw+dZC4vKg2Ms/dWUj9vsdV
DgCuBzaRhiPL9PfRrv1bpxx8uD/SwXPRy+5+NPXiXqEmkKwm0D6DFAviQfm9rYe0MeOKj+84TA3w
fN9PbY2qYXYH+Tw3aXNbZ+N413dy9ajHpTy6jeJDdzKznbCwPaBgLino+W6xfG+3gqVlSy6c+hNe
y7zH+SlTBRzEaKEWj+SG2LNenzeaszrEBxkwDrVRuvdYciSu3wWuS1Qaqz9FApgA1geeXiOwaW/o
IBcEIRdWR2eKNw1wzQ4N6DQwcfEg4WFwgb+CCOjjWmh2s6O/1UH5xFS6hCNGxSzoKONoFiu9n0LP
HqV/voCAGSMjdpzb2sXBfpCGXX+0vXh97Kjw0F5DszIDvfcp6ESWW3porkBwXJXWDzFZs1REpBtc
cjtbkDE50l9YLan45Kh++ZqudVeTGF9Wt2rM9VshlvqOHQgynjmp+AUcdgupCc/utY92sQqgH3Qa
zxokVS9WoOF9opbucShlLWgExIUhJfb8bUyr+tICJsiZgxuL7ZdYwD4aZy2lAE5me6BWTIFN4gyu
zyQeRg4AdiPwJzsENnDCmsUDZGW7BWffNQnVMcYWfv2mPoM3yasTU7B+WlkhOx6JEcK472fx7WIN
bCLlXCbQ0yzRRpkxyO8G/3cG93Nuny1HjGPgpCasmDzmSABwBPhe2694o5Xy5S3uXrl3m9iChzms
VCDI3ExypBKlZyF08OlLkoCOA0be2h81MFL1buyn5jYfEo3FWW7UXivRUHW3eBmr89hENh/MLEV3
o8zTZw9873zc1IhX9biW6QVLZPWlJ06kOahp9m7LmG0MwEQzfFUIVvmfyWQepn7GgmI1TXwP8XEu
zsipqB58fZzMQMW5oUjYsrQPsl1YQ6t88m/KitPrDkodgUgUtjbnQeppqqaCSSdc8MTMoYXB3GKL
sV1KkzIxHp0+7c/s0mW5T2XXKLhUzAiihcPiS95x0gp0wcE1mhOM2xGxgU5/XDEAUdNobYncWqpm
N2ocZYPRzao5cGYLVqDhzpUeri58XHiBKQgJBjBZiLXFTQ8dNIY4qFGsfTYsgBQB5AT7C3WLJXYG
DOOrJsb0FHSjUhBKXEKNAkElcNGOUme36uO8DrLJ6ONPgyxB9k/OMH0ZTb/+XHBYKllZ8/py6Ayn
vaQt6LPAdJBoWB5ERUU1N46MBo6oObetBx6r1DrMtIWa9msGvLLnk4HaZplUzBXHfFJdaA9e9Rkq
sPVZH3TNDjzlmbdpkaBGMfJx87N5FI2cznuf2KVlyJ7AhzlMufxyfapWn+OZV3ks6YPNkx5ksa8I
LgDH/x2nfcqdAza5j8ek+Nra2fgixTDXeyAGbE3cD80+zH0GNwe/Kne1sQuwA5PSAWeSY9hckTkB
Pg+K2OIHjTWAtIg5tAK2EIuo9tsnfYEfOaZhmpOyathNk57jF9OjLaLCDEvOF0UIgS9/ybSJVmNV
UwIHIJFWiA2JVTihC4KmC8S0lB9MZTWPw1CaHwBKuVpY6XID4CBUexJGpX0Yu1l9GRM90wK3YzmB
iJerG3TZtrWxi9N8T+xMru8QUpd8kUvS1HtHyfiZ8gDeMsU+QMNYg7oR5NChENZ2vA9gVVzv0nUL
91aza+1ucMv2CbjDys5uZsnnodpOM9AbB3h6XezczhRRKVJ5YsM+VnXpmwd/9Pl7KA7oWiwcSn4X
vZU+woORd7ErYKSpMovVMSmER7hOvxpyOz/1xBd4zqrOOKRSXnYCqiZlE1XHQUIX/YzNv6jCvLLt
I04Lqz0fYZ43DL8TdYEyeoB9hyqcoQSBPGLRs+nIiroCa2KCqIWJkObN5BStEWWqxG261HZ7UxQT
CMTSMkkRaG0MHUGyrsm6cweryYOlTShANdh0n2rwD37IoY3EmlixDkea12Rw/rXRTg6D3csraGHi
i6+UmEIhNYpH1mWou94w0F6S9FA+DNXSaAeAGwNMcys1iFCwahgZJHFY3ZHgosx7gldsC+gWaFyC
eWqsh7FrGhk4/uRB1jP01Agm086v5sGz24gm1lpGra/mdNdWlX9G0Ljv7DoiFYadi8rjXoHIloGl
RuNpoD5FcotqPQ0GybN5XkNPS44jwIk+EKNW7IeZBy+EAeg7oSgqaGAVaRD8G6BAOcSb0E9mmdih
jZTYPLM7spSi2tTSp3YtuExdjJV/0fV+ox3ht0Kwa3yHB8saSTkOpkVC7krr1LGPZrzy1ZI8V1eB
2fkq23Mi7D9mupFWZ5MPKSjoh4o9TuVK+oGCdqyFfdtO677LMEVEVkIy767yTWxa3L5xn1utVu6c
nmclQsngyUedZlW+r+qUlXnWNtbkTFiTE26SRugWoHwORt47TuC0Gyq9k7HwdgKszh1v8GrvzZ6e
SdoAqzt2HKGcfV3FnR90ttThxIE3eSmMxnzksLEsLBVq/WYpxz5HTjqTRt4nzqNtLe5Dl4vuGzAX
n3gRK/UB1s+T/UL3uKQcsRLS4enEuMvencTw++TO0LAo1NsvPhFfV56SGMMwNnl37FqNG2CntavD
OI7NJ2YcuvsRJpK8U8DiSdfTW/+6dOvikb5GDDVMSxWFNKLqYdcTF9YSrbHt+xo2YZL8SLDSQLVm
gEY8Thff1ljSkoEnA+lZwncO47lZ7J0A3Cn3o5dYz2aux7f9nzC8yo11++NKSHi5z3HHfHXNhUQj
Q5HIw7owmtOxgMCaXfcZvUKIqWnX7EwSQ8UxU63GE80yixnSlLW9W+M6Z77F+3stVsEbARhffgeQ
MIxHZN1UEWypREONDRngYa6vY3WnFXlzt7TMcoDvK/g4nbLScAC4UO+UzSH0OLrKha402ba7m+dc
fmhm4LEw/Ud/Q7gxYaDvJwEqOjYKHfpswv0wWCUZCwLhEuHDGlQwzvpZ9qlz6JwH1pBAWFRGXDyl
ZSyGPXQye9lrmY10fpaO96BX/pyEmgDVD3ErGblwA2wQcm/lXC2r51nH0qLzwUOUJg++RnMHuEkD
IoqeHi23Hvb578waOmNXshpsgBZJLmPdlPmXDJYRBWafw/w1yBLOg0aAXjmyNI+PXlXj4NMXu6b+
1mk94QWxY2IqcV2TUha38qFpm+YFvadxm9eeiiOHyC9u5saDG0Tf3rFijniPXIK9FAdNEeQs0OTF
9MWzWMyGQgASWnJYKo49kQU98TEmTSoPB+jBfQhVZfgIhlWHAVL4rRNNxdY60Ro74+9jaEnOn27F
8ZlNC5huV9VoyTEDtpGSr0OmmmnW7bWPhbsLaQnE5GyQDgZ/Zc6v/TkXFm27WhwTiNr+3jLG6lKD
atfvc82I/QBynnfn5tPCWwyZzQt7ulc9ZVspvH3jxH0a0bpfqWiA93t7TlXxh1Rn3h/aSaL687yS
zSOxaw1o0Vik33U/EeW+FloK1sQv5WeLmSs3jdSdr7EiKDpc+RKavaT1B9JtKlH1maTFXrdr7n2b
fHPcwKlJ9aAjLYp3cjSKu2xsuioyRM28qEd+54Yq09y7cS5adn3Wh3lfmkbxjWEzTaQcO5cWdl1p
rx+agswRnhhRf62XBSianelm+zxKa40j1bo0mlkp/eS6gdNXnjUYSl9Me1C/G2DMi4CdphvOIdJy
Vui1SfP3ZGIaV9iLRrirxtTrEazUYt61rW9z0KFr8RFtNah4Bzvc0bVIEPpgsT8j5RHaFG4ExzNz
GkDg2LIDaGAmXgtdJ6Zvqzle/ZDrGckDMaC/q9yR9g3AJ/FNpxVGP2l2tee0bzgpEQeeeQecnIoW
h+HK7z1RWNqOUUByCSCZg5fdm+LIULuU56J1vItkGVpA61JujHNaty8+hDbWpwHSugaQi8TevrQB
36u1eE6IKpl5n5qa7v7QMNBBbGmj4QdQ7mJbMllmF0pE4ORKlV7Auc2jBIRtp444jtxzzSnb33Nb
TzPWUWYHrJpTZkWVx13aA4+067CmZd5S8sZGdrHQPxO7cXWzL4bX8rBwYpsaIg563mI37tUVcXDL
19mxfI56ps/rSykKb4ouft8eNIa1Gg2fpfucSmG9iHrNQDzJfsbsZhoj/CmTHFiBSJOkh0Izbsx0
oLqIrRVmrAYPipZHwmMRmiwcCLsZZy7ERThrfsaUzb6aTDX2HFWBkQP/pbOIB8ijQ2DSsiE0s6qk
HYCRMj1+lXRKQn1Y/c9TVSVxKGIa94FDzehcSKfLoLb6kCbPVO/Zl2iN9Wtje7Ypsdhwdy3CS1qy
YC25EEPhidGQtD9MM7DFoKntVbsC1CVAZJoOietTsfBGl10j9MjQiDakHCBV45CmjCn3/hDHLE/o
dadI9iWtcb+hJxM0XtMRM5DT0/iA3JZmoRJsjx8L+qLarqH7tu4qZ6y/VIj7tFD6hZGR9GB2n6hH
tAYIrkX15YKjvcNLaKdRvthAuviV3CwyeFOaQ7+ubnk9CSi+kVehPApdmsE6GWeSBkhc0trZI/ro
LRpYMnHCPOnyOPS4wQn5BUIDfaYhPiLvbiVRaZhoeYX8Kf+77y+4hZWrYfLsms49i83tpD5yNv1o
QG4UuxiNEasXGrI+rMRolgdQdWwDo7+BNQvpDGcqFdoVvZOKjho0zyTsyPggp7HN0hdr7ap+w1kT
nOB1nKv3nDwdwiIgdRih0eQQdFXXLZ95bystMizFpjysrAp76erxVVaa1qXemM3zyDBgxVuiE4Rg
5YXkZBfPINzKlVKI5I/caXY271wclC0zqb0fS6SUhljiG7uM/e7gg/TeVvG8MQOSGzm66qOvH6mG
Z3dPKcMpWifOQTunDHaNQz1mevpZp6GtvmU65dhemgu8d62KiYdgtyZW66qRtdMdKPZp0jd0PauL
CdE9gRzC8siuFGVjBXLhWLaXU99deCodH9gzlWAgACOQpBxHJ24ib8v8aDblcIU1dxguOSbE7Y2O
k4lijnXLCZLEHR+RBNBFXhmDDZyNS88Auk4oGCE77NLWHrqd60VrM5h7yn1iJRy9rMg+qjV1g2op
+0p0WkZbtqRdG7RtP7GaZ1SrWPCr20pBn0XysiQf/w95Z5IsOXZe6a1oA6Bw0d+pOxzevr6J92IC
e9GhvwAueowkLaNmtQVZaVQmriG5o/o8KZUYSRnTSjXUJMi0JMM7APdvvnOOkzg4tFDOpkbUsRVI
o0oor9garZLDZplbendcYfG7n2nhCAXJJWLYKrAIfrkmsMwHO61iLyKttXo3sGUzw3ogHoXx/ui9
62YcSjYHmdmDL9aSHKS86vWRVy7fJaFL57Ht2M8SRZP/kEtdvM0ZXB322OXwVbpDo7/RxQBjRcQW
uc57zdOqunr4MUBucUSv8NwrEVVfTZQdIwm9chbNVua1Xk7MxhDDa29ggRj7CtcdvPbx1vPnhicE
ToRcINrOgvEHUCwYc9tpBq92oZL4mVVE2tNTTfpjckCaN0bqEzBq5bHn7LHUNBkFjjIwtq2MV5dc
g9w5JAaOYUySZRbsTA28tMs5KZ9UkFP/MnUajgiZFcZlZl6+runQqRAmre4wEEx94qxX0WbblgNi
fVoyYc97h8BrlhExhnKhsxrmwszea9JTTbJfEvYUQSmzWy8tQ220JpnsZBcbx2Zy5X1AsVeR2t4J
D7vSNI/dA3OZscWyP6HE+pASletrg0EzWgAvbdYCsIDBKXW61dC+x0F1l7X5gGW1z71xHVOXpMNI
HTNxHderv4HulI0fOZ6fRA/YHseKq2pjjUQ24d3ESMObTtM0zFAWVSGjuOEwY0/k9Hg2Fx5Nw4zT
b7otDcKwLHaE63DkD8U+OcAMXKuNy1CEL24RsNfXMI7rYxqty4mvq8kxmExQ/QFGsE5hixNw6zVe
963nmHoySF2iJzTsZdyKdG4w71sc94ivTO/vjL4dmC+qeK5CXOwbQsoQNrostAVCtqJgkI+/4MwO
1VWaUCHDHXm+TZL4j70YslyeBEvumxVbQ7IkfIwKVYu7/tYrqlburbyCi3fagTyuLMWCgj4yZ/w+
4BGxx5LG4y93yJd+aZIiyw9p7dlpOIhWaobOXJfzkWQx7ytpEPKraPtp3UwwC5Nk8mbU3g29A+7y
SIUZPMnG9KsXlxk/OZTFXDY/cE3W+6Kb8uqWXLwKU0zmpSVjQXYCu97x0ztGTF2/Y45C1KcwmNcl
BAQRzPi60L4iGJnXzj/2kJbzY2zN0zWwaMR5n9McS91Mgw9g449n5bYfXDa7TgbefgH7ppRfmW+Z
eyL3RHo368yRu9Tx2+bN4lBU97YhW2Pr4j9ZbRldMAW0M6/9Mxf2byDxT3Ts/yWU/7uAzGBYf//v
nPBfg8z/85c//vIvv/yvX0HmfwFm/tfrP//dL//jlz/+6R/4r/+bf/nPf/rHP/3TL//8yx9/5pz5
e//MOYs/gCpfATeg5StSfCVk/8w5G8EfKA4tCGgevfKK3ENV/xvo7Jl/YAsLH32VMoBvXfW//w46
S/4V/iQYGHioC333/4Vz/lUs9B8SBqKZOFF81L6WZV/V8eZvEGSkgbUTZFW1jfKn6qbZ3G4P54dz
+EOGh99TMdCp/0RVX18MkQSYM++cr4IP9zMDtxZ9uopBMFy0/KXFEoNqKYiYUHVEJDZ4y+yXomTe
hCVEjQ90Kl4FadUkSeFDVJqxn92uUxL8iIta/Jg7VZ8MkjKPS7n40Vz52TOIUbObmWDop3VdZziY
trlH2OqdvcVy3hRRZXsOS7aoLmPTeFu7C3zE3GefPZH7zNgbw/uEAkiRX+YoilBrnsER2pI4afJ/
g9Hee5PhPBF/NMi7QirydPs174lN8RHshgkOsONR4gwuogoz8zdrIFcN0sga9Q6KYiXAKK7k9wan
bZaOiYvXQxwbtN9yMcW81xzXTFg7sqC3WnQTiaqAQMQxtLiHHclMG4NHS6bkegAEzDNP3sr3t9nY
VcWJgTLBhsWQtOFUccopwsnlC/k8GeHiRNgdmCMuvIScq/cUm8W7qb3OlRdah/GgAmIJViu49rbB
lVvDz3i8qVid5dtpTcpiW1acHvsKcGwX4+2eErqV+JccKVq9xbXLJ8wkHj0rcukri63ED/9bv14X
KWXjLe6+GWtf36dwRf1xyU0oIEf5klrXWMqnepLenWU1c7abVV3cWIvB1thNKTpgK6TBEipzFGsK
cpdPWnISb5d1FVHHJuiL6HHpfSglY82o50TOty5ZGxjHI/GK8tKcFN6taXNHnI4anteaqduW5aJq
d8AusjtSfJlfSDXAlzpOaUTdhSZkqzSOtGed6+CdIGTyTOCZJ5zhsYo4sKVjRy80azy8S/uHcWpY
eg0Ykj3L3tdQL5ahvmJWPn0bU699q+EjbhyAqQMpLP55MIgfABEZfcIz5RhUm9T0VlDHxnjGwq16
lPPYDuG0ZH5oV2l7ZkqFnXKGrfRTU1Y6iltruWLzNTv4bkqK15ql+L2u7dIDsZi6Q5CPzOHJZGFP
p9Yx/nAJdPlatxxMWxl0636oaxPnfl9XtKSz9Jg7536bEj8t6HiMRbF4yYuDlxv2Kxp16YZlENff
dezSHZEO7RHqg/SRVMjJ/0hSFxbHFnH9kDFK3eMYwDJRAFvetYx4iEQtsC7fjFT29WagF0h2qirp
SAc7zj8CQ1j4sQISRRqTvxtkgPY9qJOaoslNZ1ZtIlM3QUc636Zc4Gg2xJQ0MJ04wt8Yc7GYkeK2
/eItokgIdhipU//ikf+fqCd+w3vD0fKURQryq/gKc8vfEMqYavcmc2BGbzqscab3dHL4L7zClQt2
LBd1s7y+g78QHnRd0WoGpMyYKf9W/0AC1v/nK/zmwSubYbKrhleo2m3GZ/D77r/yChR0PrcVJiu/
peJxTuy4XEC+Bj80XOfQ5vp3XsG6HkX/cVThPoCFC7JvF68qUBWswX7+mkj8SFEuMH/ARMmZb9Kh
MZ/Wrgo+ZYljiLOp20bxyeA+rCJQN8rJ4p3V+OWNcBOM7gO7y72onYfq09wKx0chj5rzTYvRrA74
D2mxJ+DdnC+mQTMVirJofk9N/DN0zifg6hHILVF+oE3Gse3nT9AylGu91hekt4iLSfCCLE7XApzo
oN+5aH+mzf/8ShYSPtvEiPWqvv75lQyH7QCNOOL/pXmOA52fR399UGm1hn/72v3PXwjPTo9xF040
v3khMnY8dAOpxSzdCyvAbnuqX8lbfvvbL/PX3xwGnYgsMbnjt/+rm5A4nDpYxGJtTEAoRl71tlTB
+6y8gzEVv/NaP8sgrt8dKlyMya5/YAFg/+aGz/yid8xM2ZshmI8qj1rGK3OzMqk/p370tz/Xr84M
P13U+Fn6RIhcBVr8569OYn9x70PWgHjSSLDKYp3svRI2whkhjRp85MMfH3VyCsid7H7P8APg9ucH
26+fE5cX1J6OhfDC/e3VODmNThql7U1rucOzj+7TQyQrS8D+YEju1CRne4vKxP9msUM5Jb1aH+1p
JPu7m1sndDRLdrYfS3aX17AiW1Y8inVgDbzEBmYw3pqpKvcj27Vqa3EknnMAk5dFWlwt7pD3zzH9
+Hu8dlcAHQB40wUVbarltnEWCtonFlvVAOCcYRq2hE7SgNPkSEguRH/2xzq4NrWtN41fymZSHvaK
1vTiNcHsb3UrvF3pdsGjO1RT95j0Pgxs0jooS6ApTfsMEWp+6Zsmuy/x6l43hh237GM9Yz2ZsJQO
OQcye7SH5DvnQ7JsGJkNpNXNsmGlvNC0hqztxdPUeZl1ZmBoeSc2Re1Tu066Ps6Nq6OlMbpv2ZL0
965K6yMjUnWo/KTcgdsKhl8kOxN22YyW3o8DljC2M2Ea3lKckDblB7W5CcbacML+qpnFfFc0X/LM
QDu9DmtD4bkU1XzXrG0XsuhsqxskFeNHHAz1mTU3hk9taz5IuwvuhbbqsEZldMF+k2XeSDlF9PGQ
My3G3+/OIh6iisYRX8cnskxgq3ImW9bGKyBrbzqjS6Zz4nWjwbw/7mZGo12PiXpnpYO7qQrfX0I7
r6enRvmAA10WFO9ylaec593BJWwzSgNtP1AYyif8a1p7L7C4KKvUZygNDp/T7bwanogvhpZtvyUm
O7k0WaGmEz+mFeFqSxJkEI8nNnALoxNNbC2sYq6eJ+6ancHcY2a5w+PjMkhGvRC6qe9e+mQq9yvz
4tfGWnE5k8MAVuXluBbXi6fTe4oHf9t2OXlSgIIMP3qokZuhH9ddZxgEKva2zo5Wg+fD49AvJtIO
GMbhXPFV3sk0aI9TLDk88IWclueCa+fKHuWkETIhrQpqFQQ/gXzunYysWytZz7pX3pXhm/DB6Gqu
5U1m1UGEnRSABBXiFHW96ZendhrTfI+7wYQjOSNk07qb0J/mX0fT9gRhYnFvHBZXltMTeu78o6sZ
95xt8muOSCgUQ0VZlx7smXSfvULpjKwphZujzNj2ha2n88/t2uekkjhDJwks5FTfO/Rk85b9fGlX
ZHf5xlFp0yMXnPrykyrIA44yq5vYMNh9hFRMPhH+VUTI4IApPdPqP6zSSSPHGKaDsUz6fsaRjfLZ
aX5YYnIOuVlZUYaY45BrPXwELfYjbpJ13FwzuGgonFJqdDvtMG2yISYRZwmMF5Al8tvUVAFikWCW
fqsJZHnEkSMzmG6p9ZO27YmNDEkpHzLNQaTd2FQs30f31FnknnPrCi8aCRx6YygUfJDSKxTTSnQS
htf396R58j4MpIlsftrqlHlaGB+EGdnMryGyd8BqsgixT54ZuVpzYuw8B4B8C/YwjPsCx/qLsy6f
APFTwqYrdSEQav3Kvp2tBwsXWe9ohduFPVtqTvvZwCadVLo4e1kyndibqjP03q1iQ4fXrIZsZwJm
/ZgYNodFYwOnjcwMvL1J4I57NlmdWHck53ZiJ+wmW4CBNKk0xKSYzKONhNilyiWL92BkmiknGxlS
Pw1nam/0VXXzSlTfFBM4Y5ZOm4V9hm25qYjO3Aw8oqM4Z1QGuWfNz7xvFTpIVT9MQk2bd8jeq1e+
w6MDTBO33n7MMUSzc59gq9SgGNvoKh/3qhXT3oon0e79a+iSh46P2DKYiVPVataNiBfWnV/KzNmM
2Lo+pozb2HRLlb2sceW+qGF2d0uumpNsRIqH3MBUtg365TVobEKaoWfNG2NZ5+G51cguthnAw31v
5MSK43H6BT48ADiQTWpFXrE2JObVaWC/lEGfkWFMNEmpE+0frrmf4tjiCqV3BbIq8DPsZprpid4v
X0+lmWV1hC7Acu793umqtz5upzbClWfIHjzTq3ZmNZingR5QfC6HVKgwyNzWuZ+oHy8tQ/wHOrDV
OYh2suIDZGMaJqOV3ApHeY+qGSxnu3rNQiKziEcgwqw3OOwwk/GSD0/zu96yqiUIlMHBHET5sIL2
EBS2WK99UTc0Wt40nwHFkkPdIVq6YYPPRpY2XB8Xy6ifqmYE4FNTn5XnxGVMDRlew5MkkyV3s4X+
7sTYsEy2ji+RW4g+YX9ODip8CRSZzIkvWjxgEHhsknPMYC0Y2q5oKHLmF4+j5G45oJi2vANngz64
DF6qW83kfZ+ZifupSix4oZyhwxSRF9ZjZSKqT9Ce69vKA8CPEidTUWcEqAF42o7HtvQEd4nnAogX
Vir2iamHe4QCo3+pmpRdjIOwR0RFh9QAsZq0H51+VXyzM64lHXdf0meayT6Wr08Ei5u0BLG983Ir
3q1QiKxPqSr2fnXVTYh8phxhCe/R8qcuTzAfNnOfrivcXUmAGeKiUQgEJFeHoo2oY/Xo1I7f7BBn
mU9V6hqkiEp+dygdLf1bF9r50aBJUdFEWvLLmqaPPKZFDsY2Du2hjechfyuKRE63lVGStkIE223b
GGgFCTEzGRMx3B9AXOmiIgTGDAl6BZtPw8vWJW/xzmAskxvbeMnn02iS8VivlFYA9GX12ZjLkvsO
Vp+ZTjcVJRhX1pQbUaAqtFvkgV8MA1aumhg5M6hqzIODRWVxYaGbu4cssI0iJJhFMK5uEwnPw2R5
YWQj3I5k3/iDTr5lO0Cu4evUE44VzrqUwa0n1pxwoBlUdxsgRURxBh8JTmjyV2jSkd5WaTKHCJK+
3o8YIRQ8a3GNPCTINtxjwgZMnTqiTsOgnXqWyBWheo+CvCeUqwyDEEqRVhFWZCpHmESvVFDN8hx0
xAI+ma67JUspP0GQwtQwmwmnxD7gnJjeps5a7ONJphH7jHYbC2iahLufXf1gOvzC83yAX7HJe3T1
ijuBF1yIzDS7Hy3kL/BcxxwNwGDflagvOGuxmr+u/avxYaymttjFo1XIA1Buf5tKZb5X7dwUPEiG
5uqNvZwJ4Z3BHXtJzi/T3HmJJq9zyjfyfMjWaevKIjL46j5q9dD4GytzxouJmNG6kYVjQXsPsvyS
c7hSGBgyOSqC9SCEisk7z+Pk3efxWt3Pi18HCIvGBLDcVE1odavMOdI8/z3GIytKSbfdAS5MFBOG
+W7MmMJumUR3D7NtKTiTqvOA7UXA0CHI652UU8X2jSAPKwpiw8ZbM13nYzNSLuIO3czqxMos/lJh
p05ulqWMd9qoYWVlgXPXk6/SgNDvNSMmne9++ejzuFi+Wb6K2y9C1wKVn18RD22Wma6eoHF5hPRt
AzQFzk+txRiXkJRAVCGzPrmz7HphSzWyE5mtzn4eloo+ARhuOS0MCY+GyOpqEzixEVw4McYteuEE
9Y3Ttj+UAzQcMNnczHlxXIriPLB3U4uynZ2SXtqFeDkZR7IaCxj2NCHoKY/vZhwwn5su6inlOyZD
yHBA1kH87L66W92eSTWBfqiEqSPXNbRx8KXdKFb/geVpS2zl2oH7t7na0WW4t4O50EM5hGiXmVu+
cMsFe58Q0XMnGysygs74IVD8cpXjs32cTBlPJzdOW/NMFrVN1bio5KuHLmffrmsDvGsXNqHldRBb
2zoXSlxrVDMSGPjPIXSkO742uLXShUnY12Luy512jY5N7drpUMMMXboSq44dOwHCoPu2tvaxnuP1
mK3rkhxLI3Wyregqc19NqgWmKccpPxre5FtHnbeJugQlcbCwPLp5yzT7X2ShbO7RBA21uiD4mc51
atnLkcdieqSpikswadsEw4Dn+sppkKttsVbIHufUtE5Je+274Ol4VdUTHUxaxiFPCGWtzQZivsmT
dHpEVoMAAWovv1/ysv3S+t14g+WJC31bSKBtCYdutQUWzYORTW/miCX9xlfzNFihGjBK28ZJP/u7
aS3z9lIzRfdPfUwa33OvAsaTPb+nv0PeUrxBMOpiSy0yPs5jaT8Yc9x9DjphzjsWhOs5Sc3+PLql
8zFXVqK3iVOZ6madJrPgNu51+ujFpuVxTDoZVOZgLGdjTJZp1zrmfEtEpTp0zqina29SzJukxYQ8
a0b9FQ5quDMMBMdHpo7FFxgCFCVjfMUfSQ5fF0BFkLx0fXcF9Tkgp0aXYGegKevS5ej6hTVCw6ZV
uR2Z0RPOTWozbQznT7+JO0uGhqd16KGY5wjo/OZi59PkHXNJHd93LjWDhCtYyoJ/lHKMsmLsowX3
tcdGzMnONFt/N6CGB/NRZgAXniafSXt1n5ulwYBOxcGMj3iZPdS6M1+1oGVVq1ncgbEZu3L2Otit
rI7fLd34DOhEew6sTN+m8BZlCIh8FQSl0/hJek32o6xL9rTWLOe9dNLl1hsX+vLe06zwURoh0vay
/m6pHWtfYEfSvdSOu5xYfmfhSnTWGnHLucm2xLlrW03eVwRHxk3BbB1SKzHVAyVp/T6MwiEllA+/
qVYI5a1jx8nAYyIhuXTsXTpNlkLwca7j7j0CvS9FVpQXrmgRQnPnEW+9fbCtWjxPTvkUK8oEl+kG
8ZyZSaKGU4ounM12/cGDBoMCOaGMjr10OrKAvwaFkfL6qdNDk+7525zbIrULuBENL0Qna38l8qHY
Tbqtj9Pqi2mL2ncSUKT0IoQPyfcr8XOo54YZlTF3EAJ2Z3BklPDY884nT7WhsKtRiPI8eDUMiAGL
TvLNS9EiHK3OgL6AV1SnzGqCEAQFHpr0+uLByIL53dBJ9ei1RCS6RjKfS5Y1l0nHkPS28MVtHXjV
YVzs4lHHEAAmC6UtOe71Xd9l8uAVEsIB50wEgPR7Vej13vR5GJDmwCd13iGf+b1CLgJ3iKDDCn/X
mKg1bQ4UYzPNvIFt1qr4pfXmYL9CYIUeZB7bv4X6u7Xyc5p16yFhSXDUM2AZbLrdh2oau1OFO9qz
ZJXzQOAfG5bJnfGlyLIKLKFyjTUcmcM/DeXk7dEjzuDk3kgoJu6NxaG2YiYW6BG2bTx03qYexBQJ
zNI5iJc6ztAqDWMRVikRFI42EdBPi8xp07ExyTaqFPMDevSUNrnVF/RWfRg0rA9RiWd7d+K55oqF
rGdWDvyfOlmRc7SQTrIveH4sG+GWSWQ3iwwnvohg6yPCuighIcfGXrvfSVmtd5z06jMaBYjTIH+M
O2GPN806uOG1eH65Whs/4f5dDZSt/lB8XQPZfFq04YyRsQYmEJw7c/vMzQjJLGYiifohKPlzrYw7
sXoeS7/rbJA6YA7MPeopH01/3pvLRSXC/agzR/AwZi4aarhUN8JrQ8Nu6RI7iqUwZShF6+eEm8cF
svsrO4uq++sYewMe5d69g7NSu+0aOiloiWm8DCO3jm9AeIzcU/edcoPv3sJkaqksVDa9la5vUsXO
W9wt0yNDMHpJifL6HHB3CcaV3RBsFBQl2rPBYhmHoh1gmVibJzKP8wgcyd9JoeIsathL55u55CLY
oRyHSiUPpnWRSAj/4kKDlNvA1smDp5cS9oVNPNUvVx7yks08PsXoSppX48IiL6/2pmjMY1ez5I+K
gkatu5hlk+1kZXwjvjGG8aUf/x4PniF2RlyJrRJTGrkQmudJ+xDYvQhM4lVxm/jwsfXbm37thO1Q
Z8th6QUvPXVEX24Mc9QPltGIuxmHklAW1wADWU2hWSHZRm7UE/UEOoceoHUsc2ti5+XeNFn3XDfD
hx/oEbDfWh4dlCGXFY8fnrIQzvrk7tOHgsvvsMR9iYDNoR7f+9od3tZM4fVj9tXM0xbS/IaZPP7F
sqZpQnqcHjHWQTiv3dZ7pTeESQoUKs+CDONDgjndt4aiEqBYBlU4NlwaGzGZQxgwnUIdAKLI+KRA
zUId/KWsPX4H7dE67oreBrxKgxrgHjXEKm4U8a2kKesc7C5tZthLys72Jp0Cnr6UbI69zddFvchK
pNhAsVK6m9NR1hs92Dw4sCtBE5nLdvRvbbuso2Ds/auojt4C6MCdvljDlGX7svOHo5WWndzH1Pof
SMe9fdqMxYdhO0ETouYQp3jNZzOieVimfdbKO27LB4wHPEgtuD0Xa4r4KPXgALp2Wak2ijpZRqDI
9k1ToNjdJEDVUMCJfmuy0dnqrmMJXsoq/qRpeSRChWBC98VP9uoxhMVQec07+9GuWRbHY+4cvYr3
H5kTBGVIyCtlkz2SBRtmaTwhzy4dBoM2JmI3cbIE3xhofids5SFOi4y47jmw7hYXPXq0soovd4kf
l0+o0vDdhqNCGkCqJHVCTOEZGLiBKL9m44w8VFaXJcfrgFuBWHeQPvQYIWlRy0fSwNJuaXvmVwca
sN0Qu5qfha3w70DqJjCrQsg97K+g3rgNADirnVN5wxVjH/piVyY4TkD946GBCL1iP9mbSByf5/Ia
ZOtnCDQiFszxAg5qxjdBIv1i0yHMxvFfoaQzst6yN7JKFnlIK+b7tynxAAvZu+7cslFYsq+C4Thh
nEaVXXIHJWqI1nTxD/ay5MYeTgVnBuhn9G1UTl4ok3LYN7VaiwcczIJnckJMAmu5si8DKWeMsprE
LI5yKuCQNdZ6IxrSFG32PW6FBr5jYz0w+ucr29CkttNHlXaThXC6bT9GxnTrt55Gq7wfqXuPimfg
fFAAA4h9Gst6ECi38boplHg2rtXuIXFs0R1kbcfbvldqhyitukOl1z0NonCZm7em+L5mdhrNSswG
OkpVMYOfbSwATAjFS8n3DkWqPSbQwoyoTbIbZ+zjdV+S7/2ANn84TKAEtFEa2+U+NrN7yrrpFoNj
dI++mPGtQa7I/8qb429qGUy9NXK3sLfsahNEFCrHMcGsq8k52wgMw9Tr4ldlB2ZYxaB+F7AZEFyE
T9b6OACr9tuMi/iV3FlKxmRNDUoDkVSveliKBf/roUx3K+p3LqCE+elmMJL8FVVVR6/BNB95XxmH
q+d0l6THsWvxMe/h3A3YANXzBy9WxDugnxZe0dAvJSA8mzVOrO9Olef3SH2DUPGs6Pf40gVgrh6q
tCroSGCpGRcSPrA607asC9u6ZO5AcHFP5wqvP4g1TOOum/aYcizA0Qg8kf6uTTBukl6Wh1kVsC/1
7KdHHMkxrNA4Ye2Rurbvlbu4N/FgNEcT+vXJtM1rxlo5lpv4u2wa46EyOh3l8ltGJLh0kQux6GRy
MFOAlltPmRjye4Uwv3diku12nAGgN0rFuX0ucLL5lMdIkHfZUNKamaSjJ+yU5QtTwbsxLZ9j4RaI
tcg3hvFNuoZfsYYg6eeBRqPJz1W69Ieu9nwwlW4ZzotiEHIxyWlLIkcurT7hR9M3xyFXipUBP/Wt
07fYzSsgYOTdcTFaG22tRnImzJgNYaVWJCZxzICPXxxdMNv0orwzFVxKo1gMhTAtacybTBMG9Atb
K4gS3RxMdoaP7fXQTfqAK8+TTaG3AXf3ZxZ9BNN1yiLxmivV2WVazBSY5Co8k9iu7hBsUwkWzB35
qujeopnZaLGHJeVcUCiZUP5meslPQoz+myis7GxMVbfcod0ecCWY7Ra6PxUn7A+mLKymGheAgn3E
l4K44CzSGur7U9Ows9jgApZme93YHLY68+vdaMQTqzqmNg/NNK7nVOZz8aBYz/HJAvzM7kXvBg8Z
AQfqVBLsZ4SV8o2XtWvMOzNJ1nZjVoyN3KIlEw8/f5OmzvIsCh3pzTdVs/qfbPM6Ck9IkrV2tiq9
C9dSHFFHmZFcoEtPcy+cL1ScfEME3jb6wK7rBdEdZgSChHl/01Wdv+6tKgj6ME+S3HpuKcWwuLGF
wBQUQI3XG4x5y+IowZnO9IKF4Cpi7eBZR+P16tGDgQtHKmKXcvnCDyduMDXKi88FHxvPwMwynliK
lixXxoJYn8rw7aepDzCbTOy4Cwu05+U1OXjKr7un8dhXMsGxPGkavU86d33OkXGX0Pjz/NIvJELh
jmZfFsbVD2zR88+qb/UBFVCljz561uKQagUFNrvWDnaQGWUVL77eOWWXPymxIC2fGsBgFLiTfMKh
y+lvyt6Yyse+jv1ki/xnpTce0QFEIAwoLErkrgwSVVKaVCO+98MAeimP/dQgqa8qno9bW5bdERFS
V39pWOIsL4anRPrYkQyJrkYibdxiqcBIHz+N6WUcEX+F8Zypl26aJTUyEqKrE5FtGBuFZUIdraM0
0oc+vjqrZVnRvdtJUh2R7KcHBx0hzix5ub5mne3APc7FU+o2zJUAr2OD386DXWbOYbabvM1mUkab
qTEv/QSGflvgeWU+punCFU66UuWfXY7sY1UtIjvlbJnpSVO+fcz0rOEDgrO/FcXUAnShx3/IEBFj
B9b21T3ej92TTdvvbDx0Ktkp7r3mIUnEPFwmy1IYVNXJu0ch1G3GOWbWiGzMpsHplo+2CMjgHpIu
G7eJ5nDZIqfp57OxJtmwFU4yd2h8huzeTkp7PaI/aetPSO+m2xJtB914UpSflAmBsDFF1z/3rodn
jOfbrIG9xmDYn9WnYG11Gq6YgVUbaQ+Fu1lWeoht1RLCuqUQri4M9MoH3rshQvzKe+drsQz6PCpX
3wuPwsRyWuj9dklvaqyjQ5uVe4geezx5jE1Mfk42B94VoF+QTSIyVRvSaQOYeqQn/vwIkc7m0ze1
9ZCrwfrmmI1MwzQjxqwogTrfM2pAZp8LXASitt4/dNwvR+3mw4Wdm/9ZNENwJrnMZayuzTbENyMu
9hMWDBWNYIae3snNB9Jdx72VeW3JTbg4L/hK8oQdBx5Ift8O6WGgJ2ZrWXXiYA0OTVamZN/uYGfl
Do+i9QdHFo7ea6ODEP+z8qMbtL4BLUzv67mAKuSyUsjumP/VoTIgITcKYHZ4bK3Wuu9QuUVZRSQM
AfbWm9C9uCCQJqoQn/ePlu19jCSncytc0VkhltaECVxXL1wlDuJwkma8cWePRh6cWP3Mn5gUqYjK
GUOgammQ/ttpcuO7jf9qDlfHG20Nt800yEMG2r+EJTto+hWRMMBnMaaoSVn8f+Neindj08n7XA9M
qsprdmLi2VFSCfPOzgYQSrzYgrDicfJpMCnuTS7NHUxjMKM+TK3qR5xQ+12yCdbxlARWl4ZxyfP4
QJEOAZtOWBSVU1z9H9LOa8lxLEnTL7Qwgxa3BKiCoVWKG1hmZCa01nj6/RC1M0WCNMKytru6umu6
pp1Hwo/7L15Cqeq+K2ngpSsKoxVZvWeVyqMfuHm1A8eX4uun6rset8EGIbE+Y0eLQvI8gG+gnRkW
4W9RdsdvcqXRGRHptJU7ypXDWzGKtXjn0wFkLtQkd/ed0oC4RZ1L+a1wDLculNvSUeoQZcBUiOJn
zzOpOgBkkZ47aphkUlTdVlUkt+nGF2h7YpUVy7YXKOZbMrr4u+ptYxRr7HIBubVJ0jgJ1Jh071qe
4DtJY+TChowCrZiYHuEujb0xfh2CEZESIeluZfI6+LkRt9wm45N2APfXSNt4TNJHzSTJGVxJgX2Z
SihxsbQuecu0cBu3Iql+oM5pet/bSStA4J05NbfoIjhe0np3TVABllaGtG7f9Yw0CyHGCkGLQtD6
fSOPKlVnk0IaR7zgESmMkmNwTSIjUOnyyqelO8Z1u9aHfMt9ET26vREFyHbX6Nw1KW15luIAd3x8
o9vuVfdoE7gh9UPF29H/9F5zIeBcdU1470k6RWqAeh6IEvL0cGOkAk9YHvWci5EJa2yB7NnpRwEK
3ND75UfZIj2BiGPdftdgmaJvWfjJI8xYq3ci+luxTeE7W5t0JdJnKOI0Lwd8oF2usXueMPpDU/fl
kxQMUPZlESO3oYUObbkQYl2zjlp7bHJryuljXDeySjXWvqwluwZpIR0lB1F8pnFG4bfgfwvhT011
9wMfm/am1nXch4oWfCM6cIjCldokZYlSD1iawNUjlGPUJntUQlW+61PBVw5g67J+r+gBJS4Twe1H
oU4jmjstR4VOf8BboygfvFLVOBtdug3Jbw6S648/3DLqXko4VHTg0am8RY4Sd7oc1ikakAYJ1ia3
AHmupDxu91Su5Xe84vwvQM6Rg3A1hbaDivBsk7ko0XLs3Oyxz/torWoYRpCiDepNh2ep9QVl2vIW
8il8aJ9lUTalmhSYotUCulFGE9L1EuPoIYTR725IEyTkrrq00umZmqhZ0YXwhxeQBHH5lbQHer2Q
FP4OGeDoTyWKprCFutf6jzzlTcRzyWccpYr1xBZb7GJWpZqZyXpq46I2rZs9VXpgOM9cAxHIJTHj
+4E07rYca/nNkCBruRS21sy4+A1oH9zGFhZ9Lzu8ZEj4+XJ3PGJHjXIEPdOYazlpQ5f+UEVP18po
1yAPJeiU1kkAIgp9t2Egq7ewBYoQ3pOXvykwwN5VRTScyJD9X0jCWuWuVPsc+m2TmSGvRYnKFL+4
9w+4q/VfrDEK4B5ZeimuuXFxbGr5GKJhYJbmL28Y5WifdhllJNCJZbomge8jW8sz6W6ArgZcwOyG
r3Wqhj+DPlV+FOi9odAXpeZ3H2QTmlgFXFa6+Z75y6d9YXHF03+hhNoZhS2AqebqQjh0X/lh8hDW
iNmsJXAZWJQbQz7uYE9YT5QwgYHInhm8tEkp5veRizotxxBJGDQCurx9SGAP3/hS23+IfFd/Iyrp
IxAWydw72WTsRfPP7L/K2OK8DIUgIftaBoG7m9Izg24hpaUN9Wx9gPuYSuEtWDSEEtzElFB/k636
a8lr8hD2fgShr5p0xRsuavR1WprJEC3k6ab2WqoHSe1ZyMKohRfZ0K61aD2OLrXvCKmrd6Xp1Z+w
XdsBOjeSbbbPp7W+QTQn0/f0zvunOhKabPt/6n5Mm7RsucKDSMlQdVXbP2ZTKZABqUA/R01qbiWU
QG/xHOp+yGFdUIMVxW/XYannqF484ACmWpJOFiVOdg/HiPSsk9rKbwa0LqvnIZDvEg6uZYwLKtUX
gLb0IkWTRqiJf6Q6A3SLeegKQx3SjZd9WxSeAwv6Z3ZPLzdXH68P6ALW1UI+xQJjr6GTaM4GBD4r
j6uEii4epLYouq9R5j5dD3FhzixDRFPfUBiPOCc3aUou9E1ECCV/yo3XdFxTxL8e4hwFbYqTnDf4
Mg3+1yeZ6xgsDCW7pVqt0pTunAIp0iDaisBkUc5eELk3WeBTWLIpYr3B19wyTAlX7NMNkBaGgnoR
xOsBNcOQsl4XwJQ3d3r/kZg3gbUIRz4D9+tMmYw9GAbmMoy52QJlUGVLcLbqqopHu6V4KEo3abkN
4FMHd563bmn3LjnEn6/YBHsGwyZrqMCLc+y67NHUtMDGrbL2GU7zrk3rDX7j19fsEy5+OpWWSAVc
Z7kkqH7qTGkegYwMIAk5dO50Nk6t29bpHWGFOMQqWGc2SaZj2dQd7cJp7Xrd250j2Uz6ilKJjdbl
yl0bDhINCwyB8xPBz5IoA4D+NnQcyE9XGDM9ZNh1fpZkPfTNe20uGBgok6D92biZWVnGIBaB+tmK
CrFHldqEtlOsp3G3TutgRWtTC1qh9/C/44a/ZtMhtcHHOP+MGqyl7TmuTS3VzhdOkDTN9smvmsD2
cHqMT9uBT17l8c0mdXkMCVtCVG7YBzQlPIeOJ8KW+ku1ke7dnZAc9FXDCrz5q5dfS5P+aa9xLfx0
7o5OcCuGbYYCIWmUv4LjJj+hqJbuvz9kNtKRVFQR5dm7m3z3AZRlhdz76n5Y/elWoR0uLL80sRhO
f4kpcVFBSAHArnPTn/6SirK70ZeIZalVYxeSiBbTlxAN0HLw0UVAeUnIUSNvf8jVe0U9hZL0Pgj/
n0USVkeXbXbOrhnIKTB5+MbI+IIh03X6I6QsgQ1gISo8KNpD5k+OCPXzEOqV3QnSo1ygRV0n99cP
5CelYjZyzrwIK1HUsCiZu2npsQVk15forYTWfVl8yTuSyErtniohux1Sed10+j193EnUqQQeq9aP
vanYlRLdpsW4qzzvDg2v54VfdWE9+FUKZu8ikwHt5HQqympS14f9hRrdzyxXDyKpuxaqGKdkd6be
IJ2KumXavFly/ICOH60l5aesSgvcl4sLgrMSnhh8ls/ssQy0wQavB2pdJCB1NcGx0DfrCs+hQLaL
qNwBGvu4PvKzLGDaA0chZ0cCEV9wH1iyIkWywdMTnSF/1dGjbcpul/kLfJuzW28WbH4Zax7A+I5g
LaAq8jz63wav0OsjOvuuEISTZWgIlCgyi3m6lOBoh7BJFfQ/Bw1du2GbR2CzeUJcD3OWDRiwvw0I
4NzfmDrpsxPsGUJdC7Xi8tgzH4dU/IPRPCW1pHpD6SZ7vx7sbOKwS8O4hFKKYYAPFKfb/ujikrWy
rbQwslZp9k1RMfteGMyl/30yJ7Y/08aNMNv+uQW01MvArA1j9rOmpDF2xsIQzuaLIRyHmH7C0RCE
UGjBsxBCBFLFU3QVdoZtNE4NUOL6ZJ1vAAt3Vex7WBVVJ+U8jZQnSiHUmoEOdCBuJR4kntK+c+QX
ktrzw0oYrM5EedIxkoxpwEcDympPbuvRcleG9F4jjAgeJQWFAwOg+Wrkmn19UOfnlGRdgqg20eJg
yM0G1QmtX1sF/sUpUVdq0KBw1K6jPnmKrHHdpuNCvLPlMognq5wfSeTfzdm3IUBzLIkk2V2p6Bbp
0n3c18/pEK/U1DtcH9lZJLhwHCAGZTGJlj67gdAzgW4Q6qgHVsYTf2e281rkeQq0wR2/Fhd2+lkG
QkYko1pIEo+2AzTQ01UTy75EYW8qIjR2pb5I2p8OrlUq0mE31kn7NW279fXxnW3HKaJqsEUslCS0
+X3UIAYWeSIRs1BFaw4pAu23+5c+7kwhShK8S9jv3HvwQWfjopQ7yEhcAuTo7/v8m1a61L0WrNMu
rBQxTNYK9XHeQrNbgmZxbkLH5+Ej3JoUytTyxoi/DM379Qmbuf5+joWB0IUlXUejVpu9TNtaGUws
GnjLVYJ0C9+/dgqj6Pdxr4Qow2l/EG9DBt2jnpu36Q7/FPqfdEjXKBn1C7vz7NyZPFd1+hHTrUuy
Pru2uqqIrd6QtFUo485qALXfmomqvCpqG+8pMFHsU5t0IXvnfLENT7IkwqJJIhsa6HT26WyqC9CQ
rYICz8pxnIPj3DmHO/7TZvpjs1lt9vvVin+722w2/KfVfrWtV/vtdvW85U//8w8d+snP1fNqy3+9
59+f+fv4e9fTf8+f7OkPm384059se+XYT0/Ojj8OO2I505/4l80f098y/a3TXzi/Du9P74dfh9zJ
+avDgT9+Hab/F37nYeG0nu84XEkRW9EMNElM5FhOT6vaUDqmrQrCp7ZWUfkhi+PGjW5d/fX6ljtf
ZUVVdM4O7GNgy3PCtjdoxVjWoIYxh1m16LfXgYZWb4CliZ1bf64HuzQoDqkq6qqhEnc2qERB3FOy
qDxGcf4IUXwPvxqQcXfbysLueqjzbaSoXKky/t+6TgYxu8UjlNPb0UuNVRJHDoLsVVE4FAiRwavW
af0BAuF6vPO7DjteVkvXdHrWHJzT9UKDWcmV0McqoFXLg+gmsQNEIbvpcaRauFbPL3JCWSglI+Cs
a6Swp6EmMWgVPx1oia0Z7SWaDRjDD4nTD3qGn5IY6BiHDu0BGM67AQpnIcn4nLrTEwqWb0ozuNSx
Pvx0gDv6/Lean4p9jJYuHiWr7/+8qpUHQFMrDIlXwbbdwEN1Evt3t4FfgMv7C6y2bXfAs2j1njvi
6s8v0/Y2hjPcCAunZrqT5j9N4aFNyWM6M/K0Skc/DW8XXpdVZq4apaJPgSqAspRjnYfAvNr8lIQw
ZPXswPTtgHi32yAA2mLxIUALLhasCaWzmhTPseMQs72US2aD30jL3g2kdJe1wuBoQ9bsSwC2djGA
c1Gk9FeEOZWNW9OD0oiFfX03Xzio08XDaxVpJt7Hs1+QxK7rqy2/ABVt30bc5DbTM7K84WuMHdjf
xwKxhQwU9Vie4rPnBIyMgbYJT6O4Ro9YuBGtuyQh26r+P+PMXhK4XsEJl4gDwsDppDtkepFTnjzs
F5KFSzvEkmQMznldTnXm001YuHHkNRKolyKTnorc+wiNpX1+4baB2Ey6I1FCmbb6aYjOj8AUx5QS
cCLLV5XS2prcY+mqFQuHXZpm//REsTBHkWY7oUdCwPQzZq1RYTgGjyMbz/9dCyqIcUyHSmrCzY8K
nL8uLIW+cIUTGv9Kg0YA/2E2SMw6hhoII9eK9Bp4D0AtVHFXVI+dvBUBMqjBbdbeiD3G8Zu6fPbL
W4BVjbXBn3fMflzfo5915/Np+Pe3zKZBDesA6Sumgd8yZFuvvs/E7y6aMIp2C+Fb17ZBjyvIwQ1b
AClrPdoMw0JqdGFbkRnqMohenc01zwikVlcyvWQ68lKU6K7lfK/Bq10f6IWDr0sqH0xE4CjRzQtj
DYB8tCfol8E1/CNn2gauxG9IyusCt5y/DjVJySlcMzJvH1U+3cOF1xVqHin4oRnllzYYnvJKO4Ct
/cBkaenSPj8vvBCQnKPZw1fBmPeVcDQqCjSU2MWKsC0K80OJZFQdrG9/OyTC8CCWRXo+kvSZ3h99
fgbU/vMBo+eVUbe3PoKUUIDWQTasqT0sVBMvfYWnlz7ti8lN/h+VlaNYlorac976FOcoJ5hPOR3W
vScrQvcFfeQi3EzisuWaTqT5RVXqPgRcMfK1EoKoG2w6HrgYCp3+HiOCYdy5Zd79RunOGm+hecE9
MgBCJE6WaDx26pHm7QbkQvxnwDcNrMcYaO8ypPRHsYytG7ZMj51c27WvuV9CGewVPaW+m6fxVlXC
HhCgH5Rvhj56r4j4h99oHNf7MO2b364R1nv4YX3415f91Pb4NxGYndd6bLsOIqEJ/xczhyRCTD/M
xG43Ih+xrjKxf72+8hcuCLrcskRiRp3KoEt2upsz1Jmjxkwt5OXxgVDymzyKcN/E2gRdEHgYB3BV
r4hsPKuoiZs+3KQsPWRQ8w1YL5IcPl3/PedpvU7DESEBnO6pmmizj6pVjmEcTAqtUqo+q6oHS7lE
j6DahaP/1Rylhez3/G5i3JB8aGrxbmNLno7ei3JdkBuExws9cG/DysBbtB4XtvzZIaZxND1UJttk
g8x3Nqair9MmVNDE40nkSM3NiPSsYQ5/u3NmUWbX0oBE1tiGRGkHuEaTEwTaJANdM0NcuADnazRl
V/S/pr4w2Q/3xemkTfDdHO0pCKgxhOHuVUlr29OekWW0R2Vh7ub3+hSLnJJ0ndYTb/nZcygAlmxB
LMJ4yXzR3T8AEZPxEe7E9V13KYpOf4MbkIItkvunIxq0rkMon7xA9PqnUPmpIuOTpybJwbgwd2dt
pGlAk1eGacn4oZ89JQvV08ExEwrZCKdvblpl50bwFXaCepA0ux/Xuk5br/sWGgcMVf9+nHywpvYi
PROa+6fjtBoqvvBOUwhPNBSNrWHuyaIpDkULgebnahol9Sas2Hk1W6Iy2yKmEsS5NRAIhLRNcf++
99Sn62O5HMJgo0k4QlDXPx2LnEGXVrUU2Bk0bEie6IG0+cf1GJf2BfAqWhqk+FOp/TQG3qQBXPl8
crv4afagFL5B4luJ3UKY+QUxzRZLQheJJeEDPA/ThBGKniWzpR6ygmeEajgS1N/rg1mKMrvpseHu
FCkgSpmnON2Wt6Gm/krSZKHIfnHOpi+7aBpkY9ZUBTj6vlOGCZHHIgz2P0H6s8fkB8Wtavh5fTRn
Cf7npP1vHB72p3FyvYaE0xEn5sUlFNux/65kNyOFRYhy8OjuMTRLCxvY3PXA8+x+Hne2tdFXjb3W
neKqNayv2k55T4exiQGhulKVZxHd7usRL8wolUw+0TL3kwzG5HSkae+Cfauj1Obuoq2Zwb4G5KC8
u/1Cpr4UaDpyR0unB4IvKfjO0LrFtNEIFHkPfCc7DGX+PTL8cmFcF2ZyEnlG0UvjpaRZs3E1ApJf
ksIlUeXRu1gMDo3ABlZHSi0ovVPoNbrq3ypKsnqcNI2aPiAdEyXB0yFGhiRQB8f8TUGWrcOusfVB
jcM2XiqGXDht3PB0mihGs2zz/lzQwkE3Da4OTbBQJEyR+APFkClomfz97qD6QO7Oo1OVPz84R4uG
EDIZLDA3vBd91NFeW+sJOmJQKgurdenLxZPn30Czj2Tv+jy/ABjaLpTUKILxgPqaAXzYzvUbzESw
M7DxmoVvDZT1ECgLm/PihFKiZOngcFPlOV251MqKUZHaFFcFGQX+CIs7FaeN7Pn6dF5Ibiwy8P8J
Y86uFVdtJMQbCYMFBYSR751SvKhi5tSytMvypV1yMdr0hUR2FESVMhtU0Be90Jkjg2K9xDw7iOrP
IPjttZUDs3Z9fWgXvpjW1GGnk6aimzvfKejsi0XVMjQlSB+FRLk1ih/XI1xco6MIswukwL3Hw3Q6
tY2wtVOvXY1S/axG8eZ6mIsD0TRkV9B6l6Q5QqwO0iFpxY6Lw/SeRKN/UYKFHtLlzW5ZE+yJSjU9
49PdlgX8n5MMiyOkA5/dbKSN/2ogBgsIwnyBViq3T4Z6Z/wW/dxOk3p7fYCXLmLa1AY/gNwDVMpp
9FStClcbhtQOJwepEu3wj6BBIGepZXzpBgZ7yVcUwB0NydmRho3bSTK1WpvnCYz3HLM2JLHpdIJi
2YJgWeGyunCMz9BE0w3M61+jtTpBP8XZlo/HLk07FXVRKh5fYDLt9SBpvhuxcshr7S5FQcIeVf9V
L43nAKGyFZpH0r5UO/HGTYq9ppbKJq8LiLCS8nZ91qfIx7Wy6ZeZXC8ighnTI3S25mWuSV0wuKTm
KIbgRafjIVds8uT3hM4frFd8U68HvLTMCCKASOFGo2g9z/viRgtQx8ZHC6a72/w0jA0ESOzjFq7u
iwM7ijPL/JAUgdmSCYnttm91/9ime0y4nUTb5dadlG/ybqERcOkaAJaKhcN0es5aDfigarA7fVJz
M7RVWB6C0K2qUloY1lKYaXqPvnxqXYeVZDJ9uvWIjyD1Hs9BPfT6Gl06IjSSWaZpv4JDOA1iIrQE
wzNIbam/d300Y9EoM3aWuKnTtT/8l4k7CjZbKF8sqV7FUGkmh+iiOODVUqEzcn1En8+J+T5H6oln
maoBFPl0nTiatwhp6K6AeW4XCBdqQKE7HY5iW5arDmkYOXM3WqdiTA4TVwsjW0o/EmzBo97atENu
twUIVe2PVhQLl96lXTqhwWULIDUtsNllxDWPsp7Pgy6tDafOadNLf6K82mbSG1gZIbvLE+f6TFza
QJR9VNphACQ496drixNQjaprzNoWSYgMXqzakeL3d5MzwH8JNeWeWCmJEl/801BYhlRuajE4PKjv
LGwau158BU38cn1E0qVPI9hUWebNjXr6fBIVssREnF5FY6ptjch/a+vgrmp/D+4vpev2uID5K60R
bU3tXqSgX2soSzmCLEKwgfB6/cdMR2O+z46PzmzMUeVVlcDH2sZpQsBwNkVG1s9u6+BNbv/LTfrv
wZkzI9pRFTuMocjapG+5uYNJXkLVzvfXB3Txvj6KMvssY0Ec9RXOv5hC7CeFoPyhhQXU/YdzAIsA
bJ/G44hGw2yreHEbBhCDAMF5jtVAfQxsotEeRlkr2EhQ6M1hKRG9dBSsCRVJc573yvwoBCGqJyX2
53Ch/bUVw4wuvbVpPF2fwM8W/3xLHIeZtu/R1VNLeHmhlJragiYbb3CO23znTrX1dasZwwuSwZK7
ASwKS5UeDxpYuWS1P7irOmewMEW3DbONBZuUQMqeTVRA3vtGotQvuJVlwPAo2WqD32UHq8yMnwki
tc+tXtJqRGXXfMHsxHrq6VTZbeJW3wr+V9AdA033NS7Mflv7mRdtPGSf6pWMCDtCBHjOt09lR6XL
4dBWvR2ixYAgpILNWef3SrruOvy9NwZcN6QMR8WpSiN/zN0CCYEgjOFANnkNarLX8g2scDvxapDs
lZqlyCziyAA1lH7EvQUpGIlEvU9/CY0RfB3ECKfzwChEAC24NThVr46k1FXhAVoMJ/X0qDUURzY8
8QWuYh/eNeqgP9L2tvp13eYdrqw9yGdEGxpHzhUPQI6KmCvyarqJ7rHovvs5MKk7P5ENTMU7xXiQ
SjQCfKR+N33Ykh0MSIajZgUXWrchfBpvHXqG2Po2Lc7uZZ1tEnR+UkQ4avAp6HF2h9ar+h/gkUMU
CnshXyNEk8cLN+mlQ3i8hWafiXLsxrINOR4JSK7KvW/cZ/SC8El/vb5Xz9AMUzoIqBucyFS1P+sN
VKGI6NNUYBz6hzTb+cY6FDdD8WZisogGCNLhyhL45+IpPAo5y2h6OIEQZ6mIlH5i5zKOT62PZkA+
frs+totzCJdn4jGA8Z3n4FZVjG0aEwcK7a7z1W1WhG+hoj/nTbewXJen8d9Yn//90ZHvhxTs1FQK
HvWdZP4Uhyfk3e3B/KHmMP7WVfQUlktt0wuPDApLvHV1iAFkEnP6GnpfXon/J0U6684rHrPuruw/
PP/HkNmhBrt+g/kV5xxp0rWc44wrO0H0tY4XapTTB+70tjv9FfLpbddJJWRjn1/RRpN/7Qs4GAcI
ku36Tpd/8QM7qBberecbiIi0mozphU/5ffaFSlHd7QO/RjAUqd+8EFDfNhHdXwpzofhKHDI1A1aI
LvMfTkfmdi3KH2PGl7DTX1SrfQpaH06+b93oSoDWiRwh967wyENgeh9kRbE2IQkvbK3z/GJqlAIt
gJ8IBH7e8x/NyMqDqRIbVNUduay/hYcKPH1AHMpCtW2lar7897fCNHKwyMAN8KebfyhdCQSZFBE0
KbBt+R352KGWrKTwTUh+tMP9IN8OCKRcP68Xl/UoqHo63WLixl6pspF6bdyFkv619lEXLtWFzOPC
WWVwUwuChgSoynnVQwTkj71dRT0AFksyiZO/IlaGByf+5mq5Tqo7FKoWxnZ+F00xaSNOU8q3d7Zl
URtprAafB7tKfpfIQYXZvYtqWCr8/g9zeBRndhhdpPiwZmFsZXWTxT9rrMi7hfRmWoaz834UYpa5
laHVaFLCUOryaRQxwUEd7vogliZrthHQ2DBAMTKICPcNvhT7KDCfjBhVWBSHroe6eHkdDWbak0f3
dpKbIS0WBpOaD4LxS0DZE2FrhaeLK912kruqankh5KXRcaLok1sKLOc5It5Cdr3vTCrMcq06fvIw
BPeYvm6U/q+f2eR0/8YxZjXezp+EBcAp23gQHJAfWdfAecfYc67P4KVTexxmvrP7uFUbDCjsRmi5
KM21jzB7nlQLozkD39NhmG4iILx03CAnzuJ0RYeEgknVNQ+6kSZK56obuW4CfEJQh0zuIhm5h9ws
BBQ8cEZXyiH9bnZJe5Cxzg1WXTn0Cwt5aeSYyE6IB+5lvkWneyfHR8FCKiKjB9jH2FxglugVnbtu
cun3f5jjo7HLp5EMpVR5JjB27G5eMlf6VRmqY2QLz+pLZ+F4hmcHW0IeNB9cVtLovmDAi0wsjOPi
CbSDjwqPiVv0uP4P4zIpOFEJmZKnWUQPOx/8OChxT7SeTYhE/02mtGh36LG2sFiXbi1wc0B3AQLR
tZ8+s0cHva7i2sumUE2j3CJW/Bikun19NBc/LHTDpn1qmSABZ8NBwSGsR5E+B3ZySE3ayrCTRTR8
Nkq9lqxHGZBe3TxcD3rpNmH6TAo7bEPIu6fjEgRLHPKe4vakSW1ItR2Pwz5R1bWe1gurdV4kBOdJ
mR69Fdr4AD9PQ6Gojj15IKd0FJPVKDhj660k/Vsp3+HJlJZv/2FgR9FmVUIj6RAeRtPV9ikbm+lW
ERG7yCp8jxZm8OLNMsHRJn4SIgPaLM0TxjLGdYJIgAMdU4PtbyVO0KCbWuEsZqDoPXyxOsTbiv7O
jQ3scIaFnXNpEfkBlJHxaZp2z+nMJkkGdbjjg+fzynaTjwahaETp9qIVLKzhpTNuSNTH8Bymcj0X
NxDSifksJBn9RaX9Kg4j3uK48hjVSsRx7kemD9WDFnhdbSNvrvEcJEf8Dz9hEo8AjMk2OmvlBqNu
pkkgTJCWB4xJNmK8sjBDM1Gd36PvvTKQ9L++lS5tXNo/JvhSvlR0ZU6n19S9XkINLbN788cokcU+
JhWSEpK/wkLMwxb9ergLGTtrybtk2lO072arKRdI+Qx4KEyyvcWhGFTzJhRKH/MONQzWClWQbV2b
lbswyovPFUOfkPoWDDUeLafDRCCRgUYG1dcUG1cFLWLppbBWffpdGx6C6CFXH3SUzYt6c3280/TN
E0JohNPMcv+IcyKhZBqN6nU6CaHwQ1DlQ0p1ZJGNeaHmC6CW/h3LhzCAOsdRIPKeoGzFIqJktCqH
bYYGVPiE31KLXLW+Q5kUZ98RH6qOXEr6liwRNOebCBzFJHwytUnZuxQVZrObx4NSBAhHJsXPwEJ6
wfxVBNgjF/dhuDfkBZbCfA99RuNlz/OTdyeXwmk0OGcKmoo1+GFz3CmK+4S210pq2jsV9oUyugtb
dn4BTeHwaAUzYmIJyV+dhmNNKc1VlgnXVVr5zVoD9WCM+PqlC4Hme4XNMCWL1HxVgKiw2k4DoaXi
Zh6yliu1/RFkIjLZxkZQstfrO/J89ojCRY6zEP1G6MmnUaKcjI8KgWfnlfRRAwRzcQfqBQMXg5IU
QKrM7fWAl4alAGmDgsr3H0DYacCxSYdWwGrYNrLXNMf7JzDwv16avLOCzySZYqgTAAaWK1zh2UUW
y32ZZELs24evySpaeStIlB9f7LX9tFBhOTttREJ/Q4XoyaFWiHU6IB/2gYs+l2/L29KBzrnd3lZO
vIJpeX3iPmfm+PKYB5rtvE6RcWsO8J9EbflTC6dEDye09bXCXykMcvpXwj8PX786d9b67mGz2vfT
wLePH+rqVl0VjrbO19r6Y/WID8gK3ajVl+36xd49/fp1WHovnh+U03mZrQAODpFXesyLYLShHTRp
sE2lHC8/L3o2tE5awBGcb+QpHJceJFCQC8osCeolTZZ4hfp22PQ3SIpuxMK4oa951/f1Bgj9wrKf
b2OkHEAh8y7llgXUdbrqeSOnmM1QskOx+KYqRIxIhu6Qy8Lj9VWfZyH/LPq/w5rdArErGLVZMCzf
5EvlfkWKeB1V4P+bfqegJqFrsbTSfc25HvZseLwxJu0FWk5c5fReToc3emqlmH0R2V422jrUSy3S
V6aykE9eimKxbIAdwPYDEDiNIru+BekbWbyuutVKPLzGCB+JhXMzHYuTYzPJNIEVB3bHdYBCwWmQ
IipyUUm7CKWKZqehGMxVuPvr2WIIOnuB21rn6XQaohm9RolLxjG67TtOLJsKuQUxNv5+z/F5g2cE
PpKsZV4ZU3GPL6QJyR/ScdBw6WjE2yj+en0s08Y9ma5JCOUoyOwBjcHLMMSQpOw+YM5ose2bKga0
wfcbylHs/vH78uV6yLN0jE2OWB6MC65RWv1zRlgb5B1Cwn0A+S948jt5o2J+0pfihyR5T33UovQt
fqHDh2BA4QTqEhzm7OqgA48DrMUuAf9wtg0bjOLidrLt6sS2WNWd8WGByP9RKI1kS0gFOXGRDm/X
x3xh63OwEKPDsR5RlTnyvu8wbwj1LLDLUC7WuobTL6yWYO11HOrroeQpAzpZ0glhQMlAJEsC3qBM
v+XoQe+Hpia1lUSTxdvggbmC9rxOx3c3xiE2em/iHinzW5xbDn48TbWdoFfbb/Uk3OSRuBea+9L9
bRh7rdsv/LALRxPxLBXrc3BB/MjZuRnLoYsKVQ8AJyCOAc88JIuy0gq9bk/SKVQNWaDbOl6eJU8R
val3WSZrj34sC2sxKBt3lwSm59+UfBkou+Or6yA3LD91aBu3Tgk6BWc3oRcOJnbkqi1FCJfbePnx
/i+SQvlKZxUVXjSiwmbh/jzf0lygE6uV5w1EKQ7U6ZyXeOhGQxpRvkZEHqsryafftRdp/YwbQ8Y/
tsFPuVz76ULgC/uKuCp8PJHU/wzPPBZ+6go5asv469hKpDlZJWCILq0Xlm66NWd7avo2QE8nF5ZI
h0/Hp1e9pSVlCrsoZrFyHz7ek2W+0RSI8AWCuloH68K9Ubxtm73jCdSbLyWu3O2PPD+ok4rvum8e
IBZe/1kXNhR5+YRj4lBBRZrNOoY4hRYgV4+fyhbzhZXEtXU9wlnliu7oSYjpJxwdpqYvQNsAULfz
D8Rg6GjR3mpvhq/dz/7bEgH7wsWkTW9UShA0QvguncayxqIv4oxYJsaLAzLx1UMtqxhlAapeeEVd
2jdUZ+luT28O1AZPQ3mGrnv4H/EJ8/Id5iaOF2l7LNQXpu8sKZy4P1xE1rQ9+SbP8orYldteEMvQ
zqHL30JgHZ28c3NbHFtxJwWevvBlvhgPwRs+aIhMnH38o3JspUpH5Nfy4xu5/uYFMi6mG1H9++lD
B5CnPZQLPiTzfCmII4yJg4pxDcU9X6wPvI63nmC+Xt99l4ZDIkOeC/IeAtxslbgHR5/UObTj8Luk
/Wrbja78yv2FFOByFGA/aCvpU730dC8EgShBdJJD2xP39fhrZPN5/WPQ/ro+mAtbjuIE1Re2HTzj
OckujGuSW9cK7JBMeisEWoLBtRoEmKzT87seS75wX31qo5Gt83Q/+waGyMNkRhCFtux34jsuqVa7
Sv1QeuoHuG+rAUV0eSUCfPtZpR2wWySx32LMk24TVOuNR+wC84S7m5fyFqUtEYlssXJ/VVh/vo6+
F38YRqXtsARFtH1oTeObGmbSj+tjuDRfsMxFUhWqyiC0T5elaPhOdaIb2CB7HNfHugGWoOVazvUw
l1b/OMwsX05lN6I1QBjEnbGu3Hk16MAownTs/T8EmrCWOsVVlNFmd4GlFrjLq+T7TWIgWZj2qvpF
MqPimaKN8jHqPonB9YgXZhBZLWop3D+IUs3fG0C4pMHMgxgviGgvoCuv4m3n1sH2epizFHpi3vL5
4eZmeNx4pwullLILFtmPQe2WGHjgSkZT7GawGhzOYPzmRe00zZ//EnOqLAKynjiDpzFrt3QHzyCm
FSBe07Jt97n0VGY8GpNHfHyvR7vwYfqs2SoABEEkzuVpkKbR9EzBQFsx9YNIkpi0hqM3f4IauU1j
Ccx5admorJCdm7CzqcWfjq1waU5S0IxtbzRvRA0uuKmt5Wrhiriw7xFvkKjgwLHgdTX9iuMPu4Yh
mSVgkSVm+nYqIoRJvuowH8MBfuFrcWH62O88e9Fy4I6db5CKjgIXSh/acO3xgBJb4Y5L5GefVjUe
MyIgQjQlFuojF4b3j/IkTCY4W58J69HwBNcUCgBSyN13ym1YdHYiCghSJzu3+1vGJznESahZ2mKO
aCUUEYXfKHvPsdnC4QBfh6++unBTXdgXJ3Fm5ywQxVpTUuJgFkBzolobdbBrRvXvbw0eKfyTgjZs
y3nOIgZiqZY4XTBzptNI5b2L4WcalJvrZ+r/knZdO3Ijy/KLCqA3r0XTZrrHapxeCGkk0RW9LX79
Dc7Zs+qu5mlCuoIEaCHsJMtlZWVGRmjYX0JEraHQBISaBVJKDOx8/6l9XSRJN+ufJa+DUeOB/3Td
wMJ0oRYJTACKLeARE2s7ZVCmkVF0qQPxXJzUzC8gfgyVhD/f3DP139whoYIiRDytkt5YETFC5FtY
cQDBBriJpH2X/wDTF6SZ1uqBC4M6O7Xztj/Z1rEGlSTbwKlVgU1iNSS/aalP3K0NXn+9Pn8LCwRT
cA8qBoU5FBxE3Bdo/pZhCkrwO4ubdxAgXvGrayaE0XA96sMygIm6HO3HKawTpBXD8PH6QBZcwdlA
hJ0WceAEJxtWrIGgOn2cNFQwHlWy9lZacHOwM3ODolQMMh4hWh1qExV+6AZAhVh7mkm4ejvYTkrk
VTw9qsRay+Ms3bsn9kQYD7egfBoGBe7AErI3TR0VTtGHJg2V6j0ILD+Mw01UpCvndtEq+trnxDMe
NuKbE20GehPGFXOmgu1RFyrZTwWdvVBgyFTZ6awVc0sPUAQvv+3Ne+hkxwOYYUJ1GvbCXkEnBacE
0tsoITshfxr0uwx5Yh1Cs4l3fdNc1P7h1c/sCtsfRBGhJEWwK0P6EnKZWvXAVWh2b1qMFlRSRcMd
iN76XbMz1tINizvpZMzCuTACkkGOC7ZRVcLOgd67NJJ7zsKjrA/Qfcn+PDF9NlbhhGijjYu/mMeq
HEI5A2FB5BtglLg+pYvn8GRU8846WcmpTMKunncOt21v1NuvQ9NBSiFMwFk5uddtXRbE5uVDhhUq
DchfgJLz3BhrwVLQaEjltjopUbiEDHNlfuRzri8OviTboqMa5KmhfKhKOwmF4uRbYBhOH771ay3V
C1sJBX+AGoA0UE3UGATHIFnQ8GLBoANqZquP+SRLc/VEvwGatQZZJ5SLu2JiThoouEUgx+p1XdDR
pEsGSADF1t8stoV+LyRJwXgp3ou9Aoo7NGUgRxU3PzMLqn4dJMmYFa5cjIvLfWJH2MQq2i6RasYK
EAVAmUlxSAu5zOlr/FclD5wEJCOQYwHDphAYhRUiPQg947gQblO1gK51Zhd/HhbhLQVJDjTM4S0l
Ju2R5RkzKQLYp4NqrhWWB50Fh661Xq5v3KVZw5MGEFAgnJACE8Zilj1IKNBh4qSJkX8xJM52dRB2
h0ix1Rc9S1+vm1tK3Bpo60S1CFUJHBVhb0b9rHEfc+Ywkrp9u0MapOjfDTzm+L4jjFbmkQ1uE/jX
7c4/Voj+MMZPJAzWDED68+NZDLnRd6GEu5LEB0j9apu04RKVCr25t9p9xNDYBAITc5UQcP7B54YB
FZGRpAaFwpynFgxXAMa3sdrpNGxspKSn1jyQaHwjjQo9UGTaadZZrwQctK/tUIKSI+Ga06TxY6iq
Xwc5fFGtOr0lBp82KcQ5oOSHOsL1qbkMivB9mBnwkuF2l8TcGiNSQ2b9A1qpX9rydcjfrv/8ywv8
/OcLbjjPmkjLIhl5VXmTkhdTgXb2A8s2uuWW6K66buwyXj03JmwvLck1yHljMAFzpTCiDHpyGlRq
r1tZ8rCgrMBvvNBnBithVZWm7VHwQq4YYFyqmS96+lVVn0k+olX3kCrP1XDT9D70wBU0Tq3YXliv
OccLdkIwq8zp0POtnJt9wSq11akiv8upywIcmt4ztV+m7gAwUzeDo+uDZw/PQQoMn31crSt/ds8K
mxqfAJgJqvMorolbhhgFNOV6bGpIoXnQIE2h21zF+1YDly7ooMldF6W0T3CMDWeEfG9e+KPiTZ1H
JnfQ7pXSaaJthQgc6PZZ/LRNNj0UqcanAdqR0qy1lTqVHvmDpTk8CMAL/6TVW57HdLTAMtR8A8e+
m5JjW37NtJ9N/WRbd5q9Sbi0CYF8QYIRfDqduc/ztUfeQniIu/Vk6MJujmMTdCwgEkCtNIWSOLoK
8QQLObr9oFLkql3p8uRRh8To9VVfOERnZoVFT8aREDbAbM/9bkDxFvP4hBwcNlt4QIptJXS6dJdn
o1SFXOg0DKnVhDBX8BxydpxKbJ+O0CHtHQVgRYP/kMBecX2IC0f3dIhi+T0u294gea9THVRB6MGj
Cmgo4ylcGZqiXHpk2EH/C0JQgFzF0nDAOTQlO9jh04h+tQy6Lk85+2nre7l7ME1CU9udUrfkr0Od
Qq/UV9QfSFvQQTegHz1QgsJXqR6HcdNAsZug7fL6PHxeuZen6/cHzg7gJG4NMtB2FzImX4eAawvI
5oQ9r2UwhzMPEdHuJ+MyrZnimeH9FH8tStChZrSVcjcfbYfHUCG2HzoVSNrqzgI0ujZvlcZYSZdf
MlmCPO00yhR8IPKQEucN5jGcFJeYjp0+x9GuAlALeKQEEtWa+WihBItMul29oh7bjT8gS7kyW4u7
5iTWFc6jUs0qqgG+QgKRshb8qAAbzLts5fgthPcYLAgLbQudqSClFwcr2VOZQ8SbsuohU/yo3qka
o1GcUdN2O/vNLN4lTDhexvjzTR8LT7Lfhxr4kS8ru2O2dLE7Tr5EGDD4tVVVbfAlTT9BT3vbAY6Z
pxVakvZ2gKC3dmXIexPlTmoeJckPp9uRP2skcMNk26EAmSScKt0ezeeg8/EyvXUSyGCPWgsG/DeI
OOOtWW6uf/NC0DfP3qw0Y4Dm5YLvFjrAg2kPXAeo8y1QNqb5TlRAZxttMwI3EPST0wJPANZd+U87
+bBgsAxuUwgfAuot3lQQHzaKPp502rEBPFnonIbie/9Da1Ezvz7Iy0D63JKwLqEVBJpawxIqfngY
gIQl8lsIAxudseLB1iwJd4GSYdGCFJZCVXIDXJXTjLJm91q3EjR/ouwu99q/sydeA1oOSjUewe2A
Ysa1IE6p4K9sX3aTm8UPHUk8Bb4plJ2J3MrSRlH3YXyj2QhDXpj9ppYvpjXhP74O/Ii0O627uxw0
pknlFcoLQk1uP1xfg2WfNGcQQbyPVO/nMT5xnYbKAlQK8cEGCW7HCFoDtfkQyiae5aPqp4rmjyB1
CrnpZrb9NQ0+6poAmxvEm8nuXWgjr3in5Z1/8kGC35girRoBodVpbkx+AToXWULziH1oIsWxSYmM
zk0j3Q+tQc34z+9TQEhmHmvMhwxtnfNrJFMyMoBPCqZbUEwk5Bj0zGtZuVL4WBoi7Jgo+c0QwAuI
M2lSMMiZ8MCjThKHhGgvSDik8tB5AMxs0BAf/2+wCSB14QCxmkOEl6M43FtrTAULV4GOJMOcfEEl
C9oI5wMOKhD256hEg68x2TFz8OMp94p2DQRziUhGzH9qRz23w9SAJ1EGO0ndfBtD1S1s+UVtDVcZ
0c1S6E9BCOYXKT3YUg/14+jBGOS7WNN8vU9XimrLk38yZiFW6FIb0u06Frmbkx36pq93knEsJogH
hnfq4NRStjf1Q5etnLT55wqeAfxM8yzAuQILJOxrhlKHHM9202RvyKFjtyvVgOWRnVgQ/KncazyW
csxyZt+G5uuo7ppsmw6v6viQFXug1zTlMBQrZ2YpvD8bl3BoUJsPI83CuHTzWZ5eAxJsmLQn+X0d
/2ItUBTAtvx52Rz7CY316IVCJzhKsOf7SW/xajU4RqoZOBeBts3QUF/k9sqjdZ6wiyU7MSNMaA3+
Xm7OZsYQZBfDJkq9IPfU8bFQDaCfVrIKn+DCa+aEmUSUrUDrHLdUWtzLmU+SI0DjcfiTRTYyDV6W
42ZEf9APWZMhIrAScSy6gn/HCnH58yllScbklsHtqk3kDbZ016vFsWfWyilYMyOfm5lYihwXwxhL
/bFpQR34NgWP16+0xYN2MpL5NXNyo4EYMZK6EauWToRKQ+X0ZMXC2iAEd5YWrQQtNFjoomijjnhc
juHeLtbYMOddLO4HoNKAtUNz4YxFPh9IWEHhCKQUiFtr1YtB6xxYR7lqAWy8IcYaDu4zrhOsIQaY
kQZIkqBXSrgLQjDl6E2Clankfc9/gZhim7fbqhgdI0lwAd9JIMquRsQkJoOwxEYym401PtndttN/
2NqtpP4o0ISvuppyb7e52xSFC8IdYn6zwA+ZrrbiL7m7sw+eg77TdU5Q+QTFBy6VVGnulIQjA1K0
H6oNjQv8A0heqyx+CcMkv4n4FDtkkO6sqGMrseXSsYUPmrmx8ToGFFNYJrMr5GDm4aHtWGZeZNmV
q6i1dJADaEb1kCelLB8GR7OTp4hlmWMMEzpmYl3BVQ8gm2yuHYAll4wmM5DmAF0NcMrnzJ3MDMGi
1War6nRi7zYY8PX8LUwZNatnw9pVY+OY5hPRiHf93C1s17P1EOYBKTa8bwusR1QhBaIYrYTHVtfv
UugSQwyxL2kIOsSV62f2idd2reCiw0yx4pbAaDZ5OVJoA5iS6zj3gA9zOujQS+qzZa4RgixvvZmO
f87mgfNa8NQg31dzY8TJ1NGC2+zBrQ0nA0Sna90y8y7n9S/NyB5rg+yuT/FSFnWmLP+vYZH7N+xV
xjDL86P6Sze8y8qv0Jbc0vpS1LsWTIhkAgX8DUgqaKevXIYLTu9smwszHSldgwQmTBuQBsj69wGt
MX2+4lkXUJHWmRVxZg2j6gMOK+B6on3abGL+ApEc3Lauan2rLQie5BQ5UrNosaecKY3cKU+QdHsq
k9ZNY79o3xQbmVJGp+ltZfbny+lis30CCGZ1GBD7nnucJs/LrOQ46UX3PPIbpu5U5vdoexmnbciB
vbzJwM+Yryz6UvoNczLjCP5jVrjQUpC2ETvHQ3KwkUxMvRR+JWax16J1qG5cS7acIvjWJ9ClrSGM
gmqQ6QA9Snm4YeQxU8DB5kDnOUEasrVumrXvmxf+YlbQcoZQDATfQByfz0oBZt4qIpgVQxvchMc0
bXtqd/egH2vSdz6tbBF5zZ6wEUkRsiJuMB1JPG6Rw5HjgUayX5Y7RvZx+dxbT7p+bIdtNHZIPR65
mdIk/JmMbiw/GOWqjtc8/dfGL2xZYzIyuU/m5dHf8m7a1WzyZbi8DiySIALsXrimIJnypeL4ohWf
+z9c/b+TLyJMoLWrjzNVKbKqLWKqAwtK3wiOAQpfGZ5P5Q87gkjaSpZDdAUQe0JvMzCNuF7QVCK2
WhRo1+8jNWqcqp4PY+WAJxns/yuuXVxn0Ypwv7M616R0hBUp+Whkr+ncKvrQU4+n4H5cUzW6cOmi
NWEX6wTtudB7bKAq1FBuOnp7L5lu3HduB6bzwu1Aj2i2L3G4lrxem0xhOytdJREdoE6n7TZKcjOy
nyMIb697rrWpFLYotG8LOatgw1bAAfk2ZLts2lh4y9Qm+u6NlfzG/NNOD4QwlZ/dXyfhh87ruOvn
hcssj3Qe6B0lkEYGyW5SeiBLbkayuT68i1tDtCg45tIC7WgMOj2H7YKRKnto2JWH9sb2GAW3rJ9A
x8955P4zKMP34Oum5spWFZ8con3BQ+v2FETAMmLzpK0XmqbT5itHbt5+l3M68zuDtQO4LuHJ0Xdk
ZglOGscqXrpoZ9o3bfUSMQ8Mm9fncs3QPNTTxRsRPWYBDJXcr6Ifk7TPUfMZ3M5Yo0Ccz++1Ic0H
48SS0QPRBFYNnO/ioxioYTqIIGlRrMQty2sDgkzATCG5KaJYeYIWI2akjZOgzpEB4mdpKxf08un6
bUE4wSDqUibLmPkkQNbK44oOYLoITO3QF4QCjOc2g7mS6/nEslxO3m+bwom29CiyQb3aOHFevaYK
uMUzllcoobBsazalpiKbBYg6GF5T/h53kKdKm6y6MZgJovM8Jup3pZuaj24syKFG+uYgDWP5VUOP
wGNPEu2Iqi2yDJbdx1vIRrduUho1WgRb6xdDx8dLxyX+HTpxESgcR83lKSIUh7cEDf9GGKJDwwz8
DFjoglqlnR7NPuyPyKSEu1gyxpekbY8NZHgUVE600a1sNf7oLV7uwJeobyez0X5GElqklCHNKscg
upeo45NUmtkmrfQndST2VkPfpVeT+L6w47Uwe/EMoK8F5wySSoCnn+9MkitmjXZ6UILJ71qFVhwQ
26hUSw+j+af396fnODE1f8rpIagH2yIkg2dOIGVD8NC2wHn/TjRI15k3aVRSSfPYGtvVkocGCmNu
24ZkNDi1zq1W3ZCQXMOZ4JAQrBvmozHUGWYdXD3fRCh78Qwdfa30+ue+BdJigHvPdBua2GWQA3Hb
cQtUa0GDw24+9CBvxwZpvifAXEgQaLlubulmPTUnuLIgMnUCOeXGSaWHAVoljfWctH8KM5gX8NSI
4MXM2rKnop/p44qfaNuKAdFiD1UtU1bcKMEaSfvFA/DTHK4AEz1KaHUV2dNjiFMAiF1C+gFaOiz4
NgDeC8l6FaiQ4UuH84eGjVktyOYtWBC//8WEgnNztg5mARHFxwjolq2iRf5A+QFUvxMDglWteLYl
ZwrWkn9tCItWZaARSMcaixZB9m3aDKHimgkiiHel+6Gt0cQubhFkSVD6mEXNxYe8paZFqA846bmq
UgkEytr3US9W4qGlG8j6bUR8tKeDJmkkLRAuF81LlOt+XtsrfmRlHCKrrlFOJO8IxtGUMVJQUIvk
rWOs9Uf+jyD531tHHAkPJrM2Gtw6eeiRcqONE83ApK2rb5VEbXKYimcTSO9+7ZAtDW++wP+5w8Xh
5TySla5AqJAHE5WB7gzgEiHT/ufb+9SKEMURk+VTkcIrVtzT9Q5Vdj8Kfl63sTyFUJmf8YMzG+Y8
1BOHH1a2luYcRrrkKZw20vA86ZsUT/Mg3GSxT5rvdfSMF+11s0unCg1k/1oVbjSNKEUDOpDZ836L
QQssJ67W35B+p6ZPqZ6tWFtcrhNrwqXGzBiYBhXWCHmP1Q8NBBLT6s0pJmP+c3P+HpJwh/GxSMLA
hpGkfAi6O8W+HUFo2xV7HrkNSOChHzkA8lauad2tBQfCApYRuDmmFje2WQeQ9BudLI5uuyG8rU3+
zWyyvwj8kcpFywqUbwFqFszZamvHMcqmTi+/tKmjQNM2nhIXyXpq9mv14KVtcmpM2CZqq05KkcKY
3T8F4OoHYm2AriQrXN3cRe0fwtznFUSQhT4VhALw+cKrDWylpRnIXeOoSrkJwRyYjLqXp9+vb/35
m8VI+dSKcKoTKdEBWcalVdi3QdrinbFJlfvkz5nUzwcjPNC6YQSf9wQz4ZRvWattmr6jtWqBsQTZ
H6Sg8/FOklv3+uCWTtrp4ITb0k6D0B6A0XFC5d3ufintXlmTF1qbP2EDxqatNmhIgMNqwZTLbR7R
0lLeAUO6aeTHvxiOCZD7nOsEglpwHLnJsrbX+sYZsBPA1bYfNP29RgP+dTOLQ7JnJsJZWxm0D+c+
uGyLhAPB3zg6nm4gArHvIfn+Sw2LTTaOm+u2FtwFqgSgYsIlr4I1Wpi+OonBip7WtaNb2zulLkHA
egvt2ZURLYQYZ1aEg5tzrUAFqqkdVm/LqaX1Wli28GKAAaR3QZFngiZI2N7c4DFPAxjQ08bNEhO6
eZpfdF+mGjjCgHxETUYbK1hpUFnwR2gEUGYFCHTIQwvifKFsCDqqYd3WTmUiapICOhragwlulyQ/
tIdSTx6uL9bCxjizJ94pIQijAwJ7BLy/HU2aYsuy3bTKbXIBiIHrOzMkPN/zyDBYE8GQXO1Kbacr
Tmugv8JL7RegcBQk71m6HZONPnW07Sw8Atdknhc8x+kXiIljPIz0oVTwBZwfGeDKirVN8+316bzI
TgvDFDkAsrDD62hev5RwLxgzCMPYNB6bQwNQW2omXgdvEsnDU4Enz8qR+B/GoU8IkhUFHDzCmUgn
c+KD0oHKGUEj6KxAx+mz+DXXnhpSUFQnUAunCVkxu3hQZlXEf6wKWxZMR8ogmX3tmJ0vQxxeAR9R
40vgXoE4Upb6IPy4PsnLC/nboLBnh0DNMzJhmDUkJqw7e0SRfuUBsziV4CGQZ9pKdIKLWF6umUEZ
lgO2qxS3t6MdjS7UcAMvgDiuO9p5SVVD6agdKQnVtQmVO61YU3ddGieQLYDngRsUPYqCI80MqGak
UNZxwlkMN1QcZbqN1pqPlrz1qRFhzxCGzqQJ8vROXoXOmL4xZSMFrm06Q725vmyfZCJCXAI+m9/j
ETZKK9l1HTCMxxi9EE0f5UOsv0bl09hu7BGF7NJj6TFi31VpM3VbdLVNKrrVUct7v/4hSz7v9DuE
/dPG6MZiNb6DZMB1qi+5xCGyiT58+88598Exoc9sehBGBYe1cIekKBvpUaVgxKrucFC5oDxWFv71
4ciL4zmxIoREkV1GTGOwkugZNMrdkX+3pH0v3UTVJtBvejPzA+UQp0fZdMbuXU9/BdN3dNNe/4x5
1i5W9+QrhN0KnjdpaEHNACVbz4Rc6VA4XQWISGRSo0besv0LLwBYAAC84MkGRZJwoaDRNmDEhL1p
skuXNTrqO6byTW/1tVeyuhRrACAOyqJZBwPreH4ps6SKZuZ/hAJ0citvdAFQohwcsOktCq27iVbe
4MX7LqHsF1qQ/PiQvP4svexOuY1deYPL7JU50UHa/mk7zHzbnHyYiL026gHAhwEfVllPaRCBanmX
rhGELjkIRZrpAwCZxWtMWNdJHThjuVo7Wf1SSfARybble33yZGWtsLw0z6em5o1+kimIISc3TiqG
0zaehLpFqqyVBdcsCC4oq1o2pBMsFBkHpXpF07Vq0uLNcToIwbugCyuLtR4m4mSn1zeR5g3Zt0ja
JprXkX3QHOQ/l04B1zeUHEC9PXMqiXdVV+cZT+R5F2i+ZHlVfLDXTHxWMMXTrYCFFvzwaF8HY+b5
0gDuhZcDKHMcYMz2jd9sbNttPuLNK3c7v6SZGzgQoRkpBOKbbeGRlft4ycWdmhd2BikyHf1M86SW
tSPBTyMyNrV9PP2NHcT6syooEPFiQ7VlDFLSxBgm9OViw9WS70ZxpytP113lPFkXk3liRXDYkkKG
mSkPDjuR0IWwNSCi2Kw1Zlyg9GbnoKIzHAAVsEPh7+dLNiism9tAkdqwslsibWr05lkvQfjSTVTV
i5vUvs9gX7N8m3n22klbMg8dMOSZQaODgouY62DcCCO54I2jjHcNcDKj+WBGr/r4oeRfSEWjyW2M
PTgoO/UOooHXJ3jhmM/pI0DVgBMB2ZxwzCHYl9Zgjm8AbSc/rLICM5He/4UNCPUC/TjTDuPBdj69
Xdo3LbcN5E5LAP1krvu6ma68zhbuVMBgkapH6IDqg4j6lgbZSOs+ah09sugUQ5tPo7X1q4u9Zqxp
vMZrsnDKzswJrsuIeCbFE8yRAZxsxALNx0jrHjG9Pm6vr9Dn1SScAciHILg0QONjIPVxPn2RpfV1
YLPWGfYFRRevE7gFhI9p6nb7YoPuwIkW3nfLraj+2DvQvnDQ2O5+ZG56UB2Jmu9r3E9Lc33yQeJd
SmymDZOGDwLoV4l/cjNy4bIjqIX24bGs+cpDf+lBjAnQZpE80DuiPeJ8AvpQLzQzhz1ZpjYlaAIB
+a7z0bxFWzul70NGCxOUHCtR06dc3OW8/zYr+B6l7pGehLyQ85J5owQxddpt0JFCg512Hx+mLQSl
b9CwTG3P/ooUfUa/2btvzTYIqUpDv/l+W0DOyudO4F3fEEtRLObDRIcQnq6zNtD5fIRtLKFWiQ8L
nolfHkK3/egqarnBIfRkMKVQwFydbLdGALPkKk7NKudmg5AReVJhNmxUKqs9tV6vD+yiVRfLezYw
YaFVadD7yoSF8aN31a3mxbfFbfLWPMdO8KQjB0zDJ+2tRDgJOIK7j7yU/vp/foKw6FmZ6iELs9bh
TkM7r/0uHzS3eL7Pjh/v5VHfDK+Bg5UmrkV1l99YK5tuCa10NgVC9GArYYjaKqaAbI/jXfYL8M2t
bmyt3cdbsQFwDwKG5Ct61Z/sjfnA6Y/rw196eJ6ZF6KHsQaOSIsxfP3uznKMTf9ddkcKzuSHD9kp
ndZTnXqka80tC7c8pOnRyIrlx20kejg7LeMym9LW6QKvKX3wqiM7DoYbA3zQjtQeSbhH6VBKHKt1
pK9x5I1rhYDFO3hm94EaJ4CqF/SuvDRLwxww71OLx7Xa0hSsF3DKjlZtVHVX2BCRpCFExrP8drJu
y7X379KFAhoXDePXVVMS70gyKlOhdbAPYiErQXfxLrdD5INfri/wmhnhDA9oUlAaCesbgLhlqoqD
Ihsf0DB6lNtgBVt10TTyeZqBTAY/GxpUIDd67i+iPGplfd5L9l3gtC70TR8sj+3GL9YXeaNu+5vx
kRzzX0/6D0QdPq4Sv3Eh+uc0r2unatljnnyKMOw6acwhJJjdlOPY9ngD42ma+JmDxpkR9A+OQvuN
5E97c3d9vpfeOHPMA4YRGYz9SF6cT8LIZQlkLQkmoQXhmDluQA4DgU0s7ZhN6Hjnd0iwfmtbFRSh
w4ozWXLYSI1DkAdHC1RvQmzHSK1WIK9rHSUE6Pdnv9ZLsnRsDciJzHw3Eh5Tws+XuG4P4XxBKhGH
CGNYFmboj3LI0AufhZV3fSrnnyZcx9BdQHyH1LSMlK8wk+AKi3JTQk03axhtif1U1ZYT64xa8de+
XGMYn4Oqa9YER1gHcg2K8Rl7lYdOzo5Z7QSB6RbGYzo0NG2OmrqyVZYtIvECpPxcuRbGB8yOlqcN
HJ4ZM6+p8U7UXhOIQnWZ+jR0v1gQQoh5rai2FFvNakqILVFsBd5LuHITLelbQwc4BAqDjQ5ii5Aq
Sk7BjC8NO4WBYgZyGhBwD7/pXUHrdFepK/Htwroqp7tICKWTsGogwIddxNp2l9eG3zaqx60ebVAa
5dH79V20eCawZYH2nKWCxSpiY8rh0A1Fi6skBjSxOYwSW3kZL80p1MzAuwkEx2dm/PzMh0nBJUkt
W6coOAURJwVDNOQTLC8Nips+z/fBEKL5IN6aNUgAGvRtygxJZNWBFviaE15y+MC2mqhngmf5ojan
9Fmo9hAodnJieeXYotUMnSicbcZg3MpM8fOc+ebwJBcGOHbVDev4LldkWlklrfXkgG5AJyLFrgNN
Thd8TfJvKYqVegdO2ZQdeWyBwaVlKJybK85r0XOi3xDvHlUHMbWYR0k1JSKhhC+XqzdzOMg2Vdr3
0tp00b1eQvzuxkDv//XNsYSgm4mg/rUpnHoj0GtJamAznOlfgTrIVeKEg5epxJeKu9E+ygyqhh3Q
iX73F2nhM+OCO40gNzAmHMa7gTy3DTrBrS+N3HoJy+gISiiNf18Z7tLROx2uePRyS2/Gdh5uCawl
cnxR/p4iIW1orhEadKhctd5KYHhUNaRdWsqkTUzgDX8O/Ma0f658zexqBJd7Nv7ZQZ7kNFEXY6E0
4mtMdALa4+ETMayDBsCbgtQzg/sqf5NAYpSnrxX7SaynFfui8Mwcr5hI3oKTXIMMoZjR0lO5rtDJ
hvlXvtSIcrXoBdkXRdnpBvpafTsF1nCtNr/0lD61KTw3tFiWy1Hr4XvZU9T7oHPkxKC26vdjSYtw
xTMtOL8zZy9Yi/igktDGpaaaxVveoCvKbpV6xeUsbKozI8I9psUDCUEQCPR5H+7CMHYM/aEGOT4q
SX6r/QV4DdZQ9psFeebtI2yapDWzccKtaceSZyqTY8Wvchx/aQvL5wkCBLncXd8n8/cL2/TUoi40
wyNsk5O+mxGbwPOWCtsGUFFI2V9k+GEG+B0NUQ/adAVvQEDFPhQJwLxQ3gTFKpm+StK36yNZ2Hxn
JoTjHyhqOSgz9lRK8i0So9QY/Rl2ADa4EVpxCnm7bm9xZ4DGDxoaBirFYh5HHWMAyIoKQ8ppT1S/
Ce7qeGOBDTvn7nVTS3cw2P5/2xK2ep/bHNR9sGVOhXTP2/Jox8ZDN9mbsgc6WlXIk6LFDXSOQ1wm
DeP3AfI9Hmjy9h3LkrvWyrLnlW9acHBn3yScDLsvh96O8U1BlryoRfM1k8pbxtKPYHjJUABMg8Ad
QJGhpwmdNHSuBuGHYoRrPmchJLBtpGPx2gXXImigz49MGaqAiVeA1oFBcqi+da1rp68ZyNdWhjsf
PfGgnNoR3n/IY1SB1EDTqHVBDxV68TZwOxSzqUb1zTdy5G5zN3mZGz6Rg+FdN750SE9tCw++3u4T
bhazbSXd6CyBipW9y0C3ft3M0lSe7jIhXigKvUusGXHf5Lf9THnXgCpzfDG77d/YgegYWFdB6S52
eE1NXqDkBztx6FjSxgzTXYEWtlVA6VL+51Mk47+GhGOj6f0Yqx22aG99SFG3MXiL7HJgPodRvlXZ
u2FbW9kaqcpbN2teG6W/73T7tcRmlfP0NuGSG9vZisdd9FNQ7vjvRwnnpgAWYgSXN/zUzNh30BCa
Qeg1MwFVRtPPyFcWdWnvoBzyrzlhUQkhHakVTHbHUUZoXYizFYAm/c2KYjWBZESLiFiJHKQxr8cE
yMmqdCKz9IMipzpwbKm8ch0vT95vQ/O/n0RVRWIEPU8a9EzkPzR9ujfBNGb5kAns+IcarInkLR+I
39aE67geoiYGahcHQlWRBKCS3WwIRChARHB9/pacC0ij/zt/4i1cQIRHh6Rb40Txe4MCBJPcrM2c
Vn+tIte00ptxjQTngg0N8SGiDISIEBxXNMgAnc9kGgAE+tlHMWXjdqxGKgMZksclZVpxm6ojlNVL
39J/QC1Hz38q6ETG44tKue0aXba5PvylPXr6LcKqTrpSgaQSV3czJGBdARTDHSo1crU4SrfXTS0t
6akpYUlLvWBWosFUOoQ71ss0jLtdMmXONCorb76VUYnNwbwrR2VEN4Kjy+RYQM+cq8rWMB+uD2gx
NjgZ0WcO/uRIYNewwgxgJiBs08XaKykAntdbj4QqZWD+SmWAAgdjM5oob/eJZ4LgvtE0Gg9rfJtL
pxOORgHzl24g6yzckZY0dKTSsY2bcHAYKLON1nQaWz8M7fdYBoNvPq3dWUtRGOhfAFKxkJRUxWrz
gICvjix4U5Wrz3bdxbQpEgajeeVWqgJtmlBeOawXo5SBDVSgnQX6IMAvxJdVLw2QNiYWtC2knZ5w
Z4BOgX5Q5Ze6f1zt6b1cXlQQZh1LwIIl5GHELppZwaufSBE5b/53f/fz/sO7fQrdNWrsC6qJuVCB
zi2Qvc8SNdBiPXcHISnVLpqy2HnRKYS0KT1Aupo63nalOmJfHMC5IjLPIJKfSHzawp2sBAorlLCM
HfcIxe63439++f7RP1KYxW/88v75g79s6I7iN+S0//k36nnUy+nh4Ljbh4ftr4ete/Pw8vDy42XF
VXySIJ6FfCjOzuLvKBOCBAVx/vmcADSka0HRQZvWaRzf92Pn89c2Wrk9L0E2syFA5gFqQ+4Z++rc
kDQUWZpxTL5747q+62PQHl3xRksrDI57kPJCh9nA01Jw+LVqZ1kVVzHqjTc3Lzfu8au/ef3Q6Ku3
ssSXjV/zcE4szQfoxCNJeSgHdgRLN8cjlg3C7ysu7+K6/D/SrmzJbVzJfhEjuC+v3CSVpHJtru2F
4bJd3HeCIPn1c1B3bluCOEK4x3bYHe0IJxNIJBK5nAMBrAahIhWowddwqqS1gwm5FEBX+6Pvvx7D
3+4G5uBtBQf9KwnPG8CpHE4RZSzrJK8h5/j+/vH09BS7i/sEVncEkWhTYD+fIDo4BN728bPxHj8f
qct+fs4oWifsD4Gz/6odXn4RuvEcG9McgDw5X1o0txhVwuiEfXZcdt92WF5Gd+9tt54nUP/rH7sm
jAsdqVWhdb5lwnxYvxs+bHAyIcnf+gJRJnMvF6JQ2kFmFT4O/dfneslTH8+D0zNRR3YCwh079swR
QD3o57Nf161ofS1PZKrnMmMnn0jfDpBZoscBv6EQj9+foW3upd7vzcvm7nB3OASCTbwMvZj5nghm
L+uT80HaUU3kHILhAWs3DJ82b96tyKmsnvdTKfq5FCtWVJBpMPX8IxA/4T3vNrDU7yIzuUwzc+pw
NmmmRcea5SHo1Q93G/dWJOGyd4VJMHUdoFBgBgH36rkqWlZXUg6qDLZTe8t9HUMS+OHm7mcT/Pxy
ld6WnQHBW2P9+J+I5Y5/rkUl0mMQy+wjd1+J9/rcBxTXwYwsQB+Mvm/hVLi4KXV3wM8C//mCJhp0
FgBJxDVdzMLhdPqCi8m5yO1y68HdF3aVgMJG/8/WsmvUP379hoPDDg+7UXGNssPKfsPv+HHAn1+H
CccJP3x2jK+fJ5Odl4sz/Ge5+EeM1EYtkc++6uvbQv8/tzf7CvYt+IUbgf0QfcFlvzbWBS246LwH
CSfiGG5d6hqAt3oHlgkmGBHF1w+4yAf3BdrfejfMTfr3oSiouYhpgM8KjAmM87FC3AXBrdb1iTba
kDuSuXOJiRkjBzMiuRFohYhA7muS6GyZOWGcVx6ySsoSW8PlV7vfYjd2gVHnje5v/NeC/i32fxC5
BdDXhdqbw533sHvY7IIA6n9+3v/CsuxCdpCe7/fbe//++Xl/vyXuZ+xT95cobXYRniM+ZouCgABz
SWDnPT+5Rk7LChAZeJBgpg1NxDMypsGiaEiot1NErA1Gl9Jd3FWFwMmubAlgIwy8ctFkh3oh55Qw
29bOi05zb1KATY5uUaBb1curMRvZTV4BtEJg/Lzto88GsTOsH/xeis4/wjpSW924TMAJRD9TC0Z2
J1AdRpYaXJdz2fvBBKHyCVhww8IoFKdXTFMZQ14QpGAcUTFR3ZkAjJO4C5g+tDCRXuPoe1+FU/Wi
WhtwZczqYyEFtrkRfAe7PTgrPPsO3grzyZFJhO8ws8i11SgsnNAq79DvqzcYzkJn18GC41SCtkJr
HTrTJQG6NXO+1z6As6x+wfzZrOIDdCVB/4kdu4YMdgcDlPCVnAdlHAUdcHOuq71izmdaczdCpDXE
yCiEDlMSZM1NB1CZIgmlcStNb/9CFLqNQBKE+ROVH7/oI4eooLvPgQRfAzh906hB0WEoavQjUW8T
s5mLpUQKwQQTuKXg+Y6/P4lH7Ly29LgD39vkfFsG8Am/LCLE7nURIEjGKxYNNnz3VCbrY9WqwNFM
5hY99v6sfBbx6/UVuwxE2NkA9/N/hXABXdIl0QLu0dyTezCEg/BD7gNJi8lrOaLT3UTeZxvni/xY
TUihF01DD0MDJNdgIlK6y4vUED2EVg/JyQdxgR7qr0uTAtrPS4DsIntdgny67RvR3gLoQHLvpLvW
CVOClJp1TA2vU0QfwARc7qyFWiK6AW08MM93Vh1yfbFQDGFFaG9QvFIKNH1nykcD9RIjdWvJdzC/
SUHE9FM3doL9uAhTvvbjj3RuP6RZn425hQnX8iYZbhcrctX0w559Sl9kTKh2Yd8JNF63sz8iuRV3
aN6OVQeFtei9yB/m5ljqn9fVWvUBwMr675pycXXdyovSMBFg15G7nyhyl/a3cQFJlYjpW6QM+/uT
c6mXNarMNdZPy+bbmrxLjhyqyV+DT3K7xHlyJwd+STcyKWjrS9AVq2+o7VmAvrW6wHIEbpuFYNcs
knPbtVPlBtpS4GuWO0pd3bk1zcNUbVIQhQ03YAu5vlmXJSBOO85jt+ArzYgEeRWQWV6jz97VtstH
8RHv6l32gK6gTf4Eg/wwBNHw2t5pGH/BGCgS+wDMON87U2uLLqqd3Gsw7Up/xBlYNlRB0CGQ8dVz
dGIfRM2VEjVYgIHnESiOclfF9CxoLa4v4VokdaLJV7bnRIoKnhpqtpBSFtqTSrUAJVZ5pDma5gWH
d+1KR/wOyjh0d4HZnju8YNTSOycBZw1Iq+IuLEGMMb+SlLjE2NNoc12t1cU7EcYdY6UwzGlUIIxG
NDDj+0wHcfX4cV3I6tqdCGEfcbJ2ETwgokIIsXDtqeOxNMMCmXc5ErnaVW1AnsQmjjG0zr987KGK
l7nHFd6gvaf+OY3UnY3SN5Sga9XATh4L0AEpNZ4IlUc6f9a+JdOPjgg+Y1XdP1/xlec8URftBmMq
NfiKKjuU9Mdk3GjFYyQJjtaaFDaeDzpKE9i8X9mCEymOgzvczEE1PSy3eu479q00+baIJWBtRRFe
M5hn8FKhI+d868xmTHqK5lzUMiZ3dN568I/STIALdJlig3uyUUsAyw1A7i5ejjNVQKHOpCgy+HFI
0RY62JpqIFSoLTip4P+B4wM+3i6Ic5scbXtpMDlA5/o4mVaPmWu7sNvfVEKuFJyKdeyo3pIlxLfj
Qv0t94WRgcEuBr9ibVRyG/YzCLwC3S6H4TCO2iRvitKYEJl0eqP7ulbFosrm2mZhgBqtuBpSexd9
zgW6LyWSguC3VVS/ioJSAZ2Y7ZL5b5vB2EIa6FNFq5uCSJ+7V5pG0VrJwkK2XYzB1Mz6LBpDBLTB
fAJ/edkACQDRAKMQ4lt+IqInEohy8eip+30KBtG4SgQ+cHW9HLBqMTpYxofGmd2YkHZZUnDRotfD
n6b3DjNQ5mQAqaAVtRWtqYN6PWY1WX8ABjXOZUWoO7QzoCYwR1C6dn0/FnfX3d+qAGTsFHRHqej+
4pQBpqohFQWUwXA+LqddNvz8NwLANQR0LfgCHnXFibMpdvQEiBHU+uUUsmeDx0Zwy35dcPyuYyoY
E9bYewN0y+fLVHdq2XYZiopTH22UNHBUvGhLXzJ9zXiOM+q30qGyGSqgQPL68v0RzP7+xNGNTQx8
jiIvPKutfgBR1NNjVXBs1sztVDfuglL6wgaRNHQDqhYmk31tCiTbCGdDcNsyb3mxhqzLQDctBQ9N
zhIwRm7ZqLIXXmcpkZe0Pyc2NEJfujG7cyaAguhVcZBzURS2qh7I3jBpqsNG+KpmifLjEI0QO49m
gtZrzc8z66Oogf0h/bpuiutmgnuCgcWjjscXpWQkiyuT8daPjeaZ0cGqv83mbZLuVO133W4N415S
n6xxe10sO6MXC2vi4kA5Wtbxfj+3ET2tZwQF0NDskjsVA53Vrxbko3a+0Wl4XdTqjQh0my80AB2Q
Qeei2kRXMdYNVy61zi1NVU+h2mGI8+C6mLU9Q6L/HzFcxF70OqkHTKqC3FcbXY0CdhCYzykoyzJS
CFZPJIu75PUcONpAwceeVW92sa/yY9HcEhHJ9WXzP7ucUHVFhyJI1C9IVOIynXsNt7GHx8hv0mde
KxPXKhKkinW3TLq7vCr8uv1IOxEh9KoLMb/IC5CVBBvb+Z7V+phYrQrzaAc873qlw0CvsO1bJEQ9
F5LJVgXLgJCU5s80kp8soNJfN4pVM8ddhZFKFl/yQ8LSbDnTIuEmmSXyu43TXUNn9BI7W5u+t90o
sPS1hwiao/6RximkyXjko1258IiyIJCWSYCUqxvTH3YivUSjc6sYL9f1u2zzgIlgzh/Evpj7B005
d7gMS5PKVILIOmnuKfqRlCb9bgECHyBFLgVhuVEp/lA1jRtpr5oz+yrRfWI3gdWJQBTW1/rPp3AH
MEKzaVG0uHYcg3qthKN3O7QBQUdRIZoTXVloC6yQSJrjZsBLmTPPvlOXtvzifpxA+N5vMstPDPRI
oY3WfpdEE4Qiady2psQexqWscAzxXjaX7238OsUq6jR4Mjk3pggTbsW5ADIFrRZoIUH/nsk5l77p
jEWlBNe3YW2Q9yPSL2N4sJfWv247K3erhSgODwjWeXkxFKVPwIbvyrHwcrCydE8m3RrSTaVjHqp3
O2CVkUZQGF1bR6B5qUArhGa4V8/Pu10SMB5HuOmK5W5qvaSa9mqwI1kwDr0ALWHFFjEugAw4pr4c
FSqei5Ils4vlBndOT+z9hLjCnQio1Q20Ika5dWfqf8u3iIYuCMSwm6ZhiBDdw+cCl7ieolyCq86o
uiGS7Q4oaVCcs+t7tmYbJ2K+KrwnoV3Xq40xMDERnkVZf0R/btSo4aQKPNlaVAJYf7SQgbUNk0Bf
f38iqHUMMjQLw1RrOrDKYmw4d4dKbfdzod9LU5/e2+ms/YxaE/2JVZ2HSWaSBNNCZtV613VeuwZR
lnVQDmRUYmiqOl9bKbHVcrAxHbhkhwYD6AbFgHrEYndX00JJhkNDPcVpf1yXu2quJ2LZ9XWyBODB
K6cxURG/T9J9W+MgJuZzndgbyVnuWisDk5qQKpSpwoVlZ6pycbURTZHWV1rhNervqQmmcaPqu9g5
WM7O0r85w3dShi2mfY1sRyPBE3LNH5wuM+dUMVSmWICDxHU8vafyO1XDYmH8yjeG7MVO76aiJKto
gTm/uvRRm9YmBNazBPqnl3b5XgI3RK0zj5bvSrK9vp+rPsE2TTQsamDw5rtBCB2WOmZDpoOMwdN+
O1gYMLM9eYxd2gvS1ZdICswfIKeAgXCMa2OU8tx48niKRimFbprZyMiNp2gAoTMYyUodw8xK9FOP
sybIE6reAAnwUQJOpE+twfSQAHZwiSei8YE17dFkAGYcFLXxtOYclEObNjMqHZYV2YFlNHs922R9
aEv5pgXV0fWlVtnW8XZ8Io3P6IHxLB4ajKVjjOobUYDW0XYAjhnu4by8pNZ9WmZ+1anHNgkbxVc9
a2emT012gJOWygcZqKN3ky/5Sib4sJWQ08LOoA6O9BljyD3fFknrJaTUsAoT6qJ523zD1bC7rvua
iwYqEqaukF+wMUl5LgKA0wnAC5m3ylMr92cMWnWgy8Icebe0aZhOzvD49xLRfIumRoCtISXD2drY
omJmV+CvW9Iu+0biHnkyecmP7aikfhQPvXtdHtOA31y8RtC6gh4JwDZzi4jHhyGhkxmP8l7yI7Jb
YLHJ7+syVi+gUyGc9wVxQi/TBEJGyXHcqcm8KZaCwtD8IaNuPU6bBZmUKnPuJ8tJAXb1S/ABK1VI
IHX92Ue2zyfuXydDriKeRzDvZF7d/hjJd3MJqIJmiZdJPZYJHhJv12WuWiccEywQh1S/AHCVpTjP
OphOQQGwVPYHGolG4VetE62vSKwiLYWG3nOtlEjJFzTWYNK+P8jF3gL6iLpx6P11RVadDSaI0c2v
APHD4s6AXWtda9bM2cTVXa5JN23SPs52GsSE3CZx518Xt7puFqJKgNZhFobvdZeHmA4lSJM9NrS1
783aOZiL/XxdyJrVwxz+EcLZA3hdQOY0QohhTJgVbF0py/1W/XFdymqw84Xsjn4HS70AZywQzFZZ
bsLu9fK+o4qXOc0upclWihq4FH1LGmdPjd+W86/iLKRbLXhIGJ9mc+caABiJE6UOHh4Epyx9UzCE
nXRqOCYRcGDLTWm803raoEtb4JUve04BaPYlk82bIe5kZ/HkrCkTAbqisbDQw9nWFcAFJsuP02dt
VreSZN70zVMXJ3uUVnxHB3KkqoNLC1OGGQKUwfquZ8lWJzpaen5e3w3tIkT5+jCkuhWWw0WF4PzD
ujgba7QzFyCVk3pfInF+kxi1rHqFk2bPaiQvb7ZTODuMC1Igds6535EB9WnghudePCyR24KA9aXq
GvmuitQs8gF6a7Bp6Zzobk2nAeRxGAkGPaup+ZaaNL9INsbUV6Vy+lVUGXi+oi4Ne30CtgxNTfUD
CAHGrqJzvp9jm0xeFHfLA3E65akZ5Pwt6lvWGJf0Ibid+/IA1hvnmMtjLcjRr62MguyhhdfBWkMZ
WjbHsoedWiD/2kjmogao9u6aput2mlaX/mzbEWMvGwWvyIvDzuCtGUiVbmHyBA1t51sy2YmVLQvo
5ofmKaqQZtBEzYcXJ52TwN2nFLA7c1YmJRKWDaLeg0luIhFfz4WHZDJ01KuRZMMQO49zU87oZ3do
Bi2Ugzz5ZHwbrVDLdzMVuK0vEz27rb8koYgGfBkZwFqcxydaZsVzhOiAAFBu8FmruhXCfbnqY7pb
vOYeWFOCl8RlVoqTyYzn5DzblTqMJt6M3hTqn/meBra/bOpDcdvuALMRGjvRll28XTiBXHRbGENn
WiMEypv4ofyeHvLdFDSe/HDdH6wYPXbtn7Xkw1qjSROTdiwoCa0Q8M19aECdURAGiKRw9pdVCXLz
LL6afi5+fB8dgHcq+X+NtHS+ZF8h/OkexWoEcGNIyQ4REB2Tl94fgzS0BJWiywuNk8PdKkTRB5Tb
IEe/V8JxO+y7AH7htdiIgo7VY3uyOcxxnCi0qFaJ+ACCTHm7RH7c7SL1+/X9v4xKEfCiaqjgCQmv
hyN8LgMVhlEelhRp1uKtATozQpl6DGbzIbJC2wFtzqclh7UlyGZdBG1fUtljkp1fh5/eMRISmaA1
L72I0Vung5tG2xaXQC06t8yyOF8B9QC/y7D/kMfiLE8pSNGrmCnzepMEtdai7fClll9x67vgIQrs
EZjhvUQ26HDw40UIP7iygwh6bEB9gEAFOLmc+EaPMkevEWKBMY0GTVht64OWec0+2rJ86waIR9VG
eYxfru/qyvKeieXyEEU2KHrSsMdqf7OMnqT9Qp8EaKIFz6bLnjIEE5gwwKABUw54JufGg6TvOKAa
hgT52IGZPUmS8YjwgH6mBOkIWSdoRjbzZvqwK53cVhNtwLg35kgTgJfshlpT91BgbjUG7ttSfu9S
Pb9rC4l8NI60CG73y/wFvhV5TAUPSiCxXRRO0rIxWPdJ4an35Nlxy0BT3cSXd8tNHdajKz/12+ub
sHKtnwnkNgEMVCxtDIFOf68BkNASgWGs7fKpRpwfGvR4sCUEa56iBYCxriWURFLZy3T/uiJrRowk
MLpKLOSdL4ZJpHZsSaogPrFNVD9IfltpyKWPnaAFaGW98DxGmM5QAAGryF3rVTm2GcWYhEds6qcS
As/Ju67IWoiCyV7gbGhs9pN/xFEgNtKxgyLqjBbjQK2Ckahuj778ThFRl6xsDnIlrGtKQTULefvz
ozHKelOMGERHcsgdq/du+jbUQZaLrHpVpRMx3BUxUtoCXAyx0LxxHgEpo3r1g7UvvkV3qTd8VrGb
p64KMmzJbwWu9TIjhmvQBhk8WnPwtgck3rmGupYPUZ5DQ+XReNRv9EAKsg/9/sO4Rf4RMH87u3IJ
WGVdL91p3rzNwOspcEArJnP2CdwRyw0nVe2ZLXL1ZtrHTESYtHY7ngngdjGT09FIHQgwfmqpO0Ru
6o6u7qcqiEMD8mGKkqxrgdLpmnLbmaRFMmYJLDTZkWONsTmAPy8bnbjLTeUq99JmfgFFlfesPQ2C
EG01wj0VzbzASbAhSYVW6CpU7V4BUrtLbX980d22dhVmSN7wkId/7yDPFpcdoROJCTpCxyJlfmWq
XFkK4umvi/6ciXIuBTyA5lAynSo135ljtq0bgQ7rx/zPIWAbeqJDC+KZdpmhQ1vFoaMBTm96MTEB
qYTXXdeqHADgs4k+xmzFGaIxIoEO2BFMuCn3i4ESvP1j0G6dLBG4yBVfD9KAP3I4AzRBrgkOErwU
Y+luHo89fZGIyNKYY+BisjMZnKXlZqT2qEMBaSR+yCJU4cqgQvEpptthOardfVrtZOfH/C+uyzOx
nLkhfe5Iqc2che4RjH2QVgYV0V4TbZVoCXmjS2oMcBOoF9mPRvOtQ9eslvvXzUEkgzO7uV6iUh0g
o4sfFntbA8RTF85Nr3pXDHMC8AFP94skJMEcZ6yj29drAVlNDN8B0hcg6IvKs+TvoI/T0+eueOwB
XR4pYGEtniRR5LH61MLUAPqFAD8B/G7O7Ou+LfuxhtmTNtRAHl6GlQIs4hZQaw5AiKgrT4dCSCe1
trooFKP7HieBPR/OD/VgJGY3s7Rh509+tGs+FozEt66DSeb4m+E1R/kBfMQiKqO1CJXVp/8Ry21q
JmkZVgG4eebGwrtyCmPX7faTR17bx3YvesaueZRTadzDzzLzZe4UCxnKctvoR8yk2j36/oPrhsq+
mT/rJ1J4ULrOKW3AhUOK0b1Wja8vRxtcIUB77qcwKl+vC1sNSU6lcSGJIrXT0qqQBkz3zeTH2LLs
m3WLEChzyw3eP+prjHxR8vCo3YA3M/NBbzeK+BTWcr+n+/g1Hn5yJ9QTaYYIlMHe8u09dfPjsgWc
1aMT/FZ3fRhh0KZB5XC/F81Jrlst+qZMNE0DF5yz2qVR8tqWEQoWnd91HdLIniU9XF/h/8NG/wjh
bJQuaPruZug2hKNvbMktcoo/ygP1IyCt0y0RRXirERh80D9acWZKAPSh9goEqhulCKPN9BTf16/T
4immK7uiJObqGqJHX0HoDmAYPl2AcQLdaVm8l1YIng9DtqWiZ866iH+yvTz9fE27jKYTXJpeZi4a
tqc8dvtRcI2vuO6ztAcXGI95Lkt2irRHnU5uZd8qouh/xXsg/cqK7ypah0EFcO4iCwvcP9RGAqeH
E86lzwllt+SYiC6AlcU6E8PpMSTakHYOxGjxIc4OY7I1ovC6Sa8u1Ykm3BWzqJLdxnlZeqBq8Gkv
u038dF2CSAn2BSf+QOriDvkIKIG6C/rrPpNxcI3m/bqQtZNpMpxjMAICPeaisLOg0xkTR5CSxboL
4g03SgrgXLtVdYvUDORNhr/0QVN/n8j3SDShyY4h5+fPpHPBVS5pY4bhQsSnY7bpHetRHtFZBQrs
WDMDALP5GRqaKrvfXNea+bRrYjmflxZZjNc3lF60hz46FMZxUt607l1bBAfqcg+ROLAAPAYIadQw
+RbGEpizZi9bIGKvZVA0kfa2NCUAZyeCxOjlOqKPAz1hOgg7kDS4iPMH0g7VbGLGsMLcNjk2wIpr
gaym7eQBg7V3FRUUn9YUw8Q7GwrQcQr4Nr+pKU0MgFu5V6CdXfmeJw9S/3Z9kwQi+BY/g5iVE9UQ
0Rhk0+mvGjH9XjTCs/J+tU3g3wEKCgyV6HNgX3FyyiLFGfBEwkjSAjKXT7vxyk/HbfbgNBo613qX
juZj7tfb66pdOo9zoZzZz1JjUTpBaGthdhL45lTkyVdiGogARCVMAk1OSJef69UOQ5ykbQQRQfU0
hoVXhtmm2jmHYtejXdcDfmv1bG0a7566ziHbOAfR+Pqlrz//As4Jl7pkVnKKL7BGAFbvDDUYtRF3
1vP1tVwRA6QalmAEgQNzJueK4ngBnYCkUJB8N5y9NoWW/ERELXpfbWHnLgNQabAQB4S0mA/9it5O
7ETuVactixIRqVs+5M/K6MZBpnhI67jpTbqJ/MLVYi87jkEclo+OMDpcOQ1n8rmApi0WtQcTFKqX
N0uo+EWovym3c6i6xXf7+Mva/Ph1fVlXLoYzhfkSHxqnujKzITB6NxSXyl7+PO7BuBYYRzKFyifa
Pl2ByEu3jIKHg4YxtLSz3Cd3p2byLHUG2ofxgJIes7v2dnxEQ7t5MBukz5aN86546DSJPHACiwqa
a1ZkM4gHlPJZppdzA4Y0m0oOTjMMaUeFu7TRQyGTW7pI/U4Bab3g/K8peiqNfc2JMeWWkS2ShsHB
Km1zV29+TFXxpMZv9qJu5+Hz+rKuWA4YXTCLgQvCwEQkv6pZk0Rti410apDQyj+mmbhm83hdyIpH
s9kRVADACM4qPkc+KdNQWw5BXMq6oVwUB617hIC2wCrXxJgaohUgEqG//GKbUrvMLIniiY1EPwhh
GvvvQ3kbiQvAMAMcEaOKfJdA6qRSqeZodFmq3letZwwXu4lorG5tSwARii5UJgujYOf7r1tF2lAb
hTbJvh/7sCA+2vmub8hKRGDrgAAAqiumly4KtHPilEo7DmhLicJ8eU066maY+kGZVgkxO4biQik6
vl/sQJyPxI2DKgmGtaAVX9dLFql0khjzIRq60xdX1qPZKyM5ups0C3ZuJcikYTEb3bPskfgOTajb
KjZ6V5D6ArkGVl7qPZ1KyPinS093lEr6cxn1eI2k8thss0bLF3/UEFDJYHlPNoQWwDoeEVwd+o6S
A8qN3W2rzDHZN1aq35mLiZtnmZdQHeZkb6ql/K7ONUYhUrvfERzE1FMUTHC6+qIrLQZbcqlz29gx
P0u5nsJFt+ePVJqN+7qPysdE6vOXBoPkex3gh6EBGfeNHZv7pqrUxC8nZ7zRC9N8HdHnt1HzOWHz
FnSYfSWWqts6tUd/kQswRMydPP5A3I3OYzVWQKhjwt7cjgICilbdsOzRm0ajO0eStW/Z5ID/iDqa
M4DoJql3lpHMzw3pktBKRyd2a2XAEATNzU2SakuKYnXdALiXzGgQXcCb860Aethr3i7RfT30KfrG
LKMFTJGU+VYz0+5m1IEnhnR0Uu2rJq9vsI1aHGhOPv9WW7Uu3YXm5VNK1AbpM0OWw6rv089+aMEY
JFldhSSQZZEc6TaABak6Hd7qJR4Td0zs7EOJOy3AULkO5sCq0A560iOrPpiRaNyXJRF484NwBZlH
DOphgvT8VKWIVROprfHmLxdPB2OKKg2bJQNLzdB4mGL9nUmiPIO65pAwXINSHQJ8OAxO5li2bRIP
8HvSIxJU1eG1BsWEWx51gJ3ejnvQnTwat3nQ+uSu/EgCG2GYyhhBrx/21a/AEDrAaQF0jAHac82N
KLb0qsRh1/LQBGo1mYTxx8oFaQOJ5R8R3JWl0Wiq7QEinCg0iKseZ+8DeWTLVe+cytfu21166Fxn
J7qYRapx4V1TFVY9UMiNNTT/FJjlq3b/v8XjclPDrBCgjDBPifPVp7eTen9dwFoohZACcQUagL8a
08+3Z8D7o66GGbFjrUrv1mhZb1USI4nY2hWqPs7SF2EZOcBD0EtzXNwhiVLVR9t1+auLtQz2m/b7
JqWjaPJtbXFPr1MuNCjiaKKxjuuUku8SQlozERTn16zmVAD7gJNAx+6GvFZB5+a1VH3O1WrTOoBz
n5ubSv0Xkk6vVO614ZQVPEqGNsx+es8N089I43cVRROLCKpQdHlziybXpG6ohMu7n7dKd9PjqS1C
vl+JDzEwoSMexdiEcTF2n46zOsKbIRrNq7A06rDcmI9AFw/0SNlcN06RKG7dplou81lC7jtq0i0g
/asCbYmDP8jH5K/njnSEVidacQs3KVY85hEKFRgR9AcThHu6X9TPutz6lWR61/VauwxAuAeiaNCy
mmBRPbe8Nq5H0jtYQtp4aZ+6TeJp+tbpNNeYdjQTGcWaoZ+K4wy9V3J9rkCF7c0lqv2jP8uf0eiO
xfN1rVaKBIxuAoUt0APopsGPLYBVpktoM+IZGJDA2jqPv1FD/okrp0OtKXW1jbyle2fbvFLHF/WW
rhk+gnykbRkz70VDj0kmYhQGZCfS4KK320afiLLUwXUVBVL4d+cMCB0znXGjZknl2glGVB9MEl6X
sbZbJ5rwyZFywQRSPkMTozHMDQV+GwqEyhG4qgrKylH2+P8Tx52xdNbboi8gTtN+FtZPcCxi+Gxy
k+zluhxFtHac0WdtaSsSe4WlP5wnGblGdzkgaYbL82AFKGgBd+XWDtMPgVjWac4HXsD0QRsIfhrA
VT0/ax1cSBcRzNKMuEFLA3PvD0R9VGakcVM/qcNhFnc2rJ1v1iBpsEwBJqk5VZ1ESWjMJmu0umq8
ZtH2NSGPhDYlSM9vRxSZJUfQNbXmKsG9YEJF2bHQonWuJiJhqllsLlSiOgEw5p2RE2C3ppW8a+z2
FQwIolr6qkTW249SOojfeKInkwx63+a4auq5sNAPoKTLNqep8q7mkZR4rd5GxabESIqgKrASF2D+
BBOSQP/Fs4Lv7sUWV7kJ0ASvSoxdTY5W1G6u28yKpYK5F83DoDlAnY4fnZPQcG3rBP3Dcp6XgbHI
iW92/YROROv3dUkXawj0JHTQIv/BoATw63zXMCA3K9QhlacPg6uC5ZT86vR7I/1pisBtL7wKk8QY
u/H+xfQQv1skI4Ol1GPljYBQzeTB19KtiYxZJLgELkyfk8NplPUOQUYUGmkWyFpJ/tPGZC2A0MK8
cN6MSL9pclHDoEgk286TOM6qKDJWC0TikQFAND9JHvoZDMQ1MBN+JuC0vb5n6yuJPkEAAamXYB4z
JjcL1aIVilKoloy3Dc3cMb038r8OtNhSGrAMlupByYdLxCwgw1LlEoL64sUoj1IRdsgtVE7Q0lSg
0+oSnojiLoGqmRxr0iBqlgDUpLpqSYKiuImBOZTnB+Ove9g4zTj/qKVaIjsdW0LA1uVJtI8p3V7f
pctghJPBGWIJbrdUJ2z15vfKfJgVgK9Mrj3fDNlNt4Q5BYyTWzRb1MMlY/bM9Dt1HszhDoUqdM8/
Cb6GLeDZLcR9DWejmUrqWtbxNd0IiMY9yOtcZCTdEX3ijbl3os5V5RBjkUkVCMl6L/sNmHDkJDH7
iCl3FFPPD4hktnls93OF7i31LUcYAfjBWwlAELaSb2YHpM8VuoK698opEItGpWgr2L9/oTwAHZHf
VcFyxF+HeC3MNJUYOKViYuwMrcmAW6zId9lEhaLUthL6vMYy+qGb3asuCy7GyyIatAerPDIvuKpU
jLqea19rZDQLG9qP9IVWph+pgMi0S8+I2+fIUXdWbQXNBFLheQpiI3+ltAoiczh0JXjurpvBmus4
/RTumBmRoYE9HAsBvNomTgLZ+a0lR7mN/82KnwriDhgYQWU8ySGotRqvyJ81e6PKDdiznkzkNiU8
dcfezZo7LRHyUl/EW1/Lza5O4HXLSCmcL7cDqNqxdbDcLCeiNYFh/tLke2DFZ5MR5Nm3ZL4t1eDf
rOsfmcy9ndwAi46TRVrIBFTF0gYqQE8K38xKuumKdHobnYY+XJe4dnFD0f/V8gLyblw6UugIIgF3
Dk70qMXNbR2r9LF0Kg8pXf+6tEvw869FxQAiCCgQ9fAcUgUAV2oiy/i3E9tNFk+W7w29cBvryTY/
MkbHBvZ2/bWOvpG/Bjo6F81P/faTZOT2DNFDO4WAGykJ8UsNOfBc5CNXLYfRy5ngu0eQwFmO1U3S
0qmQVNbPSRR2s6fGR2SagUV8g742a/EWEcDeqmtEAeofmZzlWMtSVEoNmSaYdnMrLGTdk6KDnYWS
sTfbzRIFpuSnyg/BhrIDyLvEU7lcxTQdbYkUCuRiRMTrnF033BomHKE30ENJ0Dk++FER4nmCYY7I
FM0ArPohvDFRowJwKwBQzs+L0mdz7pR69T+kfdly4ziw7Bcxggu4vYKkKMmyvLttvzC63W2C+75+
/Uk67j0tQQwhes7EzDy6BLBQKFRlZS4yfi/dEIPEGsI37DWVRELxy1+6WOeJpeWXnJzMduxTeRxg
qQDLWcmYq/XRppT+mcYaTrqk7CAMXkRBLgBoSj+Cx0XBgiSU2M04DqkVIubkhHwkSicYaVjbPtQ4
NChD4z/CO6pV1ZkiyVLuSGrugAuI2i0D+371EBCRdN/a/p2a4vxTQxcm1NCeQVkjq91EA9UqJC4N
tzREJJ6X7/NlD09WxbmkCWKBvs9gqshvGvVDte8N0CVWB1Z+oq+lQdRbeVWCrdr/KJJHZQRQ379+
KNZi6skP4Isr+Qg4Eqa/kCYUv7NsL1sHhcSOpd5nkaibv2wb75anpricoK8C0thhWDjNbH4l7DXJ
Mdxv9G6JJoxVsk1PUsHi1ixig//3WuR2l81RmfXLhaGT37F0k5RUCgrKRkeTb+NUdMDX3OavNcTT
82MXKNUUqyXufzMv9lHRbMsmQML55/oHW7MCXVucOAyj6sCdnFuRYkNKmj6Ac+b6zm66l65kbtUH
3nUzq8ftxAyXNWkWSyOFwAyyyJu2IJsZJqJR39aZKoCqrXwljN9jqhLgRcPAWAq3oij9fy5o2kPj
pQGx3UHOaowkmPdxK8muXo+MAihaC/KJ5TXCOaQOESVwXKuwb/CkMnnZGSzLWIEuTCQ9al1mghjV
6gVOuDgZbwUqznhPIuxbGBc8X95caUGRaXgYZ9UrNJPk6DDNtAk+LHuimFymiggYfNmCBMs66tyA
+IM3dyHZOrdYFT1I/iq5cCKrpBqG6NKup91sOlOHUtygb2119iKV0ESXdlqnUNMMPb2N/HYGuXk4
HKMcOGxj8GbDfJYLhVpW6qd2sontxC1z20lApH3d3VZ8wMA30ODVSEKQG5z/5DlBPSGVFOjymEiT
U1pZnhF4VfceahX0BATWLsdBFlgKoK3oBaBwDR6/c3O1hYKCupgzM8zV/Bowz412lKE/mPNWGbyh
8yXdub7ClUCLOGSCBBTNPcw5cq8DvbAsks6kcMDI4EYhmnymV4TH2jpUJBKsb+XwwgFsXJNgM1rQ
N+fLm8YhrcYSy0NX3i0D5KsxTePfWftwfU0rX03HMDy6DhjbxszzsuaTRMPscylKeqxpbH1dRa2O
7cLhWU3wwmy3JiL9/83c8nNOzBVKPcvmsoVj+FLYjCr2Me7vWPCSDz3N/sujCqvDUPrS2oBaIreL
WVlFYyMbhQPSmdSCiHZL40RxG/U1smij7+bitgjo9SWufTkTnw1nAEcBtLXnSwzVTh9ZOhROX7st
yA7z9E8+PQ9yLdjKFW8EmcFfO1x4DzMbCiQKgpJubXswtRpUlwh6N05aClFAi2fzARD3FHi1VICA
0Hk7X9MUjnVNItgylfuR3Eujo6IcAW2/ru2pbm9MxS3KTQ3gVqz5Vv/n+o6unXU4J0yDDRj/8oJ5
mWHGRjaN307ayp9J9WHqG7XflrYj6wCydH46Cs7FEq0uVnxiknNU1gZj3hj4igYEJebZfso00QDN
6gc8McFFMGZo06D3MCFV7FDp9UYKq01fR7d6kv7o2SRAd6+92U53kcdeq0balFaLXTSr4XfN7sxU
hk5beIeK4h5C109SaG1slH1b8tZYosxq7Sl+Zp07FnZht1NpY7Ws2SWVV8VgfCofpe53EL5a7FCU
T9AFrLXnkgheHZdIDdylJ95jcwclklQ1nyxYrqvYlWr0z1p20I34rjaKl6ZMN9PwOGnMl8IeTPhP
kwYgcCoI58LN5+6ORDOmYiix+Un1Ow0eumpwW9vJ4ru+ctJ+l894rf9oRMDH1Vi0dJURigCi4hOX
aQrlMSewyhQ3b5/M5j4YNnEuSMLW7hAwMP1/K4TLmpM46ApJhxWdIEPqkKtsZmWr6h/qgn57vh4M
VnIxlI2gnLKQuGD8gjs1kTnlRAHjl2NbL1Ke+Eb5OtnSUy2Dh7MwDrEO9LQuEiARGOWLOWCwUaSh
hdG+ACXOC8TqYpQcGPQ75IMZRtQQ6Y8tAZULPxhxRSMUbHngIeOfCBiyskO1Rv6HGe+yVala7yZg
765v5Yp3nBnhDoaeGVnQgtfdmcf7FnUcMF1C+gTbJ7ipRIvhfD+SLKUwy8WO9QuYVXQW0GEV8Xau
RFOkn5hcQRUDA8q8q+cVJhETtOocdFZJ+moXnjV7EDZFuVb0cVb37STT5dZjqxiAKGSYKoO7uf9T
DU9m+KS3gjfVms+BSAcfHxCbBcF+fudaDSvUwEKqVGSMFsnOVl5Y8WaNI9XbzxnoS8SMf/cHpO4A
9OCKB+SQO1pTZaRQboFFIG6p1AbQEggPCtim1PSfoTXI3k9M8TUL9BwSvUoWUyC0BwPQVlJ/gCOR
zoV1f31Rl+Kw36bwhFoE59AT5DLcBlRg5RjqhTO1dfo7D8Lil1Uq0tugNuVTY6qB7k1FGoJ2kqWH
dJ7NgzGBkttXFJvtks4sCmqNEWnvga5WOi+aWdW7spb1goxjJYqika1CrB74brSbuN0v9XFsusks
kFNBVEvdGM29DjKiFDOhWsHoUL9f35i1AwPUA6AAKrJUNOzP/Ss0urIvG9hjbUWTAsjg9xEJpCHf
WxETXH+ra0PbF017VOIvmhsSqYtOW9Y2V7UCglk2eapZ3tZhiTnLuTwmaRFtsXgB5GHtGQ1NSrTw
FqnPyxcbS7UqQlGzxMi5EbxakI14NEOiPM3RqCqO1qft+2BoyVYlmf5V6Z390x5Z7zU9iAXpiJ7P
DiBq/Q0PlnCi4A+xHq040RNfKsgwuEbVM+bVvZH80Bnk1jJDa9xYqpWvcNZQ71CUUBGm4ivVfjA8
Y6YNeltQj+IB0UEJHpUhAfi5LN5VcqvaUMEwHkr1QVVHl437hnhoSV53lZXPd2ZzCYgnrzZiznVP
rKZ0pBRNz3R2s+nnUlfV05S2gO+2aOdft7jWfTwzyZ3acRrC0SSLydqTwcpFfPB4Lz1YxdyWCkji
yp0d3qLO1FabvHwo7dfrP2B9ySAzg0oSYgafZuCyBWdT2oFlUb4tC7dpH60WfTlwJKP3AGe4bm0t
R8Vy/9ccn2AkGBkqAwVfNZaBaVS3hX2c+l1XORKm0xYBgMB4LcH8hyaP8XusRRpuay+sM/vcZQNN
VbAzhFhuOO9iyEdHP8BJHcrOFL0wbTvqb2UYC9a8khWcmeTiDzS70ZRYdlhVH1j/R4ZuYfd1fVtX
rtAzE9xFXfZ9Oo8ydpVBZLgAPkNWNjraq3a2zWa3Xr6sd93iSlAF+xWoQjQwpIEOj9tHaVDsYdZm
kBnb+8mCJKhF7fpXFPim8JutmcL7HwInBFSr6EGcH0q7zjCKEwIJO0ofRe7qEOOxEjDZZXScRZCa
lYwHkz+YbUJepdgXNQ3Sgk0HRD3Qwc3QxcwPyE29OP7sq+317VvzQ0yV4C2B2LYgi7ljr/SyEfSp
Ujqk04Ffzk3SpZSkhLlD0xYznRpZZRQy6/nBkKx2cLMY40JuFY6ZAHu+5p4KyGshUACpy4sR1D5k
gZVPMXynwpBPCH5XDNAHlinIjVe+IjQxFOg2YNxVgcuff0WZyFarzEmJRipNwagsq09onNrJL03E
ILp2GECQocmYHEOJnufP6XNMGRFQHzoWmC/z13KKqdzsQayXSaOfFWyHi0/wNRdv514xC+UdWD1t
CDeidHO+OEuq67JSCly/8pec+EhpqdJFFDP6/ZhsEvu9KF5D7TXORbSsq7v617DJvUjHskvkVoNh
IvVO1YHsQHJj+14PfqppT6thEwV7u/L1eRvZTkPua/MtCt/n4tgImXxWCkmne8BHhLGdsr4z8FMk
qXZ0OO+gAEgEFVr5Z2w2jlZv1ewQzm4+0VACdtkJ8vE/RFq8lAnGVXCZXUwemFqghUSr8Kct24v1
O8bAl1K8Cz72WmICXN9C42oiB+HZA1SzVbPAgJUe3Yhhk6o/g8y3FkeuN/G0r+PeMcxOsLTLusoi
eKH8lWtYjvFJalJAOllKM7C0hFK2Iblvzu9hcCST3zah19UPqvxsaV/QCL++2ouvypldAuaJ2aZu
NSvTAKbV42IjoeZpjP+aMi8WgLuCVAJYVQGGPrdQh0qoNQ3mixZ4oaZ4Sv8SSz6Rtl0SO2kkmja7
iPAwh1YDpndxWIE/4i4ufQbtvMUA91aUA+4wJ26J08QfhRQJgsLazp0a4q79ptTzsDExi0vK/Kmb
82dN+I69CN3LWkBqb6IXCSa375HWk48TkSDVrB6Ybta+WRBYrUCVIQjbF+khZ2JZ5YkJXW7TKvuW
ExpeoJphRqBkJLrThYD73Fci2MvqxzlZEOfkdmLLVRTg40zJXgESUjJLOlh4oYigBCJDnFuPEgCX
fYKdi4O9Yr306W3dPJpsd/3wrH0f6KZidm6JFITH3I/xbM3GMjMUphYYUaX3sqwwppQ/XDez5mkL
1AQcsir+42toAZP1mZgIDVYSkxs5UDoatkr8ct3K5UsFrgAguo3WNwHhPQ8KktvYzIGXxXxGJ310
learkkYlkO9OekKHkR2GBjHQcqup3thd6IU4UlYZOmln/ZdgiAFxDS0SJC0XFHlaaQyYMsKLoZ5b
QvOoH2mCqdGaFJBgKJxBskECBfK6MqJNPDvFbAh+wRKUzi787734+wO4Y2HYVZqZyyiMAfmQvNsk
5k0OnhLIr4eZ7AHLCzEqwUlcc9nTNXNnQw8GvO9DoJfsetxE7a8m8otBc+f2l+A7L4Hp2tq4s6Hn
9hSZCtY26ZC0yMFTWg4gsjDrfQgOeIonpGu2v7Q58RckbKwiz9FEQNjV6+50tVx+TJJetYZlgxuM
pKWqT4aMEuvPrH9Wxq+J3baAVSbEbzpB82gt3qFGhMIUWH6BguB22dImlkAJHSFVibehaVO7AHN/
/NRabgwkZe9e3+yL/O3bj/6a4/a6KqDOIkH92AnZ/COfKq8nxr7s0E5YRA4V++u6uVUf0pG3LHTT
mOflknCM4sY2yhsQi+wsd6rQyzzOsh9PomRwdVkYlwQhyYLq5pN9Fs1FRyLYqbKn5VD0lT8qoWtV
t5ZIo23VlA0qJ6ByZMAHuPu8rDNm1HGFUCArjhxuNcnNis0U/Iw0QYF1zTWW8XRdV9FpR85yfhVG
kzW2HSS5HaX1Wt01lIc+uZONAb3iQ9MKTvva1XFqbPkxJ/euEiXAf5swlvdN7vexIlPMHLU7tdNa
gQ+KTHEJWJLMFckUmNKGozl9ptI9ZMcENtYcDwQuyPCAl8FkMPeVlAaA8yKGQ5QdarAdus1g8ShV
CchIgaXV1ZxYWqLbycbF0B6a7QKWQkxMSRowS8Gx79+vn6O18H+6HO4cxVVPZEzuISsmEa1Aw1ZF
VNFRSX/Opoo2411Vedctrm6gTQAQBAUNHuuc8+GyCbt8wpz/yI6k2JTyLgLpTizwOpEVzuvwgrO7
sYIVUILYFLQfHyiC7iNFvUuZCD5y2SiHEihOLB5rWA8C0vIlT74UA25QiS3M72dIFuoclEx2SY0q
pR35MlNpB7J1FdePvg+7HiIgCvAfteAaXznSy9iJvMBL0Gzlj/RYog1YLj/BJF+q6QHIUuq7vqip
bH6CyF7gmiuhahkHA7gOqoVo0XAHDXWlAnBSGQvWexQcpQ0KUM/EGLe2VNxkIabtrvsMwQZyF/my
sQT3GeSsL8YUZ6UeO03D15xlwxsMy4Ms53ULK4fNUlUCTZOlDgjy0PNPCMhWOtXoLgB9/FGGR0BX
aJwKOPdFNjifJGkkmxlwdlCKrcGm+JGY0kGxxs31lax4/tlKuG8zRImuhSU8oY5R/W6cFJQg2pPS
moIdu24H4xrnOwZiGdTHQAHvyKSnhXzHIkgnoxotonz75m7hPz5qAoAN4n+2yZMqqpBwrrQaz+q5
Bu0r7eqpTCgjiu0Gyoi+l20VrPCyrrK9AFRPOzaMw25swAkRRlq+JVEH7ORkoDaZDixxZ6sa/Jmx
eANr3Z9cTuSI1igZ3lutHWReUscQIozGOTRpNiXB4LU4dea2gwyuDN21RvOStFQB3ZrHH8Ewy+9x
2IQHOyqnjzFMzeAh6VTtnaA35hZMgtjmIJuhb6WK8TuIkvneTNVMdSWrz/2yLPOBGmM4xOjo113g
10Fr9ge7TiRQZjeJwnwlDNmPGqijH1JdaZqTFwV7LydLiagUBlnuWC1wVVBdzjdDXMe24KivBRag
aBcKB0AYMHrAfeYS12CmYMA7yEFHofs10teSbMfqUBIP3bXrzrt2RE6tqefWwriLAOeGNQCeKDDW
6Gljdg/Fjetm1nz31Ax36zUJWKbsCWYU7beSPSTBY999VkL15GVveM9FJwqMb8hRbeRb56upA53Z
GjOQ+lefpeaqma+Ru4TFIOa6kWLfLO7s6t4wHq4vbu3FAQrZv2aX1Z9cR0PLwhTvAfAAaL/7XqdF
9pg2CTV6T8cwpkzuGslrI0fqdgLDK1/PXuriCJ+gFgYQ+tywVc2tZJMWfO9m9EmKj7kHOZf+EPYv
HQSDjHDyLDwIwkTfje1xTgD8NQDoZMV+0kz/+m9ZuaHOfgq3B21tpRC9xU8hg2KgG6+7kg4Cc60F
Fz6QGSDTEpyTlUQKC8cNpQABLmPU6HztgRHkEcmGDINGxlORAstilYmjZ8Gxk4ov6Ixum6l5KomI
iu+bGZVzslPDvP6gninJANIgFOiLeRfIKZIdC5j6ViLtLcZOxwEpUBLfxDOAA/uEScGNDN67yAGS
gH0FkyZLTpsYCkQ2s/5eVqd4G4O+oqBESlKVTl3QvrNEH1/7EGLcNCas2rOh1/eTLKf3cowLOQ9F
Yo5rLoysFF0WUIqCxZBHr8bh3LSsH6FrJvU9iuDdrWw1OqICeQfWP/HqOnlGReZeT31QiGgUip1f
1x3ocqoaE1Z4NoO1RsbnBA3D+Qc1Q91sRrvLHGN60Ut5w5Ts1R5y2sfpk422SGjJmMHqHaWpqcLG
+wiQ/1aPnlr1iXTxbaA8j5hIlTQRn+vK3kCvC6yLJs4ZWAv5vYGyskZquYLIRw7SuUprVScy5zvU
lmhQMK+cZRpPv0aoLaTNZ1DpT9c3Zu2Qg/kGSpugB5Xx4D/fF8JMcGZGMkRupOyHBhCm3ZivhpL+
e3oBko+lKoYyDN4K/L0zxKOhV3DraZipAdHXRfOD+Rlmua+vZ+VDLxVHEE2ClQJDAny7p1HQAVas
CQQ+6vuIlzd5A2SwVtxs3vfyC+k2QUdBwqRVI02hBgImwDTasXAraw44tQS/5nJ3l0o+yhoQd8Wl
a3A5opyCkRQHC+U4HfTvDAgbTPqJlLRWYga+HIIr2lwWSrrGkm+f3BBSaiPBZdC3dTe3d8/LP48+
pc7eeZroltHtVpD5Xt630FLTMYMBVkCca57duWO9qY0VbqQQArkQAR8BNFVfx1YAerl8Jpyb4YI+
0ketaha9PnCx0IEcJ1vEvXR5rSwW8O5ZqKxkdLvPN05Pp0jJdFjArL03yS/57CY5xnRmL/hnPrzv
+INnJTqAQGDx3STDmAO4AuJPYsftfZtHkN9us38HJ8HMaTTh9gzMHnpvtDWEXyt701dotU7SBIob
dpyDr7qJNhMghXTGe2IU1fDWNhP9K1yXuDQR5LkrsygCRQPdJiIsnsxRf4sW65IcBePNnPwzUHJZ
5l9bPHoxGoA2Y9AfdrS5BTmDBfKzGy26sUSvldU16Roqa8DMEZWvSybMQG0bsDMwtLRUkQsKbphu
OqbtRy75gsB1mV5iTSe2uFM89qQBdSps4fGKnPyPrCAn3xpB4RDz14wCd0Q2hbbpx+frhlfWiKeY
DY4N6EdgiVyap9pW1JikyJ0h+wrBGqvmuJkJleO9acfef7CFMsNCMAX43PdleBqphjrLwSGYOzaQ
6QrxVdWXSx0TCR1t/72hqmC2A71p5ByAxvPpa9lOlRpOFWw1vgEassRGAUzBrIpg/1b6T+eGuDNX
alNtpCMMddlNwm7n0h+136rlgaAxR7+9z2/Qc5HV16LYWY3XJYIHwmWqCvMEvTzcehhU42tFuW6n
IZJRkKTogytljdNGhjMs/VDzKQd+T9V+J6KZ65Ub4Mwmd69piGZqRmBzJunGjjdKFmxNba+3oo6a
aHFcUCmrVo/LsUYDHnhQMONjURMFOZOig+yQ9E4kbyLr/bqTXr6RzzaUn6bAXQ5xcRWLy03U3PZt
487kY24IHvnOGNe7f7eGtFQGIRieWGC4Or+DplHua5TR8fAvIk+bKiepDxIqfQlYK6puoIDSCJKS
tQN/apH7eLreYTbVBIWDpJR+MwJImjiDZWwiloELVpSdrFpT8YJFu0UBsQqX+QGoErOkxvow+ORO
uUl1aHVEU+Gq4WsuiR7pF98O8DjoX2JQbUkykXSd72YwqEPfdYqEdqsD1msFbIfMUAHqvLXiB7zY
rn+7iwxlsQZ5F0hCIL27uB5YpOdNGsCaZP9sstAZiCAF+r7Izp6DnAXuUggYaasiRj/C8OfPaJvu
NvP2j+ZL+/I1cn71NHGAJHKxuZt/Fj+BZcNESAHmEMnRtxTGSajui8aMqtSUaC7jJYTqQ3tsitcY
oLUEExAZJvOHf9at4UxyHy/NQF3eq3CPcPpI0eXERFER0zzdlMrP3sLYdSA4exfpOWeQ2121m9s+
R92WjuPRUjcalNCVyL/uIxehkrPBXa/BHM6ZyWCDISQH0KUcOgqoekUEa1nzRTyuUKlBoRPeyMUR
wP4bpkawU5fPqQYSaZGo0fpm/TXAhQ0jaac5KxYD4xMqEorywEZBeiBag31+elt90uKkhQmLgS8X
NJAzEfmYwAQ/g1koIFfKlm1qgMEj4atsC77D+jaBMQB8CBB+I1w2EIyq0WOIFmuImwWGV9ePqvF4
3ae+wxgfFgwMN6M6YoHEks9tBoMZktFjFcaL6r9havI1Ba2/r/jJLvebrRAVvOrEJ/a4RVW53slq
CXv9RnlS3vo31XlMnABaDveH4aAeTFf2TVewSBVf+9oiOY8m7ZwwAMywk2HihpXu1LU72zd9B1Vt
kxrmHVtUBQBnTRpXFlFprvoJcNYA4+moA/KUwEqYGIlZY8VmcFtld1bzr2/oJSyc/H3uNIV938cg
y8DVMRkO0Xpvsqg836YiUQzROrgjVRlaqE9LiCvqlGbKNpBFiIDL+a7zpfBY35p0UjyEMIE6hxm6
H9HDfOi3nyDIZV/5TUqNTbYpX0Sid0KzXGIRBXY0jwPM2qozPT5kX7IT0QwZ4c3w/mNys92L7Wa6
IHf6fsVeOCU+nQJVSaQZ/AumkztJRi9JorNNq73+qfqTb91WX637fB+ndLpjOAuhW9P4Rb4RqeZe
ovOXrT6xvhyZk0sZPO/ARAQ4EpNOZ+YVr1A3rukYeJKv/mCCm+ubDupyraB3QakHCBYec1RkkVLM
SwoQH6qv6lV1UA6/MXaKPz5C9XFfU+BobhKZinx2dZkLohha6vgHEsjny7TieZyHEcsck4Iaului
zRAfa83Rpl2pu3FwrET9z9XFgmcWQQ4UI6jHcjabJOi7UsJiswwk4LKXd7Ty8xv9EbOAh2mDyfyH
YTv6sffP2AZ801PDXGw1mqqtehmGE/vYynRSnglwi5W+vR5O1wLBqRkumuJbok+gwoysvmN+Df2j
P9cNrOaqpxa4kCaZQaAGwHtiQM2pqLovN+S+pTQ8NKFrUIu+NNvcf9B2+r3oXKxcTxramTIBNwwK
GfzQijqWTJ/rSaJV86KgV1OBBH83iibSVm52WMFlsEAlMJPGBRwtzmw9rWfEOeLlaJ6wOkH7WiT6
vfKdULTAWLiMqiRQKFzAloPa1Locksax/WKbDzITDPZ9jy2fnWpUIMEBjNl9aCUtykLnh6tXKh2T
zRlzbkbXcsKtfadRy4/dYFPRdhPdJF57kz0QJ/RGp3Xm1/vB148GXho5ze6bO8Sam8Ajx+Psg3Ft
p9LQfUmd6650sdPcT1z26CTMMStqJQB6GaZHjslwkxieFvzrcYAJfEM8uEElhKF1bpv7ENPFIPJl
Thkf5PSRaIK/vxwnfpcN9HQMAPMMEzCU8yVIvRxG2VAwp9W+lPppaPcD24ASikUCQxe+vyzkxBC3
V6Ed4FyEEGJQMZ01BPvI/CCpJyS7UZfTyy/oOxfSNGS1F2csnVGW1IoOC3KN15GCevaAYbfjR+kC
WOGEfnuI9r2T7RiNj/pD+mjvMhcZgC89F56oaXZxRgBZl9EBQ9Ue0/noQpxvrpbl4DbLB+Yo6lcb
uR0GXq474MqmnhlYNuPEAbM2VowpggHdvJuDDct2JRCpItzCio+g6wbf09EWgKQ754NJkCmB3i5W
qts0aGiubheKCytFR8W9vqCVE3Vqipf+Vka70JQRpsb5nhR+1+x7S5DRrq0G1ZBvxUiMevOXdlow
MnStho9CPkkJHYuboIH6GFqqicDl1z7/qSXuxsxVYwa+CJYKaOLFObrYwnHci7cHPOzUBOdhdm7J
clES7NfGVGnUUNUL3NJrQn8CMwPi5vz7+ge6fNJxFjmXC21gnNIRFmtps8gsUOJUTn4THiqkWuRT
txwRGPqycM2Z5PyvlWZcEQQmu30u3ZZomTp/bGd05DdICOgTVTJXcif/+kJXPBGVavg7UI0Al/DN
w3YY+oQ0OnhHUaFLXojhxbUAEP3dTONiFWxg8gi8A0RH1Do/vppkzH0+Gszp3eoYUpNae/Mue4Te
nQP2nS/Dhbqb09LkkB+/NG+gR8DeIOKR0Z8DDX9dX+/liwETpKc/hvNWq84aHTKOzJmcGDqnNnMJ
Bvbd+UAc9qv1gk1Ox8op3MBRqVHQQHDfr4SyM/OcJ2M+K7DaAHuRan8sQsNSp1X8WIC//fo6L7vQ
3Do5B44XTapmhqHJ02hGm2O9Ub30GQw6j+1W2c7+S++QDQRdPeK2R9u3990WzRnB5OnqcjXwMuCV
hEze5O5dyxpsUN3YDNOebqxB6sA1rLtZxHWzEoHQLQbeGcRAYEXjR3m7SFMjY+4iR2+BaXmOspfr
m3n5GsFmnhpYfsDJBVSHqOdFLQy0nw2CnE3TXXQTetaO/ZqP8p3uh07GPM/eKTuB5bXzeWr54uxE
lVr1sNx4RUr7N/LV+fMd5DqBc76VPqpDE+FeF2Xwog3lDkmvdjkDuUvklMmmye7b8uv6si7dYhnu
Rmv6u5h9ke5FDEKPTR0CdRqr7dYO2qNF5mbXFgDSViMTwccu30JoCCw9AfSMEYGANzr/fmk6l0nX
oyDCNGfwgPbHFFzrDj9narlt5tV02sT0NXlGySB0fsvo8giO4xK7z0MgfgCGeBC/McNKCPcZiTVK
0OHED+gjBJsl2pG78H6gwiLB5Zc7N8SttCJxmqoRDOlP6QGo3JkCKV/eRLvM+aF+qhvLpiJStW9M
1LXFcTEtyfJZbwzYBHj1Wd7LDnnvsJ9/rLvIAUCXZr9Ewh9r2/ktLQsxJhw9nvSlN1VI5C6zZ3ql
UxJ7OXNH+x4QSDl2oaRIAxFQd9WDcE3aICADYu2CWFeeeiOWZoZJ0IPmxrvMGzzbw82B7ggEyeKv
8Nm87S1noqY7fnbgLBI40MolusD1/v4A7sNGtoH5ahM/IKPaRtpCAVU5WF/t4e23tZn2oxvejDeY
TvCA4S5ofpM8E+AJHXl/bGenCihwGYJftHqGT34Q99XxBhpnO45QXJg8owGLYr2JkCpjaP96rFj+
Du9dgOOhV2khi1X5TkqTzl3QdRDMjsY7hTWA+26G8r5Tm005/Lxuas2twDELYiY8RcHczN1WSaUD
gUlgyio6+yHJ5fFhSJubeUrqbdE3kaNOwy+tmcabJBo/r9tePbiyYZtgwIa2CT/mMoTaKNUWtlNH
bArM3GtEU9PLjc9vJKgAl8c8RlkAvzwPgmEMPrPciAGv0iGrJyH3MVsQiEc/WnNyeiB3TLCX/4dF
ncRdLuzFWhexskVkiKr7GMzN7T8jkYGwO+VH4bKcJm2J3Gsy5A/Z+NDMn0X01kLdYUrAbz+LMvQL
j1+M2RpG6TEWKWNE7XwD0ZcN67gDGQte38gMTYlgui9/K2zzTUoBR72+dyvWFrVdsOYs+RPwJOfW
5MgET1kRV85oZT+ssu23amTVHsNV9tAHkwj4cJFogEIRfGRLoQsgyYtjxsI+sio7qRwZ4+i0qxKo
1yhqQscWL5J/XxnIyZfZ8AV4xDPQRWnY20yuKwwIlD6rcy/v+90Ymdu2awT558WpwqqWsSNcvPB4
eP75JnbDAJL1BqasuN1m5ugzs3Gvr2Zt4zDThHCB1vzSoz83ETBJRlsnr0ARAVrAPmx+m0zqXHU2
/1w3dFmHx2KQRWPPcIhxES3h6yQLrZD9lmU9VNAvgdKb3N1AFMOz+2BXyqYvt/UxUau9kpQbJRAB
4S8iIybEMGOB64eAoQBvOM60rU3hXIDwSO60o5RanlK82+Ojqb6qc5dRvQOnU/Xv091YMKZ/CNJE
Gf7CX/Mgc+5iIKIrRw0mrw1mr2jTnZL1G6Oqb9F1BeVZQzNJc7NM9/OJxYJPe3H1LPbRfgBkGJBD
ja9K1l3eapUmV045GMAnj5OJ4df+CPZn5pFYyjD/1yne9a+85k4nNnnms07qcRJQFQZHlwsNvA8Z
REh5Cj3t62bWoouJFS11LoAMCRc4M7NP0SFQKyeKbF8exs9K0beo2m9RUdpcN3WJqcc2AlGFxjiC
Jl6CXKYQ1XZKZqCHnQIiwsvEKOmJG0JCS4laN4EuvdVVbta/JiBY6/vQ/z+a55ZqjZAZCiuYb7rR
9LIMDOckGpBEEIiSQPfewQ1yh7xlwks8/GXq8SGw6l+CH7HCBgQ0OFBlODtoJ/CNygidCmhB6Kgh
sfje0CFaP4CfwQ6qn8qk7uNA8zso5HUMQweIWQLc0trHhlqjDoSCAtV4mTu9uVVPVm2blQNOpNuh
GR/LcH6UQvmtmu336wtdc98TU98x7CRGLXOyEEGxYKotO7eY8uwu7lGFMGoikjxYi+3oF2DyCzVw
HY+r85ikTq2lQUQRNxZ0B7SqfB+I/nl9Nd+Vg7OcCa5rAwi4zKKjQ8MH9wwzJ8j+1BLsyruKANeA
ZPB3l2zTVKN588Za48YIX6ZyF4xPlfI7tkunSm+lcpPNWzP3yQQVL68Mfb3cDNru+o+7/KqY2gVg
D4M8yIsxznG+/mbUQ1L0UekolasqM+0AeZvUz9j+H9K+azlyXcn2ixhBb15BV1alkpdeGGqpm957
fv0s6t45zUJxCrH30asiKplAIpFIs9bDv5DzU5sBACHQLqgLbjA6qQNUeGHmiUcUYBVH6JlKpJ2c
sfisVzWCSnMQjBZauugbcEXl9WFSmCMmGZrpQZPfRu80pIww/9pwQJWKVCpQXoH0il7yy4UzBkXu
dQ8Yc02fqGbJNarpeYj6//my4SSghI0JF2BXU+ZZt5xSVwHAFrtiSPZA6OOOeSWqlgiCLEx71Qx4
5OuDN0PlYj59rm4BwpbaJQGdJMPkAW6s0jwEba2rtJqp5qyAe23t0AiAcBRF1+s2bkTzUpzMfcyD
tkm9bzF5u71qszO+PHBQA0BV0AUz8AipL/dGi4NuVNOuwPC7JRXEw0yGHOwFUUFZYSu3v29LW9fm
r7T5/wtvJQheKCUxpIW9Yk+8f1ATVt/UfAqvFPpP5HRFoSQleqmiqlQAbWhTt06guCNvckPqhiro
ItAuhfb720qtWIIoIeM6T7EJyI5QfkEfgsjoBgmIuCj4GJPDTbwFDJzbQq6TPjg4BkCkZoSYGR6b
sjdv6PMRWBNA61dSS80HU9M5TCBFeCNHr2OkPnX5C56yVuydAa3wNfLFHuSYlSFZpcgaZ7vGiKA+
Rrzcx7oHOKU3x+CGceYmeNzG9kHLHeM2Io3+mrX5vgPJgjFxdtIfh2FkeJSVJceDEM1puIfAjEyX
l8UBeYMoR90g9fUnvNt8E7hhtRnXCSuYmr0GZU4y2H1AKTS3ViCkuNQ0L4QwxMxQBbZsGWOmXAMD
mvj7UvO/FLU9xSUgpm7v9E9rMS0SMbgCVC8MCyJjeykShflM77WmMrOD+DFnTEP76z2ygDlsx2bg
VDbgN+x289wThZz/+QChjklMARMjaFdH+EIHj7LOBYrYt5VZj6SuiH+X3U8Qaym2f+xM6UVKCF51
d+nTJiYcK3Kd7YZSHWhBGOabK+zIB1Gr7SPs56QcjCfisTigL2Onb2PzNX/Lt7HDoidbM2LAEwGM
AecBTzy6ijFIHsCQGqwz91ib0wZsGC7ASLeTjcaOTcS4LpjSKNcXJJo/qQZUK2115+/QEH1KrBDU
Dad3eZ+xXlIrb1ccjIVylBFpRlIKQgflxjPQUzAIR9C0kFiaG7Hz0fMdcbVrC1lzmLHw6qoQ4ai2
kNXvWvsXknVu+wbqegJsJGc4scKwNU94oRp10Qtyi1nQWbXmDWOLn9q+I90OA1wyKYj/2LjV8zll
ncnr58TlclJvmgy0Y72QQ6Z+TjeBBSAwazSDg0EcFDdKq7FlZ3DfwQzsZO7LbX9wXRrHaAUSEHMC
DG8ZND1fLm+fGFw9VpAtfBnf8afjHUXUM1oH2YFpl2+Z5YUVl3chj7JUJWz5uJi3Uz7iyX0CSy0q
t81biS6XySfiCcwxZnLUzYxxxa3c3BdyKZNt+tEAGSfktmbhAF3y14Pi8jzbXNf1A8UB2pvnFlbK
fhJBLALB6ODhdqLb/k6PkhVYaHw0DbOyu89w+xns2v3IHE5dCX6g31+5lA0ZGYa45KgHK+Fb/Iks
g0+8Q/WrsgVzsLOEPJ9ZJKSrApFXB1GdgTLYj2EtzqXSSEomzobTc9MB4+L7JmPhX0mrHnshgzKW
bsJAdhbiuhhNGdXs2j4J29E8Pbx56KhDlYRod+L2GD7/Vsn4jv4v4jtusA8t+c54etb/eSSmYJRT
1gEIgqQZnbDrQyXUI1HEScmfivEhydyRdTpWnkxI+yHaM9CfO7OUXB7GSdHj0ouVykzkwQIGoyAC
lcM7+h3rKlwV9DOQilcwnhnUaeDySMjjTK5Q6DbHXbiZiPguE+WsgoylJ7VVHnjUvqb7lmcs4urV
gRATL11JR+8EXTsN5LIt6xEtdIPT6Zvi3kfYYasnzsW04W3XtqrjQtL8/4WBAncBA+gDJM0AiyZa
vwiYIf+FCBDzIKeoo2uVPgNhm3R+n2C/yu45AJ6IJ23KcKuzIpdVTWZcDZRHEUzQsUSVIWHdjbA8
nzuo2YNYomBojixO7+uqKK4CZJRwmgVAveJoXS5YrGPq1NNUXH1fgwWEQxK7mu0TdasfgoRMdrML
yF1P8o131LYsktXZ4uhrHu8OEdUsZGeAZ3Ep3BiDYig1WKSmt/ejqm/axnDCXmbs2LqSf+VIFBZX
Ogkg8RogZ9xhiL6TTOBTcabgwkc+9K5hTwoJOLQt5XYwl1wNcLlYHYsd4qe4dK0tAKmRSxARk0qX
2rZZGAhxDsNRj/Wn/uDj0XUAcK41fmlOtQk+pYlIH5XtP/Eb4PJ9haCuYyzEqk3hxTGzDqJjme7l
iX05BVENviCdtv1w1rwSwwC2DoKFf3FEFnIoFz6mpT7mAeR4qeQEwDSChT23UYrxw5FRHlq74meU
jv9ViXJqM5pbpLcQNXLVURU8p1cMKy9zUxS6l0r9SqoC046M4G01gFpKpU4N12TS1FWQOs1YKDEm
Zn6PAikxa4yyoiZvgTODskID6Bld3Iq1fXt5V25hjMEZQNqYW1Ax9n9pSBVi/izKPBiSFpkgPANx
7z/fQA0VZnQCIzWAkhVlqmijBfz7DO+fCQEZwS+ovQPWJ5ys24qsrSMyUcAdmS+GGdj1UpNC9NEy
0Ya1mQKXySlO8tZzlCP/3didDZ4KcAGxJK6E3RcSqZ3TxLE1aoCFoBsrQRePeN/fGzVBs0e9qViA
CWv7tNSOCgs7MW6LfJYVluiN1Mweeb3bC7jiQC+0oQJAsaunJvUhoTC2ClAuuBqkiKwlm82J8lsX
QigvnRaD2lYG+jZ4Vz0HVmuDczKxe+txdLXv2/qsRQqYBQHABPitZrugDG9K64Sv8giD5l/YFUy+
pAQX0UAqVz1O7wxhK5EmojodfRSYyhZlujg5hOB28JWkNkXXOPH2tPccwywwafYJjj2X2fG/ag4L
cZTplVIh9UqaAXKyk6wa5BGCztqqldzrhUaUxcWenE3gy6mBBGb1Z9kNchI5lUYEV7dagzS2dJ6f
JAXJD+Ef5YmxniwFKWsETGOpThmkt2Y+p5bufnUOb3r3YA16zL8rM/h9W+DKs+tCW8owuaHlh7LA
gvbGfZjYXEZECWzIHskkRs/vmiQggaC9At2HYOicNV+EldIwwNvzeW2O6b4CKLSHFOh3HloNa4rm
urkZ01ZLSZRHFDmxnDgRktRjxJF+p7qKfbo/8QUpNgPx3YTsQPrUEs9uWQXllSrvpWzKQKeq0sTG
gOz83BGBGKZ3it3O/tOipXNze+vWDHWpJmWoZeyLQBstalP+yA7BqdlwR+5cM4Swdo2yx6ZNg7DK
oY+BW6wX5kFEqQTxGQj6WLhka8Ed9m2eMwOmPNqYKYUacMWEQlzOCk0OIGN85KrAZW8P22rzHjj5
m3EUn4KHcR8hSRD/ikdGaLeWw7r4AEpZALTWldHjA3QPPffVW5nfzWOt+ZcyWhngq/ovWf6a6jsU
cSWlIiAMZ7I1XI80/Rjv30WgDmSVTi2IrOZFOEbb8ay6wl53B0y48t/ptiNofXI6MqBDX8Csa+ho
GHgL3OFkkBdt+48boC+/hR7QKdOq5ccR3zKBIr1Tz3LOoNP6yerQ96I6k0+pSIUAIIXa8rgKyynk
q9rskJZACOOmpL0LEMP4AbKi8gZzVJvpnndZZ2ct8QvE/b+Cqa3OOIwW1wMEYy502vJ46/LoEgbV
7ezjw4LZkjyf+1uKUtvKAQE9rlLIawSR9KhcVB4RBWA0G/ZtrzD/0A1B9OC7zo1A7NKxZ/xoaoJZ
e3s53M21atSpFdmRgq/b8q4HdmYj+buSdMkVrV5RBBTw2vzwd3VJfuMGwamdTAS9Fk9a0KQyAjaW
hnNIsrhI8hxQpL4KDdtokxVWJaPu46QKZh5Ikf7RWOLW4sOlflQ4pSsgpVWa2VKAB8ZbQ/XLb+4Z
a7gWUS9lUHejMpRpqwiQgblPs/3tPSV77iMi6p30L8qiF7tF3Y11I9VyI2DxmtYE4moq3CUdwwKv
QRAoi6DuwESVG///rZgD/jhT3GVW6qKlp4FFxNvaQTf8RnyVH24v4k8259ryAa+GyQJAIdCtokqZ
xI2qQTXjUd1pe+nVQPa4JvcdcjGAjnMK8xWe00yQ2uU3vCW8/4t0E9b27wdQu9iXURxmIXZRAJdb
eQBQfyC5Awuubi1CRLUZLcwS2i2ln9VfmD8IDzVuQi4QsF88SOtTYjAHDWeTvlpJWUMqFfMigFqg
TD4whoRvdSiiuqiLmdF3AIq+u/CesxI7cfutb93euvWoaSGQWrk20iMvMCBQQYBBxp68voukfhw3
+aZneI91M1nIok9AiVRe5UFWbvOerQJXISa8ORB526BiT1QCYu177/6rePDtBsWr+CCBKoXxFSub
CMYXoAOgDgDyxZ9s22IT47jyklIEsJqK4jVB2dXqlIFFgjTfYdQ2Yl5LRxcRelVw1VHbKGvx1ESG
jBJRWVmc6lbxG1pypw4DKu0pYPGfr6mkz6yOkMnPleJLt1wmsjpVARrR1ISfHtWmfB6xpayC7cpD
Gt2DKCWgeAlUDBqJAMDj5YQHDe5P3/IGK6lTy1dJzb+IzVuT2PpwAO/vxIIRXbkDllLpSzWdwLBU
txIKjfl3kSivYiXaep293T4GK1LQKvV3BamYpAXuV54naFDsQ+A9y+KuUWW8xdTNbTErZgGUXGSs
Z9RplDCpUKSMPCHKugBLiEymU3YayDBjsIlkWX4qK0N/8OSyfAoTJtrHysWNxjkEeejaQOsGjVXf
dIHX6mCIBhzO1tft1rivEN5GxzL+ACVQHJ9v67nydLkQR11Dsg/1NRniqhGnnLdjrrCjskJ+0RJg
preFrVg/hjsBeqDCMtFxRHkVXzaKNp3Ll1O57YBdmIAE+7aElQjyQgKljpYkShE0A9QpwHedxSBi
fJDTY14P1m1Ba+u2VIU6yEGPOyGOIEjlz3WPMSq/sKdyL+QpIPf+RZr7QivK5gu1GoecR/m1nbjy
lAbxYLdc6Z+LyTjzWSMydFs5Yjhgc6c3oHzmG/TSSY1pKxejAnGdcc7SbRV+MwsEa8uHzDJcoAyv
i67bSxFdGQ/pKE4oZOf3oUL6dtPHoEZ/7DJGwLMWZwG2/K8kau0GD8ycUwFJo+u56Z/Jafa/JhRl
NFt5kB/9+8KVfWT9blvHmvdYCqVWEGg6YNmMIVSPNincE3+vdZbcWmPwEHSM5+HaoforCwnGy6XU
WwApBDlkNcNj2O90Vp187cEPvz6HOGiC5cG2fCnAz7TJE2L49emU6yZvp8feHWaMfbyWcPH3eMAY
Fh4wLJywNTNcyhUv5Y5+MCAhDLmhP9MnvUZeYvEco8KyLuQ/VyX9MOvzxCjSHlclnptuXCAIT/Kd
pLOImtYMAiixc3s4msOvmKk8A6RrvgxdNP5Pnmz69GHKY9JVAPTGvfzrtvWt2vxSGuUFRZDyNHEI
aRjqUD/0aIi3qgGqFXTKehOQUSTJHmCd943gKyaQUPODBrLlLWaFahucwKE5JF29DaJUtfqq0e0m
Lr5vf+JapRTN8mAqx6QHID9oWoEwl7IxVUcYVSzaXfPa4vHdBqIVRYbTl1+iBpA24AWCT8sU+O7Y
SKNM+hIZr/Z90u+ToNpygrxD1eik8MD3MFg8XqtruPxAyvqGKgdov4EPVI+DEwFKyd8keKHJjelt
5Md0m+0CHGwXE023V2btOC/lUvFoH2hi6UWoCeTxayMfU1ZSZ80Sl78/y18E1bkcybEsw12IOFUS
egabztKCXRTdex0xUkbVdO14LaXN/19Iy4oOvLiYFcLk78dYzXnzF4WF7rV25y9lUNautvrUlwVW
jEucKH6SkL+JLXF8uL0vaxUjDBsA2QvjZcBRol/OoPJKhzSBKpP4AtBEsyq3ldCQHBlFxVXrnYx2
gpKV9FjTbSmU2q3akErdU2CFffecxE9KgtfyUWW9SlZdPFw7GOvAQT5P7V1uk4xelnAEu5tZWTh4
k3Wq3VCzsVt2cfRsHTm/nsgPrLLlmnFgWltDQQxjc1dDsqHWdqmoY0X7IrbDEhW4unuZMpVRU1mz
+KUY6iTrqe7xcQn7CBp3yi2cadJNmHQHHjnPx0SWGBfyuqUs9KKOMFepdc//GOTYmAPQ62UMiuEx
cUilyOpzXgOiS3ACNxExyo4RebDWlDIYMQBhvcRjTT3+HLbvcetWA4PQdi12W64nZSycqOUTH8NY
wiF56HRwE+mArtWqpyrobHQSMbZvLXdqLOVR5xsNAo3uJZAnPVryLnG0NwmUc4+1M5njFvVFpx6t
22d9XiQqJ2BoEtDJMIeIWVK6gQ2FMSWsPUhUE+73GPW/skRmiFjbJ7TJzxN+eKZfodRKYSI3vYF2
KDm97+O7RHvieZbHWtuopYz5YCycr4Qgu+4yyNBEc9hj3veBM0Nb3fYRmc7tttuBmcgd3oVvFnLR
qnI6+kaAuI9mK7pg0emJr8cp4g9lqh2vi0OS1wVJPY+R6LhGLkJiGSM5eGspmHDAgOqlhqOiNaM6
9MAjeFTd3Ba+uJOHE236d0GIDJklWGhUd/mt3pJpJPIb2oB3+hf/FbzoTsjY0ZXhh/ljQMSJxgIg
edOZpCbUfBUkag3aFxQnx2sDQCpg4NQc4Q4DpRHxAZ9UH6TfwtZPSOZGrvrMcnXXC3/5CbNhL3Yc
U11jBWh7IHhEO0O0RXTXsZ421zcSRGCQELNwQO0E6MCliLSWhZLPZy2L77b6Y8gdCZHJ6v7cPoLX
tnsphrLdGPX2gC8hJgH5R/eL77defszFgYw8Cy9lpb42y8ILB8kyZOXpIb94iocp8CDLHyI3ab8n
Wd034ify86baF0QAITOa24EwH/9u1NDSxu5oKOCWqNBlHukOl9wPfvx0W/+VS+TyoyivJ4Ol3Ov4
sjHxdgH1SG1z6PIet2NoSerbVG50/k5iEaLM5nHp9yBTn2EdgH50PbHHV8aYSyLSTKnOn+NUfUwi
jRHeXl/GlyIotaQg5oaxrBpTzCS7isxecPnY4gp/O3K7ANC9t5dx9UAsNKKstW6NhgtqiANTGukx
vRckNbDpS4aYVWtdiKGstVcLEN95WDg1FjZ+7eQRSifSPLyHAZbtv1AJSBjwMiKGnejOJb/vgqgD
vYopoJColMDCb2wMq98Wsmp+BgivgJQNgEue5qZRsypphhQaVcKfAF1EyNQhsA49EzRVJI3MQCWi
uLktdM38DHQ7YiIVGX+wjly6Fm0a1FJXsFlFioHbSrpL+ooRTKx5r6UI8VIEVwIopQyhFhdGJoc5
JrBUIDUuFc+3VVkziKUcKgQMyxirWkBOpsUIa094WE9ouQc/bsMx7IElivL5pZgLcS1DVCxmVqCT
ohLRym1WzSEJv25rJbJ2aD5ui/ulymJ1TPkGy7dpAYUoEv3YbGXbMMUTZjZN4MYCbViwJ3enn4KH
58h89i3Fuv0Rax5kubSUB0G7Rd/yzWyZbWanmd1PudOjH0ER9pxvcdz3bXFrHmQpjvIgJTA2xlyH
OAw5PXHihJQepinLAvmK24JWTXNu70BXIg4BDV4lILshcW3bmHLpTBIYxI66/zmxrGV19RZSKE9l
GGGSYuC0McPU7fVuwwHcKfT2Q53ahX7vt85tpVbazDDWspBHZUKzsiw04LM3GEIl+h/NJ+mbZPFn
6VVJid+Rwje5F7RAbMS70mkwH+Y/3v6A1e2TJKTdMEiBjinKYjtJ4YZghL5cBM4dPzRD2VRZlBCr
x2IhhDJJf1QD7mdRPbTq8eJr2LIumJVWnHk8aJ5rnTGjBbpReoqBCjJ4WMeMO5X5fea/V76rDV+h
/F11JzXaqcXR59yYf/oX67eQO6u+OPEe0CLiYD7x9eRbAuhWFQ0RUfpwW8psBXTgsdSO2iWu6tJu
8iClzO7k/Lc8HkQk1lDY84sMJCGJnav/GOfkcj2pLRvyojSQnYJd1DsjegfroV+/K6y7euVMzx2/
gMJAezYiZuoa6JAFmBoRUgqPMyNNchKUimL91Akh4xZYSeFAxEIUtVE+SIJ7LcNTCEx5xqPQkWkT
HieXO8r3VUXSLQA/9sa7wGjKWXEnqIIhEYqEGIos9IxSUXOtBNL0xmyKo+4NRAXRC5hhZSFHQt1u
c0bqYeU0X4ijlGykPgEDAsQV4iHlHoRoI3AMU7ymoQXex1IlyhYHtej1koeMSnkA/R9XAW/o2CZW
l4GoL7SF7k8jO5W+5/Vz1e2V7L4OT+BJaOHYAsbqrj0p8S06llbGzIJGF4OFmge7fR9DX8u/k04t
djb/lM2H8NAdmk3w0DopR7zNDIeskl3wXLMoLlaCi4sPoI5J5nGo5Mf4gMFzvMEpAisw3jvjrgg0
87YLYOpKXbRVyYdJqECU5FtltOEVTJnK34HzOz58RU70mgtWuPUBhJodWhI+FS4gn29/AktZ6m7U
9XzQSpC8gg7S6mVLBmJYldqh/yFFL/+dJOpWTLR8bDLwcplA/em8fZnsxuShHh+9kHVxzCeC8qzL
DaS7U2UgIslRBUmVeKjkjyZmBNQrXUkYGpTRTAa0B33Gmbi8IGq5AHWInDTmOJwU74QZlyFxSsmZ
sv04WFBO8gOQTbLofH5QxyjFMFSOQyEBdA3N0NRjIfDrugDqemMajWRV8G8D4M8jN2oMIvZ2ogN7
KDZ9Q92kxd7vjlywB0f0qOxV6a5X3tT+jC40Io6g/vPd2LOivLMBNt3z+3hy+tzSJrx8JAI2kkj3
9q03klAf7A7c503GmTVo2IMCc1efYusmqWpq6UiKeD9WJ63hnSEwDTyYfODPszzgio2KYPQRgBaE
UOCKuBAJGbR2TgriAHhAdMjmxjGOTYO3S6Wybhvpim+/EEU527yXpyYRZ1HhIVStOgCiHbhsgaEP
aO6C4dlXhWFaEfUV/F0Bv/tT3yapBGEJILOHdHJ4TiWN8Mb1h7y9i4rGua3cys08C/qPPMqxtfUI
6DEB8mLuhccQiyQ++bXqTK19Ww5LL8qrCcCaKWp11kvxwL2YOrr4lSuuNAVuoelbfWJ1wKwIlGZY
pLn3a2aooEIOTgx0T1T11hQqm/eLbTh9jM2Ry8pTKNj/fKQcSQgRE3VIwCJXTl//aaYBFs43WlNU
PHMsnkeUlwPV6TOGdazc+xdyKFMsBCmQayAomplxGuJjIjyFHcMlrzjKCxHUtS9NkhGi2NaajSeD
ebc3VRbP46oSQBhFghHuCl0Al55SnCTVzwIslhy0rw0Yy7sieMgiRsywqsdCymwfi4C9E3RODXlI
AbYekdD5mueb2ybN0oPy+BEXGCI6j1qzTH8XJZhvketCmvS/EkJPUstKLvk4IOgAAKVWo2x7XYbn
ZVSnGWtFY/boKfr65Bya8K1yCjrRwvyedVuPteQyRgz/s+s/KBSL/aiquGwUYMxgpH46huoBnH5m
nwOzbpSsIswOaYNiQNDjMc4Dx06zSxDuDoFgBV1GlJ53vf6xiVl1gnmLqMvz4qMoJ5GhZagxOKxu
2j7r+WM53vn+HvDVnX8UYrtrGU2GK872Qty8D4s1iDy+yyJxtsmwd7vQIFz4moiuFzMqr6z9pM5w
2xl6XRjzGY6j+7Yq92n2dHs7WRKoayMvfUMfeEjo5Tcvc8VGYNj9WuL1Yq0oL6GGyYQhGKxVovBP
ehSBPHvqgbJsjPdDx9lGrDtDmJOmfjD8+L8VTjmPwJ8wMtB7OBD8U+pVJMAhb0/pdF+ruyEygMay
zziRIXXVGJH1wtWPmgNG2i6to6501Ze5ABRU8FheZodyhFYfUxsAHfmpPvDN79t7uGaNP0z2yDOj
/0mmVlgf5LoYDMhrje5PWuVPA3JhrZBZvMRcUHHloC1lUQvaN8A8KOMQI7gHNGFXPvrlik/t6D0+
iw/VV85oZltpWsIkMxiElf+vGuWadU9OQEgOcd0Xfxe+aI/x3fi7NMDqANx2ybaU7YtyZg4mzB2G
tDdZSKVxiAtNBI99Aql4ndr9H7TOK0d5C1SPgBQsdDDG5tFUfrpQ5Hw2QBYKnVYGyPMpM+PoQWeB
Fq5dckud5o1duKxAiTAoE0FOKhlbNZH3QQ8KopGVIGKJoRxxKwSVlDazGIU39X4XIbvGytqvgB9c
WIVCud9RH7WxnYVwAL7T3eotesoOgpXt8zf5MVJJyHDDq3fecvGoEw00G76L502qsxf/E4y/Hw1w
xzg7dDsTbaPc72IvPqH50TgnL7fPNms9Kf8Mv5lUYQXJkvTV6y+iVJOSf74tg6ke5UC6MRY4frYN
9SihHfBDIM0+3CmZ1fZQKX+bdsN9bCkFEV2d9dxmOBSFcii4tdVgKCEbdXF0TAknGYV4omLQ3rff
ebQVaIwYaaX9RgWquqjMELg/4FSXJ8Eb09AoGgGztkWIt/0pTXZxZCeShfF/K4wex/KYeZu2dcvR
4sq7KHYZyz2/5C/dy/wBaOJGtzgK0/SLBoyyvpFkMkbW+orEHbowC8UceYK9BUZWhAHgQLUnz04L
myFZm1fzlmjq5OS6r4doGAA8p7pHy19TpUAQ2sT9NoyPnHFK80NVvuWSW2kvBsiexJBwuS3xvwXh
U8UbRSH8EJ+NGbfF522pscP+qJfeZupiUyuekCURubc0ryyjiEgNqMOm+hgC3myakw9YY7nYSGKA
AuW2kzEQiPRFfainGIWaDx3wpFwjm8PoCOImAoxpulXKXc5ldtlvM871oq2aTaRBg6fuqqNbdY/x
cPSkk+JnoOT1rTT79kFMlQLGEVFFir646T6JTploqaKDhsMCMADZKUq30ejwDeLV7CVF97e3ibSN
brzkxVlqkBEATfR4TsBlI8SWXm208lFvnDSWSNEdFHUX+Wc1P3AAsNJeDRT8p0Nc7XMJTDDxVssf
0tjN6k+vf0LdJDMetW6Tq0Qb3Vg6ZTg/fAeAqPCrBt9ac+onB2Q+dghI9vSNr99zLTRREiEIimL1
GOimLDxn0SOXf0pjbRkYTkfA0qg+lgsAb6W8qznLCL/EXDFl/50f79LoxBUA1kUhRezQp687MD8z
yp+9EnjFztT8acDUYBx474Q0Vlc/6/GvvgIRU3noQGDQgGIYgJvGYMad48t2zddbri0PjT+6inhK
pJ7wue7q8Ru6hZw0tFODVXdaqa4B6wxdm5he41EWooFFUsX3KiVo52YcU9hq28ppAJsSkuRQYwyX
8PfSUXuubFjYI6bzRkbgtiYeM6Qg9jEEtHCj4evSNZSJkreVCPHRIbFEszdBNXuqgHtIXh/Vg29l
uy8Ujl5rmzUasDKfiBT9QjJ1MNV8VLUKl9pPe5Bni7uSTK9+SVKEruaDZmtHUD4exk2w1azCilxu
ILwFvluGg1jxDxefMV9Hyyihq/PGB3emKc5QJBDtWaoLZ9wDh+E5I7jhLO0Qkzfj+7bg6yjoUn3q
muuKWB95DfWywbeC9KMQ7booSCux9Ju/n/J/F/pRNx0fp32pKahfpSS9k01pHzgx9CytzgX/4b7e
tCYrpbRSyLrUjbrh0gDI8o2ONU1fShJsM6eUAeiA/KP12RzvElcxe0bYzNKSipoTqQJM+WzGmrGT
FNcb7iRuc3vD1m7RxUpitJCyFMBLq3EFGZHq/+KVzcRn2yKqSd1/ouJkGcnw2fQiAah5TMApYY4C
aB/C7hzHrBfmD9Le/72pKNpdfophJGJhzCV5BINnIwBHWLaNrPjOs37F7mBND7jVQMWWkdrRSQfe
zcbsrZ0Skcfba3JlxOBHAtEdsJJnIGOVbjrvuWBMeNFDGDWCcBLDhiWca60dma37V/sLQT+wu2jc
hwunSUWNZEoKFTweSLwBjk/NSMHZkujc1uZ6hykp1JkUO2lKhhpSqpDoGOxBfEbyyM023mO+lcxs
IDmKVyx4X5Zu1AnNMJWg+WXUm1x+bqKnQnF6wbyt2fwTF/ZCKUYdSGQsuZpvoRgX8fw2icv0VeQk
NbKHfMyPWhslf7g2Ghh5zDXrAD46oGZA9o2+DcpK4whtMt2U9CgHujzA7nhMXVR7UXq7rdz1k/lH
u79yqIfeJIvgxUCPt2kgrrOEwVFdfye+c4bpH/TH7KHYK8d4q5g1qxPy+lk2SwbWE3otpRnFm9o6
X5uM3ghjgBRvceq2Gk9eMZlgS269jWxEaSxMXaZAaiNbv2zDqoVA9QjOb2SGXcNUztpHDwDoYKff
MdMRV4kBSkPKsXLKmPVaAIGlAuSa3OyA5kIqRGpOZjJpbK8L95fSfjJri8u4zZK8G3lIGyzhpLvd
F1hQayBsmvP7bHLVU43ACCzon7CmccO6t1YPIt4CIKIALT1Pl+pHIc8zcUp7NFahpbXb9HMWS1FZ
IdfqsZCA/4zBOfCF0EUEtdG1wsCyIthqwe/Kg8+VO5S74pd3r9kgL5vu0nvfaViE5+u2A9gOlC7m
UI++NDBj1fqqDrkoLH3JZzTWO56V/BKfME9olqf2F+NYzsfuyuks5FHHUuHEpAmCHECxIjpZmoag
/9QM3drirR6AOXj9MVb2uv9gNp+FRCqY1VovUVMOGuofPvidkKd2MofrgGsH9ikQCpxGgC1x2wgw
S39AYfFR7LgDC2p/DluvtMaYKPAwDaw03QNYJUWt59LsjJKDLPzRWSQm60ouBFAuAJ1lfeo38OXN
oKLLOydggTUjXn/IWrSntoWBfheU8quERKOMFHRAvAFF7j7Y+EUEEj6FiKoHppDy1Bf9NtYlIvTV
o650SPVxIeuBcR3mz3uy+FzKgXQxIKt5cb7d1K36MZPw5qoTPBabhwI4mvpX6ky9Fe2k3WAKqjWY
o/X4jztgLj/BoAI3iZOHKlGwYoCyLfkPrj3rISieXkG0xrDA1c2fcQbnLAcec9R9EHVKGUY1/NeE
Wlc2FXfDwLuMY7XqPjB2JOjgyJghQi5jvyHT8DydPTJwmhQA1d21d46ylwAn894Q/0nZgYMAPZJO
5dwWzJJLvdcir4qlsIFcIxS3cjEdUKU2/Xy0AxbU1voq/tVw9tOLW6CLRmVqfEjSjdcwfJFD+7Ym
8wmhjyi6XNDyguYBBK1UXKLVReD3fgmT9BW3RtLDuwe7YZ+54Bi+S1ntHmvaLKVRbjBViymoE0gb
jdfWd2bC4tvqsARQBqFqoTIIswBVf5SFb1CH3v79teDxB70crx806mjUCRbEUZLUrurNTvtVK2Bc
duvQwTSL4TOi1NX4eyFJpw5qPgD7V4shKZT4Dtx5ATLOcXRM/W/fix1flNBcmjRW1v0Pad/VI7mO
NPuLBEgiRUmvcmW62rvpeRHGSqS8N7/+hg6+s1PFFko4cx8WWOxgO4tUMpnMjIyw3weeg64ob9/U
HtMMhlXchWmz4fGfEbsIHGBwgSLNovUJWPelI04RrUif4/ckv0FFYnstQEUN+FDvAFJCQaRVN16x
a0cMjJCYJwTlNxA0UvignFArrprBjUIQTZinkmSYrvGLxrv+RT8lOovamra8pEyoOkFn53JdfSZA
f1OVUB6GvM7sJdUjbuPrJj4XlhYb0GBlBoRfVeCdLm2YbaWUvdpArf7reC9wS+36IKicfg/Ms+1i
9MoHLfAEBvXM24Lhr9tmFtjRIN+rg+770rbF6lHjVpu6yV50zvicg6s3hhR8gyKkq6D2Yf+amTvf
RsE4O83NZpa+ur9/7Ms0SmgslISOsI/ayiOGy2vMM1re7Ba7wT/M7hB7mvu8sd+fTumy32c2pW/K
x150QNhA9B48vgfuJEfoFBfO98StfgDMBvELH2ya7+Xt1u36+ZQsrx8IfVp4B5mQs5a8ttSLDvXZ
CFUl/m6GrsoPVb8foYJoRU6hPPRd4oHTOmcqYOC766v+dGAk01IuVLaj1nIC07o5HkbNHzTmj/3T
vMlrvZz0iytDMiR5VMt1LcxnGIIw1M86mL9kR3ogt5h+MyC+w5F3bQTdz+walxZlHxJtQ0WqwiL4
LenXYj964n66jZ76fepkt0iWkLTnj2rAX5HZmsdyY2c/d8gk+5I/5QIag5zBfnxQ7u3n6C09VG+o
MZ2slynyoXcJoVq3etHvZmUjdHw+PRf+ZEoXppa2w9hqcYIkKnVY8h7nZdAqG+tbPtiVD2pKob0O
+SCaAcubwVOad6ji6eVTY6PC06pvEUghsqWSNWwJgnyuVUjbulzmZ7nNiHUlmO/HZ931J1XsUWJy
+a/JdtB4XMSNxqN+YwW2R16un5TVTV3AhKBDs1UI6F3aLYcmUWeKTQ1TqCiJXV28hcbGnq6eRuRV
uLgwLWHLYVevol7pFxuVzfB6Nuxfyazdt8pU7qEfsHE5ry7ojzH5fPQ2SUBKA2Mx+WWAkB3Ak2gL
QfAZybN8rTMj0iEwY2AmGQZeXaqcQur17CTM3s+hVFHrxwZTcuUPtP+uf6mNXZTdPxazPWkhbCLP
zr06FbdGD+acxC4UH6O9/X/OBS6XKDlGpob5aBYAWqvkMQ4fKmBqtjLgrU8l+Xxsi3g2I45PZX23
qEPQFzWjjXi5frAglA6uO00HaejyI84OlgF8Oh0MrMOwbxUN9HS3BXVa3P5kH6YHg7+YSuRGKDpE
QWXc09QDakJvt3r7i0N8Citnv2L5uGe/Aipb5WQO+BVjfVCJo0OOQK99M/kWj/egvnUGdJdiqLhv
pVurTnNm17y0GwOApZUN7E7iWWeunuznknuMb0SR1QMBMyAT0xeJRrlE1sydMPIQdhQKMVOKdWis
3odh4UG0fXTiKXMrVfOUhhzjeqOcvLiJvLdgsgPZHDTMCeRMLtdYEcGROBdwo2hCe6fyk3SrArhs
0ycTy/w8RJahPiXra1UcRD2ajuUllXWkJnhgVXRORvIV0rqHaOuO/zx4gfACic3/MweRvcsVjRhk
LiYd4P8Uihnmr3LUvAi98eaphABdnddeXARZPhyQMP73GHNuWNpKoIubSY9gOBfQ8iLsEPE6MPXw
qY82JT2X6/rTnmIkYIEHglFHTg/TrhkhZwRbVpNFDlosEICfndxIvYnh5VaO/vK/1w25S7R0D+fz
ZmuDZGR9o89+g5QnVt3Q5umA36CYInypTWW4yViueGIu8M5US80blGjeRaM1HUuu1/fZWO9ayxq2
kDjrm2FAU0kjDJRJUpTS4jSDngl+iMqEG7Ze3wGM8UNpg8QAAAGlMQhrYZMANxm3IuRaiEAPDRSA
Fib9wJZ76Wz6ZNvZwCrsAf9qJcBn/LShj2u41z1rLdaj3gfiGAvycagXXFoRykiUoqyXPMM4dqzY
xx2K6NP361Y+VwpwcpgKIq+FxcRU5VhgpiXXLIE0Su8RYsfQestNyEUabYkGfpfqryEhgWiz0A2t
4ftYFl+axnysaGi7WkZew5aSjei0Ghox5IcBSrAOAeIkheA+VXAx1aBETTCIHZLwiZuoes+Vqwwt
dJH5I+0y3xgzP9pS0V7N1RdCMwoyIg325U+LHn9PlBSmy4eajTte0+/plDhZ+zRrradF8S8rwbPQ
fu0x896XH63ALTTU+qExEiRqusPsj+tfaDlR8qnHdwHiDJIHSAWlCDOZTVW1E4I1H8Ux6R8zMu1S
gzghWvNF3gdhssVMu+bf5xalZ0PZ2+k0gZLRLcVcOQTpWqOmH9xoXUMpNuLnmpef25K8XFPaedQH
2EqQTdsDd8zyrRw2Upq1y+jcyHIfnuUStQHaE82GkQnxUYjK4dFOsY8hHvJbVPZrr6FzU5IDFWnb
xUVcgmu31YH49O3UMfnXMIk8He88KH+DSXsjJq+bpMANgN0d7CTLv5+tTgwlT3qG1alhBUvCrRP9
MNloDDH7LmSNY2T3iTJv4Fr/GTr55JcQY4Qs95K7y2WpNOwY+lKIT3TH36k7OXjGnopb4qTujeJP
bniwT6OHQRUvuy292QlfID1LD+ORv4Rfqp904xuv5TQmJjgNnekAzhuSI4Ek2phiDUEZ9SIQpFp3
PNrM2VadFbyHtg4SB+RPUmAq8mw2oFyFkPxIn7SgOEZ+b6PTogfGLgoSrxwciOxeP/5rvrt8VBD4
gxwUZDCXX7coUTsomhYJBjOn8iGb+iHzEkRNw+NpObgiao2npinMLdLPtcVCQ9yAVfDNgwP50nBd
ZrjrAV12s+k+IUGbQ81nK0tcizQWSrEWqNkBaZXnZdV2HHJuDInbdd+U+S6KX7n9yqzg+haurgTC
B/hkGmrCcgSdzXFKcZ3igFj8uev6N1HHjjXM/nUzq+U7C/foolirg8NRitStHYaROmKkKbVvjdhn
yc2QAz26q7sH1fALzSd4KLGT1r9cN7y6vjO7UryOR62Lh3heYijqs4k4kOqpyLa0KtbuofPVSY4o
Ij5H2YBdjE1aujUxfy1G9zanuauXuRnwstO8Ks83yCnW7Rp4KYF+EHeyFN6MIa9I02J1M8+AJ7Bu
epN50wxyO0iP5ZoSMPb7+n6uhRJEkH8tUukxEbYZ70muIpQUERhu7uxuq7++muKcm5BcBS88WrEI
Jiy0/soOJ8uPo4doeC8Zhpn3OuTVoDB5fVlr9wTAGBpkiBeecXkjQ6M0mlkYcJO+8C3jY8gLEHIO
HunbOw5izJZmJ3WYDv9fVuXNpLjfk76HVWu8n8t70T3o8VutPDR0D4RGRTe8Ze0snC1SbsjYxO4S
hcDcIJ6L9CYmFEzKG/FkzSPPbUjnrQAdMot02KAJ2moQc6axoyspVAO8qfXnv6nPnZuTDt6UWclU
qTBnxt/SHBxdo193G1/pM6SF6mAuwT0Ot19odSQjJInaqkEi4XZTmnLg6PvoA3K67AefEzuwCy1/
HgsruQM3dg2q0TpS7rNcZWiHJNFwiqs0vWkxLbclsLbyOXGdo/8PZmxDRWPk8hKycpuXLd7Xi0hC
CLUoaDVZ/Zae59ppBHsAVfGkRvqASfFLKzWIjAvSo1A4DJVxUqxKf4gy4yYdQcWPBt9u6vXBQw53
i9bQ5MSimN3rh2RtmaACxJgQuqMM8DfpB5jopGcpHrOh9WzRh8Laa5ugpRWvZec2pJBD+nLObdTM
3RZsb0ky+7QtnGFWPTOs/ZYrJ701nbjHBJQGRV1iu0nWO2quOVB22E956o1EB47+q4ma4PXVr2QB
F79MOk+WCSn2Zimc1pFvk7ehwxk6RlsdrpWoDue2GMXMOSR05IIb69MGZQS8KvX6d1K/xPXr9VWs
/X0C2syFIhA5gBx5WIE3PDPx96EFCrrV3MWFf93Cqp+CzwATY/j5xqeULJqrsDUiPC4KdmO3+7Hx
rcJNzQ+KMRnwbo8DSi4bjfS1+gDqTX9sLm519rqoY4NpvQ3xEPJsaw6mORzNoR9AS96BRFa8NSfb
oxu137XTAPoBSPyB/AK7ufz7mcmUYQqQFstzTTmlbKfg0bapr7tyGbJzG4tPntmoNTUEkdeyrMrT
VNSIvDm7DfmrCi123em2UtDPeEzEV/Q/gBbUkBh+4oaCWJWpNSOeJ53be+rryJ3eQRvEtSAzxk/W
vYoOvnLTgoN4C9SyupuL2C6IgZcXopTHN80ULcIRqB9oRxofy/GrtTnjuIRh6S0I4PofG5KTQKmQ
dnmEh5G6Mx2+j3z9Izx1gb2LHfYEqrSNCtH6khgiNupWC6rk8uNlFeVxPGNJloZb4ceQ3U7thgmg
cdbWhPc0lIfwcsCZvjTSQs9mSrgi3FTh1auK++k7hP36N2pl5b4rQ/1r2uT2IeRCuTNz0R5FpmW+
gJLMPizU+BCJuv2gY6h+q0QR7lUtmgOhGJjLwYOO7Io+CoMx0rujyuYe8odmPn8kE8bYWDSmcI+R
qqWjVBYotybR3bY8hY80rHR50+m3zWQq93UFQKKjWtO8q7Qq+qYLLb1lWVc+hmUznqjg7UOq1B2q
UnFpA8mQ2WPAOxB0Rar+3ZqTTviYJQx1R8c1+9J1nONW6PmdYdbg9OUGF7NbEqBAwMpgNpYzF1Pz
1rKE7rBxwxOulOigGZXmY8Isnp2us+g+LsEnh9ZUVZ84Icsvw/hdb9mGp1ddnoNFKBaYbyuGoGJG
Haj5YGPiHHDsPVoFw4GFGY9cdY7Ja5TO1nFgEN3E6GBOuI+J7qnExJtKT3qJ6btosEfhlI3aQLYa
mxgMGUYxjXpWPkYN+NV930G/o8PQjh0I1vNdNtvsS9bGwByoqvIicMV9nUMrvG/KgfqKFpMOUlOU
pA5vzYl6JI1o7wNHrb2TGbLoYzSymzTrtG8YrdV/0YKrD4OZCgyVaRxvylDPUk/Ji/Q9SxjG9iO7
SH/moTEeBVGyN6H1/aHINdApDVN2i/97h1k9K3fb1CS3oTJpaMCS+GCNurjVuVF5dTFDWrRCW+jd
rnT2OOSRLRy7qwmkiamVDkGYRVG668pYPxRgK37ErEAVYM7ExnQNIdNRGfLhq9nHqm8qNZpKllJE
u0GjKqA03EgfQE/e3KVhJTA1ay9pjj1Gz1GS5U9FPrPCE2VcHrqiqj4iymI02bV6+EZ7odROqk2z
cdTjtP0iElMJBEZLjmGnkpe8K0l4oEPC912iz4/aQHIMQk6Gq4SK+WiYVXjAFK2B1j1FD9+vuirU
HJajeeJSkUz9Lm2a8TEt+wkCjKkdngZDyfYsVLp9yEsFROJjVXzPAdR5IdiX2KniWnmONKPJvdzs
05dC0PFZj1rtq13awo1SG1TZohT5S0766puRovLo6Dkg5E6cxNV7MaT2Y2iD9sjJS0J2nUKzG2sY
AdDo+jFIi2Z40atJr51IqYvfYz+MvgbEw4vOOLS3UwtNZSfTi7H0MSIcP5MkFKeMGzFkgfF+fdEn
XQmKsCOxoxZqCvbbcBzeSB2ByzvNatvJB8ZuBvCH3UWkxQEuVGPEKQLnVpyV/c0wJOoHCKmhE5lU
FD/dsMLMm/rCvMtqFL4cDV52qEKuIHSwOpl2HDpPR1orycMk5g7yCjSuDhUGr4LcaFFXN2YIujWt
MZ4U5F4/gcMdXktwsxwyK7UBaEOzAHOnsZ9HUxV7ZV3U3yIrjO8QDTtPqbPpu5npYGelRMETMh9j
jCuVgKfN0xTd8J7jdWdPLNwBVJ09jwjXgSoafZl6oNGhsMsqsIiV3NKyEE9KOMV7FhMDxyEpcZBY
3PoRyUcM1M59UMws+cDEqOLQKe78bErM/aCaPSgWI6P36nqCBJ6i6U0VmKBgDOhkglaSVoPPRU79
ok+MYVcyVtuulVEDCh5Ea2xnKHjVejowpTHqFjXgK0YJZQ6npyT3O5O3xDUjM/GZlqRgHyEopebN
qMwIYUY9uXND5xJsY03yO2Y51ErHomrfqsIO/YnU5YdJw3bfx2kSTDRtPkiktPsKVNZurXStX5t1
CYodbHqcK/M71Tr190ATyzHNpHgETMw8RS2GZE3Lmg8aHPG1yxQg0q6nlKup91IYU3F/450lJweG
2oRTg5s0s/2qwsh16kyVZ4HV7bqdtRvbgJI7nlkAWyOIXV6mgy7wtkyQuZLwqCu/oPRhpRtl8C0T
S35+ltGpxoTJrxEmOuvZ7rnT1Z46bXQdt2ws/35mo0jqHpwtyEyt4neV+ElxP5ZP13dq/Yv82alP
ianV4TLCMkqEisp4t4qvIbCr9VZ5d+25cv5FpC/PNT2OmAE7eXc0yKvo/3shhp3/fSklhCLfYIcU
W1VlfhWnbmO8adbb9b3a+hxSHigSnfRpiTW0zVF077X9nISP101sbNM/T7KzL26Hucm0GiZ0+iVO
K3jVf2Vzw8MAcquGifoG/pvcU5jULplU0OK4mXbkI4QNuKOGW4+4tfz83Ij0MXqSDqbawgh7zL5V
d9HdvFdc5nXB0GOyrvym7q/v2uqr8dyg9GWSFJDVhewHk1ka7raHef/Q3wB69UB2r7annrYeOWvJ
Otg7l8lZ6NSAIPbyYKqWold2izg2ZcB7DA+W8tgZt5F1D3Ty9aV9nhheXnJn7wKpWkFoOtZDgneB
4QDCGtRf2sP94EeWy3bigXkmVBWc4Ut7ZI69K3/nLq6IV6o5+wGFFf/6b1lDY1z8FmnZMVemhFih
cHvyNPNABRxEMz90+32ZucPSFYgRTwHtg+t21w4FIMo2kO/oDn16zIJrPi60BTGoNLtqzJy0rjd2
efV5fmZBCuZRV+qRvcAF7W76Wmo/wQPm2GroMIKOF/8BQtEH2m7ptq/WV6C/BbkPICIMTW55NaIh
jSb++bQ6uDcdA4WHPeRyIIZyz79f38NNY9KZrBpTdKMCY4mF2ho/GH3Q4fBbRsDj/cjfQ/pTVL83
jC7OKT/Uz1concuiFij+ZzAKSSCyr39mR5SVXfpD9TDBvMtfN8wta/hsDo8NA3zN6PNJlwxVqyoK
lQVc8lifiJcevnM3um0dM3O4qz+EQXNAE8K6i+63ulVrDgRc1v8sS7tr13MchYuL1mlQHtLf0Un9
Ub+JTUagfwQ/ry1R2tHcTnhYxzAEVl9Qfr0F8447oPN3qMN+ZrfGU/wdz707jDCzu/rV2jgnq1UK
IHjAcgbaYYD5pCpFg0edTkt80Nviqb23HmgJUqsKaZaLmW1XfC0ephs8qm0ve/+bb3tmWYqDhh0X
dry4UvvFMpx7pMXajnnEdIofVuxMQe1wr7nh38Wuz8HHsmF91ZHPrEuRjytEyZE4C7fCJLwT7e81
00nfBg+DqDsebM2hrF0vAFhApxY57IKzuLxeeBOnGPXERy7CO86dgQVtuRua23CrtbSW0ZwbkuJe
P9WT3S8AX6V+6eovJDp06obLrAXvcxPLTzjLaEQFd+VLaJ3Nw5gBuKCRv0hp0GZHP4kQG3Ly0pEo
bFTt9AWnaA83w4QhJd82NkrESxYsn7qzZoYMkNearFG1Hi0DZbZOg5UeW554WsFdIrYEoNe+/Xlq
IX2SCs/QOI+X1ELdUYz+1pZD2eOc7Arb23Dqpc3zaVUGCL4Au4BCh6yzLtLMYH0GU+GjuDc1H/dP
f4Q6ie6Tn+HTdWNrnrbwFP+fLTmx1bUyrHKQobu95ln0bqZBP/xN7mwSVPHRQFj4iS49rR6Znmoh
wHTQQzBs0HRuKWWsesEfAzLXYpq3BbPipaXTv+ZDwOKbItwxspHMru4UIMwYJaQa/iMdGFPledV0
S6vA3A1RoFSJgyHs619jbSUgZMF0K1AOIHKXAkxRzhYmaQEdiePcyYAlYpOTQsNP+NftrGFU2Lkh
yZtVRdQ0axdDTVueUBBOjjkKkr7ZNs2DWWPqrO4h2NIzDBuqWuOx2QhSxonbUb6Vb62dLDTj8OoB
AhVic9LdlbZkLmYdjwQzCVQdg1jxU6TetJi8G7UNtNpa0Ds3JV1WealXSBZgahna4eRxiLegTOsW
GMD0SHSYJqc6JE0zUyxtlrbZlcUd6TcO06qHoEH979+XE5ockjH1iL9f5T9FJ7woR6XTNn3Cy40w
tDYw9w+rBQgOVYBU5IkuOCIgG+Bqdq2eeRjcQTaqBEaUOSXqzaBlBtbadPSI+1FSnDCUdDehbj83
HaraYIjA/DyZVYcP9r7T7rrQRtF6Yy+WwCHHyYV2498fKDlx2xfd3C170SnvFnuI2TGL/RhUXO2x
Ak3gFsBydevPzEkBAP0CJDsc3a0EeI+Gt2CYnFy92Eco7l4/nmuh5nxhyy85u5tzWxhKOmFhAhML
5LVV7lR1IwKs+qkFDSik42ivyn46KPkiDwU8odBPcaKh574Jblrfrz8mJFedWEHRwMB+geO6cuPM
7e7yIPJB5+2x++6gePlv/tI9b9KBbi1Num/62YzBYQi7mGDjd+2DrjhovDg/1ZPuKRgULkHydf17
rUawP5sp82HwPLULoDOB+OOqmzYvjRnk6Ze0OSnZ1nTZageZndmSomU4hG0Sgz4TDEnzidwQD/X1
O9stfX5ooOIKujRQ/BlI/5/mjV7oxr7aUvAMbVYPlQ6XiXm5LwQ/MZr+xR17vjjp/muIPo0ixEba
rNsVZEDnIXdSM91w/q3vJQWOqk9qqoF+A/osCrAtjpn3TpV4tH8eROpd9431s/y/UyATrU2lqk89
w67pLfVY8ZqxxGHWxr79g7L+HAr/WJEiBiZvaaOi3+Mmb/aJPo6eHYQYpx4+2pswSI/90+RsucN6
9P1jctnksyAVqho37QbfKoIwEeZr6uZ2Gm4rhsIb83JtZ5Pg+k6uGwSqHokReNHlkKV1jI9G2uHF
8mWAenBySh7mIwiQ3q+bWc+NbAj5GiDWtT+N5JViSgZKYceExkt2DMf7FNNjuvbOhn0HmAZ1qOYC
KecAX7QRSFadZYHvo/FKrE8zl/k4J2hOwnTcHPMudlV0eWOx21jgqvufWZGcpRdmYsSLlcYHxurZ
cOaAH8v3vPQj5tY306F6Fq/Kom6/9V7fWp/kMz3NJ4Utt45t7YS5q7MGI6N/E6bOViddO1XOZ2M2
YGPMIqDlEfy7jSO9GgjPLEgXTDSUJVcUWMBndEIFHG5bQ1+fSZ5QXcYAEuAoUEIH5n/ZyLPDlYW2
PuftCCSNO+z4U+oZAXjM9uwtKFDR6W/ZFx7EuNSsoDm9gohrv/EQWZv+vfgBko+MBreAbsUPGL3b
0LN/8Jv6ANUxdhB3xFE8EEYeC/+6X66e77M1S85RGOAfKTJMAeSWeBHIgZwsG5oT5MOhJUUmtCXT
6QkwhW+YRjhcN725XMlpiM7HllWwDdbkHsPUnn0PjrMdf8zfjVszdpUdtR3N54G54Uur0QbS4aiR
LMpLkEi//NJVMjTCWr40N6LHzAIjj/0yNBVa1uWpb0xwZKqP9fh9bt8ww+pTZUsbafmQ8s1h6pjw
0MCwBcipdOUOSjbotYaVZ0JLRKCak7qnvWL8tNMS3BRWob1e3+u1GADHZsC/QaMMo8eXCx75oLVx
jwWDZlVLwNOe388gl7tuZC3EnRuR3Be2R15SGInJD24Ct7FPkRN19UvTvV23tLp/Z8uRvHYcqynq
O7ykyxEieQMQHQBLgQbeJe3HdUtbGyf5KNIhlgJvgael/S2KwBfybG5KXC/Z4ydvAJURZh4hXIfq
3eXHoQBSNMpy7CvTm08UFMPZSfllHIeX7ibeXV/P8rc+27LQHwTqAFmfZEvXqwrUsJjoyMNvJgiw
TGDaSqCcIEpufyNKUEXfrxtc38D/GZRnEKy0wyQjyOLxaCM+GwH3ZOBlB7Dqupn1I03+2JFSdKg8
6NpULXaOde++NMLTf4LhswemM2odTXj/mUkOtwXQzP/uJNUvv1pZGFqt54sPJgHLfUq9PH0mdCNU
rV1751akSGHkepF1FayQ+kuGcn65Uczd+vvLv5/deSZn8xhlKoozoyvayBnEVnq16nFLWgfkLcid
5EJhL5oUgo0aEh/zuW4nV4xvtUoBiQKa68AntEv5hi+sxiEMtmGAG3S94Ae7XFPUFibQD7BoaycO
WudcBHkEFutOQwUhuO53q/t3ZkvyAt1KFcOosX8xmHYUtPjJRqhbbecvo+7/rkbygNyaclqPsFBh
9Eocy/q5iJ5qEDNWuw4wN1QRxFGLggHAPA0DTPlWUrKs4FPEQA9RB62+bn3KzMMhYxpkJ1HujzXI
LmZmP71SrgA2VwurAJFemKMFPlZPqcmye3AtJYW7IClvNbCZ1A4QZ1snbzWkYDgdc9kqpAbkPM3U
o6FqQoJf1D8LMM4Px9b2r3/WLRPLBXR2LEhmTxVPKVJBYd4lXQ45KHGX19mGp66ejbOVSPcYLpfe
4jPMNH3a3hgmRJlDRTuKcZG5NMTRslNoGIvohlbFVr1rNf0CpO5/2yhdbUNdahN4hBP3CRIuxr3u
hx8Qa8j36g15hESUrz8heO63XrCrh/PMqnQBDW3Hjb5clkwWLu2gTp6LeFdAmnVrlH71aP6x9E+p
9ewbCtH0VlTDUgypn5pC1W6Lan3DS+RAY5LCNOsCFlKKN1UZ6EBL02wDW7e1DCnC2KNWAvuLz9Rr
byakQcbn666++kEsAil3kFBgsmVZ5Nk25ULko1GhncdRnlcNNwNHW3qrhA8YPbpuaXXQDc8zvLMR
zzDWLC0lSTWRQjcWV6Y1OSG56fvfaQhu+julTt0Wkl1kb2YfU3hbGg8YhNqwvrZQNDqWuQUUUJic
+uQ0iWdeoA8xPNoB3RVP875IHHpo/RMYlYEock6120FoewO4uG4XEAEL4kFIvpd/P9vgkCm5UELA
2HAVfqtjDM2OXzEScD8aLwQEpNdXuRZRwMQDxgoMXVMU6S+NFQXqG9YynqFT1R3nm0x8H4nlGIUb
5zd94jVbInarBqGVt0i+M/xtyaBSIkUpUR4FlKa4mZqPxkIZdLyLLVD7htHLnE1eBF6E66tc/qh8
JyFpsBb6cYwqyV1uE/UaM9cwH59QDPEkB72/mfqtxGXVCIg/AbPCcCaVyeagr9ihqYRaWw3RoyYE
63Ks7pqI+dfXsgokA4bExnIwH2zIMJJ60BOWQE3ezXh6C+HmeULhvm7uCGM+hrGCuIofqKk9TQLK
U+m369bXoguomyy8gaGbi3bgpb8we85ZZS9vD9BuK+OpL35eN7C6i9ZSYcB5xxipZCDRaTWqBOmD
Gc67BfNaKmoQAbJ33czai9A6MyNd2CpJLdAwIEvSTZBv6Bgjy4JOPNO/4Jxi53akw6wV2tCDgx75
MnJYDvxdAlCnBnaWLazj6rk6W5B0O3MrZF05Y98KXQXnzTeAi2j63NL7zvTygu8b6y+QI0jxcA1Y
ixKKDOsoh85W6wrhMUqO0/xFZXut/gtcMliIAXYHbYkBTe9LZ1OIQKVaQQ3UFgKymqAgxN281QJb
8+hzI9Ilw5JZ0DiHkYxZDyrrHu386bqvbVkgl8sgJM+KKUP0qUDarEFtPt34FKuPWaA2IMdLUYYE
qPbSQqJOPBpqnMrGelcLkCDcTPqz0r2K+BGqvPGtcosq+Lz1hl47Q2dW5ZdajFw7NZb6zZDMmIZ+
a2vTKS0PIm7X929xXTl6n9uR3CCq1WHMIUjnahXLd1yfHvvxvZ7tBzb/yEBUAvGh79ctrgWhc4uy
T+QJKZIChymBuiVrMpd0T0nlXzeytX2SW2R6o0d1iGX19m5OYmdmTmU6JN54sW+ZWbzzLJ0ozGYg
owkzJV6c6Tg5GfveDvtyi8Z7FSR7vmlS5KaTlpo64AiugZp+NH2bQ3yw27B8qiGIGyUltNZ1ZHJ/
AeZAuwmiOugGgQdMhpPbIsKo0nIdpr16bHPzru9ern+oteO1dLRsG/9Zwp0UxEOjGEZMTcKEWd1V
S1mgnB0ed04mCMbHK5TDjibJvcH4MkZf9PIvSOyAJYGcBEaswb0j8+exvtMyruMSUdEtH4qdwHyD
+tXgG+dsxesvzEh3IjocEU1MmGlbjO61431Lq99tvqUsvnKcL8xIu9l2c9XzhSQmbcQtBVGeiWnX
x9G0b+sCEh0oD1z/fCs3o4l3P/AToBT6jKIQ0DytRIOrXrDqjeqFH3e/4xCsYsMzXAqTYN9tqHtf
t7m6xjOb0m2sUGUwqlZfQpZXz8918ug4BDKkot0AS61+M7wTkNeC9x18IJenu2zqLOKLoWEqdp0V
B/2cHas52niTbJmR1kPGOjIHFWbGdlexB9EEaby/vmXLL5WivKlakPYA4BSHWUYytWFV5glGHt1+
wBQK9+0aVSuMVmdOu9VcXV0NyB9A1IjkDC2Oy02zVSg7dIupMR68ju3JCNXyrXrJuhHDwl+DKgoI
ei+NNBnBcKthoeoEfglwM06gmjCijZt/zc80FehdpOLYNplzJYpGXYk6BYh2oe3CGJ0NQUE8TyfP
7iEimo4onPJi40utrUwDN4KFlxRikvyEEwPDw7iMQLrfWqpr11nlmXY/BJzMG8tbubvASfvHkhSR
5tlkGCfF8mKbgnqJniCCcYjy2MNNc7jufmuL0oG0wsgj+iqfHsIgsgxTO0ERuByZP6jgChfMn2p7
4zZe83Kd4R0KX2d4xUmXfmV2dlpwlIDsJHf4tKPYReuGmc4kgusLWtu7c0vSvR8r2QzqKiwoVwLw
NjrM/N7bfk+er5tZSW7NczPLvp6lF5qiqxGWCzPGfG8O9q4oyo0Avr4SE892HCXIDEknKc1SEy1R
VLSy/PcE7iv73ez8wfgbBwBT779WpBDHE41U8VIl7sqHooM2sz+Ou+t7tTaPZoKoFJUd8Dbh40ub
VY59lqgLrVeGUb70Z3niT9PxRXHTm3FvBPUNP5hH9HPvQc5/B/TyzeNCNbI1DbLm6ec/QjpUPMvs
blh+RDvdjcab0nFXbTY+2ZYN6ZPV41DjxoUNiwY0+jJoYMneAvStxT405G0TVO5ggZVLV2P6/0j7
rh3JcW3LLxIgT+mVksJkpLeV+SJklpF3FEWZr79LdWe6IhiaEKoGB+gDdDZii+Tm5rZr6RmwpPEm
Afniqy7ia2EUh8xIN3mee1bjUEcDlc7lE1zyJeZBiTk7BwQi2ROzMJTV8wjrSkQNLJrbFM9GU1S0
ZZFn1wHQO/q13NWSxTgWKR2XqPU8qlVYjKYgt+iI8/S++C5qDbTMzkaQYsW4r61QOjmToTM6tLGr
Y1VXHjeHz7BW2n0u2m+VUN9VN6qCMHFvC/Qjr2zuUukKEwIq0CVnDBf836ktSUWcNvWI3UUL2cZI
kj2wtT1NlIEgfIfHBtnI1Aew0qMQxgb9o4ETfapKdJ/HK7bg3OIA+sUCnQOYfOBZyfnCPgeOQwL6
NC/vXEAM7JP6I3W+2WRzWZuWNfiPNkkmR8E88ZDXWO9EtGGr1sgXAuJT+AVRPocqfFcr7Sa21ioq
54tDlQZTRXPrGqBcZLCcaCr0sVbmJ6g/IFozhoxOicfCX5cXt5SnhBybaPY8woR+wNPTNIH6MQBp
C8ZOt2/UzPbG3PZBALVtlPRQZO/cAfU7QDusaNxFVvf9svjFazPnD5G4BkSeYZxKt4UQDBBPiJmq
7zwrcFOSjR4JeBKfGIRb0dzFLT0SJr21hqUmIaC2kQsDmnxtv2ZTtnfbaGMp/xLM4Of+W5a0qRZg
K1KbYVljDPQh1TmQksAdJ7tuqO5Srvos5tSZVmdR1lY4//3omS/xSQCGh9w4rXeAEvZSC0R8gKEA
APXNMI4e+tPvI0wP6qm6Czv+VNT2HUl6ThWeb5usoxpoE/7hiP+YCxklDtAzOeu7+fqgYJDHGzfy
bdMH7Bodvy5LWryoR5Kk1feEAVUxxurN4cM0aJHvchS/0CQSzrOiYkV1Fx/PI2mSCa5GwIMZ87rA
jEbV8VuI9LQWrensmhTJ+MR9ZilWPmuShQGQADApFE7wyhEtviZHS5n/fqQ2Bre6WJst+tTxb4bL
r+PO9kX4irnGwLSTIIk/SwzHXD6tlZXZUngHDjY7xLTknHPXfVBng4Mh2dYKX/FxljxfkNYhCgL2
Pch/JDEkb2vLBdGnFxGQV6f2DphK239ZyR8R+un2YbAnGSIFdqUV0VVKYnTzx6/hNK2IWbzcRyuR
bGVl8MrhI1ZijtGetfWNJh610kGPzyoN8PxTcpQPbw0goZg0RFOZtGmmy1vFiF04n4BXHwY6WY85
UM+NV2J+G6ZNF95ZYHA3AXXRBe3axO5SQRm9un+kS/sZwy1vTYaF6kikVeaDHV/FjtfXB9DV5N0X
QINwC8AQKHS0CPbB5cNcNCJHwqVdbknfdGxOCFQJcKZTbwJhd9L5UfFSutRcQ/FZSseerFV6k6Io
ruMCIa0XT7eWCGr0/FtiOyUM7tujoTzmuj+s0QAvKtLcCz1fCOMMt1Nx8151K8isw3hfMgEiszYo
HWXbYYmXd3PxfZ9hmYFBZSI1KymSGK1iDHWkBqxYoCVRC5TO3OYIZCbzG3zLv3YIgZwPb8ZViQpE
T7nmOlaRaSlmhbjCIC1lWf6DN67w9MhO6KRbL5fXtphwhvuJCUJgMYBQV1KVqHKdVrUgDo2PJsha
62veNpVv8WjYA9bW3na28Z0nTUsHp6t8YwDpYB1OT6BdXaM3O99nuMIzTD+cKNSaZWPaV8zo0FGY
e6bTB/qQA58g8+PWpLnxHg2md3nl56b7VJp0QSehizRlkMYn4JPrepCT+2b462TmLASo+2gJmLPC
80ccPUp6nA0RcROMrhb9936wh3uHiJcq5dVKsmdhNVAWVOptA4Mqlly/tEwlHuAG556rfLQAHeuS
wF6DCDh/YY25jQJAyCpaGxw5zah1Q59j1gzX3P7Kw/2Ug0pnzwhgSrJDVb0Nr399QHPfDzhXkHFB
xlF60FWuIg0XjSAZHQPF2VnO0/T3XVLGsQi5D6vWe0slNUSw5iaP3hsQxZebv12FTuCVoLPIxBU7
4+vRC24McNhzL83dK7MD10VDbvLVDMWCDUbtet6quX9oprc91TSeRgKsHAJlgOTRKT9r8VCB6mgU
Hjov4zJoFWUu+V1e27kNhkwktzGvYAA+Xm6gUBw9TqoQMtPC09qnxGEgWNpX/RoS95qc+e9Ht4jo
XRoBEBT+I/F49zSWGzLdMfPt/281s3k6klKnPegOHazGAsZP7GDgXnsyVfS2PF+Ws3BVsWuwuTPi
L9hCJIvbJDEoMPm8mvypFw+letes8SouWNITEdKDHFv15LqziIF8RWSvMT+q0JD0a1qr4507prif
KkgtMBeHBly5gYwDKFIZ5+GNoX6ImPuoOt1K1WlRgoPQGplyvE5ya5yhpXGYhCipdczj6ZtprPQw
LukWqOhsMGoiSYHiyempd3E9tsPv8hl5aY2NEVY0C+9KjHNfPvU1OVIMpA8l2l17JK/two/ynEYE
QLYo55or61naLxSPUb5F5hdg4JKz0nFEI7WN3DJz7/TqZ97rK+/m78zxqV+NrAASk0AzALIQ+nJO
d8xWSK0OAtFcfY2ZqP2HHlHiN0H40W7HoKAqfb3Rr4yNFWDidKJvBaYdxFXkI1dAkQ1Bn/ZnGETo
FAFf1fbyHi/AHuHTcIgza9lcYZGeW4b5yHIsEY51Vk3b4VntQhoDVQpjLJRVN677y7TTB250myx9
UEW7Q/X0udMNX9UYAJYrmK9mLfhduIvI7YFeBk8NYELk6866PGyBsIkQ0c4P4dQdWKJtjcbajLiW
47SG6bckDjS0uJUoMECjpS2oKvAF9AR6xtqpfh9JCOzQYnKI7lV53uY0HTUTYGldY+1KpcDUqmkK
QqeB9FcR+GUDt5tyhwJopCrB7unMIMupaF9C5IbvrUqYln/5zBasIZ5gUKWjTRPpdbmsCOzaiRtK
n3vJtBvNNzW9ZmtNUYsiYD5sFWAYaJiUrngsdI1NBK+8GJ5QzBuza/jTl1ex9Pxi5OaPDOl6jxaA
toGpDv+LfZs+TJwuunWtn3ry0YmHPGLU6ooVmcvLMmB6XUz6GLKyNzXvzAqJKc9i+yj6lYAo2/i8
vKzzOBJKCyrQ/ytCenhDTXUKHDpgOsOgV3bZr9by0/J2cgO9/QcH9liUdEjuGOWx2UGUC1LqSNv1
yQeqfJeXs3A3TpYjHVLWjX2rqZDRJCNNcmqS19EpqKsdjDUruWDuT0RJ7phGGhZqNUT11XdNucrb
X/Xg9dH28oLO1c6BIZ6dPg0VIlgXSUyixq3SgQ4SkXc+YEkcbFygR3CS5GcWo2WXxLWPh68M4D5F
fkN69uvyF5wpIT4AP4BBVeCf4zmY/37kNFXjoNc5xwdojYgo/mOUbMb+K1TaNQq9M138LQmVTHRG
IRKXURjnHH+KLiHmuWb4VuZCeC7QyQOOxOVgoVkeHaKUWWRcsU9nOiOJlXQmRWkqNDSIbdByCNT3
hPhmltO4DGn01wCakizpNEvGMFmjYDOTFrB1JQ603v3Lcf23iWcBD0OBLYUcL3FuAaZN+/7A1joa
z1T/dBVyKOp0qjuFHDsWAdCFKehe02mlRne8ESs2Y96PE09kloSWDTghmj6/+JLy6WOWdyZWk6FD
nHQDind4rtzXyRi9NsnuC1bTsW1WOkXWpEpGUbWT2ArNFhqRXvVgX6jta8yo0FHzhhnkqN7EvNhc
PrZFJTxa6Pz3o1umxj1RURYFCr7Q/brSgBnbPWVl46uWgumUNT9q8QSPxEk6n3TAs3ZciMutEUSf
e1s8NO3oGWsP86IcHUeHmRtM75nSstBHVmrjCMfedqtDHBLPEkWg1ABEKddGbBZ38EiUtCSgrLjC
Ehx2qgWewKc97JJsQI2l9Ji9lvtdloWoGH03cJTlULzTnb4uSlwAy+gcOlafJM6vkGGKfeTYdsxc
HV6affqzezCH4f8r8Dcn55F6WETpSqHCbmDEaK/W5pWdtIc2Uvdl943HzR0mSShqStdNoeKa5PvL
yrn4BMyFQmA6IjUkG+ZmyKswR74ZjCi1nzagoJ2+QitcscOLunIkRTrACiQKHU8hRY0TX+nEXo3T
TQfS3dyqVi744qsKPA80AGEYgJzlNRwgrbOogCyFB7rIwauJdsrc1yPwHZjUiUD4YVBzDe9icR+B
eYdCNh7ys7dc7+ymyPsedmUEBYzd11QzUt9W+EpOctF+/ZEj99KPsdKHhSKYV2WulxsfoKPtS7AW
A4IFE8kW+265ZnBZRebDOVPQI5FSUDo4emkpBkTmODA39vFei8Jrm49UK6lqr5zfmjQ5s+vUmLx2
sJFmT/XwKVIebfcmNp+QBovWwu21zZSC4d4ubbNUIcsWTTApPnJTfIIz8loKzC1pfoZ49/Jerkmc
EwBHlz0DzQla/iBRQx8fB89F6kZBjxx2hJuNYuRLngx3GND5cVns/LOXjlB6a7VSS4RTQWyEXpWi
yf0YyMaXRZxjmc3vOVxJIBeb6OSQGyn0Es3cJBnhnSjXsXhlzTfeHgwQRek7MIiwcleYm2nKaZg+
OCo4pDBGaB1ItzdAPBolfxteSR8j7TMDf4sYcyxY2I9FNwZ1dkBGb0XI4q4erVja1dxAd1zfYMVZ
dmWwIWhG7l/e1EW7iQn5uXQFnFJ5io7gqHIuJtgybKEmfrRmOEOcOc1avXXRfB0Jmj/kWC9NI6zT
BoL6mtNKgFzHeNXsFdt1LgQMTBjBwEQnGDVU2bdkuabnaACGIUESQwF1U9WZGyAL//WxnIqRLIhC
ksjIDJw9sBIFqooquFsSvgYFd340p1Ik26EA2IALjsU4k+4X6SsDv1cTfvXWx9+qwCwHSXoMisJL
kMdWnKG20tyG72Nyewsq5B1zCai4er7tbX0tE3JuniBsHmOGsmnQbMnU60421ahEYVwZahCPT0bq
OcSPZz7UNEDsgVu7YjbO79CpROmwitiwsyhX8Z7Z0y1pGeVu9HB5BxfVbu6++N+UmivptiADJjhH
LEox8q+y7M23zCThNszAIXVZ0rnviII2Bm8wYIHBV0wjnt6ivFamQRtNND1lFTi0doIbt2ar0+Yd
adbLos5RFjD1DT6Dub0UQ5VnM49dW+mZU9hwG0dP+7ZRnwaqP1RefUDvXEYbv/8Wed2XtjbL9ztl
f/qUnMqVDkxDaOaMtsU8Qp+dq/x6um+D6U5sHjTQpBPa0XLb4V+TiLr02QoGT7y1WyVwfCsAJeku
fdU8m6q+61XXlc+D/s34cXln9PkLLn2hdDOdqmKgKpu/8C7exs/1Gwliz/HdAF9wqIMeyezpyqH6
I2DP4q1BVwHfzl2Y0y2adf7ImE4qoKW7AR8AdkbG3jT7WUv3ZnE/GngpVpR7wd09FSY9QomqR5Uy
QZie+5p5Y1hBBLowFS2/bBPWTywMpnrFJC2q+ZHqSRdq7EVaJglUb661GR06GwiI0Ssqwh1ZewGX
9tKwNRU1N9xfkL2e7iVGBkJRKQRXqqKDYlDM19FRAD4vEn7HDms97+fNqLhWx/Ik9S4TEKGnQN/w
yuyFo3lBvS3qD0R/nlvdKCM6kTZO57VrKPFLdhe5QMx5IHIAWLhkOIZ6UOIsD6Exwx2YFZXEpXkU
aKDmy9BFqb44a30qSzbRnPtTkHlE9Vcuz7sJkLNGsAZ4PNv07INUr0O4cg/Pm6iwlUcy5HRVY+m1
zpmCl4uxp6mc/K77FFnyYYL7lY3avVabh9rKfdXpMSsWBdn0hvGNFZN83iIjfYWkQGmexPgMrLTv
a6+2vpqwfCiGaqNhfjDRX6c+QihzrSjJlokOpZT8b9PWknxJobJKswq3xC7YmKppAIk2mW+Tdm2l
92RYActc0qLjDZcMX1WKuiEtlqoi28lqUGgQ3+h+GO0GznbW7oj4F+NzLFGydJVlpKSdIDEbn9Nm
OxReVBUUNUafi5eWRAFIjJn695nWU8WSTN4ArBNzmqUO5KUClKO55nOtbaRk4JxCs9q2hoC2nGIa
AYRHAQp6WyYYHakCwwhfS6WkU2k9Xn66lozd8XZKZkBpw7p2iAszYICoaHgyM9DqcOLV8c803Sd/
n5WZ9xE5EoIuPHDNSPoycYy75ipUMyp+9VwgGUNLkMr8NUbk7xvwR4ykJHoTCo3MN4BP6S5sxxuT
m4GqNyvRxZJDfrwaSSushEdqa0CM2j6W/fwoGZuy9ggabi+f0v/DpPxZkKQeRhOOaaRAEotrb8h5
YCVv9uTrZAsmK3ArzCG85U2xb1hr3YyL79M8xusATVYDqrBkzpyh1arJjFqvz63+Z5GZw3ZGptiX
NQGpVVeE4lGpzfYNzLmNL1hXXZlW3QcsLdbYmJa8AFPTMVOqmcDcUGdlPvJyjNzuEsLi1iuE6cfp
cw1wB0QJphmQZKVU8LsWILt0x7LmC3skKxwskWQtVk1Y5wNmEjIhbEpfGoyLMPe9MEYfyzxwK9s2
uv1OwDeqosdTDP21Kn4pTrGB+u9z9burxR7Go7fGoGzTJHxsWAp2CjCuu2uDomv7I90uJa4zNH3j
mxX151Due7aplUOFJK66FgusSZIumAvqvDQuIMlxI68iQVk/V+q3qImDCrg4l5V/0TQenbp0yyIk
sEwQEyMPn284A3aIhyFiIDPXtLAST+netOT1ssRFD/f48KXrBu9FIZON62aRbWrtlS7ANL6S2l7I
wFrx4I7IL3V0Reh8Opc0TjLFLlh3O06wp0b9QDpok3XI27d80oIWoIgl47SbU4YPo0OZewVCvhX5
iw4aIHUtFIcxXybPTjfGGJKWJ61nadd48Lze7iiYiqb0Fte8Zh9O1GLm/VEbPLt/7t0rW8Ww6xqT
rL6sWX++Qtp6Mxu7utfxFeTuzn7H8M6W+ekejc0qNT0O7432vrqvvO81jekvlAvVTeYrmzxw/en9
8o4svo1HGyIdiNZMgsHitN6gAHRf7z+QxADfXTn6ndrsLbP1h85a65FcjCXNI6mSkcujyI1bDVKZ
T2i5iWP688O9TWj4I0YYieZ/bAC4QyjGOjHFtVd2w1rAvaYIkulL9CKrcjCVeBmjGDz2+tiv6jXW
HmP2Qs/V/b+DdqWJygoJ8DS3IAVIZEXQ7XQQ3tn7L/DUf1nU+DF6UVC/hQp1/GRfXomAUzREvBuP
3zUv2VR7dEr4mb9+CVf0T85HdS03HDF/VjRoQM9ntW1twizWvCpiw4siHO1RA5hB75E+5ldtl2CQ
Ny2S7qeppSaoScPR/QIaTHoQrebeqLxwOI1K1xwfpiHk75XImmtNtCHG04jVPqJFu9uMcYqBEr3P
XL9yEdnyZFBAF1nXbkfjuAmjAGTazVWUWnwH0FLjUIH5nKqNoj0Mamc/IfuQIFlLiLkL49p5K9o+
vMpYNEYUzbWdjyuFjLfRT7clcfNtqgzuti3bKmgUBWPBTldeFxjU85FcRotZwfhLXo39VWi7sTfo
TYUMuuuUN7ljuncVxnA/wW7n3BTdVHdg63b01FcrQexNaJnllREP2cYKieqX6DmlIP0xkeJtjfeE
Z919BdUufJDD16hDT6U/8SJ+VlJhUwy2Ovc8FyOAhkzWtdSeJm3Ha8fC5B4f7e8qNvAQN1HJkSHs
1Mjr3Vo1aOPGww5dh+EepDcEyLUp+Hs612WvziTGZ0DvNffOMMR3rQo4MPTravsGyc8g74X6K2l0
ND5XTH0XXHf3oozxi6HDik09kgbk3KPG9wzFqKsoM9UHNewjw0d1ynkRquA3cTPatd80avkjnEBd
H8Z2F85DV8ZOc4oazY1RzsyrDk10NtVj7pYbpLLMjrIwtAoUm7JuoCgH6SN1Uh24eEMbPZihDkr1
qs7D29a19XsE6rFB7cYpPgiLwhYokxHwWlrCFDTeNcTdqWZp3qthxq/iwlBuXJvn3KtV4L0zOxx/
2a1tetWUlnx72UD+Tp9fusNSpGlOyBRmKi6LfpM8whf8SP377Cr0vwNAYqvfVfvEf+sPZD9uYgoS
2RXps4W4JF1yd4q4rVwxW0pn+9UhqbaLn4BnMj2UVH+fAidIHzD0Sa7JXXhLZru5NuW/6Ji4mCEG
8zKKsHL5acxxrc0ow+p5ZVI+Nje2OTlB2PWfRep8z1h3TUocmlWN+8tLX/bJZ0hoXDmAgshvddIY
pKgHoMTnWrsJDSA7Vo77mcWNuWGGwMtgK3A6FaRl1bxJqKIhkVRV5UqiYX6Lzw7g6Cukt5pwVjkq
6l4ealK3oTJsTWU/FVsQqPuX17tolI8ESS+xQOuqguJa63VNh3Rvlwlap+G1pSrvXeJQsYoft+gB
ojUYjPZAH0UXqBT0KHnmWoMJmEreHwy8OKPjM/KkwTbzCKGNL4abdA09f2mVgCaY8XLg7iJExnYf
hRwmH/Uun6ExVfZVErzz1pvNLOp0b9ZaJ83y+pCJs3XDAVqmHIhHMYi8W4YdtdXnaMCk/cHCsLTS
+Q6a1Yi5SRo/0daIppccC6CYaxjxN9AlIRcrhJtEteBlC2NUosE1PcQ8CWqE55e1ZVEMxl9BSPF7
EkiyC1E3Fo0I4UhX045lLrWVG53/uixjDnBk1beOZEgBEGJfMD3qkBGRutlojIt9k0VhcFnK0gU7
ljKv9EgjwnE0ukaDFNFj+DNraI9xk1732RCtBFnLCmEgKYOSOUp/8uRZYpd1qigQZfUsmHq42XhD
nGbymrbaAzDMpiXybDFzfLM21kz50olhhg+t1jOInCYPBiE6jtCHzQEKi0YIjIEmqk2NSKxkUZbs
NW70f0uUzNWkuVnX9AgkM+Ual80HlOs3TC68pEr+oYW45LlJa75WoVveWdOeC2aYVYT+nx6ilSFa
wIhr69VsFxo007YCoM26N+mePQ200cBjvYbGvrSh6J8B2SggS1Crkwym2Y0K5kewVNd4tKAvxQjO
85VHaFEGGtZsDBLifzLzy1A0k1vVWFduR4dG3+qi3tX1z8s3YPGlA6/nf1Kki5Zyh+W8h5QEM6fa
GOMZyx4bkGq1puOBhE14BWOgXuv9nlnPLiuVf3h7jj9g3objO1hj8LQq4GXwbPxmD0i/Tcl3xah3
KghOGV8LgBev/NF6JSW1Ck30IsR6y3jLxWsyvPHkVXQrV2GhdQaJS8zVYxraRfmJSEoZFnGhVR18
l6nLfkyq8wPIK4FFMmq00bUwv4sGxNvAYqKdkVyZekGdIksoGGx76tpxSuvhR+1oNwlorE2+5lcs
Bd5HH+dIoWFJbJ5EIba8n2iTHCZn24G2ymq9VAX5yRpuybIeY3IUYwvEwTTk6QHrmPsPo3krwE9B
61LzmVLtzbJcSRYvWp95evT/iJEUeTC1HgxVEJOKN17fdVPqj+bGyR3AGQGfAVnjNQD1tYVJmjty
LWxiAYlqMXnciXLqoOm44kOz4omvCZJ0Nort2tTaeQfJS2bdDmAoqQE/etkSLO4fmivndn70/sqg
zibJ6mQm7Ab3LoKf7K1Pb6Mx9dvwE1OKeKBoi1DsssjFuwh0f0fDmDTyzZJDltddZ4d6BdtjbZzG
AVU7aLxuxk7bXJazuH/ohrUA8QfeJBkuLIPjNwHUF28vuqYncx8j5wfkxOCylEX38kiKdEqFMwNo
TdjAxqqvS8webSKuvBPuTFTXu4cqAqrgZYnnqFmowxy/65LIgbtZb1cCEZrynXe0IdcximdO2HiK
hnKTQeFT28xX00CPP6JmALg/WWnuXDrD40+QXsLBiPM8jfEJpCl8NbY2mfk4msM96x4uL/Zse9HD
hDETvIbA5wIl7nzIx+/EJEKgJ2JubwQsGA0z1UdrzpWTVNeDwn+USffXHttvgVCaufsXMz2SdmJW
hwyRMyOGKAxWuFX93uiuwbLqk2n0WeMCRasAz3i/BXPI2tjg/OMn/u8sHEOKpoMZHjQfS8JBNIlB
ogkYF4NwfdarO0V1N0QFX45lbZTOeJmSHtgXIM3Rn0UdrZSdZ1t5Jh3tifMXAI5fHuQoMR4wgeMQ
o9fRVx+jsaZd6048UxusD60KmNAjiI9gAU5PMxfR0BgiBEpgGJjxvtEOQxl05bfLOnPuG0pipAQK
aGoVVEOxjeprrQfRi/Glvo8+QMnMiI7by8LOrIwkS3rnhjLWuBVBliB7BBA0ae5cZ+3Gzz8inwwC
L0Q/aH1DR650C1o2JRNrAcBaWsMG0zY1RT5b8wjXxi2sQUZLq8/8vMrQFJ/y4RZkDsiE4mm8aovu
QfBpXPuieQulL0J6AHyv6GS07DNaiCntEQF3mLQcmywA7BqqtBoNO3EgDeo5OtsRt77FzNB2tMKb
mEQPcfO3zUvzxluAgsR8AP4pj6waSdiboPkAaoT+C3ihtHBuQ1W579weiKTDypt17jD/lganbsbz
QcghHbMhWoBXz1g+tYZoA0yC125ooB+tqZp3kdjpBmgCdzyayK1uqDepoxA/nbKVC/r7nKVdn0Mt
BOAa7BOYGE7vT2g58SDCGEAmtd0jkBSFoSIrVZjPipvqPlLBDO16Q1bGBzA14JIlaYbkHdrGpz0h
KXsejKybKFeI+ekIJF0zxZjwgphFdqU2Yxmjdwe/RFtut8+Vm2h+HdZIm7YlH4NososX3eaYcOWV
9qxyU/nVlG2zdVNFf7XCsNnlfCz8NDan6zgxCyCNhiHaLpBmv++Q5//r+BalXpSs550A3ApSSqe7
oSZEFaOW4Orpk49xCjR1fYTTGlnc+QU/lSJ5mKFbFladQ0piHOL0qUNHQjZ6l43IuV2EDLxzYP9x
gP4jj2DVrKjCyYWMBp0bEwhkAe8D1PkYUGaXBZ0/p6eC5hjh6DnN3JKHaO7HA6ODN0z5HjU3rhFM
jDZrvT1njuWccgAEjkF0DYlceeBeCbscRReYLEDNWeWdSHxOnkR1i6uSVT4pVuKAs+AG93P2YgHv
AhwMtAhLCxvQHqeLMkevOAhbdXJfWt85IFszjdHOMTbDGm3NokUAyI8xT/jPjcKSRBRXzL4jCJ8x
leA6DxiQKLu3kjzH4rNzHxIA0eG9addaBM61EeuEpiCkmrtGZGCBPtdHi+RALEOdbDdoITyU7M5m
5sp2Lq/OcV2kjgD2fJapTcEIwPoZ/6oKe1DYfLUjgPoPk0uR1nTMQCdXAjTR9ZrPfq41WJ6LNCYm
9gCTKocjjslJaGNYwrP5y9Q9DTXKc9dcoZnyorKdtgacct4BBLVBA6yKjK0J7kIZabqruroAKQfA
rvhLIfzB8NTMD5OAZ5Sk34wcczY7zb516u3le7jkah3Lle5hqsel0jtYp9PybUKGXT+usVOdX3Us
DSMA2ExM8ZyhFTLecz0vcYJggq/bfdPvxqaYaYjQoL8SRC4p5bEoyd/KqggpAGBeeE7EMV5v7xwr
p2qRby5v2tqKJHsfpaBvZTHEhBpSisP9kH1zi8oLxx/xasfEkj0BNQFyfS4MCmpRp/ZkRrFsy57j
pQXlnPvopi51rQcWPnUYcbDXACz1JX2wYUkQpQLdy5aNidYoSA0Zs4MHWhiuUbd+0iecXKA0D234
CmJ2xbzpos+x8gpnZwACor6NMT6ipVtHHFTzB1MaWtRP+bQrbT8pi8e/3/rj75P01W5aI7MiOB7o
hE9VKsYNIw9G+8WTFRfnvPiJGwlzCppz1E9g4qQQwWBOq8UWdoLhhSqTbT4C7Zk2MQZKsofGHv1Y
Q7aXl0FewbLnHzXq9qGXN98t4yobXktnoPbgqfbDejJ/1i/Z+zr+NEnNOx3DCMO8CU1xGNUCmx+g
cICyleE+p8XGRv0q21WKn0eFX/4DSBoyzxAP+gUkveXgrGmAwIQye452RBVdE6C4RwOAunKRl8zv
sZDZTzl2D9raLcHPitdFe+ecWnxLio0RP/fWrgjv9LUk/rnbg7M+WpP0hDbNaEUJ0AM828J8kk1N
43YA6ae7FnYuGQ6A+yA1a8O7Qi3mdFlI20PlKlhbIxMgbN2z6TFG2GJqn/naNNmC3cBz+ZuWCGQZ
ZwUf8AqjbcWEqCR9siMGNlx0b1d3kUYzA6O+K+7cwnmdSJPOq0/1KFdmvMEs3U9NBYruGEAPJrV1
WpgfBkh/wdh82RIs2PoTkdKZpeBxLi0BkTozApV3fl/dqGuKsXBgJ0IkczP1aRqyGRUy6gva5Ffw
g7Gt1EGf4Fq3sb54YrhPqEkBdwwN1KfKUZSpmZvjvIf5UzLs++SWlwbaaHwrCszyOUlNL8bAZvkj
sa/DaUcM5vcmCmnqPEACyHoebViIkZ0uAFEjuojRXCQ28Cgyk1bxXe/+/SOIytCfz5W2BvaxK/UE
v8/QhuGiXU1jW9J89YoTkB+Xj/q8nAG6nGNZs/odmQPmgPJvmr2UsPmqLL9V3hJgs7mcZvFeHQOW
bGrj2tUCvbrn9lUxll6jP7rWt7yIt/XaE3Q+hnLyNSiNnX5Nq+Zhr6r4GhfbDOji6MbCoHym0lbs
7TKiYf+tY8PWsu7Lwu+Hf4A/xGb8h+0pFxwV5ARaVOfmzbgf3Gd9QgNVdTXEKw/g4v36I0YetlGm
UHHbBGLK9lvCej+qd2VTrlziJbtxnL2R7EYNEgJwHyN7Yzh7Mf60xbNuANbxqom+KmeTqNsVRZoN
rPRygk8NwSAw/hy49pLnJtwpHnrNQqzEEg9NuHnyQqogD68Gc8Ik2JuBlAqHi7OyzN9nciYXJLBI
OKJKjDLxqcqQQhlZWNkYlafta/dZBMaX4cc/KrTO0WTPMhr9QOnzjd84h3FF9sI5gvEHPDXoBgGj
8G8/5+juZIw3IQEs64yo5jh+wbdiCC5v68Ipomdaw8SHSsBkr0rXsy5IPTSJguezSVCJwnDQFi1t
gKSjVuLDFqVr8LYL7/WxwN9516M12XrJtHoIoTZmSvMUI1DJfuquU2MlD760d0cL+x2cHskRKuhf
zcJFPKFE6EpEMmnA0M4/HNCxEF3SjbqzyhKW24tBP+aGnuG+9WylTLLwjoGwF5DDMxwsNEF6WzJb
mQojg/4BK/C6rTrPaDCl0CdBNTMminRl3xaeshNx0tuQKAghFBU6l+s/MjSoJbpGcyVonCsHe7nG
w7gmTVI/ZnUoy5aQpts+Sz9B5kJNthsy39Ifsu7XZV1feKaRuZrRkIDMgodaTn0SK3cbdIll3gGA
l1uxyZ+r7XjF9m3g/A9nX9Ybt650+4sEUBIlUa8aenC35zF5EbzjWPMsavr1dym433E3TbSQHOzz
FMDVpMiqYtWqtfa2qzzHLr0Nj5BDu1F+ggDXr7bJ0YPDcVo/9C7/lu/H8/ynCNtMSGAW3FKgUNvW
eGxcdbQHjGclzn+/azACngAUBAHt+jYfZMw5OkEj1quBLpJyr8YwcG49WMr+8mK+OxHYWVh2ICaH
PrqY/iRzWJIqhh1V/UwtH2WsuX7VisTpzfvcGtzIWAlw3yHqS9n2xKKwfXhXJ2oQwKJ++zN29bfW
f8RM3Jb7T79sZ36LH37lrR+7gGfFAA451IuPlZNdlY/hZvZ1H6W97VqD5fs9Pf9JwlHOyFCqU75s
duCD4KS3r9ruh214xdoUtKQ1dWoJQCLB69ikGorlGM9AGKHIGwTxxuqC8BosQ8kmtnMDmVNTftDI
DB8ilUVbk9vp0+Vv/p1z4OwTQM3i/FeQSQ2HwcSvGNwGrwaM1dt+919GnLvJq8A5EOPaHJSdtXJx
pNtMoRvDlkkMcI2dmw0au9FzgupzV1+3UAHJtHtm/RgNr25WPKH0VJ9YWm7XSQTJjYQ0xVLnTgdQ
L2J0C0QrBOoTJd1Fw2tP72m3Mtomva8nFgVXz2gAPVwdFnVrWw7+rFloR9wG1T90onCCvroeIhUz
HaNinJZ+BLHc2MRYEeaHQPqIWkDDPwP6QOKn0b6BVM3lMyP/dl/NFuHgBiFJQrNY1qd6IFF3GuXO
tP3C9smwUnuWutevBYpNcDVsIMBcwpJCfcBnh/lOnd4uL0Z+DU9sCMFfVZQKw2ARdFYWhe7Sz1HM
7ubWt4MYohnPfeIo075fU0yWrMwEGwsK+Chwob4lnJEkAvqSpTFy++RoqXeZ8Zb/fcaB6uGJCcG5
xoAtJsOEGlVa3HXaXdM/1yXmLW41vuLGJSXLc0uCzxxroG7QIsRD9C19p25TOJnTv2B+ZBMe9Run
HlzqRO9XyHlu2ys9cT4/yc9spf7xB8J6nuAvxVI0ABEnQdgmNsYnsLewkaMJrKogsHDoll2R9zpz
0pdymx2KyJ2vxs+x3WgryaPkNpzZFfxLzVGktHrYZcFdRh6T2mXMpXDoybT7+6N6Zko4NOCFZlZl
Yp9Z9tkpb+bvaMAYy+S0/FqtX9TkOgzW5rUkvuzMpHCIMoXSgiVYHcpJg/o2k21jH4u1Xs/yVy59
O+EA9VPazhPDwmz1Y+rfdcUL7Ic6esjiXaCt+BTpihjYScFvvdRQhQco4UMbDQMqjRSFgh5dOcAg
w+yoryFApTf8xA49jzvp0Gt62sFOON9qhhdUT/1arrL8CXHbcODhQZY6uSEmbEXHolILIGUBDB0Y
XT/1tUqz3AAj0GYmAECJz0qdoTpgzZDUDFUddDDa47zK7Sg1AZbxpTMFYJcIssLgnzFg0YuX+iir
BxPSUJdvjex7LzTm/2dA8O9Rp2rjXORg5c7vCZrpWnprZQ/RWjon+9ynZoRj1SR1j0iFdUTtfi5e
rNpJgpX7L/M0pyaEExWFbYjRP6yElS9K/APMzkxBAW5KnWyNnVX6VcDMwxjgWZoqQnZZSge1Jeiv
GTGQ/JXb5muQ1jULwmJSJCtluXSVO4QE1IEqYyULk36QkyUs/36S9zVdhRqeDRiAEj3H9EmfRjcZ
Vr6I1AaUhBZFMxT9xNZgGMxFnY5owZfjraJ4rDzq+efl4ytJXxeZ7f+ZWI73yTKyJmxTWsFENd10
zOG2R4Hnqq5rZcer2sO86cp9kflijQFxiN4F9EPEOAp0g4q2PKqO0bSpzdbTSjy5Jk8xj/DP9Sp7
pvRQn5gT1tcZdgR1eZhjzXFQd7H1Yune1OzA7nh5I+Xf6mtdQvAcelb38QxDfPxpJtsadPZ05chJ
14Im1qJLtnSKhTDGajuHyAwK8nr1NFTPcbSnIaB4j0myknGtGLKEDLzmA8/zGo6fTLs+f0LWmlVu
D1yW+beTXoDuaF8rEifmQo0BWAjAm2tGr0oGys8m9u014LnUQ9vQTID+OlRrxBNHoGSRQFMZRxwk
vpDKwggU4ZCJXMkQpR7nxIxw0tQuSdQohBmN3CvKW702xyJ7SSxis/jEDMgVJPbnV7VMzKQIFqBA
PeeY/I4OLEk9PdZ2mGc/kOFmLApgSbSiBiVPuzIpKmmJoEpgAN1uLTkwRKfOjSeFHlusm+GKbtRD
vkXJ1yOKg8YtaFEcEMYlzrhi8k//QUw/Tk0unuTENcFTcLANwaS2Lfbxw1OxB4GF+mq7tVd9onqw
jW7Ue/Wn7iqY+HCUj8v3WXZqwOqm2wY00PCfsNudntv6XOCyjey2xEylkewGBZiv/WUzMrcBHMaS
P6Ayi2ng80VGXa/PLcMNKNWtFvzup9sJs86XbUggVssQ2f+MGMJ9xvQYh8I3jPDKBYTGw/B/YP2g
1tY2XPAMzsVDAkKBbOVyyy7EqVWh9BNOOpq2i9W2OMSYs6ro6+V1ST+RhYuAu42pErE+0WiYG54r
XIgOBB/cpZjA2YIERavd2krNzjWgTJB7l23K4qUO5KQK5Dx0C8XMZdRnEA9iPt8NOlpMDpQLE9B8
VUrtWnHHtsaggbC/reJrpQtQ25tydXv5B0gPzNeiqfAt0UBuU7Ysui7fc2tfsx+cby6bkHuaExvC
l6sxwFZXM2yo5h5cJg4m8wA+ucu6uxkl4jbwSgVsXP5lq7Kgg0F4yOYhJiwt8vObkGUK03kGoxSp
VKb7NS5dYGeOkr1oxUpiJT05S4cQFX5U+cmyySeuheQ6722bo2XWxB6IFUCA2dVOlGnIE1cZYaRf
7MTY8mNOjM1lkQVjDWkYUt1N1OuG55StfDHp3tngZlwon9G6ELyIgnHwrMgGfLC6gCK24ljsHQ9r
YPCgbhYZK/5Eege+rInML7VZd8DAYEFTDJJ19mNu3kJ7vs8LciAFQ66AKQG6BjL8HoEQvheqXGhH
AbtmGMIaywTD9chKSreYNiO9xYRzD3oVcPy4PVgS+DV8GWefrGkcyK16qrH2ovj2GRf7kK1gS3tX
1WzBfqAUkK3qesDitKsh/kXr+yhciTnfQaJnNr7V7CfLCAyzgY3WpvcY6nJyTt2R/EoMaFgl2k6P
i59dOP1IuOJoXN1X6Zry9Lf0XPgFwtUHsVRnZgy/YAFZ2oA2tO1NFXUHsxs9A9n5FK/qvy+R9CzO
w6RqgqgBWysZeKizZVJApaWrVAD+bxUMsL/xeSFKIdPQPURGX93XRDHyjWZU4JUJDCsMj2pI051V
lb2+4RklV4nNhrVH97cIhl+2ZFwo5izAVnHwwxz7cix1WoCkztgqM9tU8V9njYsJE0NYGNaQoD97
M08nCyEfo7LhvtaYq/XtSsj65uwWE6AEMFEtWvJfIZMhfKrtGS1ot8rznVaHjjIem1iDLsPf0x0g
LKpQigUsDY/fb/tVJlkK3WKwpCaQnIMAVWlfGeV9uBYqZCtCOQcsB8ibgEYQQgVmbmkLLAa+S04O
KvlF6nrXjgRid4ayEpWkVxLZNhIo4JsXnMW599YwKU4jK13QsDfB8Dwas0OinZqlbl7eKuWzyQ/c
uMr758hcee7JruKpZSH/7QutiaMmK/EKu7bqa7XYa6riGvqNFT2r80pE/J4j4pQs9A14XugYfhTF
mBMahflEStCBA0BAS+1h6p/svvLDsNxUSed0+nBNSHpkCrtq1eDH5eAvWyv4RGwNmonAJv/5Cicx
EsR5Bq/HonTRN36ZjMjRSn1jJ8yNGvKGw3roQrpyLeQrZrh9mgmkCsRyz7+sMk56FIRY8ZgaT6NG
rpRJ9Ua1QyvPDI+mOjhTal+RSneN4COn/zBcC7eHvQZaA21KSwwoehCpVt/htpTtkVVO1+7ZgOFe
DLGjkMRsn9lbO9hkOqQCoHuBWZa1T76kiqLjBQR8QYHjVayJr+/GjoOWEziGIdmrOQjLDIyhKp8R
fIOp7LJpT4PrcXD//ktDjUXHABIg18j2zncdIvFgmVwCDAb+kmPaNTnk3LrqGrWNx5nHN1YSgPLZ
7lbwMTKXYWNyAJrJwF9+E5JQ9abIYvA8ubRGFYBDPsycbuNxcIgarnQAviVjyA4WEhZADwyozIpk
KEFFG2KVGKXtjV92y7cYX/S6snXsrtlbaIJf3s/vyfpiDg0pyPLBKPrd5xsKuVHO02U6AanP4wgK
O6blbklSX2U1Jt7vepu4PQ82obqmTCPZ0zPLwqdUSjOpBwWW2+BuCBK3Kxpk6+EGIyJrd1X7flRh
CsGLgj1gEaI9X6QyganMzuEfulm/onHiIPIfIyX09Krx05xiIiHalOxhNqPDPJjblqyRhUkXu0C7
l0GNZVz7/BcUM6jmogKLnZWfnXHdKphJ6h4gcPH39wPIcRMVPoBxIJUmrJSzPGhxJ5HmqvyqYb0P
Vw3YnfpLKbqdko97PCa2K0dIemIBXcSbFmOBRKws0cqyCqbAZhrvjXIXG1dquG2yHSXQQtlFs5db
r4ZyLOyNljwrePZ2w86wbvlaiUsSBUAKDFJ7OORl3FdIsbluj5Ey4XckkE5Lt1R/soxr1gRuGh3s
zNhcXrb0i35ZE6si/TjVcVLD/xdl73bktW4jbxwx77Pm8mTbqzEkeH+Is1DSOj86ASbpBs5nUKAQ
0PopsZvY/KFQq0Okpw+j3dxfXpcsZcFTEIQXqNdh+l306y0ZSQyB+hJYwAnSqpVTtRuQGDm0ui5y
FxqaQfwQFC8xi11AOC4bp5KLemp7ucgngTztB5U00G7DJHDozkFyVKM11kLJQwzdAwyWm+ghUEBe
z030bVVFLGAgYAYSnSXcNciELDDeX16JhPwCxAQIzgt3EeQPxe6kwanRg2YK7q2xy20cRhRE/Dlm
Plloe70xZlsMg4FFzoRxgNnaCVDVKJyQGIbGs4Jgs+/LfFrxhJKztDCZ4P+ApcPbC24IaGqaTxYe
S2XactPFIyg4sigFE6etZcjtrUZPD4YSJGtcKsvdE5IFdByQooHIi5hE7AmYcWryEuUFKG/5WnMz
mLWnzSaAiZWbsfe8BX3/2geQOP0zk8KHjnlhD/0IkxYbvbp6thvikjH3qZLeYTgCQw+Qv0VmMzqZ
RraZbbtDoK20db5PiSG8Gst/6iJ5C2j5+WnLJyRpCcdlavTY6TMUw6ChXRsfvd4dKMndIEXAo+92
bKJ21Gwph1CbWuzi/K5h5i41OicAt2tixoeAmdtIU5yxWi3wym6dAbUTquOJhxKJcCr6lifhZOPW
FT1DNnfF07ckcNDpCtrwOaHVnsZvagvoO5ifNUxLJkkDQua1kW/ZxcR1XIZpUakxxNCFC4AR+RmJ
T6wrnRtTddw1Rl64etusPI3klvDOZMA74w0onAwVcNiMLyWDhGo7pka7ts98M7NWAqMsQlgYfV6A
7+CWEj3ASHQFjLp55bIIlcEWEqIfcVlu6Brbm9RjA0CE4ifGykGJIhyyYoqNpEvqyi3rIND8KCb5
xiBNh8RNAUaMTdarylV1l2MS89harXpkZqMeaFFBdRDkeysRRLJuPHVVzBOgn4n/LU7oxInjLdY3
yQyiriye3uIMPTmlue4Usmft2sCcNH3FEBviPWp6C8XHua1SqYC1CtCYaBunj49B+cGVT63zLfpm
aFuUM9EcvuzYvzeWlvLdicll+SfLixMOtuMUJiGD5TWvKIg8/AduRrxtHX7AKKhzdxX9Br+Ha3n5
ijuR7OyZaWFnp6hqWjvpKzcpftQE6PkMuja3g96tvAokYeLMzpJpnSwxyANSthx2FC0DhZDipvbo
KmO7h3i4oyvRypbKErfTHRUSt0HH3EQ8YEez7m1uRmeuHof4gSheGQA5tDaYhrkG/HwhGKFGgSQH
w/RQNBOj4JzkiVXoSN1QWbM4GATHsdm2NRppPjyDedV0Wq37oW3ZmynvmhdSNdqdYtiTftVZOdDe
Q6WOGzPVMZjDUX8LN3SepnttKgF11Wddz+7gZOstENTU2sVBOr6n6lgCAzuFuh/NIbx9yML00NZ2
N3haE1EQW5h9GfmjoTRXGUGHJF5up15ogeLmnKgfdkfandYO6eSR3FZir4+SwnLbMWA3hlInhqOq
rLrTQ0qeak3N3gySMwKmLTbj8Qj2a+LSWA00Jyq7ZM/zQcdzaLJTT7WiBr+B8ZveCnQDClRK+K42
ceWhmN486rUOaDJagIPPk478RK8TLo2S2ISaWg7yt40R1dpVOJRj7nTV0mEGAbkRgdZdyfcV3AsE
TtWMekDRkZ1dawAAdxnXZsyOj2jQJGNRwwOTqb8a0siGvEOYsI9SxTDKxC37Mw0rdZ/rdgzyNTJ5
dgaW7SvolYCbo5t67FuJTXbCNgEbXG1xDmKEzgxcTmj+u64mfm2Cp7J11TQJ+CYOeAT67SYxPnM7
6N7VuJuYC82M5heQksVjGZdz4Bg1+H47ptifmYHtfbBKK7xp1BHjo+GUlbozgDiGdnPt9w0GWhHT
EDoHzL73RaCNblR1+7zjydU8DMUe9VNtT7qRvddjBU4WrYjyctO0OGFKM+rFlWFMen5dGCXzNWhU
hl6T8eKgl31wTbRKaXZToVohVIWJAtJ1nF1oRGvlm9ZMAYjGbOB33WaaawjwWYZd3ldjEh3MZtKp
iy5cPTvFWNfo7PdlC3G8NAo3STS0N4oxq4+0GWNwLNb9DDZyvdTUu8roi8rng8pD9CAb/TgOWuvr
eFv919sTKHRMszDQi9XMfOXlKo1iqJWDN3fx5t94Spqmw+nJK0RlsjAzbaP6Wht+pPGNjoZQstPL
z2b2Jv1ogrHuskuXmcZjGaVDZiOMgr/q3N+VfWfXbYoEqIuNY9v3N0b4kYL10kirrQZzEKDblNpw
qDHb2wJo0tG1KRqJCwSxDqYNAP0EQ5DYnioUMucRUmSXK6qjuVvjyAeKW0ncKC42l5cr8e460JIm
UiwNHNdi5VJVMqNVOwWVS+6Y5k2Vm27c7qbgKdDXVHFly0LNbGGIXZqzYjGrmga4zRps/0FLUSWt
aXmlkpFnDrBOYMCHF+HeHKoptK24OQwr31USLs8SESGMZQpAroqJRKQe6x2rDQiB4xNjJDfU7y5v
qWSdIOymNir8GMyGfMr5AdLHyW7YBAarpC/8ADxMnqaUj8o4+ImV+wyzbeO4NuQoydrPbAp5iAXC
xqhPYDPjg1M0OhL2x8urkuTJoCxDRo5nAdrqImIsqOyYtlOL1o8B/p4CaPWxgTzCCj+adO++rIhP
wyJKeD8PHNT93EZQVV7iFIInhekqVraxQrrtQ2X71wvDwDhwi7hs4O4XP1enT20MHT6EMfA5tIQj
0Qj2Waz+fboGPinwlUKhGtUbsezYoQPBqgjiG4na+Y2xA+EYMqonDKtdXo7slYk5NTybcMWQuIne
YwIvsV6FcQVZpGF4q8fUQg1+glyc2/UZlBcwQoVfESXpNDvmQAPTmZCE/Ax63tfQfQzTYxGq1iFq
e3sXhWbkB0EVHqJ4UHyVZj1qla2ZBl7aDeXdmJmsdrSmx1DK5WXIagQnx00sPJUduJbnFGwBgPOZ
2R0LPrVxH0PsNbuL8kez/33ZnNQ7nJy7JUs8SXKTLtYw4gVzUXDNxh0Ay3PzQteGT6W39MSKfm4l
NlDi1pfT3Vgopw0JqjxptDaHLHsG4ZyhtqIBwgEHtPyKk7XYfVwYhDfQmzRRXo1mgFFAPDP/jPTC
UaOfQ76IteZUXUncJQ7izKzg9tK2yLUmgVluDH6VA8Y8bTO+YkS2gwQCGxDwJiD4Ep94Xaa3U0/w
uu3R2Av16DYN12aE1kwIrlQtG8TKECbyPMXdCKJ7rVuTlJPsFRyNii46yJqWlt35J2qgOtNnLdDq
jFQPRau8h0G2yYNq5fEtu0SnZoRTzeOsMTsGMwtiNbstuxwZxDVYoTLb1/vX3FxxpZJkAsvCkkCS
ulDkCEcgr9FuyQ2U8boJOlFld5ssCkYjvYIEKtjz1mTKpOYY/ib4RRc4gmAumc3a5CpepgHaU+qc
+UZteloF0iU9uq7WZo5loQmgnf9ZE85F3Y+jkkyw1ii389A6mvbRptedsYnQ0oYI1GWHJPt0qgmM
ECAJtvWNUYqmsTZHwwxr5m9q+ba1HYfPLHmyh8Cr+ccIaP1lg7LNNNCSQjEcM9Wo6Z8fSaqPaDSG
aQ12mNE3ygA8CRkdHZ4m7hRZk8tN/t9li7JLAKyODSAQEB66SA6VR2Npl1aFpnUZOupo3oahsYXy
VfQPK8PDZ+HoQ+piimzMbJqsGHetADmJ388HSNSCbdSPGjx71pBlsk08qWyLSZIeoPQ7Z0gyreat
JMQp4+fJxMRIsJvWGlzfS08AvKN9+H9APVGdrClYTbMZQL35lkRu+FCgfoes7Mb255vYjffhk72F
DjfEEDzE8Jtyvzau9M1RCj9A8C5ZWCtaqOIH5OB/W2Yv+rXxXQkVyvkahYBpKSRXxgTwwHGjbozH
6CmKvN6jVyinHOrEmSPXunLDH8B1OKCe3lw+n98+5p/1wdnjWbS0h4QbkecgrkdWDRRp8qnPijMP
DioidvFsrHHCrlkSdhL8F2PULrBOTsB9DLkz29Xj+74HQcqPf1kTrtwCKFhG5c5veQeSOr0zR+Dx
QEFkdTdN7fbsCSyVPW7FZVPfrje27w9HpaWjuAZx8XNTJtTNYj1fzqfR+ylUYGuOkTbt5bKV7891
wYzgluNISUqtgRllF1yX7+iljw8Ujfzj4BkQe3OAeLlscfmDZwXDPwbBK4h38x+q2PN1leioQ7Rp
wsCZ9Z7onyO6enVw25orKBPZmVgS+D9s0QDCCaePt3wImwhfKlSOPNwT7SYbDlp5z82VJ9efDse3
BZ1YEk4fyY2SR91yJtRqOzf2IenAlqUXOvqAFffUHkL0Zb3VUB4c2/ajMt7+YUOxQgKKaIDiRL4Z
3rB57uxlQxsoiijUC2u/A+A4/LxsR3ogT+wsAf4kL2aKkoECiGBH2SExDjTZKGv4yD+Ul9/38mst
wv3K1QmpAVIRl9yb9+o+6h3tvv2NkcRuZz52lqc8B6Ezu7GHETz/8vK+ZQzLufxani6g+dPRrFA7
xzaO/SsqEE497pIRTXv9cwJdhzbdEH132aL0JoDXHdgAiA+q4hG12KQNaoANzUH9AR1eU/2MJi/U
1gpH0qsA7gEGqjt0TUXQQz7FXEvQJHdTiHgl71X8pAx+W90aa8Pd0gUtk4RLQQyVN+HOZTxsIX2h
4SZkyt5sPpnd/7IzQBuaeuV2r1kS7lyTBfEUNLA0aPc2QxvwVW8tFzSWK4dCGkHpyZKECIpxRWDY
AhVLqtn13JeObjZuXyTP6P4/NCk/xgQyRtGTVkFtK7pDTcFR4tkf2A+K2uYESNRsxq5VJ3vaR/t/
OD8nv21JME4uJM+Qr9Mav02tvdb2K3pNIsxfPVy28i1vX+6FCdwE5ibQTRbHtsPaHjS1B40bG39m
/LPvXQiWk/pqqtzh47IpKbPDqS3hs0Y54iAGwDCn5BdvmDW7BasiFE+8sPOQjkHcxAW2rfxvTf9D
lonRBesK0jhA3y3hI9MpUQeWLhdkvC3V27ZbG9OQHtcTA8KXSnWlmtIaBmoz8xL9OHVeVuubfg0l
L3XRJ3aWfz85EZZW9rnJYceIf8b57BiYykv/u/yRpN7kxMay1hMbClXQt1lsTDx3kvRtrEI3hS57
wh/YGqOPdN/AeU7/oNBAjHVuawh7DMtNsNVAohqmMIdAMISxUlqUnvATK0Jgi5p2ACMCPH+EK2sm
fge8RulzgqrZhrKny9snDTMnxoQIBxXbQVcXDY2YXAeg72zBILqx1acoRNt9V8c/Lptb2UERWVfg
CaAZ05/k4I2X2xGjmvpTSLzLVuRxG2nxIgoCJLH4cKPVpM+RvsTt/GBt+jfihw5JIK/rTHeF094Z
W/ORe+/Q5l3JJqUn/suwWPBWqzLlRQnDrcK2s5p6tdldB5214mqlHuLEjBDZjBj0GEECMxGU6uII
srivKzv4DQG+uNkTC4Lrq3U9TymHhVn7pEAI1s1usF8ofdDq1wiUfop6xcq16Ca9yydGBcc3Rj0x
aQqjRoVohnFlZONeGkcOHj+ebn1wqHVFxQM38QKxf4xx5Cr8tSTFUw9djzoBmIoOz5c3QnpgT36S
4CoVqFEbGD7KXLRjMDv3WFXg1X1o1roWsg8K1nUQNAKytMg+nXuWvOryvsR8ldtpXjxB+XCeV06m
9GV1YuLb1TPikJWYBnTDm9QfIcLpBJv4ed7yTfqBSjkKQ5d3btWgcEjNMgQwYeFmTI78s9gHVz1m
NRy0meZP4mjA1mwuG5R9qtMFCkfWDlOzyWOGPexfR+KN1r1qvRl/3XjExTi1IpzRIMFx0Gusasp+
j9CnClOnG3929uflxcgcCUhpFpSpAQkM0YOZQ9kmoLdCMo75YTw4DLqZ/154b1nLlxHRWzGtIhHQ
IcgD0PzOw0e79uzknjVOmxzaMvEqiKtdXpYstp1aFM4E0UIb8iGwaNYbGrpcwx3XnKk4Dh9pscYl
s7KHlnAgmM174KthTCmfUu6N/bO+Es5kJIYosaK3j4+EMRkRbtR1Cm0mDlyM0bRPFiQKduOkbax6
frNLNXXSgQ3bsW0mLw577YqZ2dtQ1phCT3w7/mVgnsrIh40+zt1KDiHzpODPQJ3LJHDjYr/N1jiN
SIkSFOsVjNzGEGgKMIHxnphOtyZuLdvmU1vCNjdhSZQcMEu3qgcHRGnu3Pyia4R8sst9akS4dkiJ
QjZxGCkgFDuEqldm/U2upM78T9xTf5R1F+0SQHuX9Z5klEj7WNSGI0Kf6hlj6kTF++VLIP04i3Tv
/zewrPXEAEkAE7dyGAhVEF+C9VrnsRP0LyX11WINQSqLLNALsxizgNEAEOXcGGd0IvFIF6agn9Xw
qx42lxcj+/qnf19YTB1xaoWBjhcpyreh3nqR9dSNawgi2ZadWln+/WTLCoxgBjlI8t0y2ffGNiA+
VXvAy/HCffyH9UBRCWgnRGOwR5xbyoa8ZGyh6wZo363bjY4BKc1a8RvSj/Jl5E/P93Q5RtBrLYGR
ALTqzNoC7LHiaGX3xQK9qa7hKIOaRVhG0YBOdkwQpvR6N0MsugBW7CH5F5q2Eyvf5XwNdAw0rEML
N7n6OUJp7fLX+D5qgRAFbBt0LPDmB7G0sA7ODfiXCRZM8EsUdI/agskxnreFCicL9lXzihuadltA
JEAT6Bl4ZV7+BfKN/N8PMIU6HJTTkwaYtqWcGrkNcwLzuWzfxrWRBuk1+lqnOGQbklgt1RbrVFVM
LiA2ZI/2WuoivUTonGHGEnhKTDueH+1g0lutT1CgKbQXo3k04j0p9mXrJ2u1S1mUB1Dhf4ZEn6CV
U5hEKIehiqgN18PwPCk72r01+Y6uEXZoS3gRa7SnxgTXQEubN4CeIu3jzryxHm0ndqbEQZ/u7ui8
vs6u4x9933R2+lqfR3qLT5YpPNSHMimyyYLlBFjXGQOAVbwSxqUEp6eLE45/kg+JHY4wod/y3Gsf
FFe5Udx6G15bfu3V+8r1ndEPHweveKbH0Ft7z0pf0ic/QDz+BWvMaFZwZthP9TG8KV8gx9g5yeNv
5Wd7p95fcQ/zItdrE9ArB0i8DaU2ApzGYFXLIyhCg7jkyPix7jya/szMvwX4wcWwRXgNo4WYMhDn
N+fQphlfnPGYlptY01xuGXs+N7tWtaE1NTpdU60wWEndGtNB3QcVZRWIESGd0bsgjoMMqWkZu4FO
HBCj6Jgi6pTboN4bzImD38iVnaS+SbWjlXrd6mSn7IF/+guWw30SghTW9Grc4xeE5Y02AqkJEo9N
lV1H4XWD85U8BHjwXnal36FMy05T6MGhr6EtOIhzm2Dc67qY23jUgOJ8oOg038XVndIcIhPi3yZk
dsrUgZzMitnlz4oeAuQFiB5Q3wCQRfAQGWNFXpgwa4Oo5aNK5xatFHs48BEo9qJdiHPBNbqtIWUB
rfZEx4NEG/BIZTPBLwN3U8+HfyEFXJqBmNeDLAOAyedbwRPIgjdaiCmx5qHVXzNgPGNMRFxeuSx2
nRpZXOfJN9aKeeryIMpdqvgsujLZLdIlEHBctiJzg6dWhK+aTbPVKwRLwTvDsWqAVdf4R9fWIZzV
gKg5KVRYMNL7IUfVEDagNh6tARRkAdKGti7A08vFFJONlJGyrpokd5WweUks+65RlRvdHA/M5NtW
63aXN04W86GzjQo/FBKhJyE49xpl18KeF+0UUjpF91azzwowiMtGpF/ny4iYao5oIdLBhsQIa7nb
UEyKrKWaEommZa4PSHDAbdH0FR+bZTgEYRFgHVHs1LmTfyq38WE8VJvigMdNfLT8AaFi9s2b6MrY
X16etN2NWTSg+4EIAvRO2EQVhRJWtzgbZeT2toMAdUyv6+Ex3adesgVG4bI96RH5urdioc5IIXUZ
dnGO8g9Ue8JfHJqHqf1RVHer+gHS4/FlSizYqXRiQxxjZWOYeXEyH+Mx8rRxWOldSg/I16EXI3ya
x4kxB1hRb/DtqI73M8Lf5U2TrgRTfGBzWhD0og6RqQZGH+Yw0Va/dCgspZE/hD8u25ABqAC/BEQa
vWvo7FqCl8/NrAGUFPKigztv7CN1w6vwd7OLXsP76j8UHvUHUKloHxAQXHr2gKkV+/T18m+QrPPs
JwgJITfb0KiVKndJOwUUYFNC7iC0nFgeLUAy4l+2JiuwMtUAmAmvE21BB5+7d6Jngd5TrJhicChR
ELyMYwDwFrcA0HGrOXUYXwiJ7vSm22C+a+UqSJK0M/NCdCG9lqRm2uCr0o2C1hREeXvMcNWuTm6J
spIJy3KHM2tClGkhx5CmMazp+kOHcsMM2D041K3ohesI7CjAHYPuH0LbmVEh8BiTTSkGBoGzrW6r
cECSv/a8lD1fzkwsZ+okRoc6K3Mlw7oU5T4wNi3z9Sj0KLk2grd0GRVUnOZDzxWMdmH69xUTFQvf
Lqo6rgXq0fgwmL9I+GOqn1i/Rtol33PT0OBVlzMmUrtCSSSv4xG/jVcvOfRe+3dj3gwV2+bNE509
HD4wT6+Ki0huEcNkMTohS3P9GyuZHhtlFjFs+nRFftMfNVind7VnuOkTePwO6r72BwJi2ZXLJHHs
eMYTVBsAz4U7FL5DlChdoWi4u+Nm8rX34Kfmz9ACwjxf+Lu4MTf5rY2TvU/u18KndLkGyHvBxIZi
vxg9yUSDWoXaiBuMTqK/mCCO6DaXFyddG5424NVGSdMSpe8yhegjpmFxUzV9a42/MPk7ha07Ftsx
2V42JUnVFn6W/5kSbkwNpkxm/j/SvqzHbWRp9hcRIIv7KxdRS0tq9W6/EG57zL24r7/+CzbuGVMl
XhV8zmDsGaCBDmYtWVlZmRE5oELJSQXQKW9N6o06x6CVM+sKhZksSM7NXX1AMRJvIOfa4PEmrE7K
wozZzMWu7GM1J0UEgJjYWvAadZuQ1zSwFrnM7HF4Dpnrfm9EFMKwEqqoA3G/HokulCgsQ3Kz5BPN
OJH0IENgI9mAmAqiOjza67V9fYXMnFOCnEJFWJ4lA8pLi2fxDKUsn0gOTninKJwKj3S89NYqJDoI
CNjU5iJx9g4mmbGfyh0eSpClSeuXHGJTYKpMwB43tlYMijFhxP3Bub8YV2Zxblv4F5S1UzTiMZkZ
cen0mGuPovRbG37eh1g5BK8gmPCz8oNJLgdABIYtjlalW9ouAF3AaHBO26+6SeYWu0RiH+vqrlHB
oAMkuehf1Lbcx/7MBxeDY3jEQMpOI/+u0g9NesZtotQesiEE0RfqbgxLTGLLUMNd1Gnoeq+cQHsl
vgi60p8RJKJQRGl1Kn0cevUcQ+Ht/gCtOISrz2aDlKgLJbXGZ3fIZ5B800tvJuolqXsfZnUeoEiL
mkITJDRsbjNQQr9APyPS9tqkvEWmmX0PsAwhfqzIIa4hKjx7QzWQrInoRP/7S5YKLTHsYWluZYLz
Y9xFWmYQVItQsZU+5+KBphzrbhcyfr+OwwkQKjhH558v3FHWgV7Uj/H7azzUoukWfdTJxhQ/7o/h
SnUhYFC4i0wJ3umAdQ0zF3youQrlmDR6AsVIn2xE2RsCRwsCcDuf1ckpO0s3Hxq7fFEVq7FtYqnF
ZuK5xjVzNfSZI+yYVQDYStQmLKR4JDC3zP/JE+2hGQVvbAmvUvr2WARfEf5BZ6+GhzE2y9ikVCrT
pkQSbrTUF9HrHPEt2/sP+lGt7MbSj9kvameHdM/ToPti3bney0AGj4oIFgq0V7E10pMotkIhwgH3
mjaFloDr9W8J5YYHtP/PnMVpg1r+ZmYwjnK5vuRDCsmgKZMq2ZGiKH8E8QNi7CCtI8gwmbXmyOA3
cvu66lAhr7UZtcDuEaCZvUzCF19v65d+yjF3spgYW+LHvPN4Xhg39qDWG5RiyGeiLed64ZRtlmpK
XOGlXQmQmyn01k3NVLJ1wTCskmQPY5UiRE+hTIM4i1fOeNsji8ANLUG4C+HB67YNQvJT1JlX2Pzx
jnz3f8hW8SAgR23ayg6M5B8dUtRbdKBTa5+dlRMYXDjhyK2Pu8L/OvwW21OQQNUmmsDP09+BdvAj
r/Pf1YwTWq3uij9WfsUTCxQQFnSxOktiGPVTAm6PCpqc0ut9F7C2JdCniwpbkPvMjOvXE9nWYMov
5G5uAioeSaseQ1P2NH/CEZ1bhuBzDujbOA71wmigBnM2iEZvOMtAlCEEUguT0P4EIXFikZDz1r6K
gHwzoixtPhZYz+nnhJBwDgF0bWMq6LarOGIGq0O2QGBCxbFEhQnYtvF8kF86HxyTz2J8MBMQs/B6
9m/POIyWOeuwItsFxhfGPbd+V0EKq8cyn05oBxDLrR+6tLdUkOFyK83n+zS7pRdgN1TuiGwqOreD
VaWTkWM/elnpGuAODbaashlkJ6/PWYTu+q0BEo/7q3BFaPfKUrYZzheyuacR4OWpvoiDJbya9uj2
3q/0qDpHcLuFju69S1sr2BWWhIYWMDZZ1AbDmZuhMpfzOWsbbzkU5HpToG0ZFV/zuIvlQ4UXTXMb
hBwPsuZAlxBMdqMITd+X5u6/NnXaYUdQ8jg5fYOXxY1g2DWX4Hd1W4CRRUa+CouJTR0NNEkUiipS
Oyg2dfMoTh8k3hr1eUQLXvOPIe9S5XshgOeYJnYu/qjVv046YtMjwa7qqHDHhYDZln6pBXErw94M
wqhQArE6wvGWaxaiOh8FwGCORicSgyBORZEQbS6RlaENkx1BfMlZFiv5NxiBZyzwoUFcQWb3Y1UK
YuknaJiB4oCvHbLxSTK3QnIMGjfXnMBMrLJGoRv+5TwfrjmCBTC7NxO9C5quAzCa1UzBk+TPuDlJ
42td7KW/r+G/MpLdivEIV1TMRhag+67HH8VE9kIYOfd3PM8idouVNNXGuZkrlGVLm84pPeAm4muf
YrNFoTMHbW1DL8eP2W0tyvbqRJxtQu2V/r1u9nH/7b5Ba6cChGfEWccOzezsjaAo1KoqG+iIGL6C
kpUq+ifqwPDY59PohkMwuRCY5bEsrg3inKbDAyuq3kGAeO2nBiGUI3MuxMuS56YBLb0tiK+5ZI0m
6Lde7tu3MoQg8gcrPMjhwezIUpQrbSflggasxkTilyjaS9Fo0ybVo5GzzVZc40x+ghdGXOxmIp5r
qwLRx8UXepB2RCNLGqNTkD+imekkSMW+kE+hKG8MFeHxfftu5g9pdTzMGYgn0YYDdtNr1Fz2CYrK
KfYv6r/y9lv5xSYT7Wgb7JH33t1Hu5k5Bm3++SK0Q3gUa20JtK7cCdJrXO3VPrxMVQ/ahdiSjYjj
HHnWMWNKs6mLowp4aT1sMl1+LLQaikWpGzXxacjBPXjfvpsA+do+tk7MaEiq6xGo2jqpQZ7zpap/
l/qvgdcbdptSY3CYZENj+FFcUOA0JvleJ3FoVTEVDlAafyBZBpXlYdBAXD1AOQGSF25Dut9CUyQc
98KzlnFmdWSMkjRbWwkbYjgFSmJbtPIMXPLz1WmEJALWJ9KhIFe+XjbQTMiIOWIaw+KYlZshucBV
W1r1HvJe4FcX6AJJuUbqBd2k0wAkk7zhIQkUiRTVVmB1bxPDCnrenl8dQRCeIh0OHhCkI67hFKFP
mwisdnZTAimSnAwbvJnIUUPX9H+xNBdQ86cstl5cJYVYyIAqdOnZACtdrCIT2Wu7SuUJXN74zHl1
LqAYn1LHAqWkwSAqgXkBrSxq39tPxag5Fq3vggUO401iBa/xfVjUaEB15cmh4BEjYeFQrI0yfUEv
dga5LnRk80IF3qwxXiXRw6HNKwxlKSM5RMzcSqsWNfC501OV51JumzO/RhPMNBJkSeaBvZ64MsuL
mSqyhgTP8E9aSDYKps7GEOyaLPrwaYZsY93+jkEKkpj0ITRE1IvUTlz6Dp6K3xX0zd5fSDPe1YXp
+nvYd/RO0GnRt1+jDmImsbINpbPSUAP7ykbQHHD0FHX/X3ganL54O0DeBcc+s6KEPFXlgVaYaTGH
YAXVXSUfnamoHBwpnHvubQofBi7BmGWVdkJugHS7RkvKQe4OYHJUooc+c3L9FaSnqfke4vHg/pje
ZiQZTGaSs3Jq0DIITEXa0+icNRjIwmni5wRhYuso+TEQt0ns1iCva46jsZX6fdg86RHiq0MU8Co+
13bwYghYiT1BgDCMnOJzajX43if1L40kXjH4f3s7+rIalYgo3Z4lsBn3JyHUlqMcMLGOkgyNfkO+
73J/ZNeODuRD/oVg3J4ZyJqP7hsMbFxbtXKocfhPwqOUvPkiJwXDg2IWqWY2s5YrNkYFwcAwu9RC
uSl0UNFTXGw5I7c+QX/MYtZoU4d+lqIeyIYjAiO8Ewgo5lM4Mi7rIDOZOdKNSPkzBiWDaUS1gF2X
1KhliUPQ+vuHQqacKVo7c8Fk+C8MY0sVpblfTnVtT/Q4VC+aUH/U9JSnzUZDSiQEYTgnSls9OJaI
zG6bIGgmxg0QWwqq23xr/gPj5NNYWPtIsCewRnV/T1gKpzKLqH2RNoOy9NqLN4hDm3bAWIpB8xCj
XEvQezdtTmhBbmQON/xt1e28rxZgTBRTpAEN1Aj2RYXsDiDsDTMUUxeV7RebLpAsqUNbyVtuXtDt
CiHgVrJSHifF+hgvvoHZ2wGdUmSLYbCmWab/fVCeQLaYNZAuwAkGAY6+sgzlXOvf7u93Li6z4SHk
Eup4IMAuRF0QXh7E7pKDVYRsCjAIC2lmFRoonxRHQmRwH3p1uywsZrYLzTohpiOQC7wKiN1+0gav
491o5qljT188FcFZInBCjpSJ/IUe6gJC0NY2mUQHjAm4NTXtx31DvuLpeyBMYN+bVaObQwPGafMM
RrWGvJumVwkPmXICS6NdvpvEq5uTkf9sTM4grjqDhX3MPhHKRBE6E9By2oCSUbQm0KaEaGkAjbBm
bgtB572qrMUzECFTISmOR1VwnV7vTLWgsRhMQBSKl7E7NqalRxu/6K1ULq222fLbv29K0uft+QeR
PV07g6T1SIHY6V5DXC1/HJMJjXG5Q8OZwQh9qQXexnjdKqvrU4Z2E0o3UXjEttqivSeh6oAnv1x4
qIdL4h9psLu/clZX5x8I9u0+aGmZz61MdgmJJCg1OH3KI/zjWMGWEWWS3wvpbIWK5/wqyZ1gPITh
P/ftWI8BFUgWzVJX0GFjlqEYSGkkGEBJk/Ab/t+TKmNb6YUb+xN4zmWv1y4U70sIfHmcyKs7YAHN
OO+pyrIJBQyAlt6KIbTMtLP6qN21/je5/16XPN3D1fW/wJsHfHExLFG2EPfdPKDm5MnT4IHd3i1y
YmVmdw5KzRNn7oWUx7vKM5Px09nQDbI4wxJTeBP8zy4tQzBgjptc/i51mduTgndfXF06eGj/6mtH
iS4zqW2oZGYzYWQjMm4IGaAhWRwjsIcZxnSKpddIGrcDtPksfYwKxNkopjWFdzExLaP2vVzjtZSu
7paZcFtCZRRY2xnPo6BmvY1Vo7KncvBS0j4NoczZkKsx6b8Qmsh09XUFLqRTCAi5tXr1hMtLnHiG
glZsTkC6didGcPP/bMHd4XoVCa2qZ+agI8SAcEGEEr8Wr1doQdlS7pPd+jT+gWJOJ3TV55E4T2PX
bDvtYvTvjcQ7FP4/DuAPCLNWqNZM4tjAHj0LkM2DXgKKcJN0H/l4rKIumstJgOtvzWtl4QIz2x/9
BW0BWUxYJzbgsEY5hAyKqW2H7h3IiozaVi5Ppc4JwXlDyvgAiFEmRiwAlBJHR+G6H3h63XHC7lUQ
dGaDTxx/UKJ5vURkmmaDMc8bRXHGEBWeMmouKHvs+757dckvYBjHUhJtNGINMEizW23xWaHXKshR
tRZvfH/ggK0u+wUYE/NJZqPn1QiwcqTWmJ6KTrHH4Eed855yeECzO114aS2QKtyRABTRx7j3JBil
G5Af57y48eaIcUlqgQMgibEQRB35jyB7DsVxk5X18/05WodBoTVaZ9EWxpKblUUeZvUEtyShGbCX
R+Sxnwew7fxvKIyjoElRBXj6qOyhUbeSGb5A7tCLqcm5Jq+eZGhB/48xjKtoIz0NWsOEj8W9fwo9
xaeuGm0bXCfLwJl4t1fe2DEOAmKQvdLmgENDY0jsgnRWHPFKAXg2MXsVyZrQ1AYMXYaqNaciZhhD
7yL7EaXG5Daos6zRAdXLrpxO7cv9WVvdv5qMshxU5oGfgLGvKuu00Uwf0OoB0fEgVY7cOHJoi9J/
k8oE+8G/UIyVdYqmE1oASpLbBzkYIab2NGR4fhPb4LOr0p2MB8y+gODQfRNXp3CBy7goRUyGLk4E
xD5YHS1YilB6HQw9J5G5OocLFMY3yQlIt+XZOkNxmvSpADuKhId0UH8XlelySztWPdQCjvFQU9u1
ppTBqDRwOySCu8KT6++K1nIGj4fDuCgp7TujFGEWKRtrmKPGMkLyOXlu85gXMc5Ry81F+F+bJDZ8
giRs5kcGsMzwNep3IXgoE4gttPbU+1aaPE/m70F8yRVex+RtO/p8RVwAM+HUIGipNmUAjmoDReu/
a98MNsYA2Sm4sjIRvKx47rrRMjvD6RGsFh3YO6DqRWRwWnf6E4jWH8dM5L3s3F9SeBi/PoVooyt4
d8ccN/Fr0x1U49Lk4T5O3zTte1LxlPHmmbwdffSrQ9cI/aNsw7osjUVRpXBCVSpaUAbp8sGK5Nqi
0m6gP8YUJcLhf3Oef7XkQOUAPXyMRxgSn5CognPFBR09V27dfKvlf0oeS/J6hmWBw3gAoR3juPZh
mg5uA7rLIhDp/UyrbdZdRsmTyG4oflXta5le0Dbj3Pc+6yky3AVEPJwi6cHWbCitEDZ9j8VVNa5a
HabWBcG2JeenIt+bjRPrVltWVgDCkfvAs+e+nc9/cb86GxcxDA2mcuwSGD1JxEpR0e8PvA27mlr5
YxrbgTl2QpOmEiAMiuJ7WFHoWw2RLLohE4gmje1GGzdp8Nd18V/b9Y9lzL7QKUWVc4dlowo6pq59
m6rUuz9462fGHwgmylC1qK1FiADYZn6sICka5S86jv/7IOs77g8Ic/aCYdgQRrAw23jjsxRhV888
BUS2akyYNjw1yX4StvcheYuC2XFpL2a0JYCkPmqY9XTv5/T7fYj1E+OPVcxm02QfRRkGgtoSpcS0
OlI/91rtGIGN6r8B+hNPMHMEMaveV2S4R0VHJ3gWBzahhtsN1MoN5f0+1qorXngQ5nRXjJI02rzk
QHyUaqghS95qvEC3xqYN0I7G6xBdHcMFHHO6a0UtQQEKcAEkCaOTUtilcaYqxzWtLoYFCnO2QxhU
Q8sWULpk2qlq+0tqCSdav28Inh2vj7BUjM2CRoCIysoJEZ0IslUJj2m5uT8/q/vVmJ9hJFFRTFYm
BBzcpIkzdB+SIT8KinzUMvFNq/Sn+zDrznyBwyxu9JAkrS/DL8j9O56yJNmNo40sWY0auGIFubgt
GPFCMJtycOe1fOPMF7jM+iOjUNftNB8iKKmqunLvT7KFy6Pj08GiSeWG5o+ahj8LyMwUpW7Rtn7Q
dZDa3f+O1elcfAazLmV/onLfzBFJ2u4LpTjUKOrKhsEiAq+FebbonsXM4sxMtehx+6rsNvulYuFU
MS53KCvu30HbyvGKHLNuWPHrxKcoxMV2qzZBGNnAMkdbVDiecdWJzGcXOMdAkmMwk6gogxbrPRZp
OXpK/Q8qdQo0SUaiozavlVhzdvfq6bJAY+bKbPWk0QfMldh/J9Wr1h2I+db7IXoWDrTYjE3L2YM8
QGbGktoXFKj0wDwaW4FmU+Eoofmiyk+Z7KqaK/PSQav+64+FbMGyGoaQKSIhNr0BWgRkGqa4ebm/
4NdLRRYYzNXAr1HuQwcYJabixYx6c5bz7NDcSjpHSodT2cdnsal/VnI/2boyvdb+tBMMH/nD6BxV
M7tblcZunso+xNJBL9OPORjFTYj0cr6UrGyYWU1yLtxTZ6FyxtX6QiNmEDGyUxnP+nXgod8LzVF5
sSUxujLLZB92jacUCRg14anifjc0Ji8JdEs8gLGaJflUkKejvvYrFF9EnUEBpeF2npPRBsUs2kBt
/QP/QaGYflJrq3G/iZ+NLT4JD9RrXsEak16Eh9G7PxZrp8HyI+aFs/iIRgaTRyFgKEpQYQ69tMkV
W5N1jjNcQwHx1H+2szlPyALFR5shhIyxNGJx2gt4N0oL5RSUUPb+e2uWOEycA7HUuIh1bGRkcbey
n7uljt4DhZeEX/dOYDjSRbzOaixvEFrtcpS1wRxde+20yaozp23QmDm6YG8RNV4v/PpRiqZtKOSA
DxVV7dfDF/T64CcKVkqa2Kk+Wnn7kOENGDITQ3jsKeQVY0toQGGkcnbKqttYADOrI4hMIc1RsGGP
eulBcdXrebJbq+fJAoHdimGmIpTCUA4GQuBpU2iQwtS3OWSn7y+N1UMSXIHotoGcHhJ412MIWjFz
yHssDRo+qaUboeBCRFSquOiP5kCtrvYFFDNq/kA6kdIZqrwoUm9ptQhy55hzhvBQmJGDOjjUa+Zc
nRA9mCgMiFDtySWvXT2oUNwMDmNdRvE/AwIxa6GUa0yPBDLlIHoYIbchgsqnPpupGyepVcqck/+W
0Xl2i3NHDzKsugodpeuJKtIuyRIdkA21kqP6ND5qL/WJPPob0ZmFydDj3+2C3wjq7i+QtU29wGUj
G1IlNJa+7kjTztBdFYWz8SMJDq3kjDHnWeu2YfbaSPadAQq8SYdAGGelZ1qBqwdWAP8PAdnHbJ9B
jM2crHfRSl/LDcTJGwvKqQLnurG2H5bmkuthxiOyHGkKls80bNr4MI7ILb8YlaNJP+6P6+rD4RKJ
2XlqZlLSB0Ai8QEuuR1bRxYPqorKEnlbaZsSGtklr5/vlhONGWFmExpGF5BOwAjXVn6cEOajK9Qa
AkjwWOF78+o/HRrZQk+L88N3A97rtsxbTMy+IVMSiV0Mjw2SvI3/oj3G77Wju5GLVzgvwIReYsdw
IC6/U59KR/jegLXCqz8KrO7CrrcIm0xQica7rfyt2ogX4RDx7klrrn0mNICAI4GgCttojG6vKYHe
Pc6w4eRHA2gbeMfWmoNaRlnMvFc0a1JxxOFBfUsFu4qQeT63UWE1YblEYea5StVImeYjKoNDhz6d
nh7BNKGEv+QWtRSpAC0VtxRfJ9HrzY06iu791c0zcj7fFpGNglddFC4CXsovvYBWQ5QPZpT3yLoa
ASytZO9DTSZADwTrCemHytjU9cPUv2kCxOXTjzp+FfOtWu7K6em+cWuH8xKVuRcJxYB67wzGKaWw
Tyb90Ke/QUX7Xo/Cr/tIvGFknH7ViTmlYH239fFRlV7H7rnxf/9PEOwVKG7TluoBjCHJZJOIgPZ1
2kwpde7D8KaK7decDDNU234eNLCyIfuAQKM1dhU5d6rbS79i6ZBLjqhlu/u4nBFkQ+wgHDpJDAEb
qB8VUtiddFHJ+32Mda/2772JjUNVA9wEWYFZinoUk3ag4+qFD8PoD5VKPmPjuTai7X3EdS/1B5HZ
3aOZVKniA7Eqj76IEDeDxAjn4F/FgJAsGjbRCH1TfUVro5b62YOQNjzlZo9UkKnk7c/7lqyOnaSY
hgJyM0Nlx05EtROEN2YUiCqPgjVC7ikdHSLIkCg6B0ic/294zMhlwTQmICeCxyifKuXsJ5tkfIiN
b5l/GcDKcx9sdfEtjJt/vvCCuhjFiagBbOwgj67sqqQGCwCnenzVGy1AGFebBF2P532A+H3pguDK
FiMTuQbjjKIWzrLjTRbjbrWAxiQRAQVOU9lEeY7bTJ/j8CyTg9BwXsNXx+5PGoB9TNSbeixSH4GK
Dgbosd9LhhOVPL6B9YBzgcIsB6rglo+SUYjnHcNztZ22eG/fZccCylWxhTeU3IoceUdt4ZhtxMxK
j4ZLOPN3S7ozh2SLb2BWSdMqIIlJsAW6n2eoHwVvqF/89fFCVCj6lU5nq55uT/b4britLe8n1W42
Cucbvi4sbK50+Q3MIkIeeMjqAOPQgq/CyXpbfRoOtddt48/yZ3iRQdzp4uFecu9vkPVwdGE7s6JS
SkatLoELkSxDsJBrOTRb8sv/1coWXsPFDbHKT9R1nAsUzutuxnt/XN08C/x5xS92qK8oSWJGwFef
jyYoOt79hz52MffiBiJsT+3BfyIn0MwEn/cN5+EyB3us1YWqUcw5yMwj5EeU4yS4XHFfDsrXFWRh
nZ6gH2GQYV1Ufcb+AWIRSdxZU8m5m84fe2fxfB39Cxii1r4cm/MgghQ4DfV/ZNwhIEthifLvKRRx
rRGRo+aVB686oz9T98WCsUBV6FSF3QjUtvgl+IqTJqCdSUFw96IhRxrVm/szduOPQOU8J0ZB/oUK
c5Nt958KU0tEAWTtcV47kFNtda8gJWc/fL0yXQ3lTBhN5lISvPbjCsJcDiBKGYTZLBAIytrRVY4g
Vt7JDj3gERwXowkeIXQG28qpjbdD6jk/9rbh7u9bepuxZj6CcYqRDpIIZRZ6HD2wukIT/dM8+E59
jHb5zjyCOOtX8s8DsZJz4Ric0Pom6GCgGV+IJp+wSqpZaU8brQEMk3LPOcNu3S0DMW+axbqRy8ro
jFlYG9RIyNQo37/HG+3bT3VvnKctRNEvzUP0PbvkL81p+sRDbaDYkutzbv+zX7s3z4zf0ycEpqKM
jwCJbRk/xuJGkrdZ9pBDIYQzm7whZVxckIoUmk+A0q30G3qqtMEqPrPXh+5N+G1sFRQJuPrjfcxV
SKiKQ9wJtK6IIa+HOKEDHY1xZk2RwITcmnYRcsLGFdbJL3qgfyHYWYwikQoTIPLUkc5oeMi8xhEs
/fyCcpif6Kn+rb28V5Zg2pWbeaXTF5YBBupN9Kmd2kMscEb5xtNiUWlgLVLA2qVAl4R55En6WC/k
QoayjLQn/Z4q7mj8zlVeTL5iNkJxkALib4in3ZQCqWnWjpFoYvHGUb4x26DbUhQVTJZOVS1wdDM0
jpGYhafADNvcqfKsPPV9mj5Hkxzt04xkuedDPSC2yhJJXqL56TMRjPKBxANUvIkylKDRUqGLW/d9
7VtxDuZNV4uikYDfM1KfwWgXo2SwJtourmsU7AipJPAuizcHCmSA0D2PWwHYi6CBwnhBf0wCv6pg
pZyoojv21LeVuhZ2fTMDlg2IkEmveOrY9h6esv+6MXCGN3SQJ6H1SkRZ2fXyzfS+j5ICZ1lESLlp
9CT4MEa5QMKm4rWZ3p4qgJr5Y/DWBcorjbF0MGMppjGUMNIW1YG6RKNdWGgGcrlDz1mia1CYuVkm
zpQJsv3XVsWFLOR9Cj7ncCzqQ25oxYXEjfFpFHI0cLBuH/HQ7aih3Rk8VAQsOSyR5IDm2b4uShxT
Nn0xz/l2cFTJaVNoINWxlTygVWKTPASe4ahu6sIRvVOPl7leMfjqGxjHJyVt0wc9vqGLH1T1LdS/
JSClu+/peBjMoI6JGLS5AYyJnv32XIWbOHq+D3HrTK+Gkk3AV8NUN8IECGUaN5KUbhHzOH8PAR4j
dGbjDxjuZisXR6LeK7QE2zeuOWDgjDT9sacJx4rbhORX/+sfDMZhdw2YNhsBGKWbhm78mL0aD+KO
BK60N73Qkgpr4k3O2sgtzWL2cR3pIZjeAJlOlWWCobbjBL63Zb+MUcwSC5BIzoUZoXrQn0ObVHit
UJ8UR7OyTe/UuLwZZ31PbZF3X5t/8XX8MHcT/xlNZt0J4LMyh7ACteAlfZzrCGzjm3ogj5Ft7HQX
FTUb8016646+zSv5WkVWCFgr8fYlgYjqeq1oagetpBLIWh5ZCn2JP3I9sdTBwYOvOHzeX5grBwHI
DMC0O0u4IPBmwOBezLStGohiSOexm3mSUCsX2IMGjT1v9NHryGsxWNvQGFq0a6O6BhL3jENu4zA3
ixy6wxShnzjss/gHmrfvW3UbLABhgTGv28V2q+RKAPUuMARqRb+7+l0MnDjkbbib0tr5HR7JOzDR
QKMQjxnXKLXaGERVBmr7r+K+eNbmZUE2pYHXnZFzjV6ZpisoxqCwJ/5QCaDzQQuIoMVWFj5rIKQM
TUvSkAS1y4nzSrcygthaYE1VDRDKSWz3Yqp2JqqEQYNfFOdS7q1EQWYXJVEFryZmFQhcT6jtkNEC
zpY0BEQrdZp0eDlBX/0YSZYJUmkQFri1Uj7dXxUr3krEy+5/oNjLul8ouTg1gBpnAqaanse2+HYf
YmVxY0XM+q7gdzZv7rClkiGmKwDRd4GT+fJjgnxTmPCKZ9Z8PV7GoVIqz9S2sOp66bWoj+iDdMzQ
drFpp6coPQjxW0B2KnQ5ItRklIdpsPv4VKSPIH66b+NtSm/WkJQxVyoIiGQE49fgWqPqSegrmU0u
eFZDRunB2LmJl3jIvY7WuDEvAu6x0ExprVfB8zl7e20Wkc8T8X6IOzxhrz6iIOhdlKiZLaEPNWux
JaLNfQPXJhEN7nMJAKo2QEN2bZ/aqrmv4WoBspA3Nd9P5MINFW8JSeYxVEBdjZwHGKxZFTgl6kYt
kzTcTdVD0jumRTedNVyi43RpUNwgbH6Qbbm9bxdZ22sgyYbKiQHFk5smw6lQ80YtYVhm1Va7/6jd
JrbQNAJCt9bKrHPnEM88oYDp5G8rSM3sMjuBtJAV2MGG9zG3icl5BBYfQ65HOZmyqkhrfAwKHiTT
QtrMt1FzYDWP8QbXSfFDf4J4NS5IkX36xRmI+Xczh/sVNuO5W/RCSKB+gPLVR/J73DtS4JaW8th+
+2n8mrxhixqQbf+g6VZ80b08tySby2+1usgW5s/LfHFEtaUSF9U8F7lrPssfnYVHraPqYdHZgysc
L+RScPL9t/UQ0AOHS8I9GktbBqE0A4nDvg+qHEqzjQe639Gtj8h7nevaTR4HDtiKefMt3YC85qxC
zspcjkGSV1OFB/E+2YqZYE3TNoKY6f15XHEF0OtDuQ68IEJr9gA21LyMCkPCEholG12DYBzmINym
7RGuz83ZOAQRskC2+3rMfKhq1TTXIaBzqr3wXekt/4G0lvj8mHyEbhBvkZCorftmrW2NK9B5Hy/W
BhHCjBoZQHu79oKtZBmIf7f1t+JdP5ItOYPjptqEx+wgzSoFHPCVUAPa0aBART2jRhD/XYPr5jQU
fmZANMPxvfIY74x9oFjDJ3lEWHihb5Gj7qJvyXv0HHvNt/vgKw4KJLaQf9JRLQdophUhK6FzEPoh
YkN69MNTVB5183dPOH5wZdnMjPAaqJs1JHm+zrfF8BpJRJuEom2xL98k5UNL/37tI88gI5dtoMj3
JuVA67YZQbJNQXtUWn3iEHpGN+39kVqZJdwPZKx8EPTIOAuvZ4mkvqL13XzZQ3Nc9tIbXq6D2nAn
qk8+GBcF7kvrmvcA1SD8BzQy0XvItm9EWTeC9nekdtN4vQu6rh9m51ArBvs67wa0tuuusJgNIKBC
iIQVsNB5nJ2yo/Er3GhOuyEbcrbBAX8UP0XeTXNlVVxhMiGVlJfQfpWAmbshJEFyHJGhk8Ady8fw
1Fh7I+Bt8xUfeYU4XwQX61AQJTQ9txAk1HEA/xTfksBurHE3WrVjuv6zZKf7dsdTIJnNYI6+K1Bm
4fQ1ycEUOZtpPk/CAW1LvWbLTWZRlFjeX6NrUeoSi02s5Fmnas0ALFzDahciSXhrtpVneoidR/1S
PwfOfcDVAQV7AlYpHIjE5ohBu0nh1UQ4y3a0Jxw3sfJSovTuL1FmRZ6ZaQztISABZAmiRdEXJ1xS
UMLXJKCldgoJjbE8VrMbUxgQZm2UBYg0/AEgqg+lLOgDy9SreY7qZsnPoj8QT5FxDUdHFnvJE6V+
0IYBqj8xwWKXnT4oOEvgxqF/IQADejezuAiTtW/aogD7OUjnhtJ0aOkY5pOUonji86+nBBEAxERQ
Fa+LRGFP6bwqcI8soJKEDvi0HNDB8R789bUAUi8KSJIkEbOOCwhji1DnoVrpID6noXyR285RqeSR
gOOHVib+CoVcO4Ux7f029mcUOdmhr9eTovYs67X39yOmzIxreFNRkIZn3EA3ICmvTeBW71L1oRnk
o66jJzhr/wsYFTliglpPMPWyb7rjJBCtUvEsXkPmGgHNLBIt8Fi3571w5dIwMVCXwykIOWWoozCn
BclLioy+BjVlVd30ZuSCat/rA82p0/hpEHonDHmZ75vjl4FkDovYQAPf0Ogg3I8UFKa7UfEj8Bsn
GZCxSzdK5UGf8/6E3fhtZI3xgIEwFIJVEKpklrg+5VqhNnhRNYwaQTWuJn0BjofC0ybjqfMzTox0
W0044yHiRWILrAvIbl2vw9CXW7/NoNPR+6X3f6Rd2XLcuJL9IkZwA0m8cqlNpd2SbL0wLNnNfd/5
9XPgubddhcIUwp67RD90hLIAJhKJzJPnDHlQW4eCbivA8O2XLHvVtMc4/kojSWdctErMRZkmShpI
nnhhLmRVU1K0KLYa7SGKvWru3S656WbIO4+SCq8gNKG7hzxbZ3pjeBSdL1Avs3xtKphCErwvjPA4
5BlmX5t/Bto/Xv92IlM6EkJMfuHWwOV0bsoEL/1ERngLsUYVo+P1cOvES3+su0Zx+2j5i0gFgRdM
m4CVxmKtr3N7kw5gYajjQLS6FWDiwXVstCNlhRjRt4KCE7JcFGMw0GmcW6E0W+A96CFWWmZjdiay
XaBaHxMtNwGfqDZLWX69vo9iiwZbG7vd+V5eY7dj3jYOw26Qn/kCYj6zcdeo7dzUyTadFEgus8fu
z5MErZu7vrJj2KuL5B817r2unA8zFNUxnPJotbJ8SRD6wXv/e3ncEV/wzmzyDBvqlNOmVr5oFtlU
Mu1ooRG8fsCux0hFeThoWS0Uyr1Yw5zp+8Z47IEOtrTsz+99Wz+xwu1cVAxtljIszxzrG7UNvw59
c2usn1HSSpAQovWg2YqgiPsF3OacrxsreEPWdEEkHp/yiXqRorixLPgKbphfU0ga/oOOOX/1m6m5
tCGE9TBGqPmx+qYmbyG6rGXYPTbJ98KWxAuhOfCuOoYKEi3IA5/73TLHqmrW7NZc64OdHXPjRwvo
qfWznqL9aDxfP1WCLNCGVA2SACQ22EUu0rfqNKjdiIwjo/RTAcmqUSaSF7EoACI9M9DyQZp2Mc2F
Q6SaeodYizLOXh1Kf5iWd/Q0gEAkkntS5A/I0my0lljLn29oJVqDN5wN2Epq7zDX6Obqjg3AX9+y
y/ItbsdTK9zlYZlJUdIGC+pzs/ihrMQ6hLPRPkDEcXnRlNXeobtSb4FayVGct7ubtEavHFQbKb3X
6TQ+W0WgT+P++s8SfUlsMUXtBsy9FwwLQ16vZR6bKPDR8MFI6oe5ebluQfghDUhzI4DgjcUPM+oR
KenSMgtJkyWHUS20dDsbGjin0pqE3/t4lFVKRSZReIPKCRQzVbjQ+WEIe8MIO4IgjMnJr5P6tmbG
Y41+OuYAis311V3WOLjPyh08miwkjC04jwKFvXzaWkNgrRhsiF0r9avGwHjPtpPdo6LTDlQTrmoI
gpo6D+7UlKi1VwJkU932+8Qy9msyHMN83i0IZWE7HDKz9a8vVGaS29OxspawjGASUlVub1ru7Hz2
oZ9HYQDUZZn8RTzD+5JANAqPzIvJynFZRjNSEM/6MtkOtvq1VOtDVaMna+u3/QJeosIOrq9Q5DUQ
zTWYuCSktvmgFjfrTFKKlMtGA85cATYuyhuzQp/FIZJSnDBVxnlj8RMG8f9zD9XtNCPVAA8N0box
sglTk7AbbdLsc7bBpnLXhM+2vpFOFgtDHTwGPmMCbcSzVsWAy66ZySBxne1qZfHQ9tkmlHL4iLIg
VNf/a4YnqeqcJYIeKMyobRRE/auCpkVTbeJldUcZv5zosxGIyQIdBv20CwLgiChaqkNAFpl/OEJ5
2PlBm8n2lH6OIWaWba87ifC8n8YW7uqLQBYHwBa+ljUYd0n7VDl25WbVtM1JtNHX/Nu8YqipuAeP
keRGFH07ICDQkUDijCIZ5zN2M5ZhlMJnsoZkbk3Mf2hfHNBZbiSZmOhOACYNofp/OQO4kJb0Rlmt
s4L8aFi+VQ2NXWORiQALvxqBfgSGX8AoYbDFnuTJ6TAXE6BHTGp1cTFs5FZpiqsehNlSmrgLzAUi
NN76KPEgjDDi6nNTTqUs67QCzmf1vaMdempE+S2SzXp2IRtKrW08pp3jWpOe3Zk9iZ/0WB9unKGN
JXWayzXjOYfIgl+CEorDt6GJMZGpRhbgoZMRTJa7hCBe74lblk/XnfTy+MGQg+6TCcQ65tK5FRvj
RAaDotIfdsfSep8hb5SXOzxVgSiTpDWXTnluiq355DtCy7A2wJNYghUTjPs0oBXSKFkKITPCOeRI
SNdoDApXYP65+6DK6GZEkgiJbADLhKiIeglm67jTlThjq84R4DIgvPWtfNwVdr4xFFmRRGAG0Gvc
aA6qCAa6+ef7tWhIF2oN9eays7+DamRrh4gfUR39cU6Ld8dvO7yIgKGgHDYZaBRYBUQEamXTKXMQ
Ek0SDoXLoZjJ/kVUAVjT+XIUig5P11jYtSUcPdWpHJdaVen2g0zmSBB4IR6JRBV1O1R6AOs+NxU1
Lc5wTkHaB+2RwgkcG4Mzt06V+E77btXxxtEab5VhyC/THtbuw0sORVyMfvDkTlbSxWmYwKqT51/q
tn3Va9zSKjAqatm5RIEcS0SD68dXECc0AMQsJrlroQrJ+choRGk+rEnlhba6GY2PfJm2K3KthcjI
89lfOi+DwhF/W+K9BDwcUTfPsNQ7L8ShuEIDJSTBOr8TzBz3QSNrH1z6C2IxYDIoudv2Jd6ZJDVI
ntGr9rK2f0FJAQoBeuqXRi0TOxO4CywwqXcEfgRBHj4LzpsY2k7I5lAJOBhOCuL5qAnCLn4Px+nH
CmlCzPR4elU+aKgIXf+Asm3lTkXeVyGw8tjWuGtce0Iad5dOG0t/S2wn6JSvtiW5sYUeA6Zni0KU
5DIHGmxzIHOXVZ5mAU0VP8764quhO9qSvFV0GgD7/I8dtBLOz2ALFb06tLAwsI+gcv1m0tULU08h
Xwv65igyHv/LRESDKUJx8NldxjOP2BhDjqMWwbKxbnSQYRjRnzfmNCbcitwRXQCWVp0vaG5yFBoG
xK/a0VXMOWPOMOsL6jZ2XUpOtWgxqB2DgelXNOGb4eio5Uqu2wA+R7VLyIM0pfqVVXOnmVA0tRi4
FCMafKIztGqWtSFi1Uy60q1DcmMXpN8oS3ofq8p90ZnkEOrTUVOUg+O0e0WvXppmva31KPKVErGm
ix/QQzKRy46HSoeasoKMLFKNcXP9gPyaA7z4qVBVZm1XZEM8hHNqR4DosriC6qm1qbVip8ZAwFqq
X4/US+YY81ehp86f0Ur8VIs8Ov4xppi1CgzI0qBWhoIZ3zbo6hAdyAWycpV2iEbbjdonXZPpil+G
O2aEagCooJhv8y2zIi+aol4iBAIEobBTt5aOp2W5u76bv5ri3G6Cg1gngE7hzrjQmOtyc011imM5
b8hGufuY/eI7+CTBytJ07nb5bN+eGOi9vDlm962bvz4rX+JD/W77UpDpZa6NBePtjJefjRETPq0f
0qbUjAwLruYsKIcXe2FjUP28W0FO17aDv4Ttk1a3jkuk+pbCzcark1lHDseLuCPtboyEwLaZ0u/L
3Htzrd3ksQzmLDjHWOJvM3zGW7aQ1R5gJqnQacqtuz5Ovl3/oIL7gzUnUYzA4BqBru15VHKaes0K
Bd/Tap/M8G4svxoAOc5PTvfVNHdDKMkVBdUI7cweC/snSXy/QAt5SdIKGjp+1d5lC6SKvFnzp/Vg
Ku/UcPvpRRklXisoiMIqK4AQBqii/ERXNta0ATU5VOl3Sr91HtWg8vRveA9ZvukX+3Gbff64vq8i
Dzm1yK3TQE5V1IAZojmj3i9GdZgjcp8oX//cChp3AOgC64wiHXf7Ww1lVHRFBZbGJWj7Zd+0nY8h
MsldLIqhcBANxx6YY7BKs9WefjU6ZTPUqfHV7uPjvBn34M/wtPfqaH5iVF7S+pRa49xe1dQQVXJY
6zeY6dxZW8h53YD3/C538ZCW6ROIDplBgaRWkXkDBsDt4ZQ6cYN8HocMFPJG9xNv1+sf6RIvhvh/
akE/3z3brsmgFrAAmt9833/VwWimorXqWpqfHSE86H1H/fjP+3VAtODG0QGmxWvpou6XYph6tDrE
KPWLRg6GHky5zC+YF/O3AUANGPFT8aBF6nu+spC0etjOU+WV+/Teuf1i/dD39G49qM+Z7zlAimEu
DkR8/vUNFZ0tgAsthF+gCxG6OKvZElcAACBmFa1ftpYbGahwyMpGl4x7+GynZpjjnDj9UkZ23NYj
gsZ9tbijj4yw8pwvwNdmW/u2Orav1q65oftVEjp+Ufld7urv9XGnjdQYpakLrE/fvs8wvN6XxwlR
a2M8o/73sz42wP6NEB4H2Bad8zflEAyDl39f/MUleykUXnRFnO4DdxwtJbUi1cLP6buA7OxnEJXc
WH4d6M915XebOaC+uWuOyX325oGU7/q3FhoHCAyNTXgZXpDnHyGynIqi5InTad0M+bboMO49PWax
X4Y/28kvZEK9Ao8G2gwDU3g4QhiRzyrysW1NmvW1ZyQqkI/gpZ6gmfGQOImbpwlGHyQXosCXbYzk
AOIBHlOM5bD1nziZsoykQTWo8rISHEG98zlGSFUN/Y9nIXHzoZgLDBp7FqAcf26nNLQ6jBOVPb9b
5bBOeo+WNJHxKV9SR8AMMB3oM2ADkXFzRzON7cgqQFDsWS/Ou33sfRuoyvCBJi4QsrM3+OsBslHK
rbOBGtt1TxGF2TPb3Hlt0nZphga2da/7p3htj/mDcVM0rgMnpTUodAzQZb+ob9fNsr/KHdYzq9xh
dbIGDpPDalfczONr9ccSD2xHUTeB90OwSuUxijpIuCvAcSpPaYNaRYMoA5zki9YdodOnR9tFNpwo
ypXODHK3VQ1CnL6umcEba9sftaN9s97QQPnZ+YuPCTj1pttd30LBGUelhlWgUPhi/AnnvglMIZl6
Fb5pV/NhoPMW3T/Xov8Y9gfemW6o2VsQKEmU04TfDdTLNjrSKt5k3HebxrKZMjxLkcL3Ozua7grF
9K+vS+iRWJYGfg18P5N/+JmDEVcE/4UIAxDp5mue7BP1tkcVY/Da8UUHxdD6oONBmHzPh+2I5EqW
+YpWefoLuI+ZEch2NqWJMxGuysGwB/3ebMjn9XVexkwd2D8EaMgmoGNksB9xEsMKhYTR3HU1hlye
1RLN6EMPGifzXlEPpvnzui3mC+fH7dwW99kAWVCqgsXnZfhum1twaKbzUUtuaSr5eOwPnRsCSuPk
23GRrDUyDd6BbwcKt0DBP7ux39uJ7H5jlydvhmFBMCYJ9CTSqPO9WyioQGfK4jJekX3teBokGbTk
vqmqzfWdEy3oxNKvKubJVyLtmiRxoVVgd193hQn+BZoG62Q9XTcjWhAIkgAZQD8dDTdu3/JMa9IB
7SYoIRT3No0+5ja5VVF6wcif5O4UZWiMgpmge2hj3oTfPIDsi9yIYEtP65thiB7WxdraYEJE+WKT
Zf1ONR40TKfnje7S+U7XnqEzeYw6An7mjzbLJEsXPW5Pfw+/xX2DKnc34PesJHyrRi0wW+0AwepD
msUPHRoJOQD5NsoVwCLE7lz+8TlEFoHBIbzidWTlfBydRn3Jph4o+bKjbgHRLc0DfxPYFb1CwaP+
2/UPLfAn6HigpA1gs4axPS6jWK2oXYoaMl/lOkO9ZLvk39dREqRlNrjwRcIqy2kY15BCKN013JZL
5DdSiiSBy56thHPZqKlnVeuwEhNau/03BRPeuR+nwfX9klnhomRc06E3B6zFWrwyAmpuj/qj7ny5
bkW8Y3ijG6DpQT+CiyeOtqY23LCGGjVINcwdxQDtQiWhRLyUf40QrjYfz8Okri379Mptad4X9i5d
vHmQgBAurxW4MwrYGCEHDw8wteehsSntMJ1tbJjSgfZw6ve10RwHs87dMde9SQu3+iTrOoi2j3UA
MB2HNBmTZOc289TOWlqUNXDsUCBb6BFqV1vaay/XvxL71lzUd5DWYYbRYRhoHr4OhYcUYnkNfMHS
b5cVU7zhx3ULl/ckK3MhowJpHTh/+GYiGOoHvTXwrrCdpPCnMQZrfDwVgdaV79OSDoiLUSGJf5cf
7PxuZm5zcsOwpulgVribe7ALOHdp+EJDjPk/VeVx1iVQfEHTDZg0MAuhQUtRVjfZjzkxRlWM+GcY
rfDixNlX8ZtqEC8tFs+ywZlXIhzNn2qUP4dUltVd7qwOuQnU2gB4AOKP796vSHd6aiI/7hN/pN9M
IwiHw2S+D6r3p58QhlBmZ0OUCOv87ZaEmjF0FTLUevg6W9/Cdh8Nr61+WGUkVJfeeGaIv7YgGmeT
fEJmoLVfwZ3gzvP2+kouE3wdxTVAplBgs/DaZafu5Ft15rhWfW8hl5pv1v7BKrdK/NZGu2a6qfWb
qJMUEEVf6NQc54cVaGqHdoC5vF68Rd2vS7sNk3dl3vWpDGsrtAWqB4D+gRwGAOZ8aeMKHRvEE1z5
6mvvpDuTrI+V0QZKO7iAq0gynsvwxLghGS7egRYkyLXOrRGlT6OK3YfTVLi2vZmcl7AOrn+sy+DO
bGD6iqKvB6ld7gap0tFZqilDNl/9JMtTkx7jBVBISelQ5HMYiMKzD1BoIC24fdO0pigNm1nRHq0w
Qdn/8foyhMEIVwdedr/iH7dVg9rUZd2ktVeVvlW/6OFnZN4b6b4A5X4mq7WKvABn9F9jXDBCbTce
hhwXogOB4CTbE/uRkNq11X0ne5+LXADDC3icAA6Pkiv3efrJmUoSY+OaBuwY7ZaCU5pA7fn67gmt
QFcHLC7IJHFXnTta3FYEXdq89qjyuNDa1emTYsu0FkSehkTlXyPcrjnNpCDSwsiKw1ntu+Rz1Q4q
FFWur0X4cdDSR1aMkvEFp2pZ152dJTDjZOSmAEPLDlWFzjWj+d2GrKQehYXkCAktEnQlEe5UjC1w
3ygmcUnUEHdTWPxgiURne42yV6ba76vt9cUJ9/BfU4CfnH+o0Sz7Lq0quMOy67J9A55LSpC8SswI
/eHEDHdcrZA0wzDBTJgH1vhtiJ/q5PX6SoSbhj6JjYaWbV/AsGkamy1A9LWn649juunJQaUhsJqe
JQN8CxeD4KNiwgjRgZ/HjcHlNBkFFjN1yaZeDC8Fdn82F8n9Lfw0J2bYvz+59fJicqyUmckGMIen
EN8KFs1y++ovQikbLv3vctjGntgBX1+uaxnstCTeG4PzWq7R33z+ExPcSUXxOCrRcIGkc/REoEpH
79dZktCJP//vVXBnpjPp0BDmyJ2WbWLoC2XbJgJZpVm5o7RwwNz1PP9Gpvp7PfwDBtSiU9eYMDaU
McjrJjait24V8m4Njt/bRTCuJvQHhhRsz+MuW+n/bz/5rMGyMUPdRLCP8DroX0ZzG3ayir/Ey4l+
7hZ6Dh4qp4aNvKW+HUNjkLq2DJMr8XF+4qaxqgmq4zCiRT7tg9HZEP1gy0pXQt/AvC8wdqj1OBb7
9ycebqhLHGszrEz1Z1i6zRKM+SPEATwbBM7Xo5CgZgvXOLHFuXqsTclsj7Clb7XNcEjuqrvqBV2u
nb26IJpB8vAw7Ow/frUzoxiOwmbhguIJb2PT7vDIqRFe1S8GCDKLn7YsgrPffeHyJyZYQnayh2mU
94YTYl1W+eqUH7P2PaPe6Dw7k+4CGyzZReEBO7HGnPPEWhj3uZY3WFANeirI3H8rb1rXvlW2iU+3
xo/r1sTu8Xv3uEBrj1Djm0y8pltoAxvJ4MfzDJINdyIfFXm9buuSXg5Pv9NPxfli1s8d6WIYU5dd
Eahe8mp6UCq7Gw/tLtvTF8WlwRj0B2VrbNunxIdwwfVfIPuQnIN2UTSqTYWtjVuyA6hgnN+gj7HV
jG96fTvqf/HiOF0uF5YB/8vayIQ1vTQ/ILKYuAA/bZZW219flaB2eravv4BnJx6DQagagELsax8F
bfiFlL4NJNKa7ubBr6xdleAOjXehaku2ky3gyrnggZ+rNsekBjuHF7bZ60jTPZ2/kJDZxLg9TcFG
lnpN+zePk9/Hw+BicxWuXRxlMDpM7aYAmVozeeAv0LtvUwExn0lSGBZeBSfmuAIn5rCaTGXhpRww
qASii7avn3LFlqxKtpVciNGVnqxjATNq9UlSr+4P9hCi+riLJ2+B7K3s/SBbFhdkoryOldmAvXC5
tfu7qvqiN8/X3ZL95GvewYWWscnrhjIT6/Q8Lx/GIsl6hGWsk/N1gQp2wshKRxhw5v51XZQnjaZu
rcWP4M8MFovcJOV9nWMWsbBkJ+4SQHl+4rhA0jp6o6YJTEO39dUohmOaRzeQ/D7kZnJoqeqtkMGp
NCsgsyq5H8QxDFm+jecRozk7vx5KcHcMRo/LKFVML1c/1TTexsW60dbQL9r0FnQikpqQ0FeQQGBU
CY9mUIacWzQwijjnKTtxZAqsZgpKzQT7mQyOL7yKTsxwB9scnJamC/a0T8ZN4TheOyX3Y6L7hfEz
pjKaHEEDDJ/wpPPKrcrCyy8xC1Rcw3cldplshbVvbttdBLacPW6gQzq72rd0L+vYC7/fiV1umVbb
GyMYJ5D29VCuLzKPDtsecgPq6urVWzZKYrR4V383mLn4ZZJ07XQFDeawelWA53Xeuspfu40hu1tF
6SyryIMFwLJBQcFd7sTqyLACfOVBXmI/K/QGh/8xba3bMY5lriKKlqe2uOMH1YSyUkucgVnPtnHk
T9XjsO5Q1Qmo4kLFFhzAzl/s46lJ9pNO7liziOomT7C8Lv+ncG6U4Z+5fwFZrhdDbu164BR5CHtc
QwQEyFR0CM9NtcPYzzn4tbw129ghOC/edecYLtVG130nklLyiWLZqTnOIYvKNuqhg7kGGZFt7vNY
dxXn0QHKaKVHpwrq4udgWZJFCt3lZJG8X8Z5b9cG+4RANM3bscLrAIAVS0YJKQpep6vjLlajwgx3
jzqWV03vmeqp8UMmo/AWXXSsPg8NPrQNL7Tf0SQaIqtBfKyc6m6swyfkC5ILR2aCu0vLSqmdqm+R
HtThEZ2doOlkD0XhRrFJVJA/Mw4ZzsFRVGqS0kGgMDC2rMXfOnV2UxnrqvDg/mvkYjIJhbDE6WYE
P3tZ3tf+S0LjfYKC7/zRKc9poj06IO+8fpqEWwdAKJq6NsUoC5fplIBUOGGHr5Mt7y19MP+cxQLN
tJO/z32aWS2XUWEJYmJZO4cm93EGxEBUKUG4/E3tA6y7DjAKwCIaBveNrHhMJvCg4BuBysKNbKVw
k6E/NLGsfyZ2hn8NmVxpdLDnXM8IDKk1nhT12//OC0tCqjAE/F4Nn1eoyJvsBC9dIPDBCJC7Dnh3
hpckljzDBMBKfCGQYuMzAVgDOofzeIqOt+6MgCN7yyP4PsJHf/6sDqDaDzfFvnyLtvOh3C5+tg/d
/CBDAAtj+YltLriWStcvjoE1LmyaJspjLy4SDJbNibdSqEll+W7Ca+m6ywvufLAZYjoaFP+A5V/g
iEqSxphvA+I6hxa9b46g7nLbylfo63VDopcnEOwgAAL8lnFkcIcrAxOYVVgUSEAyBOZSbJV83YQZ
BtnbddebPwEKuCMooKWLdUyJDOUgWifgUsAaM1oJ/PP8w1qrOpVTCsyQOTRQAM/1MtCmjLpDVvUe
DlHpqzEoI6+vWRBPMJCG6QAgEDCNyIMf9XIol1BDcywPoclD149pAfXCdRsCIClEJwxWlf4lbsSX
2ceVdFYxoFNlLeZDMQKWBWv9jaM55UFZFjyvZ+UBdSn7RkP+4elr+h3sGgBwWWPmJhHEs9I/J/Bj
PwlgdrADgRyBb0TXi64Ws4F1j+STNM9ZlPkQesKuL25oUUnQFsSfM2NcUB3QBlZrC8bmaAZ0SSGL
p1stcZV4+bi+1YIbCZbQScXLBo8P/qyUDYoVtENe1y5jBgVGpP95kii+tij7ZknIps2p5oIw7mc/
V1+u2xatElxOEFxAdw25AxeYyjh0ekDWEQDteF9G4AYqUYAbZPO5MjM6d0y0clkrG0sEWrfVC9cc
IneSDWoKgvnZPrJjc5If9+UygNMRnUJltTzMAtu6X/dGYFbB9T0TnfnT78UWe2JnSVGo7CAZ7UVL
d2cja2ygflW3ngJe80mmcStyDgJKYEbXhukmPrzF/drq+YxFDV03eo2hgwRUtebXqsT8m2qWP5Ic
CiBVO6YvajsUkne3aEuBZnQwfoeharBzny+1n0FnPswK4KBr3brp2vYPpO8aPyFl563rPEjsibYW
BAqEUYBBRIAnNAB3wRiZGVbbgIxiHF5pdxjCnRbdJr3keItKN5hA/dcUz2iwVoVJEhPxzZxJ6Gpk
9JYq/kp6y8v08C0b2j1gr59Lre8XVfZQ/dWA5wpT2umx454ea0bXKGJPD3Jf3OX3/Ya6SfBQbkBJ
ukJzkbUpuo/xFgRaRMYuK0gHzkxzp6QcrcZKWPOMLA+a7unjY9896dmxQEFcJhAss8W5Tz422jp3
sBXN07EcLLeF+rQ5dsGYxg/pSKHBOkq+q8jk6WflA1pHUGBHbRFosvRh1MCYQrR7pWq9bMT84Wrb
7kiUh+sBQXRKmMwV2MA01Kj417KTNk49MbjFgP9ZqqeEL1qS+YtMdli4thM7XBRFF78bUwN2nHDy
b0u/KjHv3jwo2cbRJTFOaAq3AlDgYMwFkP784NvKkA0GQcCuQHwdQZ4TBKxN7/ettiPmjSMbRRSa
Y3kx9hA3IQ+WC0ldkF8twkGNkl2zWhpY8oD2WopquaMF1fw8CW/rfPpzWgdMwWPoATzEeLNeIGWM
BhOQyYLkuC7uGaMjBPrUZnvdPYSLO7HB/v3JfZFmpRGqE2zMqf3Rj9lNmCQeXoTPSKD3GFJ0DUVG
xC8yaUN3Dfy74OG+4Cgai6lxVoZWnrQviuLR6Ju97rvpS4F2obRYJLqiTo1xEaUa9DC2UYpGPzf1
4vGHmUJD7Jd+9Pccdc1wuknIHyPLIR2NKgHQJqgrYmDtfEvrOBnVlJlUtHUza/1h7ZPNMFmb619O
MMsMOzob7FOxkaCaP7ezYiCta1gSqE+DaxnPUYKmK9jpMA7h69EnWlyoTCmQwSxks3iiTYUIAAOO
4jgQfjY3VVMMndQ46yq6oYqTBEXyotqvg3WI7KfSSACtkaSCoij2ixYPg39MXof9ohM3BVNBlHYK
9lSL9ecBZBdDoQcxhgzbUsaVJLx8T2zxCA5njgF9yrCvZvYjhoZDAS0cDwC9lzZKgqSs9no/N65a
03tHjV6vf1RRjsGIsgGRBJ37RbceTbSxG1Rc/DQH10X4RJFSASznUiXyylqC7pEZ487GumJKM9Vg
bDQ+abTV+9zP07emCWaMM15fF/tTfE5xui7usm3XDqQuDJM5aq96/h0cRn/x99GmBxIYg2KYDTr3
j0jtI6em+PsdLZ61ePzQC8X/GxMUMCKIsIGEmzNRq61BKzTtwEHv52DcVutYkh4IqG9woqEz8x8T
POFkWauFmmdI3u37KvHq47zPtstD89XcWM+W+73+B2rhQRV0gbNVJtfYX18g+wYX3wiQYiaubYN9
h48nYT9OKWrBnq32HindpYNyhWxqUBT8GW75v0a4NAE85obTsjaIQV8ae1/kvr46GEo2vGK+Lz6v
r0jodSfGuEwWVJpLQ0oY02fF1cDpZ8qSSOGegUQakGlwPF3MPqPRkth6i+rmEgF/B7ofKLflL1ra
SfxbbAeECwgKoJPmvw3EFXFYGUrOceJpq+KFE2QYvPA1rZNVx4RfiEJwAYEWSSP/zFHUNIM6HcIf
Vdugtw4pdK/6n6TOXLX8YoRPf/6JGN0Xxh0A+LjgFqIrJCpKGy5fL289ipyKrAgm2rnfBjAGeR4Z
lmZ1ityBAWv6bmMRjX2IZVeGzAZ3cmJ0ubsyhY3F2tD00SB3SLSv75PoAjxdBnduanVQ0YWCiWk8
ximIb/f14EsF2GQL4Q4MgYqQPhiw0hrdpmiyzQJkX9G3wfXFiC6ekxcm/3K3FZ32EwsCTAPdcWP6
kgFcnFmfJf3nuiXhgn6XkGy2rSd5Q0qHBak1LNVQE7KgBFFY27yTJHzCcuTpeth6T6w0GI5c6gnb
NibrI3EUd2pwbceab5nZy6j1fkx7fLgFvV+wAq396JZVssnz9K5tZtmPkW0ul9Hnat6VJnu+Dwfl
nj4vj9Bwhoqtq9ku3ar7cLf4ZZC+OG8ybXth4nS6DdwNuZik05cUmz079HXCjG6yVpschKd2FR9m
03QRvLbgh/Dj4i8giGeFA+6Ux3jjDiYDi0bJ7Tx/NCBMnAIQsC2gONGer/vU/7FOB3Uv8N9CQopb
Z9v01dIwvCMmuMJ9vhjFBjXDr3YR7dNmRrKWD8TLSPpcUXpQm6XeXP8BggiNxxNeT7ijMaPGP0hH
J4yNCjgrL6pinM7PqXLgXR6ZtuZ4SGXBTbRcmDMtwBZQ0kcv49y782ZKqZWifODEyp2pIS8mPWpe
iddD3SwDDeUSW8Gidq665LvrKxUc3zPT3PHNzbbv2hwrLbTbtA7y5rUMJSYExwUmgI41WIUZQ0nn
qyutOkxmBgBJm8d08BUzSOkmHG96Q4LHEq4Fqr2YrUG1EjLC54bGJdNIYmMbR2unL4e4ek2nL9e3
S7iWExMsHzqJQ7liRVmYwESZBOlw24ASFHy567yjMsEFtvFcrojBvt+L4XZtbSc6ZzU+DIjXi+Sw
1O9zhNGKj+vrYQfpwgpGrNgoOKRb+Zd0Xihjp2crLr3c1UaXeuV3IxiOOgRzrxsSvaXBQYZXOzh5
MZz7izfpZOcyNKfzKma+fbscoqflLgHhoLKP9gWsDbKOqyAvPbV2AUiFDrwaKyp6ZMd4mx7rY7xJ
bp2juom265ZsW6m8qNAgxvYp07EE+oiLWHZWtvFqY3kUCqoj+o/9JDlGIu/GB/qPhQvkQqYndNYG
WFCVhxG62N2+CP2/+UgnNrg0y4G6yBSOsLE8rv5yl4MP5EcbLJvwLX5XNn/x3tPBewcCJQQ/xjh0
fpjA9qePK2tNR4U6AyQJbn6k4YV7fVGig3Riha/02/VgqPWEB8Rgfu1Nr9BvyvStX7fXrYhujFMr
3M6ZYTEocYK1pBQc6lCpmm/ydKOkb9S4K9fH68ZErsBYOlDpZlIG/FlyBtBkgLoIKPKl1VFzszp3
Wus4sDHQKtk9kSkH7qwxmWIw4XEBrza0FcJjCENVtkN7d0nfBxnyWPSBHMqmxjBNb2Dg9twN6nka
za4cgV+Jf7SG75SbpMOMsYysRQQVAF3Qv3Z4R4gwP6xPgLWBKzDQNlEAlSUU1R5IGOSBcqxlsB/h
zp2Y4zyizpKCtCCv9NQOUPgapKsMJi45sTIj3KOF9nTUk5bdR9NzM+3y7imN9n/ubKfbxt2qSpVH
TgKUs6cRLADaa3qMOX2Jm4nCJ1I9QL/g0MAVc5ulDHjYI+tj7fbJ79b+ZlFl0CXRCUWTHeUrGyz0
iKPnbkaceCx0MIl7McR26nD2qqXa6qjcphV9NOMPxygkOydKFkAZzeaewEYBIYdziz0eelPESgrN
DKb7sXF15YnkkUsWxU2IhHBDZozzhMYAtC3X2IuvDCowCi7zoVvTzaJBdmdz3SPYTvFJw+m6OI9g
UEAnYxOy43yngm4bur9umAZF4Xdhj8mWBwVPzusmhX5+spVcGGqnbFzGHu8/4G4PWUm/9uDeMMxY
hnsROQl8BE0oqJUB2s45ybjiKR4puCxmYKP17LWxXymg5vZeS3ZhLHlIivfxX2N8MbLqi6WydRir
o3g35SVm9YcdtHn3iVm6ir3+1K15cB1FlU0XCiPu71XyDCaxmk5WyiZYKuK4Q/MyR7r7P6R9147k
OhLlFwmQpaRXSkpXWd73i9CW8o7yX79HtbvTmUwhienB3HlqoCKDCkYEw5wzx7egjZF8tku6eQDb
npynLlhlF8Lp9ouKg159jzSzoSq3EEumo12NQa4afqJG96PzqZLQL51XpGzbhOu0JcO9Xr2w0URL
NaYqKHH/waAWUgOgCqMOdzGUaSiZUdm4myNhO86RF8Ttn3puJGnB6q1En+GLzmUh+D13ARrHoL2h
IFIT9YWHz61x3xTb+Reb3v9BHR0pr7bA+l8gMgxu3Sv1DP+ZJqY3ofzh2thcl40qrWpzkgwI2tQZ
z6PahBSVpI/4LV4KFtwQmGd5Vh5aTZZ7rEfsE3mC9czlPMOVIbqhiKPTRv01R9/KMffUztyg63k7
a9NLqL7avPFIJmM3Wr0kJ8IFL5eOSp+lDHFPV7Mbx3rO1fA5jeaNjZP97z8eKFzw9sdVUYEOcm4k
LE+70CghqayPYCtr6mMk4yxbLTFgIBOWuEBOA9D4XEZcoe1hjyqin/Ozm15YZFOwmGFD+66DwYwJ
1ZNnB3ib1zVbC+unUheDOnn04YE7uSBohIcD7VaregTbEdclrHwlKIQSEcbDwZ0uDkjVGF/AR8IF
M0f9NTXw+IoN9qMbLYwrtbI5thX7x8ClqaEZoeHdIgb0YSIzaTnsX9F+AQfBJ1O6V4rJdyxOjeTn
dc1WQt6ZMMH47ZFpejRAWJ4durFBEKLDIOlPrp7eiUKCjYPUcTa0HqWZGUNes/6qZ08pdtkj5dd1
XVYi3ZkuQvgeuKLyCv95sT6+AipgY7eYN3Jrv3Hc26kzXkGoFJBEZn6yI1z+/cT8yKy7/bBsWClo
8hIMlOQl4Nz313VbsfEz3YSb5Tgd06oGujHAoOROTYdWNhcn00O4Rh0GtsaMQY9kNG6wm4PtIheK
ZBI/tJL8nGmy/PvJcUXg3yxBPQ5rsLekPTrtZmz05T5Rq829UmIT6+cGtFrAQyM/Fp99ba7llsvh
3AFX6xv8po5lNaevzXshUYVC/xEhvviySgGrsgIR1sbYYY01ML2RFjfK6516P3yyI+aWXzB/c1tt
wyBtaPoj/5PKfsRaEDv7EULQtHjjLCsgqAxFtBuoqx1HywPmlA3qFSASdJqH1iyRiV13VX9VF7xH
5PZKq5WQmtUW5cZjnn9W47GPRspGiRORfEhbcCLGGKe8XsquBIRbw7R1FNnTfd19/FVm+QUnhlkq
gHTg7iIBLw1noCMLhmSbpwshGmhftoOMKUV2eoLjiNHGHOccAkF0ga3WeX6Ih9TrYn8wvl33HutX
+69qgvcYCjdvchWSQPoydajqabTQZNXQpTdz7R4I/qM2C952MRIMdcJ0tE/i96b41mKHtle/FYk/
6bSXocbJjELwJVjTxAaDCb0M7a0Lv0lLlbJzE3Imre7BazTi77du9F2Zhh2wHt/bytpc/zxredPp
7XWEtlcLwrh+Xoy7YiaWEjdAieMMKLwA845uSeEX+sGSQfqtdTvPhAouI27ImHcEjhiG7uzjQK2o
titu4j38h6l79b3yAh9StP51ZVezAUCVAz3fwrD3ZQ0bmU+oQ6wzMD/O1b2BQoWt/LSxNHRd0qp1
/EfSRS270WI17zpImhpsXDYlrfi/3KsTCcIRlrbddeoSyxpgrtv9T5CuMhma22q8PJEh+lin5klj
wDas7JO4zzO7w2jCmAE338AEueTIVl3SQlhkY8vBcsUeoaYMdo3Vd9xh/dHQ0K1x/JEfu/i+UrbX
P87q1TqRJLgk1U26LjUXb8GfVMu31MCtZB5p3QD+aiN4JIPpcTkP0GZQkDD1gWK0QaEHWtXSWvPK
ZgBzI5hBMG75luafZe8NneRmy36B4KAA4IrcuoWWvPxFjJ/Ye7l+iqsx6+QUBQc1Z+4c5uOiYfHG
hidXA6HfQ9jh4vo5B3tcJVtpkBiIK3gqay5CswBHuscAZGmrXjh7AwNuYuT1slaUTJRwucjQ6HOn
LbaIwpGyfK+PePro04Mlw6mWSRKumIE9usHmi6RBwaD0TaxEnsYpGX+OsuGKVe8HuH/MSwNBGAXA
8ySjnidAgC/tAdV5V1rQ2ZEfrfXAZePgq7frRIx4u/Q442yp1Mz2d2yt9cORhJK64qppn4gQLlfr
9FpnLy/HwXmO2j+Tub9u2jIVhKtjJTUBcDtOSi9AIJUyX+22RvjnfxMi3J/JrJ2hX85J7wmIP3OA
cmwN9vE/CRGje940SYs6Ad6liEOJHsyKRe1YhmEpOS+xbND0RmLypYyl2a+R+S1m20wGwPdVSL1I
8f5+c0e4KOCsrLN00cTWqLsDwKx1/01/AK/Tg3ZX+8k7wEz9rKWmz4+vrAXBM61vFIlLXb2sJ79B
eAjUDiaQnSXnA/iGZ/VvcV97TXlM46OGTePrX27VvZ7IWu7AyZNAifUotWvIYtX3ECymc529qYnh
d4MatK7r13W+sUj+eV2q9JgFJxGFZaEhPCLt3GhHDYvGdN6Am+tP7iWDT/bztjyGN01QvKmbR/aD
H96uy1/NOE60FpxH22okm5c3Mxu+mdWrAjKIviGbTNPQYCIOLdI0lhz08ievGZbgTMqoDwdnSXLa
CgRKEXXDANiEVJFtbskuieBUbFI02riopk97B8SUw7uU0kUmQnApbTObKmI+7NPd2ONTkf2QrjZ8
gcxcOS4xCk8AAizdGWokR+6VW+0pphiTe0AS2sw+u7W2heZV7/omfEreybtKh51+13mu/2pscz+X
VQEkGovth7pwlKljXx/vJeseXP5kxpJgsy4CGyNLmxNvB8E+2swYanW5EdPc0SjZpeErNnyvm/26
Y/krQ7CNjujhqDmQEWfTa5y3NB7NTTqGtKrKz8KUzaWs3jIMpADOETD/qE+d+5a6ATNebiDpsLHG
BJRM6nabvon9ujpEyV6V9fDXK0RofJsYz8bSl7hmlJOC52M+odL7xN8woQ0TiY9Y7LNo/mDecVlT
bvVGn4gTQkUTYv90sqFerH6a08Gp91Hp5c7++jdbg7cCj9hfrYRoADyMwhlKaKXsnMcpUG/jg1H6
2Xv1raHaPtkmh/TB8sLguthVczyRKsQFK80wZVJAamscMc+oju+RItFscRMXVxxbgxoaAACPF19i
Q5PpJGdoamRYT1Z3WhpwYATro8/Z1rRHOqfv/6DTiUDB6zedrqSGAp0yZ9KPBCmxF3YWhnHUSQbW
tXp8J6KE2zw7VZqMM+YBOzd9nIvIi5l9k42SPe9VCzyRItxnHVeXsw5SSLZ1DPAvPOTqnSVbhFlD
g8UA798PJfp7Agaa0V2GG2fmY2M9UxtKoru6CsbyDdSQTnyDtbo4vOn505QAdmjj/tNb2l52MIFJ
tmBjn7uSwQQw9kCWBhg6U8Z4tKZvROYdV+3xRIZwmgZGFUwLPYjlvR4Zfp7/sNvv7Rxo4a/aDGoZ
JMHqxzsRJ5wqV1irNiFUMs0Pa/qp6S/EvZEW3lbfMODmA/qYiZabiBrsTJlVFsu349Po9fWPKJTY
4KqlnwgQTm0wIzOubAho2m2aHwDxJyU1XIsjKA8B83gJXejMn398oA8okcPgaI2pLJ6qqD24FuZx
5i6xDi3W6O6YCtIi3eT57rrDWPtEwEpxMCMIbA/rAiFmLEbLLUY4DPJk24+YQhz1m1RWQVk7QQPc
IAbgWDDPK87KgIVSqerIWK6X7ofA3GPWDHp4Y3tdmRVLwJwjlrPRyEHZS2wvcDADKLFjZZ6K7XfA
p4UqBa7nPxDDnEkR4kbv1vbYEUgB0stDVQG7vM42oN955mjVEPRqriu1cnYgFTQAB7WgtoEO4tw0
gLCcmc5oZ57dRUHZ8J9GO3pEUSWtmVUxBgrtxoLucsHCZIPkAJg5Tub1SfVR9Fib0ZoHV4pvtfaJ
wPyIpUYYG2xu+RknjzE7JrllRkrmhU5hBU6dJk8qiT7mlCVBbHTHPKzu0oS8lxj2pf1MbkOWG1Rt
55qOYe3uU27JcN4WxyoE6WW518Bvsi2C3eHzn5RblRbPdZRj8zaiAyg20vnOaj0tPeTuy/VvuXLb
gISGAYQFKVEF6cW5qAKL6BFPk9zDhgyWKDoWemGBGK1NaYhIzZVW1g9bO29M4/5fWgxQxQkuWAtz
pTE0nntdP/ZUTQjftlXJJesUazAlxMKiNK4ekATwYc8VU2ceNuWE1m8VbXX10DdB5N4WipfXW5b5
KDhsG/VAqoZy82foBJH5GTX7sHuIZVjBawBqZ79EOOI0YTFLxi730je+PKSaH7VfgxT2d7dNUYHc
R0frIQqcoNuROxm44pol6RYmxDDDCaI8EZ+p73XgbiyWtEz2D24506IlGrXxXvXAfRrR5fivW9Sq
yAXLEag/uLlfD4aT+xSNNqsLLc+9cdy43QFM3fj/t8nSvUq21rXW4CJfuJH/T5bwGjBj0ifEhKwJ
kPx5tCv6hPLYU+e7dvYN43ECwlGjBNcV1NfuzKlUwf+RkCUlHzMgJuXpgr032smtrpX8Wxg6063T
xsa9FhLrdziMTrVhbccLmhE13DNV6x+HKSvQlNU1cGkro7p3tb7pPd5wTF9URqcVXqa42s+IMxIM
MUOIarFhNdJMN6pdmMbsNSrMKfNrpcVeSNhbkubTmnawmAUh2bawPyY8IK0aUzWWA3NVkmVsegeq
7Zi9ubNEzGL1oo8D9zRw5CwgRQCf6fx+ukNWTxqw1UGlrm2bUds4PAqm0JB8rFUTAXEVNuF0cOLg
QXwuh1mk50ODmDhMAE0I8iGy/ih906V0CvUk3LhxFwZAuGyfMrhA2+sL7LFQluaRrEP5Nc4lqmyo
iJqYpwbwhzg0Mk9JbxkdqEWMDcCnw73mA3uPjsFPzWcY6u8eWWAc7IkqGdUdmhySPTjWg3wHTLX9
eDMFxbajXfCsH+vnwvuHvW7sjv/nx4njJoZWDoqy8J7MFsjGjefO3eNHRuZ2sG+LXjLvvfbxT4UJ
NjYwOCxlOQkAiOg6HZRG/a0B9+WpU+Ls8/p1vYg3mEtEEg4fCMoqLIoJhqaBsCDOWQkDUI13e+KP
HJnLfy9CtzSMQaqAHUIh5NzG1HHoRjedkHdVHfEAzNN6CuOSrGutsX72hQRnV+WzTfLlC5HHJgq0
Gz1w/B5zHRRrDZviLgxU/891vWSfSXB0U6ykZZ0uBsueWnNfadswlRzdGqjFmVZCnDatklR8gAz7
+SMO5n3vp9+wFnR/1LyHefcQ0jyi5jHeGAHbXNdOeqCCa7Bmt+G1DtHdH/tl/ujvfwCzfAuU78ND
vh29tJJ8wfXjXPaesGgHxypYvV4ZWI/uEIwz689YPOjdjZTUeVUEygYqlo+Ba/SVFZ0E384tk3ho
kMyq1rRNB5ViWgLtWtl48dpCJJCLXBeYKst2rCNYhp51qd59WUZc0mkyf7DiZ95lR53DRU3Zr0az
Pc1MPCtPdzN4U1kaP0i+3iLiwpueJMnC10sztdUaYzFOMNMFYE99V11l2Fgudp3rLFG2oWU+q42T
UVWNb0YrVj7tJHvKtY4EgKdUJIa8FjaB74kjQVQjeBkJPsAphtRYEunE+N1qwYDBw3reEdkkhUyM
4ATCLqkHrYKYtLwLE78Kb7sEX0AGUrX+gcEMjkEkgjRODM/dkKUxr9PcY6mdbHqQ6SRuckym6cXt
3qMiu22yzqvV+L0jyqbI5r2lf0g+8EoFghgnP2H59xNb1rQkYrmJn2AzP3pxKppENPszBXVwryv0
ffDZszZRvnf3/UATSYRay2IX0tAFRM52sNp3LrxnPO9NC5lla4JI7w3GRsdy28S/ctkY86qaJ5IE
B2jo4IKrlhy2aS3fTT+iqKPpqNIIxa+4G/ZVOEi6HhcREbD4ePKBDhXMbVhYE3RT2NQ3xpK/ojIy
0jwdJ7/pzH9o36C0Al+HeX0gw15ciCk2W1UtcIJo4aavI3oD6uxLbGRlOBBMoeqyou8A7UDchMHW
iG3WCrI7lQG/9DBOb52zaeajA/h1EPhptm/LIGnW1oLOZC5X9MQuWRyCotKFTB2MtWXqa3A11ffe
uDPCTa37M7mPam+CJ1I+at3LgL5Wqn6b70m5d0tZLWY1fgKKZ8HfxTseGO3nv8Yt+FK9XfLb8oa5
1DJ/h+MjqJ+UkA76MwkByhloICJt7q30Bj2MEIAq9aHrgmr4zOKgTCRRdc1BmVgGIS7oDV1gAgu/
ZyxRR8nwfLDU3zP/qIgN8G4H0ErSrctVSdjtNbEOaZAL/F/bDVnUEEjiQeaXO3OL9GEDtMVjj5HQ
nbX5GKi2se9j6t4plG87wKrQ0vuMAoBJeQ4db7Qg3Rd3Dvgv6K79mJBk9G/zNqSPlR/eRsHbdVtd
C80WLNV0TXTlLpLELuV8tMwB6RvefLCcOX5wZDBA6zKAcaYZeBfjxXN++Dx2yg573LlXTNbOtupb
u9R2isYlznGlaE/gQ5bCCmqocCbnYoY0K1nmorYy8MKN6Txo6n0PLPFDo9a5bzSt+th3enfIp1Yl
3pRHxfv1s1x/1dk2dMTSEYxMsDIEWqVBmQyP1B0IaDo6/hiJbzUb7PkX1JCkGmunCsJgEAYBzRgc
FULM1ZK2s8O0x9No2LjGtyKnqiLbzlmLAqcyhCNNMUVdR/NybZg/2zTVd3oGGPJyA3wcItv6WJsE
QWvir0ZCzEHjuIgSBo3iBi9MiKspwGU/P8ptThlgE8qtDeLYzENF+Th7B+vXtJPRrq0FIRuwpYCC
BMQSqpznNtQBeB41QvyEZsZl6PSEJl0iMZPVD3ciY/Egp546V0YEccgIHSxHgvJc2+s8+mHnXFb0
upDkLLAgMEgVXR/cO+FAI1UxSR/3hTeH9jbWmKfbuZ/yeXPd7i/E4NYBIQYGjyE/A/87VwjE1fFM
Olw8pd6z/lMNt7nMra4Z4qkIIeuqK2NCkRwiajy8lPA4kyDG8EevYn/HAQ1C8A8anZRpBY9l1KnB
nWYR1+uembu30WgFUzw/XRezqtWJGOEKdzXGj9sa1wtQ/2BwspuGFso74S+usq+k+4rLXxOfJqe1
Z+Ey6yzWZ3OANFQa2uxjZjaN8lfkzlH13jpBWarU+a3We/A70Ot6LgYgSj69VYKBoGdsK6xAkMle
eHlH2vtxvlWT+/j5upi14zwVIxhJ7gw1VuKgYJg+M27SrPS46YPfeja3yJolSq2FG4AfGAvOjwVw
V+Eam/1Y6KzH6mzzkaPxHYHUMzmETxOj/zCAAXBQFcVPHXkF8GvP71djtQT0oZCkWjdOss30R/IP
SP+nIr4i24lP0iejqYd6+ULD+zz80rmvNV4uW91e9a5/FbkoNcR6anQDFGnV0tM7ToF0dt0E1lwR
9mCAf0MW8pILwrK0Qm/B0pBqGEcLEBE5VnNk3dO1D//VPFVRjEbNVLhH7ghHyzGvgj46GgjbGRAK
OV5HesXoWG3bIvWTQeKPVjOLU5mCJydFqhEUjeFiGWh3i2PLGsBf3Kj5Zpg8zu5A/YAB/+tnuXJr
l/iBHWBDBW+7WHJXWpY0WGDEiwIrYv2C55v/TiYM4zQ/DBmg2VdHT3AREIY3PUKIBUAzwcbBucC6
uAnRM/FMr38eTJrndMIiw1t80+6NTX6YveLJzSig6uoHd+9uu4K6PqFJYHJP9s5eK8Kd/hwiTP6T
MgT6lALdi6OzJV7xwoL0NtxR5Ta6MQ7xs/p0/aylAoWIwwZAppcJ9I8JxX4SdXz22O5siBrfQi/b
V9tfEomLmV45caKfe5V5yEOjTyFxwBw4VWjqjYdk8zCj2l+A7DmV3My1J+HZkQrXJuqGAdvwkAfQ
+6NxnHvPpSktaXFveur38o7Rd9L4d/jEWKTncKeSLEV6xMIdKqKmJLz8+gH8lusb2BjZ/GSHd7Q1
Qhu9cwoKHslWzopdA50NtSog8btwSeKTwGJZV9g9cEE6C9OBQOQgTk+nNOhtsmmtXw6Q3Qfro0LJ
yGUR3qMbFOxp6v4xkvk2RxWz4ztzPLr2c6vuifPEuiJQmsy3gXQq2726vO/LT3UdgLTYSH5F36nG
7lTNOX5qxoN4eNLyT5QvehWv9PH3ddtbTvrM9EDMQ8DehgxbBUKjWIThLvhkeEQyrytLvCVms6Vp
NlcSp3kRCxYprrU0jxA5L/wXML4qUsSY1AC013zgJX8dXR2s9gV5/e/VsXWig2bPwDCNWHbujTYE
/QiahmrEvueo6M46866LuEhtoMuCoIzGNQZ2NHEkuGgVI0PdD62p6nMyntsZVFhoCzBGi/jNIv9w
cij6o1yCRXLdFsHQjKKa0tlq0DmKmzdLY0cnat5cJoNyXzKkczPAO31ptWKkCqJERMGUj8qc2nnr
jdkmUfwifEi5P7iSKyiTInhWxxrNaMyKFjXjnTX9ad2HpPCZO0uipUyM4E6dyi4mTctaDwws7V7l
8U+lL+p3YPL/1jAwI/lCMmmCM82z1nHhu1ukun/IFLjxC+GHTNaLuryn+EDI15ACYFQFj+LzEGHZ
3HGjKWm9jEWgfaoI880pllnbqi4nUpZ/P8k949HFil2WtgCRc/y8c7b6Ql+gLF2azX97ixZ9kGIQ
mDaoIIR3SJnlMbA5IAmlSZSZPaXzwvx7C9Nw7wE1KIl4l3f2XJrwHJnNLgJgOSxibNobI+w5rSse
06rX2g3GVCZKBuAw5a4rq9qsH+hfNYVcCpumtuEyqNlMz1WugU7SpcWMd4Mh8UoXmTD4NDCe5eLp
D95KAPOdfznT7ru2iHG1CiekpLXxhozppCtBiniGWSc/d1xvMGQAu2sHi8mJhbbuyysKxl/HJku1
BsbfjqCyATraM9P2LP8RVRP4kGyJkpe595eWf8UJeQN4wfRe7SEOsDtBat3ZWNEr1V1oPFjDaxxv
8s5Dzv/fW+qpisLN6yt0L7IMMln7xd9bNMh8gdDOAtV+dGTvsst1iS8VMdiHyVqNwCOff8hxBJqt
Y4Fg0Y1fLRW9yy1X9mnBaGIcNR1RBwMhjm8j3FxX83IKTRAs3v2hDolSQXAfFke1+ZY438vqtVa4
B9JJzMPhfhjKfmoB6kGqrYsEsbS6bZ8bWx5hiQRbJGGV+GphbAjmQq7/uEVpMTxhvPw/hyJYd1tz
VhgKrBvAwVQPnwrykYwSGRc516K/pi2DYhZKjmKfpGkaEjYTZACcs6GTi+0pHg097UnWBVNX3OH5
KWvtXbaKBKGCY+pze1ZHhm3pyS5fk3HY2lHnV8VA4xh81Jgb7dF2S+rPCh3qxPpjpPOtqb1mKtaF
7d4vrMk3jfnYhMX2+oGvm+HJaQiOSyWsG5Fwtp4BcCauvOvdru+32fQTxHK0GAJW3dr5oe/21+Wu
fmjMfIKVCzNQaFudW38B/PMowZ48QLuKnWW3O90BgF1RydS7aAt+nTvGH+DdQbNkCX4LO2w52p+4
1H0zeWGfYaipD1rUtC0QFmim/mJGpd/b6eM0RxLZa5F8geb7/6IFH2YOmKZ3Fx/Wkf4Q1/XesGTB
YP0U/4oQfEgx6GlXpfh4bjsC5ciECwGZk6n9k8s4UUVwGQMpVD2ZoEqNEoif7tBD+xPvMEJ7bHbF
rnC8B/3Zoe5A8bzYTU//Yip/lRRMpSpaNmQYRfbiFMtJbhJkhAfDlEty1tXAeqKjcEPtkHc2XwKr
E++teeOUTy5CT3oE1nuj7rr08X/TSrx3rWtgKhlHmmk+H24JOZLx13UREgMUCypJEg5utaTHSvky
GvfSJHL17+M5iV4mhjPgS8/vsMFNJKuAGvWy4r5tnmt3d/33r+YcJqZOUH4FNJ6Y6pC8L+2Mw0e0
anocUkINLXm2qhdiVruGZDf9yH9cl7iY0kX4OZEo2ECdE7V2dUgkE5r03qQ81MrOKn+FrcTYVi/u
iSDh6w+uylIsFQJm1rnvACVqdlgGlc0JrmqD9z4AidFovpjcSYdZSUyjhgMaEN7ybNyDeKGkkfqh
TrXXzqrke63lwBgAW8ae0PwCRv65PZhdGYZl3ixK7bj57oDWxN20MkaBVasAACRSX7AAaSLMpIJq
EnMIjo6RzG9aDPxkNWI39zS2Q72JKuXmH4zir0BxFzpqS4yNDhBYl1tHv2tAdlT+Vp0XjUhi4ur3
OhEkvJqZ4tRsrBfNgCZDWn8Cllv6Q9c8d5bM/XxxSIiGjrovpg/QpUT9RLC/3J4Ym6IWKV9BIw/r
DwfijRsy0XgX056me+t22Nwlh8+H0He97uOZ33R+dmNt601BceQe6u+SK3HZikaoPvlNplD/rdSh
aQzCQcl7/6EE7GDs2pvyMXsHsN3NfJe8x/s5eExVaj3UNwy8pEjOJZnhZbly+QnLmg1IEsGtJ/JI
pE0FiA63496EuuDB2I5+5INwqPfaAKs3DwbVt5FkguKyRivI1M9vzZSFwD5wIPMHmz2g6r2rD9OD
+lH7n+DD8ScPjPN+dDBvcOo7S2Jxl9vNgnAhPRpcI3HdoofCh2VupgzCyUu3ijdshgdri2fsMbsD
WpjsnBfzujC/k3MWUiOG521YpRCLPqFfBxYFGnYK2g7+81i/mPcOVXxya/uqr29riZP6Wve5Jlvw
Uu1UD+pk4Lyxm7GZ6Zt9P25+PBHabYivHdQH9d71jK3pTzR9f+42yNBlQLmrj4FTMxPSqb5om4GE
+AkA/9ZgYm3wNNNxo3hfV6/Y5B/V1j4YgXRFf/XcbcA5oYWKJS8xG8YMxMRZj3O3KfDyMC6FeQva
fxgbgH1tQCR4k0wYjUpqL9+EaHFJ0si1fME4kS5+dZ5hPdGB9FA3qdkHujv9gwQTgAcGWmeg3haX
nColi2HOI3aks8TDtLGXSDsaa0doYqgKAx6g57lA3NaKbEhiFSI49v/9egcn3f6A5dz8LN4q+pvt
2ctEo33nZW+O7ADXAuypbMFuTK4ZsxZCtpv2wE7xWOFHKB2A4vF6xFstEWAOT0MQB6LpBQUR6Zsm
rUF67RkdnX+6lC8U398Z+lXWY0atxgODrFd+okAy0Gkr9Upr2dGpeMFQQIoW52Rcznii1s/xI71N
gG8KuBhsCVLHS78beGjk978kWq+9FW3s4YL6xsDUvLgfkrR9EtaDgePV3uyMOulvYh/79CXV3xLL
j9JDb0oOejXmnYoUEk47NoYI+8Dca2KaPvY7LOTdA43xptqnu8GiBFzOd1aKAARAaHQlkwDb3dEr
ejfXVV8xagtvY6zHoEaL96qQeYQNz6OxRlN9JK9l6bn5fWVuUVMEDxuA9e8dWWa68oFR2V72yTH0
BV40QZ6uT05BtLrxMCXYb0cXA25mmPR4CIFt5rpqK04HBGzL+jgKbZYlDkplcRX3pgpodTTdN041
fQd6jiSbWtXmRITwEYu4R6oNgFxAutW0LWe/He77aXtdj5W7D06RpaW2kEVjg/M8TSB1lxhxBSGz
gVIoS4MO6oBTK/y8Lmet9Lqw8WBHCm8GDaWnc0FMyw2udG0D1u3DiPQQeL+9CWA0yhRAuuyd7LaK
nq/LXPtGDgDjTQOTCBhIEHRjRlIlad81HnfyTRFW+8xuJGawVueCWn9l6OdqzVZEiiyFjLTClA3A
II3GK4uKtsamaf15omz2o3YTMcn68ZpxLNzzMHLMrrgXIcktqth1MCtiTHdh+Dsen8vuz/XjWzUN
4O6DogWXCsNR56qpYzkVU983wLZ6qV2sLBrAOk0QYd+uy1lX5a8cwS1HRYx2aAs54JtIjTuzu9Nk
6I+X2yb4Rg5mG1EBxkYPOMPPdVHsOBtDdbG+vHyck3BZdC3fmtnoMEZust3E5hn72lVxLLVo37jG
p4s1Wr+YWf50Xduv+XQhUcRPAbCBjjYLIr1wrJoJxnstHRuvz0aWUe7a/G0oI/ZgZ2P1czKLUQdc
WmXnFJx0qd/zwrmL0ghrf52S1h4cWrHDHy+3BSgLMEGDvOQ4OnywaeMSVtIYeMzMxXZgrFTjNi7b
+lhFrH21iEoamg0VlrZUZsUPxWhav5iTuu/tpKPPOU72W+xi+ccH+Ef3GIepBgNu6KiPoEJo9eS+
7JaSVVhNDtXrPt6AqaT8M0QKHk2Oo6sBwxz9g1bUeDnXWqcf9K5zZIhrXyPmwvm52A82sY8BLjmA
o59/ykFp58lppsYriAKk8FcccQDai83szjvuaNSYgJmTxD+Y9Uet22eAAtFIT94RMPzcwkQKpk6L
5luqM2ryAcvHGrpp/X+LLAGu8aWdpqM8vGyQCeaWYYBErS18Y72NbwZMp5TleBjt9+umtBJez6Qs
F/i02zo7RWepkOLyargDZEsT0cjBvCtVSTzv1YKnTymYopiNSRkQiT1cF796b0GnAugMDM9dZHNY
RCiZ6uDeYjDkmGmYf1aKY8jYP4RBfGosii3U6lgnOtfSGllOqmRuvKiz7yu197FmHWENRYrTsZKn
udjHQt1CxSgDnunnguZaG3o7X/ydO5HA7TJ0pyYCKAUM/Tw3DEnjzErd0zNtoMThRaB3BXu5fqYr
Pndhk1siCmIWKGvOf0PdTwl4vhY/hXyp7/40wBcwrWCU4YfK5AhhqymLvDIwpOxperZxSX1UrfAt
yZzDAEZs77pOK/UnKIOY74B6Z8m/z3WKwrHKksVMmxLlQuM5AQs2OE77AcxK0+a6rDW9TmUJeplh
hLfoBFmKe3CbrRW1tyo7ZrYM5WxVDvpLSOhRLsRQ0rlOSQ8PP4NZBax8OvDbdKTOlsK1Py7psHhD
rOL1ul4rqQxI2dBchB+FoxZBBooxjWfs0eGq59hDM4anfJAVylau85mIReUTb9K3Zu1OLvzqUJfY
MdU2rjb5bc//wTViWR5rj8hasM4qnByLHa2clutsNj+avPDG8DlRfl8/LW25qhcx4kSIYAY5iyyO
+dbGq+2vvoua0jH9KNS9pr0a2dZyRsxueEN717lbDOhfl75SScZB4s2jArlIx/bY+UHOgPopMAOH
lJpwaps7kHYCa/ouRTE08nkvI2VbiwIa8mpMxy0TMSLcTd4Dp2NqFpOvhn2YmFttHL9hpuKmZP3R
NAuAlZh7yxjermu5ZpELRhNWMDH1B3d5rmUVMiUlHFomI/B19PIOm7b/vedfFs3+I0JIDLM+yQ2y
mIqlxo+9mj8l0TLgKtvxXDN8fC0AjqF4ZVoiuyJqVyk4DAr4wsb1waq10f8Pad/VI7mONPuLBFCW
0qtM+Wpv50WY7pmRp7z99V9o7t1tFVso4pzFAvsyu51FMpVMZkZGFNPeykb3+obRNb/ACwjZwKye
h1Huyx0rKSqyipZXThvKZW6nFg7MrkCS45IsqfRNF+rGxuzK4RFknt1NkaaJmyqlj/+RhB9pRyRq
RpuSsFbseGhKajdDlbtEr6TRqcIYhJGQbTtLKIB66aQU25n2oLB9QoaT39HpoAGU/DpMSozJccsv
XxvfyjwzlEEZirGE6NTX1XRvaX3xVMfWdOiAdXO7pphMG3UTilHUqcH/VS2KGHSAhprpdoDixqcK
1cbOy5U830lMttxgCP07s1dK3JUK7TepNjBHL7Ruq5aDBS0tzOOgpRLegfo52hC59CET5e+TXFL2
VNJBcz+pG1bQcTP1hQWYmjXeWgqZMPghaSe9xGvLDtM2zzyVJeReHQwGhs5BU3fjVE8vY2XImd3T
uLhTJ/TH7XQIG9+GMHzqmXrYPQ3pIG/bMkvepSCSnbGNDGCOJB/Ap+snvvbmBZ4KSQUCHUZV+Qeo
YkFhJ6V4GBKq0VPkl8VN21fNHiLQ2gugbX5sV6wd3EIazBtQuMbMHuKxE3xGa3cVGBZRh0FqAaIq
LhiCQDAmTMKvaGJi52PnaP2janpjLcgH1+75pR3Ov7GB6jhkqL6YVQCx3U1uJaAhcsv+setMwdaK
1sSFBujhpl2TIH8hWWS3IC8KgXXOvLIWdI9W7UASDrq7Bh6CfCxvA6tRlRprUpvQzZlb6edCM20q
7667ylo0XXoKd0YpempFr+OMkH+dhoQ+JKzdXjexdk/M8zSoKIEjG/RSl+GnxzOu1lCBBcJPdqYW
pG85xlxCEEhJaf6RY4zHj819YYjat2tuAT4SVMrgephdnP99kVdYVi916ryFTD4pkZNLga2g3Bin
O7Tm/oVbLG1xJbOsjYeMdtjGAuznNiRfs41kkKcmLasHQNXVf/NlLbJ1zuODrBzrlKJ4plv+h4HX
rx0A+lVXqWn3OX24fn7rrvj1NOBcfgRbSgmiqTm1haRkYFdG4hXKkx+KNvE7s50JamcMCoG5Eq8u
vN4uTyyfZJJYEsHHta0fTKf3uqN8NPbM1nb+CYRAaKCRI90rggV+v4dns5RguB/Uj9+iZR/4Xdar
GnLq0nyN/Gwn58bZDHXBPbySHF7a4b41Wc/NskphJwS/bV0+A1O7N1DsqZUR1TRckNJW6drHOgJK
ra/tookcEK4+Xz/N71/j5Y/gXEejmRyBLwquM6q3rQ8qYa324lQ7SUYAIlTT03vNzWH+ulnRHnNO
1CUKMPQlzCaVateNahcy9TIR4kC0OC7UqCg6BZ0FK1XqmFjG8IyLXlXfRv9nmhwhiSpY1fdP43Iz
OYcluZGUIZ3taV6IuZzQYdYrEQHGVq3ooCyZMX+o23FHxtKQgG8AiTYGEsmwxRx936LR+nb9hL7z
Ms9f38IMd0TjBBr0bDajnac32trqB65t6SY6NK/GvrkvHozAln+LWN1XCtkwi/wXzRq0qkBXevnR
g8m6phgJx9eHuqgGYcND9YcaLlVuu9ymqTt0P0cRWfL3q+HSJheug6ZW6VjApjxskvjPoLdQyHu1
4ptGqG8//6nLFyGYYjACCVQ0SoeYjrpcXh42NKtqfPS6ea7YuQ3PlXbbFC/qdN+J2HLXHGVpi1sW
CMmnsc1hS0OhKjS8wne1vLClfn/dVURrmj/Dxc0ayVqUG6j6oTKWogRq2mX+KzKUTcwa22CQTWxN
77pFwcr0uYS2sDhBsL2sgnkXi9s8+E2752iKbYsIQvSaXwC8jpwVrSlU7bnDqlgKQSOKfrBOE9tM
b4z+AHytDbgcXjXXV7QWEJemuLMatHTIwWyMgBjv/fwnoXs9+P2/meCOieUFKis6TPTy4CjRnVR8
lsM/7+HDv7+2jGdXtGrwWPlQEHdQutc8JPyVK9c6kDa+adzKli8igln1PRVpMWYM8J7lqSaNpjAr
TG7D3qC8THEcoNoxuFU/HknK7LFWXw1Lca5v5Kr3aQSFUQN14G8JgqWFclD1PvpseeUm80UCnHfo
ptrjv7Gjzj0vwMhBQnfp5UEuVyj8URTbWL9PEyce0buWAkixCpxv/kPfgtIMmJlLe6gZcfdkBAL8
up6wiWX3sy6OSKJtNd8OGCmtXJV5skh2cvW7WtibN3jx+WYFC3plgD1l2uW9rSpu0LxT+cwKAffq
CtJjJuYCDBDldMPCKOWlpUqJekR2bGF/tm565sivya7YRefqkD7LTi3ZALTcgRb1t9Xukg+R1NLq
ZbY0z33Vah3WxJrNd5v8pkWTLLbZR3qUtpFb76Dn8U/9BV0evG5Q4UZDFgw+l4tVMglo6CiGoo28
ranXN2d/gmzo/l9YwawBXnDYVsrrZIGoTlfGKa2dMt4N+skInqvBlayX61a+qwIjuwHWSUNLmYBH
9u/JLnxk7OVpyPBgA3RPsiNPwX/XW/mo3igHoG4DO9/WICffxCAXPtB95GJk/wjxF8G7+7un4leA
FQ/1BJWgZ8tvqWbF4FHE306BUgRvvmxnxSbM74pK4KnzH7r8BC8NcZ9EbwYhsApY7qB+AomQdZjH
/hBsqcgG9zEYHTEbKcFiyH1zKh1jb27ULWidt5HT7NpNsA2dwku2UDwGQDH29D3Zmp52Fr2vVjJL
FVVighIn4vVccrr0U22c/J6gVewEL9UnOCoBwro1toEt/aYe26FFepYPo6Dcv/LaujTKfYqRbg2Q
NYfR5nN0Cpfa0646Rba2rzfSj+pm3F3f7LW9Xq6Ri92ymZBQ6mAuHk/oxxjdZ54KshPRPvJZUFso
ID2fYOOl2Jtnamf3ki0T2z+9WiB5aM7y+f5/WhQvuTRYbdIos0Gof8X6XiVbSZTZfb+KLo5J5x7F
Y5ZT309hgj6qr0gf3cKOntiWCtxhDZa89MFvUFGCGnI7zuezr3JbBg7OkTfpRnvCt+Dl+3HT7p5N
j9lQAbT9SAgRVr7nLZfr5F5XgRH4Wj27Y+/5TnjSbppN/J55eF0dh4du1+AbpPgWyT7a3/wZ7pRb
8C160YcPRxUxrQr3ggtyOWGx6jf4LcFL66lueIo3DMNxG8vDeNAHqA1fpG188xieeyfeit5eK1We
y53gIh/EVnQ9mU9iPBievwWNrQUKcBlYwd8nxTY/UR6/N3cirPC8v3y8BSXFfLvoBlrtXAwqpHIE
ra5ZOTQi27TJjlWQC6DvayFgaYKLOIB9kWGGiEA9t9sVRbCL8LWULRMgsNauKFxOKApD2AMsx1w5
gKpp0+QNstG8138mISQ76owO5zzUH/q+MTdMVwQXydo3ikYbBac9JglwOfPx2zfRDprfe1BeS4Ob
yTK2XeeF0z4MVRuVx0w0TTb7wLfT+rLI0zr4pU7GtptfR/lLkJfeUEY/OjZztnUilMDah4myx1xq
NwGM4i8npTWTyJ8fFLJuHJOgeTAyqDVKpfE09P5DC9xHbozP1+Pq6jewNMq5Sk3KEvryyBNpMN11
BUQqM/PTjCfQxv8YMc2ZBNFmnBme81G6N/L6BtxeW0KfSYr5Fa07MJ1uiiR4uP6zVjwLukjgiALl
OzB+/PM314PKnOIIgGHpPurOMdC6tHANPOjNyLtuaiVThu4WWkMo+chgd+WfIODRIVZeIHcNYwwK
A5RdSK7cFXYRjZsID3uq5rJNwEwFReoHpscC+6vf6uLUOZcuWVT7foYDkJtp47fVzawJnYel4KBX
nQsrMWYcMsiCuaijmRGQaANCQjb8MBpMCYyBQ2IQpd5Nw66mkn19V1cOEL3/+Z2q63gE8R3lhlQT
iU2sKs3eG5VtTLm8z6Y/rFMhBSaaelld28IYd3OXAP3RsoMxv0Y3lyW7pIYKo2OEx7rZy2YoyH5W
T2xhjgt7VVBFelVhKycfBMBd78UYFRgiSfAAEK2Ku6dbtG2kzkc4GDBQLak/QekhkZ9y/NqZRyr9
un5eq2FusaZ5zYs3TzdYlRXV2MI8VWykq27Z/AoGtk9LEdOgyBJ36dYSqyIyv/gN9icH2FpS7KR+
YsCjXF/R+ilBAgBjmsCZ8lgDQLE0GssWKguqZgO+d9MAKgodpt11M6u3OWL1f8xwpwSlazyHC9yB
RZMQ188jeTf2gUhiZd0Xvqxwx8MiAO3NFosxavBu041K3zrQljdbAEBL8/36ktZPCPJR5qxxgC7Y
pS+AaXCyfAn+3ZgSWGXwHgSKRwXYImSKIFFZXRfg1SZSCHTZ+DhfGoOs+iCNQFEQQADjQS1f6SDZ
U47ur+zIInWItaiEsjQBrJBi0oifo2XqBFKzEKGeVbqdVDcVoGp5cT92b5UmkA9c20QAajAhPGvT
AR16uYlMQ4oPvAUqIgEEfroqQB6txNGWFfpdCtDI0/UzW3NDaN/JFEqSAKvzJGQdy3MtawLMFVWx
lynBzRgMm+smUPjDb+ZyIQABQEMGphpM2fHQzDg3s1FPktoxUdw66HEcvtMA9G9y05MJ4klJ8sR8
qfeIGuR7KVKzzyY3DSis+fljV5jhk98giQhGVnsJk8AbFEc6CjmmdOrVqrtpG7lnNpqT2KZCTcrP
wczqtyQdVEev5eINc2Nm6AxyIYFsOB8+iCTpD3Vp0psqtXyojkGdSu6C4XfUGpl6M/hauA/onKel
EzH+GEOT166ahsq+mAbJ64Mp3U8kBItwYyW6f9SSMD7pBfoJNuR2dczDdg2Uw8dhNDAxKWngFEmM
3FLA3KJoQBVNmRZ6oNpQmV0TWuMZ0Ye9lxKj8/CS7P50UKypwf8Xh5Fjxa2lOn4/sf0oq8MxlqXs
VKdZ/2QmU/FSS+UzUNR3MNXthpwBajSSaershlpA9oRKlgInpaibqOvTHy1tTGeSi/ShRX90F9SW
HDmjAlwdG9AxBiQ8qgpPMxLIdIwZMQAbSlXPiEm8l1OmeKmMGp2hDvQAT5I81lX1Xqq68qADprIf
wcLcoecwhF7TYV7lM/FbOTho6ZQ6+NWFeagaI8q9UqsocObhoDjZhC23kbL5iBeMYMoxrSDt0qhj
8ahVUYzkNcHt5YfGS1ZUo91IlrUZOlDp2iU1WtvUavJjGGP0+to0Hw1Xs4IBc+exH2+oqkEkqyy6
4LGd6sZ8TNOhHZ1OZ8or65tsV2hDITsGwKGbXpbHX4QGQAdUclF4GZBgz6OFM3Nl5hv5dio12FQq
PXzVMEpgHrSgtJ6QeWe7ERpiCqRwSl89T5B/sWzg+Q1zx+S2OQ0KGNEONdoLGF+dcf6sJKDsyS3T
122VNdDZzZlFJ7uNClR41D7vNi1j2gtkkRIMfKaMHaSMkF3hJ9VuKGUdEKEJEgJVWmh4NiUKZXYS
+E96h7nVbiDNuYXi4yZEJDvUISt3vtRYJ7VPIwW2gyR2KWmCXYOZyYfK9Ke92qOhak9DJHu530Rb
bZgAkCisDvM3ut4HbpHSbt9ViQTAaTRgwBIaZH/UqAsg59ZFSC86BYLZRjD4J1WS0kdC8/43WF4i
b7QmsLj0ebMzMcLyG4pqQO0NsTkdExb7AGLo6n1Zy5ITZaiD2yrWvNHLDgPlkxRUP4LMihSbZkXw
rsQxellFVJj9nc9Ydqj8FLwqJmnSe62vrcdGKYO7TGXjez/WI92QRLW2U6/4bDdRqT6FckpxAepR
4GVNYtwDBEVatzelVD41JC0edKlhR0Uy4j+5juTJ7icLbUANcw6eGTBQhxmJ2fWPTc8wwgqg+cGY
6Ohi+iYGGZZMR+96zFwbAwcjEljWMX1lzZSKl9dAb9FMN2uwW4L+iLjSlEOyD7Sw1HKhouXh1nvW
y99aWmH4ENETqiSHjzHIXZafMdbwIfgxa/F7+WO4XKUmpKiDZL6TUox+dE8Zy9yY/hgG1Z3a4E9e
fpaBfgp9pGMNNNRr0QN39am1/AFcGpPKUmqyYS7gQ8ggZq3blpjJrBWnyjQQocs7TWs8Iw1BnAek
omq9CjZgzlz4CwyHgWrFrKoEQOLlaUB8LcaYHC4wo/pIQs0N63CjsvpHm77mUBizqy73GiMP3LQI
basYBJf0Sk4Afby54a/P7yK+pA++UkjC0BLmm/JW99sPfCqHjh0YOtaCla5MclyYmn/KIp/PpXai
TVuBB6Ao3cjySFx6qG/aFXHG7sWItkN4aBVBLrySzc3UpHhdYk4cujTc9iYkxWhWjYuQ4R7Up/4F
gO3dNBEQGDHqFFXyII0/ry90JaPDsAM4loH7xsuWRyeGgSRNaQuTETQpe620AyV0JGnvgxVeJIW5
kmMBio0ZOhBIQxiAl6DrWFhroO5HoUD9BHOSTUXqhWv+sTQw7+/i0BAGlTI3YaBtyghcJVp2w3r/
LY2TEa+ltHSv793KC0kGJhGgb9Q90LPjjkvTY1zh+oTj6h6r/iWMXwNDUCFc3bIvEzxRUjhClV7q
YWJQBzDv1m4tYvsTLIJPfJkPFQBDgYW2+jC7XUuf/0WPGmhRdMCAxEfwwHzU5bGoEySfk0RGbh2F
mW22uOvL2pZk+Y0pxakLm/spDO2i7EWIhrXvSdUx7wL9FR2UpdwBJWo6koIotdPVsu1nHyTzkLNJ
4eTV6dNABPWGtQlROIKFkZ658Gbwn6+UDaOkNGjSGT+Y2yh2elu9yjfIovb5r7KxR4G9NW/HFICl
Yh7KxGwyt62sLdtana/GRH4qc+D1PyR6HESRcM2KDoI6jJMhPuDNf3l4bYgHH1HhHzG7rSuI2A5Q
3kQK8c8BeCqmhL/scN+uXlhNHyUEq8F0Jcnprp7SU45ENWVE0LBd+6gAxcYILfS4UMzj3GKQql6P
Q7gF0o1Tak6nEVI2/zw0GGhN6NCE+PugvNy1sSMaUgW4gtTSwO4MRt1yiHyHKWi9Xze1Ns0qAwmD
7wqYNLADcTuH50Yp6ZmFrMQb3vDwMTLv2GxLT3OmYwHuFOPR31CPPqP/bo+5XR2YoAixFkKWP4Db
z96qkjSl8w9IMWIyHBj7nYgmbNbq7ItVgl37cketvlSHZIIRaYe0v/TOmdd8gLBlm26Mff7pP9V3
/SsoQwXAjLXmM+yCQk7Fex19fM7/daq1FZPQ46or+8e0w0x19COUnWD/WBJb2WWJI4SezH+Sz7KW
JrkDVTFI3ic+lkqcbi/vgtY17rrGtjzZkd6NnfYQH5Qb6Y7sRB3c1Wwbc7L4j2aBf5RvSCl6MYbg
L68dbTuclGeUkGI32vo74Aq2mBgqQfVRbfvjy3UPXv0eF1bnf19c26OctqUVzyyvw11CdNtXBCD7
2QG/b+jXsri0eTI7vI0DGKhODJwRx/gPe4k2VmHLv66vZPUKWG7gHE0XS2HMqJNIwwZmYEi7ad7Y
KfIkACs3+tY6NNvk9bq99S/va2GccwZhEHXNCHMBwHrgi7e1EkyX/dN1K2vkY/gGvsxwDon3cUHl
DmYaN7vRbeKU3lsHhbG9/0g2P+tdJFjW2tTThUEuomjGEHUdeC8d9ROA3uw8EUfp7fatfgIXhipa
3lqujwIj3hXaX9Y57o0JeV85pjPLMBD8zVu9Vd4BZzmbtzpExQQ7uXabUtnA4uYEH4+YS/+o47q0
piwAEeE+eFAfOxdIx+YUv5n78EHTvPZobpqf8VbEV7n6YS/tcn4ZMUNNArREHfkz8cIX5kaDjaLC
8AB8tu4oN9qPWLIJKOREI8GrvkMxL6RZqL9BrohzUSOKyjDHmKfTxqQEj26CYrXejKMrhbG0D/Me
y59KNIIKVc8QV00tfpxKUj/nPZVdP5OHXa5O7FxUBREJe2krcWH52zi/biazYpgyRlxgnaMEwz6H
OK/gxFedC1DP+dlDZ0Tj5YmXJAaTkkmR10waaoDqo1y+90q4S7LOKRjQBdnvooAWoR4KqhXri/uv
YZ4cEu5u1tGIjfdjedPTcMPkdCtY3Ko7fy2On8QODVT+RowvOf2hOMm/apRfcE2SZ5AzBb9P0nn6
mf4htipqjq7FcxTQ/7On1lynWUTZZspDuTB08DEy8tIUyi7w6+1EgYGjGqjAysAxS+OuLrT36+td
C7dLu1ygSNUKyB+CLc1Av5p+lNKBFs/XTazuKMRikc5BER68H5dLY+U4mNTHjmZAFKB+qd8awJOT
t+tWVn1jYYVz/DaSNJC8zucW/TKLfSuCxK9mTWjqgecOiFZ0pjivB4l2T6IAWZMKDsPQwQgtvSF3
pWt8lhtr3+4GUWdqdUV4YiKvn2fO/lbOFi4xGQxpeI4bo1NepP6UEMF3vHr0oI7FcBl4KCCcd3ku
FWYJ6KBgQW0FHTlpgBrVfTcR+/q5rFuhlIAPZdZa4bat70NEwh6rGOuHvPfK8a5KBK/GVRMAaeBd
gsoF4R0skM2ma3pcdiWkhfAWh0I3seO+/jd+vDDDeRjIl/F35xu8jPe6ltiZv9OMF5IJnh6rn8vC
DLdhVkpQmp/v03HcZcUpoftWchPRI2D+sXz+OANb/v+eadzbo7ciNqUBrCgU4oyzMkFKXQuMY4MH
aYvrLrB+YeLZCPldC/cmP2QrpXqn9WUIbuSfZuuVnTccTOjFbtND5JpeF9tm50LEUxXEtvVPdmF3
3urFFySzKpaNarZ7gAbArfSA99w5b53m3Hggun5vd9cXunp0MwcTpqlAQMYT/WqkNQa1jhonlk/R
pDt6nOzj6lciFYJO8mpSDm2V/1jij09He8fEPYzjG5222JjGUS9e5RES8VC1yFFs2DfxfVbYdSBC
uqznXQvTHBRAreSekhaLtEDLZVuv4aP8kJ0TCDXtBgfdxURywjM5goKBCvxo1WcXlrk7skNvIoD6
YOMkIeCFDxlU1tqXob3J4tNQiqat1vDMoJDDuC8UMsATzVPzkTjEXHGJddbUrc/k4KNJdpi88Y5u
ix1ajme1sLNbIRx9rR8BrQJwYUHWC0Vz7vNXc1Ym+gSfbdzuFbHf9h+D/Xt4tnbT3XVvXWPGxQr/
a4p3org3rcCfsMLirfWMbXmjfyS/8/N4C3GKcaNt9LtkQ34E7xCkFVw961/mwjTvRGOv5u28ys6V
bcvOtumR3rDd+7Pv5Eeh46z77MIc5zlyNzVp9XdTNxCi2N11TnTubOqoD6kdOPSUnrMPEZB5Tmu+
RdiFTe56TQludYYJS0zd3lbSMSF3VW9LBvBA3vVzXL3+5komBlGhssKz+OF9HGexj2OMLIxrQ4+i
tz66cH/dyGoysjDChdLEqJrWihFwJN235eEBXcrrBta2a0b9gOCDzKNznEdA1zTLzFnTaUK3pgEl
+BSk53ywnKCot4xWgi7EWqhemuM8ImhUjOoVMAdFbDvVgk1bnaVik4nGo1eLfEtDnBso1RBDlxgb
N2zUfZzb5U63B3c49qAaPwJcp/9oj9Kut9n9IPq+RVs6n+ni+itA9YqKOkxrW/0TGIHcntzEszzt
tioc617bpNsANO++B1Ge/+0wZ5ddWCaQllbbDLtrmT+z8JDSpzEF+GHXighn13x/ubucW1ptr/dN
A0M64Ikls/Nwq/SxYDWrVwHEDzA7N+M7vk+B1xBta+YctmReAA16Mz0G6Wul7VPfbuMjCR8k6EdB
/lI7xcpTwhw/FJT71o5y+Qu43JP4fUj7uYrZZLfp+AgEgQ0sC5quthWLuCTX9hR4HoSTufHzTcWH
kiSbzAGpYTTeKtKvMtuoorapyATnmVJVd4o0mxhz+Z7FKIAZPsQrCue6G66CC5ZL4fww6UDoBzpC
XKZgNEt/tpJXKV6Q/1H1MxDIbjg6mXU7dII0cCVPgZuAPhjcY38v2Evvn4Y+Rd4Nq3JV2rL80UEI
GmK/mvw4gPE/agWX6UoouzDHhbIuj0DALuP5owbVXcmYqzXxBgy1Lh53gg1duQUuTHHBbMJr0eyN
+aXVZV7VJIeg/ldiiYvN41yj6iSqjg1MdNntJL+O8qM5PbJ/8WTEQiBbCw5NTDTzQyNlD7nzfE4I
hv4RIBw92rNGcCxrFd+lDX5MRJYa6CgVuJdHM3UxKe1aQWZjtvS9oTnIfkpvJm2bomFXRuO9wPHX
D+q/6+M5tkZFGSy9h22ivcWF1yeHtNjl0ctUenX4HOi7Rn0cy31fuBq5Vw1BwFyJVhcr5zwyUUNN
g+RY42SB5oTkVwVa6ySEbnxOXvKi864vVmSNd0oQn6bJ/OpqrTtZ/a11sWMykNdnRyA6r5tae3eh
5onUTcOQv4aB48tPG9zZSmf6WJk+Il0upRNBa7dvgrsyDtHm9d9zBsBpIz+g23VrapC5Tt6u/4SV
0HnxC7ibIM9MyZITrDYegEwyzV4GwK2SHSqXIk6g1Y1dLJZ7ihgqyVrCsNg20o+hFGwKTT+oFhRr
lBQ0Qb/+zcIAPsENCzJqvhxFgilMmYyF6eVeG0A5CNDi9rqJ9QV9meBiSxp1pS8NMCEDFzpQu0gm
1FtPSbeNk5frptZqHjinL1vc1SMrIUgFZCRf4wGNM/8sb+qz+QudmDsGUYeDtkvvRbfqqtoKXhVw
THBPAmDI5dCWPCRyF8Fm89R6sZvbzQ4wWCmwIwdtXk/dZu7gZZvCDg/GDf7hBN89qndC7ZEVooOZ
PP/rh3ABoEzgllAXwFneps5LcgTjS2Y4SuOaJwxROePuZ+IWpS09sWd1HwpS+9Xrd2GciwcEiN+o
0nHKY7qreoeox8aHGK4XsYfCKAWhbi03vFgq51P5UCVWn897vilcEBxs3+rB6Xaxaz3IDw00X+i4
9QXX8LpzmWDtUYDtt75JOmB3y14hs/KuYdg1xo1yY8ZDTzZ4Es+pXts6pvIUiKkaUQDNO8XOlcRt
9U9M1gnehauf1OKXcCcdhvJQT7PicIsZsv6sWQzcVpiUrtw+FF2oc7zhXtSQ0/5aNXewkVkk0JHH
qrUDO53Rlenu4rtmZzzhIZXYUKxzok37S3LvY8zuXv+cRcvkTpkovdUY4azuR4FaMDCH0iRuVbV2
3P0OwWR+3dp66rBYKRc8ihiy7noBc6P0OoQ6ZEH2Fd1lPjiutCfLuAOthh2VgjWu5pHg2IZw59xu
4IcepUkx2ryCUb9N7BHlegi/3YNdQs6ZYH3zz/9+kF+W5l+yeB7qegnOqVk4OkDjKQKFRYdOLRWE
gXUjYFr5f+LrfIoXmXWT6ASCiX2DVBiEjnFtbkJSu9fP6rsZkIJghhLgK4xFqX8HZBZr8Qs/DvwU
AF5qglY5kCbTq6Ie1JudLmgMrLxmYApjBphUAtMJXhiX25bJvRRRtUIjrTHOUfDLStuDQtotCRMv
Tv5QPXYksC1Spd3npBN86LOHX57ZX/ITsBcZGOz+Ju1iyrGq9iWMF2O8iWL9Iemmf9zHuTTBpTZK
PMQknwDcbY1kQwH9Jmnq5mEh8POVr+vSDpfXqAyn9BcgHKcnNXzugdQcjPtacZMSZNSxk5I3KRCp
/nz/umajc6/NAM+IxU/QsdICnq1ugKRsgV/L/A2L2y3NFVsyRcUCkSkuJre6MY6BBlOhaXjDMOJW
mHHs1i1Q6IIa0/e7dl4VBufAoUoASp2/joX3YxDL6gIdRyZBIyp+adgG+na2T5+r7EM3ReDX9YV9
WePiRhUktYasAv1/+WyYlV3EeyuElpMuCB3fo/3lquZ/X6wKFQVC0xGrGoMMqHio0hV/LFIfhvC1
k2TBZS5aFOf1eZiXSppjUVLjRal1TuhH4/e3tcjtv9+el4vivF5hUZMoEXTwujGy3DLwE+CHm/uG
9m+B0t+0Yw98+ahNx9SIATm4HiVXjWsE0EJ9zk55XHmHchORMxjXo9aVCncYPqUadOKRndePafEn
EBUGV/IyLPfLIh8sJ11Gv6jtAVL5qXnGQfE0sIc+FN64YQ8lMmBE6C05ip5MK52GS7NcohCgp6Kb
xWz2Bfjl0JV2PkiL+hftd7ZluzHF0I9T/cH1rQu+xNV7CKFlpiyQ0Tfic38D/KJotM+DmGdLbmy/
dEdaCS67lfcvlrewwoUWYMEjVa5hJYaMRH2rB6igUQdofpdUbhHkXjBuy9iyEUWt7um6D61+KAvb
3PXHwGEcYXIAyMBGO44pjBCI+EjRtoqM3XVTqwFgYYo7xQwA7bgIYIpJ/VbKpq0yAqCbmU5upBAv
0J+vmxOdHRdFh8Iv2pTBnGy9F/J9Pia2cHBAtHtc7NRTiFiE47x7UL+Livus2QX0YE6CD311KaBj
hv4bJiG/FUhAnttAbAeY95EdU8mtis9QNEa9fn/P0w/KnNx9460oUSjOTAWpiN68gh/+0PcFnhvT
+yTVZ91SvG4q3piMOnz+eP2cVm+7hWEuVEeA+rF8vu0idVNbpZNPCCRg0e+RmBsos8WGLmCGWnXE
hUUuaGNQEHg3c75fSYG+kUI3sfk++N29XEIQXiMCXMHs19+SvC9z32ZzGAmhkIi7KG4kp2iDn904
tQIPEdngAhWrMJmdYSTM0XBqSGd9m4xEBDlZ9fbFQrg4hUeirrXz2FnbFm7UER0yqKY3URk5Qy66
wVe62YiKAAlQc6ZBBobvMl8o61IelRHbhkmIfIK62F3sv/v1SQueGlWz/fFV0fdtfFeE+zp8v+6T
66+ChXHuwwarUs6iFsa1FPOqR005B8arHu/GwU7Tx7A8yTrwNYLbZvU+nwc0NHQ5kA5xK57KgtZ5
BKNMgnhGKG8xt+/2iuIVumbXtWEXNIYKgRA3MDvHNwdd2OUWO9ShORhzsjRFp2mM8OoH77Nvjt6Q
v1AoysjjCwtbJzdfdFBv/JudXhjn0sK2TlU6zSl8k3S2pJ1zdkP1zzHGQAE9tHRb+m5Q7Xx6f93u
qi8vzHJRRwqmwAo7mJUUr47N+xJz9bpfbmT6ct3QauxeGOKCDUgkIMMx65SHNNyPeAGZEttoiSUI
AIL1/A3vi+w6bvR4KPTZzGD5dtkPr6E6YdQXvbJWBMJY/zq+1vT33xfGwkQLiqSEsVj583/UfUuP
5Tia3V8p1J45Ekm9jOlZ6HFf8X5mRm6EyMhI6k1REvVatcdbAwY824EBLwxv2+M20Bhj+jdE/SMf
ZVdWRdy8E+FqbzxAAVVRN+JSFD+S3+ucY9bRCMIFsY0BcFfEAznDytCrsfV77JHX3+VhR3AB2SyK
AQbEPV+eCbJEr5Ij4PF2aPsQfRzkowh5RtYuK33WyA0tAMPvmy03sojjRZPZuSpAAl94txN7rEu9
feOJDu+dX59o70ysmxIM3E2PAABpHRCy9md9EVQq2VkT6P3YmrTct7vIE284U18LXd9v2l8H3nPc
WvAZWNUiuj6ru0awdWejTX+0z+yJB7J0ohoZajO76Mpp17sjKKiMrZWUIHS8AjMHaP/ja2V/Gty7
BRVuaAozSXa9k2c+ms7XnTQf26KJhABxhDQNv2+rzIcOLhS7nMvXX+HB2/jZmu65hcBH5uAHxESK
HuilrcgeFDV9bkDcZ3pjtQ4fsL++s70Dtonr3ouXgEnRo45etfG4NuoLszvjiCmI41Pn+vW5Hd78
vw64d7KKxihsPsA6ah772PSb1gCDxjhGrw/zr2zIX8fZP0QrLlmPivjSyeA6kXIDIUtfGMHQbPM8
KLUO+9lH+WD9xsCLlb20QgtkC1BeRssrlFv3kfa11xYdNeAA1+lxGwMCxnc2LB7hi84+5cjFQM+z
r47HMmwA543fUgY7EJBi/AUnA+azAzyzxAZ9MFsiQ6GQQm6RlFnlxhEHr1asFhHOKXDkObD4TVEF
c4uiHguL5MyYqtXrL+J7I375HHvXCSUdKI4UniPp5nqFjMAA3azECHnVnMXg2fErCpGp18f83rgw
pgWKBfSBQ/Fmv7Y3zBRQnYVPWHunBd8IdZ2/xdy5PPZ3y7s0h1rA+QEcvWdX/dyaLqhykBtCKWTq
xRq985F2QcpjJjT04uM2QXf4b58WGK4B/Af9NPiD9zYpWbTnBo5pjdOpDb6OclqBauj1Mb53l3GD
PBtjb1+OtieoWGC3aIlzCcwmK/4fZ7H35tJJFfG4LE6ZBD0Sy9OpKj68PonlIfcX5/kk9mxOIzPg
EYIhnOqMgNGniCNbHHftG11Sbw2z58AMSz/Oss2CUZ2w8bMc3sflhcveyMMfXhGoriLLAuHOfSBI
OdmDmAqsiKaD34lV3r2x5Ien8csA+6oFcTq5k7EwY9fTVdOsS+c2ia9o/5YQ2/dXDCyL2gBZA5cD
Xre9a1k4KQQFlrcV94JJn7kcB+9cx9ZnO9PVe2GR/PPM6+56jjPUoNoij9+IIg4UrPEIoPg3kCvg
DnAuL52kOYMy1zSjU6oBI71ax1vx0RJ+awXlNipuraAK7NOj+TO7csLhg+sjkw28K8jgXrfOA+XU
5TG4C+WG5X7YJ5FnCiRwYunU4UVId2OYfrTv9Apq2H55nEu/irxr8tvRPS/HpC+n7pKeJ8pDcwWu
I7u/pm/JQhw6cp/PaW91m45k4MrC9yfsuKk3tnfjZeHr7+2tIZaN8sy3LiGLTbiLIWz3lFhbiGZD
PPqNmtDBveABN0TRpYWEz96W7t0UPG0Zxlgk9ER1j/BylKCnclevz+XQOCBxAUwJ0l7Lpng5FyPX
I6x8qWP3drF257y/KmIXypra1fTTmCdSvmF1h+5hpGqhmmSA1xYRwssREdHnrGvQ6OYVoPzWX4QN
0JKE1Tu9b/Hx/evzO3RocfoXjnvLRs//y9FQxFEDW6QD+CjXpWsj6nmrqntwQhRXMLgNsZn2YaEO
2F1ZaeMGNukYVnYEXkC/gUQBe+Dd1euz+brs+xeKDSAeSHrBhvL9crV1VhRtt4COvU33gZ6wcJT+
+GE4zdF869MHdzus5lPbv6lO7LPpfDq7A9HHxts4PjihQSvx+vMcervPH2dvM6thNuakxuMsizjG
AOBMt6+PcIASA8ybz2a8t59TWTIadxiCrazT+ESujfMudDbOabnTdyTsd/WJ7RdrsPttyuMq6uLN
6w9waIM8H3/PXDvoPaKGg/EXtryiOHbT01iSUCLQ+u0DgYgTxoptAULOPUutMj4YckEwU5EEaHwo
Db9Fe0fJt6+Pc/D0sjAA95YmgX2x6tFR5dTODrLIyUe3B7thXPiT/Ubu5tCeQLH8l0H2DMNOHKK6
ZRCOQyU9n4eror9FJAIVxrdE7A7Z4POh9gxEitgsZo6h3PjY9oqo0uUbK7O8+f1N93yEPROIIZJT
kx4jDPxDmW7G9Ay+olnftCDwyD7I4Y2j/5BHjwN5gbnBzaLe3oS6sW1kZoEzpJDXFct9QpnfJJ+T
+oE7H9PqDXM4+PqejbY/udgrBuSEUJ+fNgBCk/qNTP7Bl+fCZwTTHIaxFkt5dlnmICsYRI/j3urf
d+KYGad5jXyLd+egQ3cK1PDwV5j3M9dqMf9n41W9MZXu4lplPY8UEt84MiPQKL5xbx7cRc+GWY6N
Z8M0TumVQ41hCmsLhk4fxzUY/9+4Kg+tzfPLeW8XzYoJIkr02FXD+77eGd7N6+/q0Nn2/Pv3LG3O
zbrsF4yO2W7q/svAUt+b1n35Vunj0GkAeBOuLeQBFm66ly9rMqE5DAZvsOCMoTkkvkU3vbF1hxYB
0RvH9aF1eT7UnjmTpALxnsK61AzpzTkPWfJeuWn4+ot7a5Tl82erT3q7A28xRnGNXWn2gZe/t4GP
+WsGAdsamK3A2033ds6sqWd33jIV+jlWgcNp0EGn9/VBDpoA0HPfBtmLUBuBzipwzwD00hX+zNLQ
pmgsyU0/0dd/xUjOopGxlEhtb286tEa2OzPhaTrok+TxWTZuYiMC/Pn1YQ5USRfuMcB3EN9Bwv1r
0erZ2oz5lNIU9Yqgd3igLOc2447P2dygf7H1Z2SZptJao3S5slvy4fXBD23Y52PvWZ87dUwOMarA
tJoDbTXns2e+EYUfOk/BXwVMFkeO3dn3NkUyJxXsZenREThydNWHvBU0BKky2uCk5Wy7Js5D6jbv
Kz7oNwqlhwwf0SIMhsGnRmzy0vB7h8bOnOK2cDJ4DkIGQ+0ex273RoB8yCoXNjcOMBaIw/fJE3RB
QFo6wqW244gWwKr2Muwgueep1esLdnA+vw7kGi/noyY5JPXiuzOjNQffbOLuCtipwUCSo8SOeH20
w7b5bLi9aAsperloK2FeIO3JU8MvMlB/jbjkwYXqZ2kFwFYSOuOZrue3/KRDbgUSkYsGhYlUobO3
dKwyY3NEd2gQIw/Lvcu6BuGrVsdJTkNufu7ABvj6bA+d+s8Dvb0BHU+PvKuWU98awCTTJSIQVlpt
qKLnWY/qqXpj9x3o0lliBZD+OwujLa7cl6uZFeg/bIce6B+GVkbs9HyqQLXJd6kNcrkS7pruMp+m
RqSKR/SEhIbUb/U7HlxjkM7jGZAlQ15l75wrYnNW/CsZQq53MRBWpe36WaNXmk7+CLbhfjrPkjI0
k8+vv+9Dtvx84L2jHMV4hRQPsjkjBNV1uqmI8rvxDXfx0M4EF6JlQgwTEJnv2AFqMATaNlwG4qzn
eG1ka9f+ZM1vreRiG/suN7oKIM8LzRsbYP2XK5nrgXO98DyY4twGWkVORpDmxaY32y267jepNV3Z
9V1uQnlEQFBSmTtavQWoODhXNLUD0+Ea6F9djuJnNwkhlC6UuksnNZSr7SiTwi+bCJyFry/coZ0J
Tuxv4+znPcfKaKHUUsFlrbJLlmaRMuuPc2yEPRXgUv08pW+16x26RNBmD7kqYDXRlbs3Mz6XRW+O
NVreU5aFuBzLTSMRB2ZjfM6YPBkHKAVQSeIARIryN3eZomccYCdkPw2EVfsH0TSWbdZMEhG99Skb
zvvycR6CsV2BdPq3v1eXgcEVgN6l0XJvlqk5EpFThO62+75ut1l216YPeX2njYf48vWhDpT3MCnO
KcRNwUOKf7+0lWyo9IRjDm8UKWXdrybUtIaVmZyZFgR/Vi7A/TV9T98KTQ+mcJ+Pu+dxjHnOiNG3
C+Bx9XkMLsimbVbux0ty6zZR2kbN7RunzKFT3bUcgG8WPU4U9F5O1J4LVGOohutbzIFrHXOQgpn3
RnaTjG/YyaHt93ykvfOssAbppstI8PN8j/q1cT/kAY/fcKgOdDFh6Z7NaM9MxOiw0V3GqTp0ypqb
3i/8ascuOmTkQ3Wu4sC6ft1a3pjZ1yvk2cESD9nP7zBFRqSLzxr5XkIiwCvfssqDi4WQy7Qs6MjT
/QT/3Dqy53JcmBDsAGJ+1ysZcOa7Z+ZHcTUH2Vqd1wgu/fnu9QkeuoqQnfxlXPrSSLoCEg3SHWCV
7ScBqQVxIrzV60PQ5Tv2r4jnY+ztuN4omMwJxuhX0Gmit2oXh+PW3bZhfCWvzSEEsVIA4ZJQ3BfB
EZrmg78mrH3+BHt7r8gcwkiBtztTep7Pxqou58BGQ8fsnveq2X6d8N88jP9OPMrzv0yt/bu/xc8P
sp6aVKDl6OWPf3dWP1Y/nBf3D4/t3y5/+Msv7v3e+lGe3pff/9KLv8GX/zx4eN/dv/ghqrq0my70
YzNdPra66L5+Px5z+c3/2w9/ePz6LddT/fi7Hx+krrrl20Qqqx9//mj7+Xc/QpLq2cIv3//zh8sE
fvfj0z88/fmnf//Tf3j649Mffvo9/uvvn/7p6c8/PP1n/Pj3T396+uenPzz9y3ff93jfdr/70aTv
QPSFFkVvOZpRScE+HB6/fYL+WWwJBL7gG8K+qSR6vH73IzffLU0KIG1zACbFlYxTp4UX+O0jA3ks
FOdMcN7jo2+v5cXq/bqaPyDXeC7TqmvxxUto8av9oiILRAB1LAiXg+8bZEvLIfHsEOhqQsUwMtAA
GYnf6IuUX8TdfYx2MJDpt+iZN9CacWXYfuZtzlZlfemlZ5SJKEZZ31rSgtBAZsL2iad8t7mu1C2r
b63pJhlujPk0Uedgzg/BPwp2kGxc2zHg+BAtfIBEkBiPnfjSMq9+u4FeyxL/vGqbJ+lDI1v5pdv/
rf8fjXPxxf7m2yp/b5z//el//fT7p395+vPT/4SZ/v7pTz/9pxe2uPz5X2yRGu8QtUPnFBVfyJ84
i8n9bIvuO+C+Fx8XThEI1BZs/TdjZO9wcDPPA0c2mOgB6HtujChdg6bLXVprKLSofosx4vf3rdFd
ejkWmUIc2ojwl8+fWSOxCLU0g7x9wXoj9VvZGEtNsONQbUrGUfljV48fOY4NGul+opkvsr6w/bEq
oL0DqG1mR/U0tlFf1osmkHDt4wX2NUdZOnVpOIO//5pTpByBiG6czzlzBy9oy9Irji3aDSG4Q8oy
BCRIBbzjzaPDRzquOfEckBN1VggqzUYFOk6K2VcCTXy8ghiSP05xWYFiJJtuihE6VXGqZpDTKDUn
a1dzdyXRITMHfKjZTVmSXvloGh6tAIpSWeZPY/NxgsToCWcCRKeyddobxpWXBhxvgAROzGM0utWS
AB1XzoWPLh9kR4lp1cBzC2JsMkbYhWScP9qqkCQweSN3XJEUyZhEpmU4u6l710Fvq/I9BolYP84c
6HdWKCGX/mBZ9TGOr3znGnWtT4upo+7aUTLZsKYoR9+bwUW74RMV18XMxC419DyiJaFw8sDJWXma
24t+YILXfUfQ/P2+bRmFPoGe5JEzj1A8qrWUI9IKWa2i2pOROdAaafdsgvdfG6UNh2Cg/bnh1sry
JVf9jSI2LtREAEwHvaQYfAFe3GbC146LSdR8yr/k2uInozXmZ6Ln7JNVaabX4LGy0DsrtWeHUpde
cwIYGeKyFClmLK82N15pFiFSWuOF5D0YESuIy28pgjgweQ+JDYV5MOScV+DYVp72TKxzkh+7hKfv
ERF5tzbtDCvSscF2jtY294vUI5hL0ZHJLy3v0slJcQsDB+we5ex4jFyIXhURiStk6NvYqr2wa/Km
Oc3HCrm5rpmPaA3On9BLZa9DDuNzt8SpzduSFibM3zJFVAwDAOXCUiqLQE4raoBdxb1hxzoLSTuY
N9wm/X0KUZY5bMduyFaFEijK5j3v7GCyhAPOoskjmZ/UTnNnGHPB/bnT44nICXSFRMWa2c9l3l2C
1Tk+GTIoXQTC48gGVW5SDgjE0mJbVnbRBKmT2QAA6XkuAaDU+XkLOZk6cJ2xaqEdVUseuDNk1vyO
Nhy0hEKSxk9IixEsgqPEL3FLnroVcbLIVBxtlVkvSVQj4GtCNRrpY0LnREILru5PPNKKHWQRzI1D
Cdqv0IAOlSSZT025k5zV21Y6pVqB6zmrAq8SDIG40WeWP2t2MkFdHmJyjF6APNTg/pDFgI1PKS/R
5ZK0xkWZGka1rRkZj0uWDTDiCmJWAVXIfF53pdM1QPQ6/c8cLT97Mi8u4l+8o3036l+9gl64VIuz
ddU1j4/dyX39b+CygnLvq5fVf1m8J1xSf376px+e/tvXm+uPPzz96YevDtbPHzz94Yenf4RL9c/w
t/6Mi+0PT//7p//49Mfnl9rXYf5yqTnsHcJAtggOIVUDrwg++l8uNYe+Q0cR+i7Qlgi6cHCI/XKp
EYu+AyUurhuwhIAnBC2pv9xqxGLv0LwDf20BWIClnvPfcq3tJVYwNFLUHtovF/wlMnF7LpbNxRCD
Xo9siaXLFdA3dmTL+E5VkxV6OmYrDX9pkPrm2Xv92cJeuHZ7HeeAZi3ZHE45Xg0quPu4GA8BQC29
ONv1educ10broZlqiOV7y/bK+6JKyKU0axmBF7/rth0fJ5SQ4I7m6EMEp3slwXDDa/Mo07YFaWIk
WY9SFLbMVVMY8gMKH2A3hYNaPzKtOeKaesxOJp32XxJ7MK6nOVFfCFDWkCkcNTDDeoI0Y65P7NoU
D1VT3jTcrDWUCl3i+nNKyYeJVOl54UGSs9KVX9gMl1xPwTDnW4bKABklsXHmFN/ID3/TZvy3ts1Q
kXhmDt/7hP/16876H9/7gvizn31B9g5uIMVFB1YDOHdLU9IvviAsH8zysH1QK7jYGd9cQRsbA8k6
x8AH4OJ2sNe/xSX0HWCv2GaQmDbhWSLM+eaxvjgOD8cl4CZe4tYXkQnOVbAVg/APkFcg9veqFCn0
wzxHwNuym6zfpUlOor6Q1o44Qt5DAVy/p82AppHMTvxuGj8yD45PQrvmzIV+93E6pPxTDFYWKH2m
7rZIpuR9ks3zytIzP+6yLC39BG7wBzOT7bou4io5QnqmOvdoVxwPsk2/DAL0XKRIra03d+TUglLk
Je5adWpmGZRH00GfGybvTkZbQzAU0opIYiRZNFjaCunokCjvltyXR8lN1ike1p0htp05gRl4SBtU
AY1RXbjWxCHJWc9rRvLsk3Rc7TtJOmwZRApAaw6Q+DAN89HY2ZBm7RJ6PCfmHMl2LleWDc9EtsMJ
jsBzQc0IWaTLwoxBOETNK3gobrDoPPlThx3oZSy+91wg9g1pRmOsATRIF6bPpbA7lHh2kQICrwPo
Uu6a0lFrK+9WmQl/k9nJjrLizBY3wyQviVU0m0RYw7mG37sqvUF4viGG4X3V9NNxVbkCT6+7R3eo
+Rr8eOXGnNE+UsApR2/WMH0ys8S44rpUWzLxazlXwx30adjCWEbWgylAX8NOM/QAr2ezqS7iUtKT
Wbr1zVAZU+TY2t44kvTXIkW3Q2PXQvsg5Bl26Ky3gQ9r9W3HRlzjQ1KMkYArfebp5EGrMjKzUvol
ImsU/UsWEJdlfuV08YNO+mRdKtZdMFZ7flUIsq5jaC3XNT+zSMxDKrtzp+0+kJ4MfqJYMEwULvzI
t2BGDkeuwsFK9KnS462o4R9NoxGIXH9yWHpp5SyNkCY9MWJa79wpM4DAmFH64hmYtqz5qOvHI0Wg
lAfHpKibTwlFR7vQIo+qsr/pqZs0oJPWyTFRLbphOwUstt+ajQ5pZcvQyd0tGFD0rXay/MhM3OEo
dvF2fDHMfmuXCnSSJVsZwO6GImtCFPmiQX2myi197c2Dzxa1CgfZKyTMAwEZsEiNkqwbewjdDihU
msTxTuokGqs+P2m8QYPw1s1Cu3WBPmR8iUPcB3Ck8JVUPKZ+mzhu2JumPp/A0MNtsbbdCqAvEDKl
xkR8ayr6ILMYqp0kMjjSZ8nsM4icmdXMETpJMPPRVO1o7z02jbklo6tR7+2OTADY/JFNpg+I13iS
9GMdNZZY9QvjUj9kRz3VOeQzLWw4lvTRwPMjVqfmri8UqEaIsbIaSMd1rGLbtGbstJX1adu7/GJE
7OLnjnpoSXPj9IM8Q4H/oqJGGhRdDVaeHsSfrcnnyHHI/Qj5xOPWhpZuY2SgIpqYETpcBpSPaTAW
NsJSx55cXJyy8bERmvu54/ZRk7h8nU9gWe4tEuRdLM66DjOqod1Mi9JY94U53Gr4Oystlb7SFGyZ
6FcOsoSEVV3tnHaAhBn7kpXptuFJegKFWH6bVzOFouxZB2R06E4phGxdgJXYMDxUU5z6Qhns1hpL
FerGTY88RVYsBUi14+SDp1JjVTWQ2DIaSELPUP7pUrmupnLjgGmpDV2ZOsdpmta3fIJ7ncnmoUiy
C6uy9Hnacj/x+Alh5hYx9q10KBStRAab7OqrOEk/V5Nz72gQ9vVFfeqk4HuxC1TTSxlvElzmO6vu
OEzdbrakyPtbRcryBJVVAqFmUvl0Vs4qHov8gfVec5wKdCQOYzF/aTKZhxUrQL9V2OIoT512rVEV
hHivAUQzqlhxUJuc7LraLFZtNo5+BqpCiPXWAwjJqnndTK7hJ0NmrcYEWEjuxUk4oWlwXU7TAHkV
YUdGyT7NA0dv5xBTgLOqcS0gZHo0IVo68nqSXE4owX5MJbfy0Ek687S3y+YMCCcIGecXMVV1FRXw
aVaCzycFZCNjz62YX5l28tkmuQ19bC/7gIr0dOo0bfPo5aX1OGLZdtAmuzD7DKGUO4yfrIy49xPA
lH4DYWxMZHbCAg0XQomti6so6pVlbhtXFFelk37uOtMJuVQsJJ1Z3cpu7i9raFbftlM5+9Set0kD
xT0haHVBZL+oVWceBb5ltj+Q0er9yoMcGnItk1PdxCWX4ZDNhAU4Bk57lT8MiYE28LQrA0WcIjSS
Au2ik6PofZ2kLZxBQtvb1E2AD0bFPzH8lAm2GvPCSX1aKXVZzbZNgnYoiLtuJ8K3LhnJHevr6hju
R+6GeV0519wgruWnVa3vHBRCN0hEVOcd0f3W83J5TCV6YFvAOgXK6SWFqIHom2OWtWIIzLihN3WF
S6pPKY6BtNT9J224g+vHVR9vzFzVt/D+rWtuyq4O8jqBPnNbVDZammVM7pVO9SWoU5orwtzqEp1D
7RVcEdenQ2UHha1btNqJ2I9NhqYJA4eW9KzxDCJ+80mvWr1L8qJeW/Gc30hu3kqVwsR0KY8gY8t2
6dyM93gfCS5gW8nHaa7BTj0l6ETHL01hkbbsxplG0fuZoDghIQud4qxk53m1ltDsQ62y6i+ptgDi
s5qAeUYaiti7ytAS02bGqWriS5I7uIllHOglIaC94saeivhL2gz2amIo0rXTurA+u24VEsNZd7wP
83T+ZNBVHzt5mCQpz/zci6eztJDxsZujPNVnw5ab/b3bk7H0SxwUAU1J/WlxF49AK++dl6LtkKmb
wZfsJoAbxVreqz4m4SR0vZjviaX02nOwRwfw0VCv69dkFtYNN/UQwo1gJ0aB49gAZne1CK+jQj9H
puG0Fz0UJW7AYADfTXSjusqADYvcjHvniaja+7TRFhh+cc3EBVWRnnOkGqBwvU0sW8IE4f2Jrm5W
nTfYj7bTfoLU0HxTKD3g5ZTNujY0/2xNVhLB92pxgzYl5FngpKGr4ciSc3Fl5bmzSmPVhM1orwc5
A7mYmJ+czLhFXk2HTWtVp9JrgLLLlpBFxuNdEacbY1Jrin1pkepYuHKNBiackl41+jPlxm2KNW78
Cgk2sKYW1WOfQVexnNGwMtNarI04HZifFZn4rNr83iFuc0ZLM8rq0TpmLK8urRpN2ohDk3NAHuid
avr+qCK9vBF2wc4GEBRs7AJtKK09mkE9jHyNfFX20FdeHPUtcnVzztjNIAoJV6BS7hdWFujDpJay
17SGOyuhwWzxMoDet5/b/dkkdkBtQBe7XFuDg+wQt8GQZ6dRRpLiXMgm2c2SQlkdAvHAW2bizHB7
XUbpXNYRONJIaIpYR6BEtLYVTS/0PDnvLZZ4p8OskFu15JT4aW/KG8e1WwmkcqtRRksmiOxlScpI
xAFEyQyB/0dDkn0cpnzDQOLkmPEVsrmpi75VX4w2dkU3q7XOXCidoG0n3mboOvgCgBe6TcvkyElZ
t0MDIjsqaqF81aTTJgdYcds0td7O2qHo3DTLoIcjnKILWnoFaJRsFEpL1bq+O6dppJ2mmALERmj2
LKz4GMBz4KOByBAeFMVjc4csWNdGfOYs9h2Ap7FLOdCEgk6i9b/aeSqn+mMzpsiCWd1apJX8gH4P
DvuY0qEMYfgiNIwu9eFFmUmAt2yGtK3ioxIbDY02ecMNRB4Jixok4YaIDoNX+srxyLXXkGlGQtER
yBxPFdqAoNO4qVvVQdqvhXASr2f9fmhUFSgXAtgBt5vJ8p1UG9cVWhcoBkp7lGezgplhMRgxXpzh
3ppdizQBCLSiuGbgmLeFsaR4RX45AoqyJm7srEQ1Q4pk4tBrmmzCsPIlBQLeZUDXpSCCapHHuy6G
pReNZeUZzn+xygQcubZrjGguyvQsJipFiclq7mk2YkOTLJdfKGnn+1wCrtYJe1iNUl33yJULqC+A
dHSu4GjwDt4czUwa0FixU5JsrHmyj0sLdxLLm/KUN7qB5nldXFOEATiYENThAuFByfAAQyH4R7wd
vVVJbocJygyBbCHnVteOdRy3+q5mhhUWbkfywANH7wacV/NWlzGOvMqwqzPkQuhmTNDbxWrhBV2T
wVVhpN+BodjZqc6e1wUpjdBtJDkaiCsCMtjzSreucRTj5ovKuGHbKkvUJrM4iZJMVeCFcXT5oZ1q
a5vV7hxqt/Vwg5hTWDvltMH/woVqNAha1u2Qm+/tYWk/RsB6aSjvUwn79emEIkA/TH7XlSIinSoC
GwloBF8KYVEyGjh6Oj6dJa5gAfT0iG/nhBz1dli3V3PCLoeG79w2s6DMbp4jYPiovc9sFFuatete
D942LVP4uCaYjozhUiLi83s2eDsvYQ7wOTzdwj7yoOuG7gMe9C7uKwucN/I9GVIPamtZd2/n/HHI
kqO+Su1gLtATWc4rD2DSUQGAmMV1CVhKAiZ57AiQ89gB1xQBg9dbkZOBE8WtneORa4A9QNuRAwGL
tob4pCkcHSC8L04bxiucQIW7maGPFoeIi60TI7HBSoyfqtwab7pJKpCboOQgDQIjHp0Y3iFDramq
/YWtoZ0zdsx1tU4rszpCzShgTb4a58q6amaQr5AYbDTKtO76OHE/4CDMNxAk/sjtiolAktrFpFOT
3BrVNEc1ldYaSy/DmLYgCI/z66FHhIijLYV74YERKEdA71N4SJegGoNgmDnHQ44udgdCEp6RoWHL
6MGBacg4NGM7W+MPVTR741WazQ+TK7owIR1PfFAfhllfx+fKQaUkV84tSyvkBh0rzoAiyPSnrDeN
wDI7qwCRGYtYPa4ESjd+T0dy6ji9d0k91OeCJnZPFAIjV3cnaV4WZxayNkdMpfZKTdpe2R2PLKtx
/cFRYJ1jiI5YO53Ek1P4ngUHU3WnnvIeMu3acH5AG14WbTQSesRSBUJIW3nh5KobbZGrhsgGaXlL
4Qpq77rOHqD/JWCvFpZDeV7hq97uN4oLFzPEhTSI0xg9qLvemuYzcyw+ztzoA4f1zqbrEYAieEF/
bYlaoUpPKWnEdkS87NT4Duqma/QeJr45QasDyRUaZeAiTG0zrK0JDo9hunBAMHrfmvcpIP04WOnH
zFJuVIHIL5sZ+Nh6HQNdGFcRVo/BI0bBxe3LDqzhKvdlMV+YurpCu+RW1TiSIGnuhSyzcAgjL7oy
BT/GfevHJL7K6SdCh34Nvr3/w92Z5NiNbet5QuYFyU1ukl2Sp466UkgdIhShZLlZ13N4gNuGh+HX
eQY8husZ+TvK9L1SpJ6EfHDDdicBpYoTh9zFWn+1lm03t+nnOQYlAuY6FqPzyenGU0+53hjMY5xa
LuMqN+65K7rroRjqo3IqYIrSpMearFMUmevBiRDAyigObCvajm3P4AJvs8B1qMlb9kM+QmFOEv+g
wYETl+UhAe8Lmt4ed4Ze2LettNJdEUXL1pvqJZRZ92Hy7OG6y0sdatN99ixOlbLKdnk0oPDJo0vG
dJr7OoI9wnJs+kJ1j5PKtqLNLirVvtUucRR6ZdOp8r12y5yux7JrgJnL9lZ1zkMf2cq3i4o6ljTg
XWm541UBXhCstrYfrKY70KK3ue9USxhZLcHLViy3VSZ7HwXnshmUeeu1qcNZqhmfad8+EyiVU8wr
81AXovPNjvks57mhMRCMRRm9UXnNfooTJDyjznjTxrbPqTlNoHE9+2OsHwxmDDH1RE9PpoqvyUf2
hRdDWBL2ssnTNA4zBphe1oWKEEtkj3MkrvQuRmzdDhY7D4jHG1taerkQuT6q5DXV83LwW1J6XmKR
eszaKu9rc37pBdnZ0NQMAS6JbYzjNSdGDkKcYNhD2vbtoZHMjarLyAOh0O5M2RzjxqPdlFYeVCLe
x2i7dzoZlGFG8le7zM1eVhUhOLb+0eDiubaUe6lTWHvjEma90QS5np+msvwwtEa216SebqXdpheG
q1g2w2biRLkyI5IZzuuk3IuZVZ6oyNstvXtL4aFv5OAtHP2A/IYDvdl4x3kRHCMVDSb2fYjdaIAt
EO4Xd0leiVCU/pgvENIx8aIcUStHr7tcN43Y456hO40hB5qh1MLE6+/ssQ3kSpbJEtn9nerhqdPi
WZhZc1hNpeD3INNb40LX6ltZyl0rNPmbS/CmlUa7vF4/thPlRDrSYKzKEsEKYIHMIG13mrSee9uM
P3nkqwbOGgXCLC7qMXl1uBT9QfDcHEqyZ0Px4McuDmRhB6sxjrfVnJ3MvttaddH6bW4z7m4WYAZp
UCdzEcZOWT5YTKTfzdZ86uLO5eIgCGldxEuTy6OK+gsj+uSMrCsxp18KVaVQ+KxAawSs7OuN0dbU
6LZd9id7kE7YuiI/rYm8nUdelze1m6hLKJ2U2kX9um4Sp+aqzTNY+7XcmNE2leohld7ByOHXq4K+
jwEmCAnmfqGnN71FPMpE/IZVx7hIFsPym8QWWy2R7cUwVNqF233Sm/FZs3pGamQitNvmzWnKcVt3
CJSZBFpvzDVTYTLVDJ6wpvIz9yyJT3YeTEK0+7ycP84r4oOkn8uwbb60pMMbcr4ChPadvHgduvnZ
zGzp96Rv+FIlYp+1cXaZTsl6YTSm/bBi5rvSLIvVYn3QhuylMkex98bLQa3Dvqnj17xSDItr9Pli
Wro5HLK52IJ/U7Z0vueMF0aqn6aBy2TulmDJmRSz1vJKKXmZwFN5Sb7y9Ook8CZz3Zq21D+mcA3u
bML811G3F4sKZu1LV2061n8z3yCy2kxGuzPz35b1adA/jpUZptyNa16UoRL5l8Uut25dUED2ZXYj
164IB6IafdmrEQgr+dBlhXaINbmyHi8cTvMHXbNWv0Td95YMpgxVKfSjY7brLXCmCDPUjaRwtgUQ
vlYeKUeji4mdlWrlvZNFV70mp91oNull4aAXqLv5cYqo0O3klMQxZ/+gaaE7Q81DGTybltoPa9Zt
qlVLTlaeFZc8/nmrDfY+Gix+0CopH1pv5qSq5fA8aM+2N27NZd5QVklfF8wfJlk5CxfLaO8tBZg2
ueYxNtZDzk7cUZK8Si3dRHl80luTbMDxrYyqK8tgUdIevXnwMGbVIHwt9JNWxbvCi3liK8ZJswbg
kButMHM/M6rQ0pP1KFfbRTpeiO3q6DsSBIxTMtvDBlLT+rBQKPmNO42sQMQLXdK1foVP/DKOKnc/
R129pZ0qKLTr7tYcmRydwhg0vlWUoLeSmQXQwl86m8hY0BWDxFz8QfHWqa35Y85mpwHJAgzFC9Nc
ZMoiZNxDsRvS/GBk6abnxrVjGljnI1POfK6jrTPI4RhPyXK5whRt69FApJT7feoE+gKiAixuUv+y
3oebwRHbxcvu24HhTG0Zq09dn56ySAP7mu6G3m5CEU3cym33WFI1pWQK+23bjIGyHec4j9AWpdsC
96fO61xYMpCUEoveaTvmktunFg7WBwRrT9bCTK1pWFBVACA0DhvBa6xTAzAruPVSchd0Z5U6N2OJ
qqO1y8n25WouA9oWhyxH4L/6cl7blhF74wpuMnGojKBzfhR3lwCkv1V12Qbky3HwGlR+m7Uzuut+
1CUBvZrmLxbXJMq0eL+4RMVTrD04gyb2vaaavaYZKeYDg7rHMtwpJA36PN2g8i67ZhzQ12Qe+7q0
E07WLCqChrnrj87MPT0NnhdgYC4PI2IVRfiZTJJQOUN5GRkVBxN3ULzRm97dZQuts9HkTBDXDO8G
ult81vSmorpzOy3QKySODmP+Bn+t9BerGi40xSBBt0wPXoex07R7Mxw9jvlxbobtaDGhlgFAURDN
fMRijPc99/IXXm6D0dBlQJrjjng48kz/oBWd/kaIqV37UVQkX6omSekmQcRcsjODlQf5aneWfpEU
jv7SpqvcybKfnitnnp9ysGfs2aLa9nldHBMJuN+kgX0eOSI+mpZlXAIJ2TtsP+X9wEF4HXnpo1r7
6GLOvfI26Uz5edS7BlMifUJoe2RDL4NInvqsIj4iz8b1qmxUflkw5W3LrImG2ap2erlMA0MrndU7
ThpZ6qBTHVVt0Yeii8zLcm7bUK3lS9y0N1YKf5DoYEkdA3sOSZc5VyyIYWt48Am8ML26p+yrT0Oq
7I8mxrSRkj6enmbmHR4HZRngTJF1vaAgYxK3N+lHr1qtk50b6/2cUY/IwpipO8p+4ao1YwQC1MNF
FctdX7iurzmt+2Gy5vZttLshVJFbbatILpup1dftuGaWb4iBa3FaQ4VS7M7K3epgmnX3XJr2csHI
4+pUpWv01ppAJ2BAZWxIcMTWYlWr8m1yALItDKxhvXaPvWboHDfERr4NpEb4WmpEO6BScarmp6zL
tRdn7iM6I9nvTaUPt11sxaG7znByZVrs5jzLAtl57amLupkrjOIi76bz5mkWdJFqDjqCgipqvMaM
btJonPa6aVgnIx6cYJntkgrBKV5rHsBxLaFegRj6OXDGqoefzPO7lg5/858sNnKrXNDbNRsdX41e
eYrWzgbXXOONiGM3LLQ44Yix2puvSoT/c3KL7/RP/65K6v9Coa5hk+j0U1nGd+qn//o//+V71fgf
f/93fYZm/Q09hUM+Bi4+BLH62c3zu0CD32LcBcPJyXkWEiWazqf+IdGwrb+R1+C5Z9/a2eT+jXSc
30LAi8kEIZIlz+bdvyLROBtS/qnPILID4xRyIIYgO+e4EP2d76Ctpspc+1gjwy+LACxe5rY+t/W6
6/dVat86Ma682Us2VU148jdP7Q+5yLfaJvt7ofDXDyfRjLRfoEq+yvsEXN3UPGVOoKlVzYk3AKeP
+3LV26DMZHzoGmwZPixHf1RJPN5qA01QOqTGriCC8NhRMjPDWOVE1tLJIACWeXHqJ/4nKazP4wKd
nyRJo594urCqTGCAeiZ/KzXU/DpNWjWHESkpvur0aBO3BGG3upkuvpuR661wfr+lxjjN4IViTLbp
yGlvaanJwLBiqcE12uUiihLvVi0q/dSvVlL5sQYBBcM/zU9n6lcytftF0zkR/AxeAQIaQD45381r
0JpO9dvSG/ala0/eH9Nv/tLu/Hf33Hc78/81yRQ6JwvZ+zcr7c+yqf9yliGetYl//x/fqg3/8Vf/
kE4ZfzvLpgSp0zovH+Hh/96ZCOyR/Jj8bwNFFeql72T0Z0ETqQNneb38VnCI3YNdKYVHwhBbE8fS
X9mYRMh973xyznMvLZu1Kkk8IeTg/cCHIosytUpGoZp6097ZWb0etaGLD03LvF2O+TysijApoTDj
pdKRTnTFk2PXb3FVfBoXcTSH/iXTwYRs6GIU9XUPrjIKiibk0TRvgm4T8IEaawwLs3uJ03naMvCA
e2lZ6Cno27RmuiadYt2KMnqanDEknKn0y07daoZI94m7aMHUmMFyxsb12Lg2h/lG6UsajOOZhNKM
S7dNzft2OlauceSqj4+tljwyQO6LiYycm5VcgdJcCC+mlA2joXN8aVC2aNCAvkyiz4Y37SmKrkpY
stnJnxGuHa1RxScUQSLsyfgleQTNiJdfRPgOGHxT3xG4zaiIrBhCZ5iL/bQWVyvZS4dIK06OU10g
rTg5lm5dphxxA9Ktco1c0D8U7ItXVdsmz64zbSk2wB7RBgvKjcKedbRI1h3aZZ+Nmr2zDFHuvExt
3LzbOZVjgGt2IwoawGVTPvWd7q+tF7SiQ1aCrjrzMKXOQtzH8XzV1Kg0repO95ZNM9T7tKEBW9tD
Os9BWYsDo08vRl1s3HS4mGq61AbCW1FFqIzTLqsfCBLkTzbOo9epMkgj8bQ4XhUYml4gDDB2EKGP
5mxu7SXS9v1qlpeLRbh5BiGBgpv+TfDDTLTYLWWXs+7qpXfCvEzMQ9LUbph166EkMVERPlYqeyXN
dhUBEvqw7MTg21a7yRDJOcpRTOMoIFDygzbEe1QB+wYPRFq42zTPGDrdVGFs5fB3eXeqm/g01RGC
rUx4vtYy95G38WwYIHR4lnsfT0XQUpeZnfMldaMOUivaMBpt8BFBoHFKnV2UDa+jZVxkXk7iccdM
idx0glrlO6sBTq1AT3WzB0Fck33WMMdSF8tLoS+f0LftgKG77TKUF3BST1qX3yg5XDeGDPNufEAg
4UekFyLo3xhmj8Ci7wkLN3Zpna1+Ck0bTpb7uSmYZ+PmnO6lSV9hlEhppjT1s6E6To6+j4z+bh7N
gy7khajmA/oQmJPF0Px8APqvLcFkWc1+ikrnCv0+Op9B3hkugcv5VF1oaRNvyrbZ57Oog0gvN8ua
x0FqlgutvheqHogqM9WmtuL7usy3MdpfZ4k+TACyPIr+M5NQ/XpNXi1Te1rKsjmK2AqX0XpdHeel
7fpTbIKA6bgFkIg8mOcyc5Dpvd1Gh9kxLgTVsgCczJdmb36tRpezJC7dZdK4bst65+Tzraed3RmL
d1EV82PSZLdxw2zAStw3ZnxbU9WmJasFnNM8l7ueLB/MDHdalONeLpad1NeMNC/vg6hodhAJWl30
sp6L5FU0ty30SR31l31d79eMC1rPPNohfW9kRIyVHkhGXb05fXHI3DeziEEtuup+MrRjF0Ho9udS
vG3xTbslh8RZ7WCf6/RiaonCVBautXY8OJbDEMf5SejxKYqrEPcQD7hlTZml+cAv8iAfnM3SDUxm
MT+yRKOgyM0r5VhqkzX4WwwOnEbTjoYcthHI4nWTGeVBtvZWVsNDQxcBKn09GoA27dzt8gowttd7
FUao4neTJ2LQquTR1aZQpmnQ5N6HFCDONavLEZ9E6I7pXp2mPPTkk1c+Ju6jcuc1WGgUayOhzZ3E
7Zj2HP7riCAR1mU2nzCk7HovCjt3ea2WNugtqGlvaaxt2nnZvqO32hhwoOeKz57TKz0Db46scghE
Kk9COpcKX04FERoIti7ajjWkenq0nfLGsdlsgEvsEmQ0/hL1ErhdHOxh+Jg69h0S8aA0UYkKeWNa
w4fh3KlFAuAliluPtAOONWVdJYvIgnod37pK1DsRK+GLKrsd5vGTOvd7U+ed35/72E7lrVejnlgi
gBhpq5cJyYBvqfa2avStWlFQmjZHrrOMH6aBX3VWDNJRVim4g/d5spkSOqDSmfTyhqNgJot/+iDP
Lec4J0+dVX6WsbzwyuZ1scybWBXPHOeHNtIPxeitfjGcYarhSW+HvTl0OjP92oNTYXEeadiQCprb
ogZC4e4AypVwJo0YK3Cg+Sib9LMmNTRyyWj4qzMh6usvF9N9LUbg0nFCgum14qmUygkTWfSbKKuv
58niZoJbMWLvt8kgYHIx1cApbwzwlWm8yRw5XlRN/Gme9Gc3K46rpXZtBWzE5YYOzHNe8WmdqqG+
TgU+mbXUajAqxAEeJ4PvxOWH0siarYzTm1QsT0rXvoxEO/ve1B+sxbjrF5mixHX2kefcTk5+aaGW
VUXzwpSWO3OFWHYhbHD9IbxE9NN38wld23lCr7OvJixBXOfdRs2Irxy5SQZ8YVNqoPUQ5puTmTe8
zkcOrvYiz+s9aQOEJUcuoGY93DlTTQqQpq9sd44MAoKDapi/zLFx30dZFfTamR+rr7g6SLip0aMs
RD619NmqZ1ZGY1bbVFtuixa9ztS5zZaMxRsCQY6qdm/TKmcA5DpgkB0RLa4W7UY6xZ+72S380dOu
hZW/dqZ7REEY+0u54oGo45zDxuAdeg7QA4MB+xWdcjMtmyph/k+dVndprZ4N0ZC24ZEnMpYY9by8
3mCj27jGCBJN2dUPF8QOPRZV95vmCWabNIWfoPxU1bzRWvc0usl6ULVib036zrLGMRSxQfCDORiX
af1RAgQNaxKkAENLPh56m9g7ZrEn/dSE2ENm3zFWjoduO5GdXZzRJHiVgx2LnBm966dUup8XgxmO
TFJw/cHWrxcHKy/MSRXxnqSR8U9XSFenjFeSv3SmlZzEMp+SjDvC9MY7ga7A7zO1E7Vrsu47lnMp
LlBtW4Gl1cL3zijXXKlxxygEkC9lv6B7L8I+nS4LGrrNKEG0c9GdU1PJcRwhjZo1e7RddVia8hXO
1whaL73E7MZYUIURv+3TvRQlsRd9YoWZnT9oqX5hQm7vOMiGTTRakLczYFxcQa4AoKPxhqHYthYk
slsAcvW2ddEo3CdLx6mRGcdlbKMgieIP0xnhW5dG7JAemBhFERUpZP3bxC44F+Mz+plAnVnkG/SZ
GxC1dFU65otRw1JDk9XbbumvOOdOoxgvOMkXjsT00nHLFwe8BeyeJIvpDDumC/VWn4WDjsZQ63tt
q/K0BJObUfx1aPEXYW2YdP/Ym8sdUw0/TutyaSrS9bvsxRmc3m8d1NTgeOPGTGCc7b4T4eKlGCqa
mlIgQrKkl2cHXux8qcUgN5yLsIP5cj1x44JinmlV+P2ICNBxuiYAEgNlQyLFfEbES/1qas/6YdGf
3Ll3NrAJ92qaoW77kzLFMa7QsEWDeKsdyzg583S/1u5jxyC4VnN/m1bLC+QZqS3qLXrLbSJrVNu2
qkAGBVtLczaQXxbB2BVK+zJnrG+F0rTTGdroLdPHhSSuwXIixMfTxdLqkc9h2vp9PYapXM4qr+hu
WvBdNgOkhtdmL/k8XBhGhxznDCWvTN2ToC9BhxYrEEm3blVc7nMdqCBvhltWH2rxyHzrm+oxispD
tiCbUGJTj4IkC2BqkJEIQLB5KLFjbvJFnDpzedYcGEJNoP9q5+XBjEjMzsQD0rhrN1/vunI4sYYV
r3V6MFzzK6D6uYO66nVEC7E2H0VW7Bd7OlmJOMQgL/7YM91cc+zNklFQgT/fjAWqSDjmL9All6qk
GF5r5pmMmXcd272CiRhhbqs8MM9w/ALThGHXDsEU+iDPo72teTdm7R36Lv4tEsmwsx2xKbhVMs0o
/ajDZdOo6UPuAuEUsA+Dlm/s1jtoVule6G6vdqonVipP5BV6kWLD0/M5i7Zxnl1i4N1TdiEaSc4o
NaeOjoZKL0BGLNcZQTb0M0XnIXnQE/uszJwCr0qH/TL0VOMcq8cl6XUidPFzCMjxFS1O1DBzTqC5
aVLvZRwoXBknQYHrdaHj2Md60BSOjU7bpsgsKFPQf9tpMfq9x1Ltenhnoedb10Ijq0/LMzNRUIXp
9k1iwWMsXbbRPZMuNO8+iF4hK06f3KY8pZErNlElnE0t8xdRsxst/DmBM8XbufUm/lZLGTjafivK
dptpskauA9HStMXNuKZMKksi3KhTk962SfaZqeTryRrso7JFHIwNR+IstJ1VxS0RVqhFIkk76sT6
lUjUTZLYL73dCkikDC7PQuDSVlsNjqo6f+IEwkZaW766V5Bz1Fs9/wjqnlZrNrpbPZP8kNL4xbUP
gYpS0vZKquflkxyx2aj0ke36ijnyOkGC5COHM6nK2zevBpTX1uRelq+LKD5I0aptK9TWoramg0Wa
ucz5tOm1Qm3zfDU+JQwoRudbJxtpEC0GFSkgVOviwvSMFyOpqeEM/pZKpX6quuS+X1GKE4JB2H3h
hgBveigXjQbCQ8CSGYxVS8NaXiyu9pwlKD+oFQrEt6WB9SItH1Yk57Qh8GStg1rP8Q0zDpAnvrnV
Zl0y0vQpQcQhsvqbeiS3GErfiGJrn4z5nRTXXpk1QQN+45uMZySC+FDXyxGh/FHquKVRm6PuRQjS
JfLk6VhsDLN9LuME1ITEZPTbEAdSM1NudOu215/nqYkOZm1tS5rcVYmDLNH7WW7zYR7xH0XN+tRA
jmYC1ROndzQtV4CC7TZyBApeO6g8Z+eV6jBX022ZR/CKfXq1VtUp7fRLEODLnhIskeUj4sYHVdv3
yN6fjMnYd0mCLZLEVNxsiDCXB2AETDhed+NADlOZmFRB5lRsCvNjVPWGP3RrS7M7PGfZleqax1bZ
TM5Juhwh0PLWrtYRabG1tajAouncxifKz+sBZZOdGEG0SjOw6zkoWvRNuiiP2BaQhGL8ZnpMYvsC
x0PPRAYtehXmh4kDcVyb23Rckt0YF88nJb3LqlaX4wihMxc012N0nbRjcbDd6FjyOa1aRICj7Uvn
MFhSdwOpIyKt6aZ1u7lA9RhYDnShTJ9XhTj/xq5fwM6Duc/L0NHGbV9TkzC9KBg6OENol4Pqr7p2
cBjXVd3NwwCVnhLuYM/J/SIc7aQjiw57e8m3zThS6zv61eJYD1XuPooOM4HiD/hL2xr7nGiwatgQ
9fNmr6ShOeV6hZQIl90w7Qby/XVpXNUIMY1o3Mu2e0iTqt2Wy4ud2S9O4ziHfP4tK+ZDBpKgSv26
qYf1yl4dH0HFm8FP9MFCe6Hr7nPZrNV+6PO3KuJbuOMyXi2499F2y8CUyRTC3wKwp5m5Kc6RLbUX
GVsnx9W1JKB12BM0Ka0AO7G2M8D5xFzys1dsFK9Mzd/aZIp5ZBQ6ltlHOxMR9eVou9rR7pzsJHuB
M9AABpjMPA+tSFuDbrD/Awkt/38izI5F6UBQigvyiygQ/uXnaPN//vt//zvBQX//b2DO/0aM0L++
c8F/C0H/8N/+BxxtGJjVGVrAoUru7D+dvB4cEmkvnglHQgaRxET7B08k9XOqi4vX+zyy9myE/4eV
1/b+5oIhG0R+CFta58CXv2DlPdvb/8kTwRLZZxs9n+8IJhMY7yc/WW3eGOmYggZUs+f3wzABJshj
k7XMebLkvP0GsP8BNfSjjwP65uFjDCDdCPPytxEyvWws1/aSNczowDZ1xSU7npXgra4iMDnT+QUV
9T0N9vvXO2fpMAiBp2Vb7z4v74TtNTa3mKPxn2ky+kusjTiDi3kJmWJdoOGslp5R2UW89eiE9z//
vu9s0l8fL0PR+Lr8BA7E3/ffN1fQWm6NjFwSIXtodCaTlpld7H7+Ke8IhfOnmDj8cXGQkoFb/P2n
tHFtmFggQrOeyjAzu2o7lIx6Unq6bH7+UT94oJReLkuGqpMa+vz732QAtXWXuaJeEGNabr/vPW3d
KLvxKE+qYm+kXEa256E9n7T1rIKpfvFNv87ieLdeTagb5kkhKWKLvOM1LRc7cmODXjUYUbBdoi+4
k/xIAhSWzYY6AadQgzSHA7ups0tlJWT98I4HUn20JrmfJbM+qLOt/HGdKmYxxyNi6VANWnyD22d5
S6PBedVrlf5qLRo/ek1ETJomtA+E0lfa9Jtnl3lrMih0DTQqtbeRiWqDZujjjZe52o2aoWZnXbuM
ysiA4MxaX5KTcmBxl/uu0pBvM899b7qg8hoK88PP3+t5ibx/roKoKEOCX+tI5r5/r4T+9mUdRWuo
GbQLjAesd/FAZOQYjUHaUY01KQr7tjH/WoLj1x1qEr5hkFFEbAEH9PcfXBFhg+5IrGGEd2Lr9Jhh
GuwPYTnOb4RW/n67wXz+OLngT6+A74axnjgFktUs+XUc4zevoFPV5Gn5bIVrOtnb0mwxxFHX+54J
wvfzJ/qnrX/+qHO6r21Ll4iRd5sSkX/XGN1qhVWNWzdy1+thbNQvvg+E5fevjQ8hZBcuUSej1fo6
GeWb77NGNXagBPv73DNreTH6ZpNZNApIgQOnbtdgXZ3hF0fAn87w82d+zXPhCxLWfv79bz5TM4Yu
G9vMDscqmm6msmguRws9oZe3aGVKo3v4+YN8l5vKEjl/IOINUvochgjLd3teMX/IaiQfmKp8ASMs
86BVcRoaFqH9/ZJ/7MZ4Pg2y6e8Vm2qv4LI2ml3m+//ID8LicQTfmiSk8+r65pvTDCv8KJoV2qu2
7kEumkuE2wI3Eh5uBV0Jj6v127hjahGNcXNo86kkCo1L9ec/yZ9fO2Q52R9gEK5tsGe//0FkTTA3
yi87rBtV+zLVo11l4V2wcDF4qV77eW/Gvzp6/3REENYpiQ4hYoTI9T8n5ZQC0gdqOzQ1uJfcjfDR
I7XGu7CgsM6wZU5WuYvPTgrPRb2nZg5lJhJuRULSvoyycj9OjR4mjrgSTdOeQBlEiIak/8WC+cHT
8SD3CYVGf4MA5t2RMjRWKdEf6+EwFHdS4uWIRaTuilp+rPoUiLcp3OQXn/mne1GSScRF/PXhmDCx
378RS6Zx5DLMiuirpjmNna7RGGFvrDhVH/Rkfq00FornNhFe8+qXEb8/eDdoCjhpWBOCrMh317I0
q2QpsaYh5uscHjO2HFvVzANTlhV2hRi2aaEZm9TNPSxMlQr7zKp2i44nkobE3thzZ26HGuVkO3GR
51U9bCRZKz7Ivgp/vnh/+KgcyWA9ZBZMCTi/vm920bJUNejPqoewB9BHk9bSUwPXItCvw7xKD03s
BqorvlAq5n9pbs75KDlHR7EsuG+YjfU+mtxJvdSYOl5T33fDFa6XJKASbI81mkA/NmJ4Vy7Ch9mu
xS++9Z9vnu8/+d2p2cEomX2DVneY2nzjCsoz5jJkG41G9OfP90fLn0sOZQmBpmT0vDulmoqwtWYd
9BCvYL9p2ppyYnbcTWwYyc42zfSIycj6xW33o5f67Ye++3pYtr2+dPjQlBnOO8OqnX0Zla+rbt1I
IGaYJNBR/PIOboj6L4VA//5SbSL9aa8Q6pDd9/2CGganw8PEfq8IDAkbjpYLRq6Wh7wkuKTUU/sX
i+hHr9JGBySpWlC4vdfvwJPIojEdxsKq0jlLz/JdlMvPDiXrL9qXH1x9VCrn7tAgXJ7t/a5/0bAY
VC3XP05u1YdpHiMdL0cIow6G0FvWIWjQhqNbGMtw1rDGZx7sdqkn5i+esWHxEL8rENk5NhnpkvGx
SB7ddy/YtnQY5MTUsbQg1scKbAfo192gLPNi41S1e60NYx2g27E2awngDzuNgGXpkmuRo2IC0ZiP
FZ3y4eer/d1Ah9/fvmSWgnnOUkNW+e7tJ8tgpRnarXC04cQTlC6tW9+iPDL9NloReCxqwiFHPj4W
ShJu26aFcOAIZETKtPn5D/OjrScdGyGbQTH9Nevu26PNLAZJ/NNohJNjjFuK7Rhwuk732aI5t4ny
4uuoVL8a2vGjrcdZLC0GEDDSgji8785TOYwJrk/DCMmuo6MgNXMv1XKp9bhGbb1IN8RsQJi3g4aO
vs93P//KxvnFv18YTOyBM2OiL/ffu+fPEEpaEpfdEFelPKAKrS8MXZNbayK9SEM2v7Ehx4mppEeL
nak99iKar/hjK3ppD8pR1PV2rAt5YOQ0SeN0bb84m360Xx0b9QVb6X9Rdx5bchttmr4i9MAFzDZt
ZRmSxaKRtMERZRDwHgHgqnoxF9KXNE+w2NNMVE7mkXaz+P86EqkKIBDmM68huVlPUJF57STjwQLD
XaLY6afJwUXU59CJPvxHLruvixFwLzJsDMYZsTp7MVLw8IJFa6i0MvHXGObmNvdxh2hAzR3mFoOI
67P/9t4H8gbZywWEjE702gdOcfrPGQ5HcC8kQBa6OVuzLadT1CKkZTfWExidbd5Z8Zfr4749DRhX
RwbMaEjepp/rpzscCSmPUiiJqpjt5CME52o7Bk5wY229XdmMApATjUQbMwGxOnPsxqihwAoLHr3w
PwS1529DZ8i2Mnf7U5TNwAMqWdzVIvozmILgxjH/dmHr0Yn1CeyIqdbfchjTQlUmcxsaMiRqFfZO
0nT7nAPkQ9knvWW1+/bwsAGm+pRHKOR4/N/5nCorFyEyNvauqAimm0aGG4FWAlF2ke4SQfNp6RL3
7p9/SCqPOpmgIPdG09mJ7LZI9aAmTlBPMVHbrsuQmbs+ytsdyNFgmSSN7A1uzXVETkctoLmK1zgp
wt4SFQgsOOi0gRFJ+DdD+Vp+XccD6xsTldgEXSdeSNbpvLOKejxOi9nvhuqfFzO5mClBCQsTH+Im
X3/QnzZBF0NycvMZehFK0QeVZ9/kGMU0uHsKYNis/5tJRBAQRW9wyI7mMvw83OJFSz+KElxDCrut
a0hB7TCNtzb00RtDXYg7bODJfC6PRM9x1msRWa+sdcRo76ZyyA7Iko57CYhnN1nBvJlVAc0QeXzU
jqp6F4fIIHn1rK3nDPOWv+HNR1kfqUbdhEUPX7NT5rAbgzrYxlzfB6c3521glBOuX2AFuR6TXwIC
hV1dTABm21bcmJRL+xNNWorxVFyoH60W8chVBhIks/DestO7IEXY3H6/SLqVWlsExjlou+tr+dIJ
xMVuefwPXsg6kjdiq697ima7Gjz5Pks9e985yPqZtXyJMtia14e79IJ00kWIz7cWEF2t52DO6C5F
HOrDnCQnx5yifZFH8MOH8llkxkhCkcgbEe6lC4wYmmIoNBn0hFaTmiBoCx7Z1RfJjNwJwhv3NoJg
R+TS22eaE+OGRoF59BrIYtff9uLkegj/uo5JqOasrrBGYvks6hRXvBp0QQX+e18oqwS3Wsk9H/PW
nrp0BmpKggUFATv1dfVX9RPuvQaz66CUvkc9l2a2KOXB8lnb11/NufAlSRiICMC6U63Ryso/HxVO
ZNqgJBP2TGdMT3XfgPMwko3TJiCNG9miTl8DKStPYW6FQOLM8BH+3GczqA2iIiRmyHFwgogV6oFc
gRtpwaJbBGYSy5TeKTvH1SuvvN3oJJ/NKHbudBv6sw004SGpISOKHhGJEjm3Y1Qh0dLlIb2CjmKR
gXbfKUmlfyrspX0QKgD56gP6ix1rOFyfhQsTjkuyjWFBYOLssU7TgO3Z2TKxtKQqsp1X290zVY5q
L5t4ubFzrIsT/j9jrQtyWVKYdSxtkpDOMR6LcB4QHECyMSm85jQBxt2FS9cfUDJ3DxHY2QOyBHBj
0wywc4f8Utogjo+MZbsd2xG5GqTmeM7RuzElF9Y8U4I2gMOkCHSCz9cFumttVtfkSop1eo870yek
7rMvPc0zzvdlSf75HqP1iQOlRWoGdWY1HqJWgOR1ABcOY/RMy76/66JQHNoBuVO3UdmN73Dxk1OZ
xNePaIaI//z9jLgMwt4zrF3XWvFTOufAZSgqI6KGhMf11fX98D3Pe+hDeah4azVlTGJW4ZrhpspI
dZmlaIv+yyIjZBTk4hgfEWikjV9lMvmQTb7/IezNjyqbxh38zuTOiYzwXZI39S+1hWh2Y/+VDp31
1E7a+broXOABEkkSlkkvO+e+rqcQJmslqYzV/T7MzHZnTGGvtqSYE6TnYqJLE0W1EhDjo9He9Ea5
IFPT1P4XqKX2sm1kJO7R6Zp8aCT4HiPa2akPU5i092FeIjgJ6Gh4aXyqJRsqpni/EJNrzEwu3+e5
neNAGdve7yJ3JtwwhGON8AaqvDlayGWIg0QvDgGn0AKFKnBzAMvoZ/2vYZRnf1tjNdCbGOL62LhJ
+NWQTvA1UL2C9WQP7/zSm38p7AL4P8dYe6jFUNnc6b39tSDrydGvEWjoOlHdOdvESPvfFBD9F3MW
1gF2Ev9ZZ+UujGW//jWcE3DOA7HeRi3RnnoQ+NTSmmb8Mj0Hjm0BnObPWAyQ9qjXRyaKcC7btCP5
OELuAdl5fYFcOhLIjUxyQZiQb1szxBDoqnaUGunIoKvh/dLkQ7J3hgYOAOwv5DHAr14f89L6R8uC
7aat1xjgfP3HeLoEhWBMB3nCE9BWb+N0ct53EzzvfzEU7E5IdC61xrWFrmiaKLDHnqLbwFFS1mZ3
hLJW/bIsfJzrQ10oMYCH48yCeueSk/mr68yWJhCkejR3XZj5OyfsxYNZSASL4vARf4nhfV9AlgKV
1BzCObb2rTOHW+CE4h6gWrmNE2Rom9xZTmpBvi+yh/B4/QkvfWukvHCSgnFoQ7w9n/cl6CYbfoC5
i+KiAs2N6gfVbyTp+h6pnChTj2Pq3wgOL1TkbA0bQQQVXAHWPKuPrQYXGfOxs5DZhZa+WTh79rk7
t1AHx/qPIk9R1aydNPssAqSp4VdM8ecxDaYv81xEL6oBb7pJUIn8YE2o0N54Ok1/XpWF6NNTKiSy
I7ais3w+JQUkq6a2MKjMlmQABDgCBYPF1U4oCDhT8DAoy/olI5tH0c92wEUY4M7eSccBRk+ZL/ml
BJ2Izk1ZPMaJBy8l7lzzHUx8VKF8v/tVuiJ8hg+VoM1AoPKtMTr/81Qn7p+DM7fejde5cHHa9B9N
ADKUIhxnddiDgqu7spiosaHUePCT+beuHtztFKC7FHbC/ufrybZpJSEAARGc2tX55HENIcZRLHza
zgRH7k9Ye8cmQkaR9D4gcqpletnW1xfxhcOD6ikNXQTSqAis/VTbJRgbxNbJNpokpl5bdUgXhuCQ
AZrfGOpC0ZYkijIHaChCcBp15y8INhbPpYQXBBKDOsgMIjEKuDp8BRjSMexo51ddtA/VQqZZBA8Q
Y8qD0cwpempYFV1/8Qtlpu8ZHUkdIGe4wecPk3bIUkYiJ1Asw4YzBn4Pal/LfZ2UqOCaqoTLATAV
fB/gV4Hh7PXh3+JCPNYWBjfMBEgI4djn4ys/FXYvKeA6UHT+LKwheVncRaAxoTIIn8J5zvqA0nYG
9zNA5velXmpaVihnbxzcPDZIFk0gqj2ymM6cbxy+l1Y+2/c73AY4w3opLhMieeiNoOJaNBYavOmT
205HNDnlfR6n840L7FK2DyIOfwtaHpqlvTo2oLc6iIpRU5m6qN7RL7PBuaIQm5hFh96ahh9TR9r4
vQOx2N7BoXJBQtrxjdtN7+dVcAdQRwPGqLeAPlh9EltAPYZFgIK33uGoS9mbRI323fUvf2HhOWQo
3GoI//jAYM4/vOejddvlCq++3LOeq9lGJzSGeZaP/XQA81XukO1pTyUiPKehUfmNl7w0vEXDQJun
Q/ZbN43pFMl8hESDuB1VuWiZll1pVv4ujYrs4KKVuwuRw91qEkUtfeNVaOT/CcW5tOx1ZYnUDI8f
WPerOUbt3TeTgUpdAn55kze59zCYo9aUtIpDPwbzne4KUI6cAqQZkAgTfoqEWURqmSpPK1fkIGgT
8TGoVX1javQyW39/bhmuVarbBFKrAzgJxwXgv2PvZh/KisSw40NLeHJyOtpKmQN5YV6WWxWCS4PS
RQEAyfKnBLw6FKfBBgrlIZgcI4jYttk7ZyiXA9o1yV0+LP7D3N9q6unfuH5NwlzOPPIzizL3+QJM
3VAbNDBiqBy4uODvDzZI+50qWkzffeno9iL2EjAejstsjJrEMn3Kwvb3XAPMDYFY4fUtceG4cRDv
pBitpUuoep0/UY6FGcYKyHCgr4e2u+8NR2OsP3d1i9R1gWrf9eEu3Hmkw9jleOTFlIxXQJospuDl
4NewSywUT9NakCMNxJJeOAS3jnn9u9aTDV6XskwI3Ba81vmrCfZbHoe5s6N93D8koqZnIvt0qyYL
WbYRzkWlOlRnW4NqNTpQpxpqwY3T/NISIyIDt8kEA73Q8/FTyTqJRdeVyK/sFuix7PsK0enF/1zC
lYEAl6Inmlbfrk/xxSFBKmlcChtqXfdKraSakFPkkFtk/660FILGUQuyBKX1HaCWWW56BVXo+qgX
TxdOFg0UtQI616ulXbVu0mZWxELKnOjU5NA3oZh5D000L8eggYWRjVWwdzwX5ZYINuBhAUiHbmyJ
wcaMuIaJOuhewZaG3cUHuv54l5Y5tz0HHzc/uHT3/Dv0+RK4HdSfHexc0CAhSlB+HU14AaGR7KZT
eGun61+4XnyA1hBGQW6KgsXqQGMpdO6i1cL5CgHqktQFPAy/Dghu1cfIqf9CNH26z2KEUuus6k7Y
74TbegxKBMOEwt0x3hAdqtP1abi0/WgxIKBEY0h3vs6nQdRqKEmKgWMCWlwiG/hYl8+73nfKGxN+
aRUS3wEy9cHFgAc/HykOOxxSwOrtGiP2H30Xq5ExXrSrwoSjKNzbBxRdb2F+Lg0KkodejcZmuev7
PQWinMRu7+6g5qk9dhFH/CSzQ2hZNjCK6hMQpU//fELBvaFxQoWPtb9aV5M15mnZppjrxH6+VYgV
Q7hpEJDokuXG0WnprHu9pOhzExLi0AgZbZWVJ46MhdUqNEYz0/nNi9E1EGb4MKQxdlb1wMFWhMle
knIeEaOwtxPFY+ynZvMQiKF/cFNcWgHE16eawBafT3w/y5Ha9FzJG0fvpUCHgBIEfggAjOv8/OOn
cRdnWdcjwmDMPm3x+PdysNp72eJfFo1Zdj+IZdxYlbT2gOPsG6NfnCeyRhclLu7adR0aZcZyiCvE
OuJgxkip58xFdWCE9NTVR6qLUMmK9JMXTPO/2F0huRVLkMYKTcPz15aKYpeIcgaWgqKIGcQQfZGl
IHHo/81QgZY2Q0KJeV6tOxcNYxk1rPQuQk8yMMdik0t73gcNktrXl/j33uObdRdS3OWN4D2sT3YZ
5LAdJuqKFV4y73ApHACnYyIcohwtg7J5wi8ovW+m5g86ajYRjEABBAXFY77Y4AoHhKwN8xh2HQzc
0oFDwLlr5a258UjnwQfl6iHmujjGHmZGlYzU1jAa98ZbXDoaQgB6UHk4lNzv5ZOfLuK5NfIFd2RX
992ng0QyZ++UbnPf+E27HeJuJCxAo+f61FkXQhBAqhokRYVQI+bOV4RjzEOG/wRTh3/OQ8bJtSki
MCOTXyW7lobqzsndL0OBH1hVob86VoiIXn8GfdCuvh6Hk/C5lHkA312dGpJuV5T5rBQs0joASUX9
vg78X5MJcvz1kS6/rQg5CGmE6Tbf+dtS2Q2nNLJdrARGsLfoLVNhnv7OShUcvKzqj4hIDVuzmMm8
PcPYTvgw3tgXlwodpPYUU0yPPO/NYkXAbhwQcXF3kDmyE0AcB8PoKtiMQqk7Vl+AShMOGuiAG49V
T/m+SEQI2i+M7osEU6YbU6I/8JvZ12sOz1VgQ+sLtypmaSQZObOsFKq9vQ+7w6oMGIXYZ5fEARsx
jqiCEbHtFTXXU+44EFORW9vO3K03vtCFKAiMgcmFzB3C86wu5QSPBKM3TXeXpcHwsFgcUMtcGU/C
GNGhqqwb4KxLSw8Qim5FQQ34rgv3c/BbyVyIOC64jumc4ltkZKdUYhgzUAO4MdEXh6LNprttNpt8
9WZd7M+lslt3h/QBh4iQHL0CzeOpMW4tMX20rj+ppgj+91B6kn86SUqVz/SH2FCpFs41YU/v7Q4J
kRsrR8fLb4bRFZnvoBfUJc+H8fGL6ZCEQXKqnHEAoRC0BfGTIRwbmqduzDgl0Zk/mTg8HwNkRjah
Qak5GUBbojyujdYRXbjxTDpoffNMrBufpjqV8DV4QE5t10z6gvPoFgH8BTkonZqSgd02Bxurtz+S
aHY3/VIuTwoajpZklsdU4U9//UkuLWTq+ZAxOGbYXnryfvoGYobv1VZ6W6U1vOuiSZ/IqHHDRvCS
KyQTt8L5S/sYGgr5sa7Nuc5qwNoRkWgmyEW1+cHFZW8jyum32FC4lMAypu+gjegbkQV7zP6aJ9XK
8JBMXfZFtkre2FYXXx5mDoCR7+2I1YmOXo7Il6pjAS5IYYYRzjld3jS7pvOrg5D+kN/47hfuTtpA
ND40gUBn0uezXeO/kPcNIoFkbBhaKLSNunrJtkZV/Up1MN31cmxujHlpQ38HYKMhy5ZeEweMeazq
DpHFnYn67n2RlwrHBOQr/KS5dUt/v5fWyxqaEyc0u5VS6Orw8F0U9A3M5BDYW8TehHVESxi5Yc6v
djOWcbfzKmrUYdaHO2Rc7G0+FJa28TAOLdLYqAOoeG9n2BiJvq5PaMUVj4ELATKgPXRAK9zY0ZRH
xQWfxTslxbyxY4UuhJtXx0YUcltOTnCQht+8z6FSHmRS2mBV/FtFtguBMWKcmpCtu6RvcrLFRRxv
cBcHwGOR7GxKzTtbSu+IZBoGLXlPmRmvr1M7LP2N0+zSkiUWh4oa0ITgfD5fQdCWwgB3Thdgqfal
rBGCjD1DazOlEdmJaf6LLYLFOYLAtAhpBq/Gy0bPT2wXk2HZ+fPWTiYU1ipseUUdWZsqcby76+fR
pZn9ebzVlnRqcxESODX0owEVoLHFeMyQj4Bx+lPnquzd0DqIrGOg8+76wDqTWi9dXUvjfyimAq46
n1gpUtpkJgAM8MHZ34Eog3tkccgIlll9pl2bPRWspm3S+PFBpeEtTNelTjEEaMr2AjnZt3xro22N
IiNz2C3pgOtxVCW/RoTh91UeTieJvPu272xUgCecdZTb23dYYzS/o+ZU3/tl+xgOsUWhv/O3SrX5
uzHJyhtf5uITapYtuRJFf6bpfIZSzL4Gd8Y/aXFBEXpj+aczNSRKvuiOjQbA136gNtGMHig6afYh
6Ok9QK42Hzvbw6oWka8n1dTOOzP2cEci0H65/gkvtWBcTMKZPi4YYICru8XqDJzGGJXmClY6CMrm
7r4qUE1enPmg2npBnrYJvuZx5h0cgzKw53v5ezOS7Y1b9dJigvAZ0vk3OQzX5yAG11Y/aSEv1yJt
R9Es2xZGhhnpEsX33uB5x2F0f12IIA+Y5dI9vD4Rl478n4dfBVaFFO2MpQ2tqKlzP0dUKSC2UD5D
QMb8fH2o72DD9b6BH/T9bDBNAInnqyIZUzMUsgKYlWEbq+y52A9Y+e1aV1SnAfbKxziwu0cE20ri
nHQ+xmYpT/jJZdupjMRHspk/Czt9CUkn78Fqip2wJv8X4kLguqUh3tECmn83cg/IfOpF6Pg4eCqp
rH+Uw2L9apa5tbdKpKjSytf+NVl1nMIR1I4dl48R3dEDYgnBoSkL51HQir4Xg90chtwe9raFRtT1
6fjeXltPR0CVGqI/uI83wFfmwi2tAawkl9XwLCVkX4h7PhDgONoiCuA8jvXg39vF3Dxhg1AfkDhS
D0vSe9vEcZf3lY9BFO0lbHoa398NCLp8wXzcfo/HaXl0vLRkm6fzX1iQ2nsx+rcaK5eWDiQQS8dE
3ORrOCC1KGXZ+JjvMJBOdnMhsZ4xvexIy6O9cbXo8+LNVNE7hiMNzBGS9PnKEW4yBsNIF20uMlwg
QL1sjHQo3tVU8jf+NJS7Gb7u0/UPdPH9OCEsepa+7a+JGUgVFJY70KURfj4cnFEUX5Tyf7eAi91I
ES+NBOxCf1McOt/k8Fbhk0AZjNS2aFmCWb+PwtH+kPnOrZjg4kj0uemEAjYDuHU+kZBdGni6HMw4
e9YnuyiRrBqtaG/7yrixvi8OhVA8nQkqtZxt50MtDeU6gHR8M7cCfuc1+cHvCIESGTQ3MoULywOO
Dj1W2BBQw7Ti+c+ZSYFdbtviKrdru7g/9bETH4WFVx8QVbjX+AhtZ+Nmq+vC+wl6S5R52PzQdlZT
GbpdHJR1aO88FYT7OnZz0Fhiwr4nvFXavVQNpLlDBw/MCmlwsDo5O0RGsECmk4L/eHmcPUCVCdiR
vSlN78lInHY/wQc/GEarfktl2WxkoLUKAiSvoap0RyOvKAKHMXBGpEJ23NrisDRG8OhjIfexslMb
aLRT/VXbPdUJDAOP9I3iIzbav13fU5ciA/AwtOZof7rhm9qMVWNG+x1pAeuoukvgXGxqo4sf2xxx
9TGqiY6HtNz4HWqY+OEgtzyZ2aOLDuM2qrH0MlXa79pCOU/dWCLZGnrVl+uPqNfl6qzxqGOxDQF1
kXmuojsqWZYm2gIrn4FQu/6EQ6vE1+r6KBdWz0+jvNmI6COnyqzYHUMljXspkSNz0RfA9xcdwetD
XYgwWDc0nLWSBSt2FerkimpbTz4P5AEVr9jPxmOHbDsYIATvEs+Onoln049h6dQn8LjFjc156U3h
fNEcpT1AIWy1ds1hZl3PiCDgyZPwukmK8m//h6Ha7nj9RS+ORFiOZhT9NjSlzo8Bq3fAkGgUj6zi
6gXRRHVsB0nh3HHU65z+I4uK/9/MJ3Se8r/+W0Xrku+E1gH7z//63//1nz+Lfun/6ocbjLD/A7EJ
QhaiFVrr3/W6frjBaL+I/5b1Cpz/4AYG68KBRQ2SvfR/Zb1wmeDD6O4JNw1/IP6JqperT9j/2aku
KwrhMPjAJlYzQMrWUQG+bLjiooT5wtG5LPM3BAlL0t0RV/qmR3Acc0KE8ppJZcYmrwYEcD+ksQyb
foeNed2pwwjzbS43PRK6abctloKuwcmNaZ6aR7yRnfT3vKdPnBwR0unr6n04YqNm3zlmbYXdSbWJ
SIsnJ46yAP3JBfUt+9mzlyABvG25DEOMOtfLS1QObneI2sFurXepwkNYIobpW/xTPMopw6319bG6
uQub9IDcb+tgS2AYYdu+4FJh20TAzdDgmEH8miIt2pZh52qhVAt7YH+fLsGC9iKZjNlGN8Kg713z
n6bZp5AMKtmCBwuOkXocn/P8dm2TGq/T+CtM71KFGzymRs/cawizX2J90MRxuTEGFTXfEOWHjILm
qJ2X0wEWxpB8GRNPIZiLCn/AlPSFBTt8N/R2ROwR83HS+TQavdbbbx3Ed1FR6IcgbLX2isNke3jk
8AVw4Gmw7IU0oLAWiGO/wg41j4cGx4FUqpznioG48VwUCG0ZHjuMIcEGh00R2eN9MZHaYH5Dgc9/
dlQRB5g24Ivm/9niVFt9dplHnq6kssQvxN7NZGj41GORo/eIi5e/FZBTyaUxXoj8F9R1/Q7l1ybq
TethcZZy8DGaNSpXHIiZQdY9xWWd1n+2sGEHzDV7VU2AztwhQuIaVPnI72+axBjHx2DKSyYhQ9yI
f3LTKmW0huSA1wZdbPIIbdNMrnHMJ5RSwWgiyMxfSYYh4bVlaovm209b/8Prx/3Z3Oj8ykC2jqiX
kj7+goAhNef9/JO3WQ8xIVXtl8Vpp9g/ga+LFnWPPvDoiV0jK6+XexsHWIhO1YC++vJi9Jnq0zur
iIR3S5PovNLD43BroXoBhA6xQAG64/xxEiF7G9fH6HMHKp2lMaVmPMkdOdlsYCbhYTefHEcli1o+
GzYSOOPjlAxlnNwIaVcMKP0gnH4eohg0nJkdLVj481ZY6A2kQw0G269wfi/ejS1nTXoExpZ47nPI
B4k8PI5Zj7T9IWY1FSy0ZkSRYJfMgavmQ7QM+seo5lBhBjjUorfek8jNjvG+mPIx+FY5/RBnT1MV
OdkTcGHLe77+cc/rgrwE5Q5AYGxnenYg8VaBq+5SgQWp58+T3aTopnojoPpi7w6qCuejdLrGGe9D
owSDXG2uD027hhk6O0woutCqt1laJI5gRs5nEEsWd4BAFH/2cC+Zo08DDpR+c0AFv+EbAlPTg/uU
CljgbgVt296aRjeGzVO5iK503tWUUNkRMon1TkXLVS4KqEFl6XURG7IlPJSWjw51hd8y1oPeAF+q
3apRVvxOr21m397Y1uLr4uC4jOGvIEHTqf5Yl2iz+0dXthCGcBEbDC3rxA3AJuvqNPIaLA0qoTcu
moo85jzNPr85dOqBcweB9oEnKrpA70oDIA4/MEn3+PjUn1z+ZjtOWY8ksx/IFqHpZtB7G87DzJ+h
FaF/y9h4+lebfZrwXpMLoRzlk1oW/MugLGP9elOp3zlNQvb9VHXgh/cuoiOu/AMrUkwWHzpnilS9
qbB1aL5xiGJkcyg7NAVh1+OdYtc7SHKQiK06MZFU2rRhoY0JejK5OjnNsbI8/zmt8U1MjmXtx9Da
6gyxReN3QAV62nFzbfh4U9PnU/3raPU5/9KZS+b7q5kFfWo95qldZdkdrelK23QsBruBA3YZe/6q
qnP91IEb1bwX/O7ReHHHXp9qxetzUpVTxktZd/oerajGIGJoz/D4rcOcK7OjtDHgeBxCwIwAmuy5
zp3mm5fiOIt7wuuvivsET4j34vVEnfq4mj4WhdnBk8HQZyRJTPKptz+BxdQfN6GXnOZf+1GBP99k
vrLSCIHxUr+w6ofQGx7gv3ScMSVYbKb01t443xqcuT4HixZWYX+GILLPt4YyhBdX0RB/km6UOM6W
Rns6OhvsrDoj2taVDMffFc4v0abv+qjh+husJp8wyV5av91IukL8uP5Qb2IsjgvwwTCgvlPlwW+f
P1Q35f1cVYX8BAEeutVmBmlIiJKxe1kcxB758kWxPKfn2hii/oTCo8W1u/iNQRXeV272JOSsOhsP
FOnH2rlVcK51iYHAMc4HlUe1PIbJ9cVPOzutjwssM/tjozCaKbZIl+qDnsWMb0+jSP/RUvegcD//
2FGJA+aL4mxRMBw0Xxvtc9mNyP6HBWplzaamtOI/NmEJ7gNte78Wuw6mNnu/8aHs2HflgOBepkXb
BL+8xl2YeMxyC4vHCwaDohPFx9pnFV6f2dUpTPILMFKHAhYwYJATq6tk6PF/DvFUfnmdg7lo/X48
VAmi1Afq5DNkJ8Czt8f9jsQ6P4HJjChr6Q8Kumhtmii9yOyWJei/wFpMKK0iHxQiYvTjajWadmJn
emO2cDapMrX4UZWNYhP8+CtOknR0Ph2cBo1nMPc6JnQqu2U99Mpv1QtOFRAZdkPe4kJ0DKWtD3Ow
zZZ3FAU4tWYzZU4r3JfUmkQSJxsU2upKvPTkbv3y0ZzSLv6oplRM3mPjL7NpLRth140/PDivcZrt
dCJ7grQdM8DrP1Bl1ccomB99qFp4VulgO0h1aCDc0Zip+CbFyHHTzqLpjA+1Rb+h9vCDG6tefv0R
VFkTZel8Y8Q1vRWshUNTgY2t55JtTxRG9I6pBTJ4/TZ205iifJnyEf3HeAja7g9TGIo1ZeHcTijn
WMtQG3ge9E3nUbB24yjcF4W1lNOxEFbpeAfAu/rUF7Wx2DeRA+v8SGNO6CpwzaIFx4W/umtr6t9c
fSJ78T2A/pgORePM4rZpXrGqf2QgkesWKWLyUGCadBNYqbQEDiqO4vJfsCpKbomorYMoMClgU1nz
UL/A6b7JJ5aktgV20e1nuh6KlwegrX/gehJ1IcZZo6g/cscHFWFBb3aT+iPMQ7+ej5MdKGn8MZto
rBdPIcxgB7y8qsYGha4oHwliiqlE9GjTtFHq+k8G+hXuCeN2crgbujnnJUdyT8AWcCagTkBd84Dv
nJ+LwIUNSsON/UJ7sYnxShkxrU2wQSOF4nwso1Q0zsk2VK/qYzvDgrM/XT9AVkExT8A+tpCT4KbQ
m3l1gCyowiMR3KgXJKkyX3xV5jRhUm2EVsGSp3acjTO6/S29wC21Gf11fb8AtLL/p88BL1xQzApA
4lLoXc1E1mDb7gFLeXm9gjG10vc+O5/o8tBH5sRngVoU6g3Brifqpcak06vrj7E+T5kGxM5pdKN5
SGt0vdjTbOhb6TkdH6QzqkL7QIaGg/dUNZR28LfXp0WXPaQuZPX4Rob85kswMAE1VW6WArOwuiNB
c7VZlS31C7AzjyIDh4U+t8coNPjx4/BxSsQ3qpMjx3H+gv6IyKsbM0CGtoogUOpDex2Yuc3y5Juu
PoXKg6rLirB+qeQAsPKd87rBZFry9e5w0OY4PwZZ1bLdfsTKmMWVanyUVUQ9cpPR+sPhz8qkPrIz
w+SqxrSWyEr2Ql8Ibi2+v9PrL4YiFEgKIfkcYX+n5CTaALZ/bfTTp8QwqiF930fI2hh708+QFzgF
wBEy78EuRx3PKrTXm2/CCHR82vqA4tpdbrtx0iK2FehVXJuIXM/3JOL5iGmVEZHbHKjGQpLZJK9Z
fx9SDSbe9pTiX/44/tOR1fetaxcdS3ehQkzocRSTk0THzDL1pWHZAA89NFwRbAkP9tgt1ecSE3nu
GKvEYuvbjxuwMlvMJUEMNlnPn2XYWfOwbiXI6B+WRVcjDqYVIXny1RAiz96VtCOt6SnKhQ5W+jTm
HQ/C6UmdH9u6WFBm7WeY+QmshCgaww0hUo3YITiRKcVEDHW9uccl0TPqz9qAkpt2SfTHPlC2yHiE
RRBINQeQOjo0VtimCGOTLL0v5y0HfsKfLXavq1aqQr6Beg0ypDxKgk0HD5YHYqHa4AUtoKUHMc2S
v2K/VkQMdpcOgl7/A4ttzUIpuXOpWZAa6AmOnDnmV5NkJqQihbSI3Mfe1fUqE6TvhFBZ6+lEo1SE
C6Q8SDvwA4yLXlFdSQOKItDk5dynOUBVBrBExBG6JyDQd7U1GbCPt+4k7bY9LAlzJQ9OUc4xvqpl
4Wb5+Mvk29kcPwwUk/tha+epHzX7ZKiIR0z8dpbsQHOgV383kf89SbT6mTky0qpKFQ7JWWRi8FiO
PTk7ahqscc9J0qBD5fL71lio/XE+9Uvm1L25iWQxBuidLHELfwSK9tyYODwZaSD/Lkg77XFjo2gV
ds9ujqOZf9+GoU4P0tJd/PiuCErs06ACjQlnxxfctZaxuTcwk02tTV6aKfErHouOiRNjV8TLg1fF
WVK/K6J5CucXdsyC7Rqu8W4UShRpvERnSQBtlgSNdComxcl63U+m3/fMJ4Y7hRh35A4V70mYhqTL
bk4cLERw0Wt1Pvojif7xvS1P6vCofA2nXOHr3/LjVkbrWZ/coT8bTMlrpnb94H5zepJaQMaGg0io
glnC6tBq8sZCL62SH1/vDwpThHYObzQ9CzXp+Nv1lOTZXSPDkGhT+SN7+/ozvLk8iKi5NkIiE2rK
b6SEkH2vUPs2xmfTHvLp+UdIXpKzfjFKh5T6UGKewLV2fdhVX49bg8EA+GtAJSkfoNPzKCL1Csqi
Yd9+lEmEnPTRgkwSplTW7Hoy9sqdlOyerEZ2oblF2Lbxqz17MZvFQ5hFQL0/h9Joca5V9cLX3hdN
7gf1wYoVgetdZwvc/eB1QoEipcHpER6eYeXN+DGeRUttvElNmaqjXeOQYR1i6WtCC5T4Bh/ahKML
CcDcwZ3rFnDYPe/UcE1Ts6eZr5WiqEABUjt/b8trlIq9fKDptHhW+3s6wbdWfyRtN/C9ncpi0A0W
aTrHLJPZ1iXyyl2sdpew34JP/aRtebHqEbogYpkdH6omtecvVPUE13xnzjA1cFz3B13bSl9/sWvI
NEWbc7AmV0GlaKnjb7zMZH89QI/1Cpg8fUz8cvIilF3TQzF2DZPdl4a+jSzHyBL3r8Y3cI17sJaE
J4nrepLtrkuo5Kn7qVYzSrGmkbU4/FkkrA2ZO5JJU435YmSGQ/I81fDj6zsKSeFoHHxuX8veNF04
gAzfCO4b2AubaZ71V677aPn+7n1imQf2buGVm+trcB3IkgCS3MPRQDXFpsm8Cl7SbkpoLQ/hM82z
cax/ec21FwnXRWx0zMLpLdNRMBuT7erk+Pr4661HwZ12HYUPzCJo5azDx+r/cHZmy3EbS7d+IkRg
Hm7R3SSbk0hLor19gxD39i7McxWGpz9fNeBzzFYE9f/HNw5RajaGqqzMlWut7Ii1S1GFrxuWgP28
3usM/gpYAjbabb6RBJ6Y8L/+Xt25xxjpMqj8GlNGlednk8sILdNFpfLm4r4DbjHZjY6Pw+zQsQlK
RLy/hECvEFCc9emmRPqOtTYEherHtV9CDZz7aV1flcXS5x7HrnKyw56uEqBSu7lvKohrBv6R/dx6
L11JzcZs0zxdMAhoOjcP+nMDj8OC1TqQB/0BkhVO06+GIFy5r7BP8dKhZ4IjiG7aE6Y/Xms0m8x2
cZ30dU5CSZUYFqleCG7vD+Gf5AC5oF+fV0n/PVcD0OChFsuc/5v6T5Lr7qUItk3R2h7SbES2d3Sc
lrnsx74N9IP+/J1etS24XOogGBk8XTwxaRh8vNyhM3F+YeL3Cz57M4HEz1K9imbXWfhTezk4sqmL
8qNnS3hVt2afCVZbYUOwSH9xMT8tbAzygXaoEvV/PyFnOk0YG1o6r4i9M/aSiRMfe8nxQMVSZhxj
avU61FO2vn3+EK6mx+iX5uJWpLWRHlvrp7I/ErOgOHSJNBcQru6VRvnreu4SxGCjp1Fq5rtJFerc
M22K1z3nEgPGNGRn0ZCQDkwhntKwd61s5bJ34LdqOx/vhtCaNd5uq0XI7NkS6TquOEZWDYmD20yF
l/3385u6sIX+gVqh5tLmP/rdMg5CAwcfX23kLunqqVy97sB/1DaR/wUAdAnTUxasPvO2FZg51MG6
gJYr7uBzD2N78M1Sd3wFahHuZuwxYTJiRd1SNqxj4Krf1pYZnsYB8N93mImOZz4NAocpdDZj2aCf
MFU1gCdZyDOKLr9wbt3RIPn9rlCrMJF+SxbsCQMjkmw31Q2qHlDn8j+KYVx8VnjwQOA4uIuZeedm
Wzq3vpEhC4+T2jdVfSqLFBL5vezUaHxlUADev+/761gXpRGpVTLdBwyOca4O5YtrNczm9kWJqA+f
vUv7A4RNQ7R7y6KctVjxKOlFIsVqjZYz5ZH5cfr6OsYOLdMtdV6IBj9ui9CtjbPA3w8pHDPSyYYP
gWLS0a/w5J9OG7r+cNzoH2A38vPaBAMWq4tz2quqHb1DtaSiey/TJGKf0nHQzzCwSoDkISu8Xwbf
n79ebwptXK1LZWr1j6uIXCvL6Sa1rzuUiTbA5HwpZKgRYSba0VFxvcLhKvB94aX/4rC9qFE/LGNt
RIIPse6wou68TnzS0c1za+0UTHyhq6q8JH8DI3WEzOXBm/AniY5cDgNtHjogB14gYwxYIycj6kCD
b/bazLAnjRtKAjI/TFpDo+DMxtCtpz2dX5qItZQMXm/CK66FkjleFpdv3VdW5Za6ldYLOVbe3RKo
usKJ1Bxl7h9HawkYSk6NStTI4jKr08r4RYT8KVz7YIHYTNGWhw2C5ezHtzGXfmEPcARe9hBFOeLy
yndOhEO52r0XaPnGs+/Xul2Ab0g9v+Lb8csC4DohhTOI0IZOB1JkeErXjd3EmktPLOX8rapHgy4F
sYzvmApZEqqjkPX4eTzTC+3/rQNP4+9IuuAqgSDi23ndVrHbJUNr1swvi2FGc/tXnQCLl2+g1lXx
4/OvAgj7+GWcifg247vEDUJV/AkpdOfVDhti3UvaNNAo9Lwa5ZhMEWvbvj56qavm5g4vMw0kFJ7J
zQrRWrl3SDyp/9eWScM/TFhc7BLH7Gfj61YJKstZ9L+7NPC8BDKHpwVz8FbotWD+8qdvS4ef5bx+
0nBwIp3Yy9GNkvQBKqzMnftxcmYTHpyK9K8iZq1cRghuaXy1BhBzBj3nUqq3ycrydT6pfEUbBUce
zCGJs+1CjVTqG8OzWH84EWZQPqclNZV9rqYeyOzYrivgfFyQXM5mPM/OAHNzb/zVIM59cuP1IorK
7/X2ICbS1Xn5nXHw0FsPtjVK0/lC51Zly32VD74vb8Zo9tzuwZ8HmpavAhyKG0DfjMIBCkmR8swY
M64pCmlEJlvHVocf2Hy3mLmOMIrEyq/umErTuswPaH3aHgfktXqagePNiqtO7aSTxaOg/cILWzXq
Yp5T4vOavJSM47Hym0a5ZbIeRvIJsK60nEBrXhO6of6fSRnqS8mc2gNYL6hfiRX7OyjWAsiBWblu
Vye/7d20yCx80Kq6mIa0PUGbWx3nWZpjyNTVqLLxlzg7hbXCEjB6oa9vBT6Bh2NFkAyTc92P+pUb
s75l8BR8LGM8AFbTQRJUGLx59qCO8I3X0NzdlpDBEcaLsWsrYnZDMi7uUh0buha9Hp3odjxE10IY
1twNsnQq465IFsEPd2R57k3LTO4z9AbBfEcjH6j9KKQRDOLJVDYdcwZkCMC422LJlAyeW7Ob5/Rb
mtjV0L/ZfuHx7S34GU+D4WzetJxp77Ayzxme3FxzGbr67xR2i+5hxPnXetxPDzr+nGVP85gzcNrA
NEichO0OfvYl79KCa8SZoOWjv9jPl0bwP4IHFRONQ3Y1juyUEeCmH+Mm3w5NhbFUL4oQ7fbHFeaM
4cSM0xVdHXd1M3OmO6MP7HnYWAI7nSDciEP47mIEBIgE8Vf3z/xWdMGbAW0iFH9MCUuniTG6MZhb
sUNZsBZo3nXmUlbJoY8goTVoBE2jDuLSTSEdnOd2MHm6ik6BBp6HTh9IOzGLIbF0eWcvoRmccSAA
JK0blczjV/DvUjWEvsuU5Gy2ulPq9gYk2JYWmrhFJFjQXgH6ZeJ6TELnAF6GyVLyscpQGmcrx0ED
jnvLr8vrkvZc3PQALoBwGbOpghNtrakdH0okxhXjmLYPLnYJB/qQjKzY6tB1KmB8TziuKJeOnuOO
jPZYrWCqf9/PV+G0qmpvZser1Bw3Bqsehsd29qZ2oSuJDTveGSF2mGjWh7f2Sf9lbQtYVHGYFC3M
iTqPcKzlLW24KFOps6Z66HUkTjnmFn2q74f7sIrEyMaDUUkNdhA7q0Z88f0RFzk9fFeNoLr7wb6z
FXIPH5zuJUdZaXV3xTJoWNvuFg3dk306fXL0FFBDdkvttvDxnXSRbFlFhzSSl7hD/jv1xW5BsOi+
m4CqiOrTBNZYPJqMrPvXYAEV1Sd78NayOdcFxRATgzakMWLJLQ6cQYNO5y+YxR+zOYp3GpuMWsHg
leMUlYauwP4hSO71kV2IaH0WZaN7TluBZ5YSfkDIzbOMdwAjSM1fIxcf0xe+3gYtYbkGYJcedpxX
21ApY24qN5yf7drVJYbssKNI4z2LIZxn86vAM5vLiGr0tlxNFWi0939S9V2pibga0krtXIjggvoI
/8CPDwOMLCiAbHAXHV25VE/lyCJFIY8xFTTZg6wGpkacVNs07JVoGklvsBXVK5gMVBNT99UKNp8E
+QuFM/h/zCzPge0aJYVuGuSXhpAILq0WabAsf8gmFJX6rShqfaTtPZmMA9ivToLAvfwyc7qYZ3wI
f+AmnILaWljjiNc8GTcd0ZLA5vlSi4Zm04l0JKybG1IRlv1pABvgLdB70ifNWtJqeN5DeNSkbRVi
+84JVjHEpyu8PG5NKeXjmHhGfZP4Xs5n2S4zlFpHpXXspH26vg007cE9gEfBoWSZaRbktPT6G3ST
aX4NXOhI0CaiSv8sYlKkDgZJrl93yzy+yj0MDFhRy0lJ8D/oXrLXv8SXmLmmOBelFpWHjaL9rXKZ
5WOe8C7RvdI6DHSdlFOF0lmE4qi5hPC0HMqWbso1lGBMJrAMNe2FCkfZwzXmJiH+C+GRdmxcU7Uu
j1gjQs99CBGJcICXqrwQ7mbhaH9oMSeZjPHvJuG9kTZz6xmx7g2UQ+aUUnq/OvTsiq/tBFX3vDFw
5qrQHd5M8xj00obSsd7IHm/g6rQTpYsRwlt2WKQx0FyceQ3twwbzta6pb9+bDd0tD6vez5p7NXHe
NcdeVWT5jVGE6TTj3Aa6IB/EWmksbsiZ7NAffFxdiifXbBd+5pcYKi70NS/Y1I4c9h2WR8Ud1tnC
D86532ke0TjbJqkJTrN1iggQpc5dzfDyaLnPrf4CBG0XHKBd4rLGPtSk4AHmJt9pmsWgH5w9JIx6
q+qy7GEPpc2SuAcvLaRhx02Obl5+8ZAtCnUbTmZe2jd2l7pAuVPhaiQ6C2Zsmu7QsemHJ+tIka4V
WTHjJxXAiMyMGzsrF417NwFTBDGm5e/sO/ympkgwzX5qRX+288ZPzyk8aRK7dpWSL2BRzjxSE892
Ps2Jr5mUS2TQYlUte5npRZkpEA+/9X6r8bA9iwkdVXfFwxIkNRdmNZyN9t3+MOEvuGt/CuHOr+MN
IT0kwPfMBeVB7B+3TTn0SBD5Szc7MLtUNF+SoKcDHJW2bjyg1Wi5rjmsdFtpnDXiy/x3P2h/W7Jq
9v3jxh8L6kRTBTgkWWL7H5pyHfgsxad+66M7E1J3psfe1igsIxTmnWWH6zjHcrEYGnqjpzSZX1ug
rYIc2rOR835NfFs3uhuj6WrnwRNWnTLfc+Pd75vRzOpABXHbCctoMR0w9X4R2wubfVcvsq0ujFq6
NMVdL0uNIsbDttYkdprnackHrHxtTh8lFgZliks2smcJpZo0nm+NcFlvVGkSkG6AXTOvOwxp7iRf
aSdYk3nfgfcu/slo6Wo3WNZcuC0esuR6jGc5w8V8bppahyR4eIxBPTS+lPV7eQkjEyuLeMDZ387z
C4lYoN0pOKPXJHwoW7KW+TZI8emibYzDeHHf2obbtccS0ruKnkeKUNbkqDz9vvLQ72jVThtcYyyd
ZtlEHmuRIjmEvg/jhGGa65s5MgvCT7E9vHROlEL405x3kpG9ogQE6gZs1uGLgELTBx9iHakXujy8
450RXfRSxx6jQNgBw5t75CL2p7eOxsAti7Yz5Xlth/CFhr0nDmqq9eVYuatx1umSZ1YJSCWoSTBJ
iwQzqDvbPDUY6SctbOFEOYIssM9qvF2wb8jbrwE+FHygIM9Y6lMhpQjk/d84Mlgd153grMY9MVCz
1Rt6axV0SaoDk4O4eLlhEsYc/XCL3iY62QW+ZfHoLx2jg/JhCHiq1pwqTJIO+zabjCkxHC/Opn4F
/InnvM+s8qXln8EGjK1tL6sw8yE8ZQ2mTpBowN694JzNob5ByLwmFNzepnQz/2boBSutVpsZBWXa
89NWRfj6Pja5yUmErzdMQxHFpH+pPHeehCMcFrPGKxlfWREKBHdLCNlIlX2morZ48MnDu/oliVYd
sDqrTbiimYKZv9vT8b2FYvhmodD1K5vBV28LMzrGc0r+zhvar6fazjT70rabE8Ntnd/294XYWnd8
LZm71MXAAIYO2Cn9QS3iwHvFHW8m5h/X49POKSqF0+kwuRGNVJvqBTrVPWnub03UdQYTaDo4jn+J
ySTnSTByKZ5S5ZAjzhcgKe2FbitP04UAOsDUZk0Tni8PmdDPn8JcNGp6rCq59vldO1PnwtQOfHi4
Bw+l4jTdMuhcb7pWZTarQWj9z3sJHtC9L9HahAmUwss22W9wDOn+sGrw5WK1o5bRYQGXIa5wDzHA
yWwAJ8o1HLUfl0k56W+GWeLy9PeIXcnJ55a3znWxQahdG+pdZGeGyeUrHx5i/YL/cc4hqJpKbztr
a32UpaO/p51rXbTL7YDs60a/BTgxl3R16yNnfaK7A2JNNXtwRwy6otXAjlcr3TIQ3qj/1PgkDmzz
vNKnvwwHfQzsjb1ii4DrBcnrL1RedK2617i6DJJg1QXBAl+8kwxUDm+w4B4JDp6cNI1tz+ZzmykX
UNxm3P5f7Y0jUM2z/pa8G/UWLcuUOXpnLBsUO7VyPf1pn177+pbNyZB454Goac73NmQQ6A37fe+L
aH8Y+8723Eb3n4etYRXOAZPx/gZM9iAcBWxDB4dXNmF+FBOoOmmMBbc1OKQ2fKOzrUqe3820JX81
Vowc3ItH76x5mMfWCMpHr6+KSaI76JLpL7BRguWRER4jOa09dIH/p8sPyWU3DK1TieMMJwbbjEkQ
16On0S1B5s+nPA4PkCicBzR+AaMh5GOJ1K/GFkCgfw662dJh4dR7/E+FwcSXsKp7wAq3Seoxepqy
Ltf4Ve1gIX7smYvC/yI3g+sUc0nJ/MNRcB3/1AxEbswJZ71Re8YRl8/0jbjc0ZEU2EdYFcyRjf3c
Ltrv2KBqnM7pQ43TDeusV+4GG5FADPxhB4rEBgO2fasPfpllGpsc3UTD9J/DKR/pJ9RNkE5cPbGP
oolq7iervrLv63psnGdG6rW445QMIkBi7BQ8mnc0MXrlDPa0NhmkLJU7+cO27j6/ip9qSc0FoX3p
g3/xVq6nvwdmaviuMdhPDBZmuexbp0hZDZQdl8ZlPiudgdTbhq22lmW6ZUafX8zHziWPhO4ppAAm
0qN/5qC4KiVzGGzd4CXqKfVmzcydFVkWEeZSD6xTdtmK9aTVIZ9/8U/vAgNBH5M3vIOw8gTj+ljD
2qOe4RG5Em+8y4Eb9MBpxcPeW5NuR6N5zwVUJqPU/Utsefvnl3F9/3pNEN0DdF6g8z+1kRnaweCq
aiqfkMVsqGXq8xqAsDNOR8p+aMi4F15q+c+/+cqWhp6Y7rRDBqZHpq1prmvbTmUCFmBiPKbVoEvI
Mkioe05MZmhxkx47QvA77DAtTmCit641ZdjpeAwUoaO6mwQi+Wa1eQ4D9vNru16iULV5Fh5ABV41
DiOoP74cH1N4emsJFj1bhe1tdKxRRuTr2xKdasGxumsyKt/Xh4j3P4Ferhwn9XNCSo75k4X/CFSi
n6AfJq6HsID7x0IVmGsd9mcCSUuZvy1i7Fx5lNYYmD/Kwtcnm+X0tfWjk3ClxSHqoM4DQwsGDOV3
nipT51dmeVcsd1pajHSlE4+WBI4JPYIrcApDD5L2bnUfpyoM1/R3x+vHtjjTTXONryHxnIAWoDSu
/mDyzwwmM2M7T5IzinlieNYcuNU0nWrAlUDGu/JgKht9sELyCsM/ydWc4czwEp1IIPTAZfLm8zd+
vR19jFYYwOBjq8HD/In9QdRU0JSjgLldm+Js22ytQSYAwhLibfwWZh65LgpQ+DLWWnk86s8v4mJP
8E+4x7cxZGQeN+FIe+Zf82U42ZRGpJenvG9KjhrVDU3YP0XMHU7exDwbPt7qxoJG7nXdZHa7cjjz
YcyWcYGWyH0eA29pi9t27czmv20yiuJHalhoOJzYHyxFHz+UZJwIjRdDt1sbEcJsnSxM40iVh5Ru
lAsfiFWzJ6NdBbqG6M3EhyOjgXtR7zViVpotXINTd+802WEf/U0G2NE2lkTDr5QTMkiGC4TKmwqO
6gaB8LELOzudEHShdl5Z02FIUrUHPL8ERvkq0HNk6QHVXNAr7M5QUYV1TNtD6x5VsWjBjanwmxbc
QSpldVs4je6ji3DQu7HEey41T4FHatYeTc8ZxvG+71KoUCeK+tR8+/ztXflnsw0QSBA3ENIDzGDK
fnWW4K+RuhPdzqcd6W632yeTob67ByY0kxCR5VRGdCJ7GlvamOlCQN0hxW7Texa51LCZuRaar4yB
hOalbcqf/bYrWmvNd3O2hTkduy70k181Uq/7qFgXwB0gAqK7gIFyzYZy0HMDYpv9I7VN69X/Rvie
OvUN8geS/V3guO/UtcYzLCJ8C6qrLWynKtD0mM+f78e+NagzFAIfIYiPrISx29d8AoUnZx/QansM
VmPs4c0NeNoLhucBgaTx/1d2gE1ZgKU/3eRA64gvDi//QN3pmXSUZ171uDcU92Su21I1BO4ZeWPn
w0D9lQnsNd5PCGAgLU6KuAYxV+A6VStUp+WTU/uYpXlAoKmow/w///7+MoDB9xJEg+68JZZCvXz3
+cP+6fvh6jJP4gKyY7B7bQhVl0s6LqGVPuxk6omAoMurDzqPyvKQH547G8nqr+gjP10ArxkmCnsK
7YdJeL46gkESfbT2wz0Up0v0cC/11n74CWPUIAtHRNWheeuzIfj98wdwnRiFFqmZZi5wJkQ/HwjF
PLmI18TykBNc1m9hKLFLSwcmMlYHLro3hhvsZMzhF4vcxkvkn2wJm0yQOBpBESEzZM1d3XfhOcpZ
q6Z/QIuQdoxUdNtmeWOMUr6e92Y6I4sb5/fR6nVXm32jKx+IzLohw6jsXEOhXS6pYYYABtV6gFwP
+nPT25UGPvZuPf2NC7os6oo1hHTDJOFWDkcLA+5cLRGhq6oZEZ8/1uvMCsYeCxv2H6Qosv/r1k3i
Je3c2Fb+MEbKuZxYdlYwj5ZjruhOsi6Ul/+tFvEWEPN3iexGmbrcgmn2i5d8HVKg2pH3u6G+Klpb
16XIVI6RcMYlfwguolpmO9Df2DK7DRH6/OZ//joiF40cPYUbBdd1MzvPPI8e5urd45cRgJnkWJGl
R7dUJLCj2/26bef9lJpx6FLcEMTwlGAq8vVXDkMydxE54v3OzMwvCqdZVO36JodJt120wFuVD+ky
or059LWPaeWzLce1LW+QVSZm/+C28CTU4w5c7RIMT0AnpsyOerC1uUwAHHYxQYOFFwKdBi3Ii7fK
sUxin9+qc7cFXgZammTR3Yx2GnTNwSmv127pV7pPkibA+Mg2oHUAEF1E1+UmtPak0p2NIKt0I31M
Rc8/DzfdclNPukLIoXKB0jVJCVySbTlcXXQNbS1VaeFHpWwyuUBPCUpjFpTeEWmvstU8lElHt4eZ
ZDSrz9nWg1E142ZprQW1vlAkBxqh6lHT8CV7UdCI2gOhwr9Q35K2L/hbVDHkvsZqd1Al8Va94Zok
XElO+qTUKNJWUZS6BHxn1Ko/3IS94YoxnnqjX/zboUIqEZ3zbkWiutXppjlN3HcOXL46N55AlPuy
Pay9WNnDcb6pEncMZceNm9mp17e9hwzEpas7+1L+bzAhOIuGDC/kQLP2zCW/TdATLdZhE67vlWBo
R/phBp3S4sa9Lda4mMPRF73gjdtK2D60p9QuY8/c1zJkJUE+B+xyyWpAtNr/kl2GedyvWFP8GN0p
R4niiTIbY8HjRvFRpdwlMFl2Wa61ZfMADYZrkYzCD+jrm5ZtFfn3ld1O0UMmg0F+yzEvQDwE1Oyt
0XFLS9Bp1CQxZlINFa0xBMW49+e964IZdWiDf0B8yoLDCPbudyfFVHaONZGhZHuTy5jSvAQANwQs
ZxhzKmbGOxjXqSkLtBIxPwLMGovc9G57po2zRGsghaiM4ZPM3h/rBnCXvjE6X7BaRUl43PHYvYFv
bz3UHZFMJNy996p0la6egCDc595kwnJ66FZZrN+nnoGSbwzatKa/KrwU8HFI8zX13mZ+z/pGm1XK
fwNmWO4b/VElv+DbUrU2xnmtsbwF7job4xf0Pg1x31td3UEsENkOmArkK1PsjsPWEtzBYvTIWqGC
1uPSeAix2OURAl2yWKmVfYvKDYdKgP2AFtR6s/eFiYbEgtu1ivxevQZhMRq0ITawlcirsZZ+iwJ7
Ahctvpv9XoWulb9uy1r6M1u2uGxcZQK3iuOqME9tTooh6CzDrW/NQORkvWsN21DFQW3Mnq1UL5CR
sTA3tUdu27ln4oiAEn5lMmbiARfjJKWh7F1q4+fFJPqT2VUekwn9MhUp0rI+Uc9B4YgJoheVsA4H
9Zxy2O53ui2xcPHR55glbU3EXEzIwZRkA9a2rV4wyMv4XXm9HmCxha69DeR4Xq3D38UmYry4SZgX
hdb+mHaVcZ+Xmr9fcFTx3RuADuoHLrFjuCUDDrU56sVAAmtoCaCLz4ow3xjY6jm0UXadtBDd+LWt
7IDJe46nKtDcDe/emhXMr9GIuJzWkhcIWqOf0DpDgKdRzZOJxHFrqKy22YA8u5uapeqk5itFYNn8
e00T7N53B5pxosnnHXt4TgT45bJMA1BXGu+ppfH2zkq99MnLGn/FCGULlFmdhATRambmghcXTWoW
+aGODMT6TCTA4fGt2zbbtP2+C/DdO8sSfse8ircbJ/mSNF6MyNIyWQUbh2l7NX+v7UvUG3gKvNUA
0jKPbIuUMOi5PCvsNR2JQ1afAvmY6vbH1snd+8sbW8Ktew1QiFk3CZX0L4fbBh3tbVfnUj/t4WED
GWVu6S3oIi7nvfobS6CH0cK6rLshKUtxaNuMdxp1RpCjZKspgOWhNnotVrDo/fO8tyCOetIlS0cb
rcuvdKuD/xbFXRqx/3exXZQZ07IO7HtVF/rfO1vRv3do6i2jFKXJ2tpfkGnOGjCwmSS+Zr/lw4IB
JzyFyzHnBiM5zYSXM1tyx01wMb50VTa20LI6emkoV9ALeHJIM+hbFJt3zrjFldYqYfLdSN2MNE5w
Ej2cMy171G0v8nR6O3+0idQMpNKGwUaasP3J2mhJ8/btW+4GtUQXDjstqUBKzjoqCKi83UTWxEjE
gppbEmyyCSrOynrKjXAxHzv/0nVpxzb8s0f2kv7ObDGzjiUQg/EXk5jDXZtZlkqf6nt/qoWJxYG4
Q9qTK0gntQCcTn7ODCCMu2zGAr7tupiIZo2BPgeFFEBdIqK6cG4MHw5gc3A3I5nBxZsKoKad9HkC
ZuyW4QGNRCLqow8AKIeTNE3sO07jZh+zLdtoUy7vmcB+3OPkQwQ4Z50tYQJiYLbW0UF0DXpUumeV
Y6w3Zd/o98sb4sL3gLwnjvtCB6/TmH2xaErH3qqrew7u171CLL1q0W3EjaESGcig0cm0CFRsSA2X
HFduSdVO90E7oZkn0SR0yEQMplcMzRP2nVfbHokW5nI6zjr5KFkwsCTS+etIK3JsMNi9qCn6zSst
sanmmji36IEhqHdElR53GgJ8IJ1VuvtvJD/kN3Kia2y0SkdN99tpQm2nqDrCjdBhchRwVQPtSnb+
dh5FdgRnx4ATDK1si05b8tRv6SFEAR0t9iag2FqumL1Ag9iagPvyZJSc5jh2kxZlbwnpBvIMW2YL
79jH1k2lVmVDsIKcwpMkyIMZnfOK+6IHb4TaR2RbzVjd62o83/ZcrgnOXUxrw4Hb2Q/QiIJzONZd
w/hbM/Hd92p72Y0P1/xtzNFRo31OoZu9Or6pe6+OEmJQ3xKhaq/BGUhLhHEH1MwgSgDde97IHUZ+
Aem9rTsJQlOVcMp4pja2BC7Z9GFvxy6DVypoVAnCnPQgB1d3fHYVQr7RkSzSC95/N5Re17yYU8ao
RUYo0UqA/FTAqKXJd4nW+x6DNr/28hiG2Vr65x2sMMQ0FtZBIGVPtT+6uoDNnJJFfRgVwWg6LCY9
PRq2G7/NKT3Wq/4epONxsIiyHIlTlx7ynr0WM8NRiweLI5mVsz/kXRvGCY1Q8aCZR+n8PGxsEpSC
9ci4Fqufm/boZqUY8n99Xk9eYxS48uE7SYcArz4cMK5ButXz5yYTdcn4khZyNkTsLZ9fdXaybJ0s
tfX6/1dfjAsLJTzwDJC5R/PqGoorC2fswmZN7/My7cL3hUohgOTf4tmAdr0z5qo+1RwVhPnPv/hK
SwK0DxblBEhXQOOwgrkSNQG1LZaXp9kdk3QIEDvqMTYRW/bzb7puuwDEUzqHLh06+ivM773SgxpG
iB9kVad39bS0oXsG/hx9cR/hfwFZnL66DMLb1XZ7C/LGKtOhrA9utjg4bfic3r39WFyC2GjiilB8
gYYmp/bl84u8ZsJCf9X20hQq0CWY1XOtAl2gWARBq5zbnaG2ceDm3cqqzzUwa4ZzWxo3WGIw9DmP
k5nJj1/nUbVte9uUGFAxfL7qAdz7JjMacYCpBas5rlhwDlaJm79cl1ZliSdKVho14w69vpyxPyEn
dtJThdUE7YFtX3oX7P7z28Tq5yMqRrfa0oOBLIzjeRX4n39EA034JOwCZd+MXroaIUmaqF38vCJe
PBZbI6r2DhecjCrjsE7RnIgTtr5p88XePK58h9yeSjXoLePdkoQvTHMubY/dsmtnfoOkwvuMqwDG
eXo0cdk1xkOark3/1MMFXsxDFaSpmyOdNLXChGFdMsBxFycOashJjikufdRICyG3uzhowdnRxGNX
tQqNWYRWwiaN0KfR++5Z0pQtgzkOELtWS9222H0MGZ2XwWufGhLOoroFXh7sH3hswv0+LV7lBG/F
mnjoLAPXkENxStQKDfWhsxMy+NtVInN/hgK0VJRK0EPaMq69Imvy23KJ6uTJ0vU9ZE8vMqb+CCuk
jZbnpR9Cp0URm2l8wjPCVcDdVHh+LmdzwOtuPjpTkhnFac/qvGEIZ+P3ZcHapDkMTo85KbOxysb4
5k6myTwiast+KW8KvDns4DYLmYpunqYF2QFa23VcSnHK1DDQI7xwtKut78F4gCj4N1YgaX4rKHY6
4MGixozv2HfjxLJbNy/Kvec1QazNEfsaC3v4qOYh6MRhdBYwgwMxGKrhucJSRfbfIKusiLDMLsLP
4JUaNM86nFyawBxwvJVt8UOm82S+k2fb4Vm2vWWJQ8E8MkkXCso4/a3dwHIrz7IwlbyQvkjkUjyq
sNXWLpsqYnf13LMOg1dKQrJViGpttMZ1LFqdtyskR3IgX548WcU2uaT6z7aRRF7TlUsDf0LQ4C84
MvXHyWmY4dHnoZH/qnmFE8DHPQbaDNzMIYLhtQs54bp9hUVfDWOh9c6qSTNHxdAnRZN/s+DyYQ1J
JEzuGDBDzwiorqnLqGf6HUVccDeVuIEeZ2vOQN5G3AyPLdYtj9M0tqCA0hLfylJiOh25lZie7KAa
hkM6u/69yTOQbGZOZlHcw7AEMSwOZTQO5lH2/F16W9mF0XzJC0yr740WR55bxtG2GbbnmfqRDMWS
3zheNqG3s63+N5TwWXPq2tEsD/0aeguEdN+ezky3Y9x84yRRe+wSEYyHbJxhQR6tsZithyiq22cj
WAIVm+iKglhW6XScqDvXuE7D9ggO1ET3wkO7g2N1HTyiG2ei9ASFNeRmi+BryQDaJ9m7akID49h/
Wn6U3ZezN/gxeFT+3FeRZCBnZr3N1cz43rH/4adp92ZYdvFcusZsxevoQjdhdBf4lMKKKMWb8xFg
jI71cfbcNYsOudNXg/mI2sf4T6SEc4v3WnVcYOCfINOKAzOHwjvu1TqZRkoMakBavvn4asQDVBNM
hKL1cVwTV8RRGSzfzdJdb+APuAwut8rhi8q69oWZkf2TQOFzUyyj99sYGs5tEpnNqclb7bIGTMHM
7aK+NalRjhYosXYXCZ7w9RZ3LWaL38zW8/612GH6PRnG/nWhh/4osEY6l0M/FjHUN+ZYZY1FZjat
J3/OXVQjaz6fTWeUDw1aki+NPVinderzU5G7NpZKqhUxwpjlP204FV876U4vlWuO9xgopc9TYDIs
yOjz7lRW/fqAdiv6iiNQeW+JxHsJoeS6cY6haQxFOXwwYVx+Lz3Zf4+w3LqF22McQGSSO6+XLacJ
8N4BYMpg0KAM3TtX+fXXdpzq5qCJ3zfOoowfws6ax6hpwVYoT79CB2bOSNs7txPzUJ9sRzCSbVXr
X0WfNO/Cz7BnWRLj2KiiB/5KrHcLd6e7oFmKOyfzli+rbYxPvmCAsJUqdU4Z/RA7ybpAYs7C/JD1
jfuCWW84n7D6rfkWBpkYVMkPbesucR6GfXATlkXyX+itbwyKkO8Wx9st5LgoLtD6IyfziIdZYX5z
CcAnYy7CL54IgjtnzRqskwZuAADa+xZSNqCenlD0HpuwqX/IKvcy5u7kzSNLk4Ikaif2iV0jI8Mw
ifyisB4FHiM/5sw17ju7R2dGYXX2CCevTZMhVsWt/g2bkTVuVpX/SOsiY5i1XUPZ9qYaTIapaVGF
TRXUVOWgeJ3K+p2AWjmxzf/ymIOnAMVC/Bcz/ab7YzECeeOhjj0XspXEjHQtXrFPG1+ZteHQMx/q
W4mJfBwCeH/1YfjZcVI1VsFQwUyl1OIg9TPDm0U1/MsKxvo5JVk7GRMUlGOiAobuCEDAE0rTtynH
q2yWze/pajNxpbL+rQbnzafDgP11Md8YMigOa8T4JEqs1jj/H8rOa8eOLNuuv9Ko9+gb3lzc6oc4
LvOkZSaZNC8BmmT42OHdm/5DH6EXAcL9itIfaeyzg60iJXRJQKPQJDOPCbNj7bXmHNPoybu7pStY
XvHFCmtHeVTfU1EQ2cgQNRqZ2Js8khONThImuZrltUJ4GTIW0z+jc5h3U+AQRmDX2kct7k02nm1q
ExSip8U3l8iqqyzR7BuxLs0nDHLaOWfzxM1lz3exbU3nIe0ydBmuU+6BGzQfJ54dN8biuO9AaDVv
yqjR7X2V5P3RXSb3xTS6st1Hkdaevd7xANZTEL9qSZkseMrqHsSDCab/kDhdetfM1gDXJOrqfZ07
XhUGHv5m/wMKHn9ndu0CuIwjfB7G0tzrgoifZHW7J0Fm1YEwviQ90i/Rn2JmDmNY+WXEFxKsJShI
n8Dvam8M+FSvwlpYfoLUusUOkKUhB14/T6QNHHxrKN9iBKWfN6/+58gS8bsc4UEXCikkCTkK9bMR
ZM4xmw3A5GnUFqdY+Okn2x26K09bki92h5jIjnoPKMbEPtRdzSKcoyri1sTcewQ+1pxTM632cJbo
t9l5tM/SOv3m10mzo/D137T07AhfsOOrwl9nWgddj5vDjG/KdaxvmnS554N/zTq3/NqsRgW8AoKZ
yC3W7sbqD2hCU36LaeA5t/vgHqeMfVhSpz1azRSXoTOl9T5zNOfWrokW9Gr9E3gV+2bOZ9yGhdWf
psCQOmvu3X3a1sUHwucS8NeO6FDI9MFVbY/tWxcMDTCtPE/vtVgzdzyExVPVzuOVG2gr0a6tfZqW
Jbqyee9s74229pT44wh4jA5rcZyzPCUeJ/aT7FVJuulHShnrmvrAAvLVkNiIdG1ky0/5lOqVQi3d
pUC2qSLNIE4xCW0bUwUXUP2VjTyx6ee6SaqInjb5dM6Cws5RNVj9Pk9oUWIGA9546CGTFcFuLuJp
TV88LLrUsRkxCPyIo7BGFFdy+6smh2TQt0MV6vWAWyekXcEkcE77uHkfOUE5E8hzGTMGa4WIhLIf
K9R1UDmV/XXr8jIkAVO460qIm/tlGMf1Dg1M3F61EYMUAEVxvdQhd51b3Wfl0I9DGAdOnx0GojKS
g9a1VrvXtIrWiRZVi/+qg4OMzlDbjRLnTE6Jp4H4n44Ng/7qjT01Ufahd2LR1xAsOpE+ARqMDIMW
cF6Y+g3j5dlxT4AW4iYNB3CXgFgnGPLLoUdL6UM9aXJyL1PIeMkxmjIeXKHjxtKD083M9rZZahYU
+MIGg0pnr3pTgQJPr2u9BGhr0rJ/BYaaD0gxUcE7335wyMzaz+8mJtnxedFdbjHfE/UpyiPG+XT4
8tX9TEHmpYchmwbthIImrx43MH25MoQXnI6YKaSaxwTI1Hz2IAmH0UtGo/vOnlUKevRlktuF2Sll
0wexPy7ne1UapwRS0rDbBhlIyfEghlijmu7NRhHbbERBZJOQd4gsHn7tPbUUfflpc9CoEY01mGuZ
7VZfIwLpBOSp5j3VCFNbochdq06kHLeAMLpMZTZVMppEqZTlOpdCLuBh0s+ohh+J+rtt8LO5fcRk
Sl5yok9y9Kycu2ofsWnwlbtyVO6jJq1kM49dkGyS6xMWCWgxynixTavUp8ktn3NbKYn01qfcZkij
IWd0uBSjqpCLjz8b14k3OqN2zVTRSgGgeBwacWL3vbTmQzSKVnzvA9drsxv2xfifwpFZs16f15gU
inFn4j6ssU7AyOYmV7ENFRjpDh1gokw6vmAAj7dOt+WQJPLQutAejwwNVHFrjmg/oDHn+BBPm1VB
NL60ADbJRGN5G7aqzqCr+xz0zbfWm2XC8D822R30Bz+F4vcKXDom69yL/MrxuHpc2ci8aHSl5iHx
r9msg0EMBaEZABDWaQW0fiItbViAgKuebmOb84y8xNNGEzLapU89KnvpaJorumtN5DSKw8qiJsIk
plwXW7vaUhOfStRy2vVDLaxO048GMGNxWrVlJFaGX2MSyBMaUbAUzm2W28Ti/uhvehc9/ObfZGch
G5TunBhzdionTL7UPlHeLlSDkAH5KLaJyQgvWMXQkYl6pzFqw9AoL8dG6iy+LApiN6yMZgQ2limJ
SwmYb+x30OAkOrBHqaMnuzRj54DFyZn9AXbfxeW1Tbw3p5nbjCN7lNkOEr0OC9Ba88sMGqr7snkH
RZBiU900HB1dqZRPMXXN0oFWuSgfgnQJlj3wv2X+lLEs6G916KI1q3OQZOURP+M4fmLXln6uJAF1
YjIfGPmTnhQDONTZamn4dW2T2S/JGmfFbeoCnj627MfcN2ot6V00BIzuLh38Pi7xbGsOTsUkZFL8
z569uum2geZmZB+VF6scU3lEzaJnodjctZuxd7zo0cmC4pKs6kEqAwBG0FxFllG6QPiVOrjlrnU+
TR7MsK/khNPlyZ1ebvRbJZLbbtqLuVx1gbpIl/oRfN5y5NTXOKOfykVE5efahFI1hDTU5kUPFxvY
a0o0tJyMbNEDSs0DXlV+HFzT43paSh/tTeRVds1+8IL2qYMJeYk6RG2e16UcC/hLxLXA9nH+oGaw
RidijpStuNXrhRSoJhXqiZ0j6WLhqkja5Wlv+hdbtkVDhb+cIl3Op5RySq3R22OedFviEoJ8sV47
B4VIibcYavmbzTCLHUUqatTAyVw8CTsvgHOa8z5GAu28VUsZ0FRp59rm7mrC3akGig4hDyHDpBwC
Zd/JHxwuQ5WI3Br0Y8rhTd9LfkRjXuSdWo8AxoaHDfPTlgAHBJ3Ri5KUxo80qqnLhLaZfPyIppZf
niqWBzk0dvn42dwhojJnwdhlNMuZ0A+1ELsIE7jb8aVKgRHKfkkWSEegH0QVoj3mdKnrpVcDviyd
pEzCWlrmvO64wNm+nhcGawAhcxrAJfW8yDPXO2zztWbOsHVcj24hVwJag7LmUbPapQ4kh6FCdiCa
0ChEykq/ORQUiu8HanOJ5AR5xLrJg2xSkg513jaIxHaylZtMAOLmdZs2lsuNO0Xy8Zwq74YnvMvo
4TLrxLI/sOJVcN40UNm4KAOK3wtPoL0QBOw1H4f2KkqrzhoO4GlEUZxpf/pNezI6Ap+YfAfuPAMt
dEsu/pMNU1vHKomqGNtAXibS6jZCl0QIP6B9AFwU5laBdfRqm76tyitg2a2cHKFellUpvnArqXdF
VdT9164wxGA+W61d2une0cfFm46GscjIDx06IEdGTevFGEjXyQ+1HgW8nNMXlI9v3MsjRys6+aBV
qICYDaj04V3U0JuRjpJYvipAOnkAceTLCqC+zN0iBI8cK10BE9XDi3mci2fXkiZORpaK2zaKtfIg
bkCLEPUVyhF4YmcB3JWPRooll43d66s02JaMuIv9qLGl3CNwIIboHl4/W9N9bCWzl+83ZvvGwgh8
YAnmuwyqUhEg8L3cydtlrG7oKhl7K7qLU21eUR9BZRTNp85AtXUQBFWMy55Bvc232CodS53/tNQ8
q/9CGsPl8roI4+JYEHB/nQeImsqD63Upx0q3W7nqbsbZzX2umCKp0loAYpHSr+0A5m0mRXnOVEgp
khhaeYdmUSJHeOnsycds3V5AkB3TEw5hq2VAeYARdhlKRGhLXC7JhbM62MGEx3cTZGwT702QxIhV
jvZNJS3YkANbwIvWgZ7EGKVwl5sCqEbfz2m2bJ2ty5s8B45l3QuKPvLhqgz/Ak5UHsH8XizKFbAX
aa0DLfoZXrosDfQoZrTYI83kEFXkSLaEK/RUR6SzzPhbtd2aIx+j44z+sSRp6VJGbyJGnIUknVyP
mpV63f5Hgg15UJwXQyUsNRQtfDBlZlFPxDHA4uXcaJgj+ASbU9fpSjkWX8gpYeKZLXZutp/z3LmY
3FVpSxOGYPZN+ynapeMi266ZtjblyB/ZkATr9FEL2fvkBxEzhlOKEeziSK4ox6jK5G2j5Gp+ocub
bDuu0J/lnYKMQd6Gc9TLu1efWE6cMOhgR+gkbNZTWe7Us41WulR1LDQjp4Nn6WslEEhaGWjM7ZrZ
dh6AyC8bkA4Q4PW27KeKiLjJOWHeS3fntk1aILl2xr7C0cr8Q+1IY9FJJVyfJdKuqx7y2z1NJJr6
7uyJyXRVATuL4RGNwTMuAjVyVFb0bcHWlMmZLy9N61uAVqnkDpsuyFNCCn+x5Kq7TXPthciRFq8m
rwh14kIPxNgpHznbko3mSa7tgw4tDrGociIXGSwNZ6/Qgkgn7PqEvMuajOv6Un1vOkSttkh1uUlS
g5XvMMBG48uoA60uuQAtJMdI/ZWpBEgKNGIqk/ePs6k0mnHbyZOv2zP9phCpOSXU2oErwPM9SJAP
EY88qhe6eIPmhssaoBENdYhxVR3GTLZo49Ny0sGbKcGuOg9W78uTrlRUrR9LBpLScceq5N4e5AF7
J94qUL7/7U+0D+Qp2tRgyHTlA9ronMQHB+/bsQNPQd0UTYe/KTv+oEQrrQj0GHm5VsqJnSihcQtQ
mwoKhajG+/3Q66mP3NczlcMm7VSCxQQaC6doU5UpsRAEdnmpq+eAqxoa9CgveUPrKqVRndXIY68v
s2QUyIMppTHKkoxiUS61AYYKjndsCrkT23LcRsOTfRTIYhLosLY4+SFs0t6AIjsOszwZC0s0Lybo
YPMqG496Axhsm97VQZfBh1A2+UFZvAdCEHhNuV2Tn+VSw2zV4hhMyAL3kuuKBK+PprhD3KPk3Oy/
UNAQdiEXfyWDUU2b2PLpYO4cuoMeoaY8bjg3bEal6X3z1Jcaly1W/ksO1zSbUjOkit3t0U08JVWm
rVxWTUK2DWWYkrCiWqe6b+hqcMG4l9aIUjxu5A5VRXUXHXKpKv3YrqXoMlMrRZ4NY01vlPIm0s6G
ihgCscf+Z9PgbM8FRm2Xbpm61rdjpyXWLNe2S7tlu+NUrTkjPuF7bIyATXeCtkSKZFX5FMGmar4g
aGfLj0hCgsC2dpee1pc2mYJPbCh4vc7HigIv77S1I2AsGfJ7+Cj6Ou0afQ4Mqh65nRFZK6VxqtRm
piAFPps/zVr9epEsKB3uDSJj+TQFiSXLWAMhvXwyqf6cY2WyJs4jg8tcqSF5kC8S7RuTF/OywR02
lAIKVLm+q62Ar1b57VDj2JCP84QuFmfdcy+2AW+OEnO+82knuvbOVSGOhkkt7+w3MsumvdzEqNsC
BO1e1iWq/6U2QNqMcOCO/A2DXHAGzpPwt4dI2ZnS8/wDhfBn3j7yuMtNp+SPKJrkIeqsHJtkxXwP
gWx1gCQtzeI/HMFKssReTNb6m4BJ+q/5kR+KIqV85DZll6guh62FSaLhArsIUjxO0/KirttaLnWc
9Z55nM1ZPyauJp+Hm1JQXciKJ0zIVM/Bg/ojz4ny7FEnOojzLa3rNrJPi7e7uytZvsUbrBfl8lA0
wL39UGlj17aVMt1NYrM9HVVWxcbI30hhacM2xTigmFzb8WzUJbXKEV9dO5LWocVSYLqte94kpJpx
wyM1iov1Q0F7qdFiXJHc5Vs/RbCpk2VlO8pbddsqWe4kywahQiq2xWpjKG2uikpVbsLxJYYqQdxC
QWXqvYQukBlk+R0PUpxs9QnJgvxEAKqkkcFw/KSfwXdEOT2m7dN2QYrr+2ET5jJZll8odpdZb0/g
3X1j2dOjk2jlAikR96XSD7ty88/hU1QnIoG46uiNcaot+IB8K25iGbugZPyqLbDpQtVN5GW0/tmU
NrYsM1rdlVQZ3PzyVb2yYryz3wTVTcNSxoO6u9h5Nocc/dKVr+usrbwUtsJkVHySVVVSyH2lXFky
KeRr6v7AL3SqrNmMHhrhmR4TsT4jo3CnDCjRCu7JvJqc3qN03PaSm3pd1QfGZYs/DAgX40PSGHaf
P7PcycKcjEV5wH3dlqfUWBiM0AwlR9OPUHl4eFm3dTwpsAHxg/0FV20rSMLmwLZtWUTXOQlZIkRY
Jxf3TfC+3RReDDzuS0BPl7tvk1ZHCkzYKRFqWyWLx52ZWx398q0BodBNm5I9mLt4OJR+j7uQudOl
FN1azpu+H5VawClMVNXnK1zKpJqHlZJ3bqyCCZ+Ere/EVHXL+KIlNHnZUfqVYczn1SDZg7wBtyyG
9a7GYDA79xjT4J3JXuka1UXyOrc6NdTRyysze+pz1DXuKTHd0fExUxnxoJ96rxZe6NBFHoZd5vZL
8xqbtRjnPV7JNb9nq20Ue7cmZXd434F7tP29ibUGcK2zrpZ3qCOaQ6d19Gp3L7tRxl2XwZK6GRtE
UckpKNiJPy7JOFjX1VKJ4qXiMvruaIx1Xwp3CMYjVN+VuWZWLi7teKRTZzE1wwe9blpxj/8uKk/R
yOdDRWWhHRfcd2CmnAO4BftEzy8ZHueWa+tYmtGin2qhT+uNCYpkn4vMRLsvTI+6IGb5RW5iB2IJ
e7zYw16fZvRfVpdM59YZXUGnhv2dcVutVTVhJasz9whRJQA5Y66TuPHTYtXbo90Ffc+wxCebKT3a
xaQR8JUKbbjTAMMXyw4VMN6BMGUEOGuhU0VTbkEw0ivLY1qrAabbDWs7LUid/KwbCUxCWGbPO5ES
9pKFKantKMUT1gd3r3MbWNjebd25jRA0myLUknz0gjN4orR3Q2s09Hndj8yspodCuGX7WTgVqpZg
TJzpBr/qII4gg82KlKxCv0oBX8CQxlfzUJMmW183dDztu6DohHbjCOCLX30W5fprrbtuRg9Uw0n+
qVzRO+WHZJhHeww7BO01nWGYBF/cYmLmRODoewwvjK9CZ+M8XXTUXCJSvO/w4E56eo3umobT4Fni
k7NSXkkz3Uy3bctNUY1Dz4hj7RZljOk+IpLhyIStHSzCIqIgZxYF7Z0hVLqUjn0VS67qEpb4VmEs
qGVZQ8TCurrJzLdCWZX4yu+QYhIZ3/t02tkcqBJJxNJ8eFL4TlOl66gcVqXbnkFZ5HdKuKxeJFPz
S1a/kYezehXDWD2+E7E6THW2WUZWWpPPHcZ9EC17JYfeHjiq5alGpBG4ocvaDNSJi9VDs6/vBhSq
fBMPyApZIea6Ou+isWl1/2G210rzD3lvMLxIU09ukVYDpd9rR1CQQLB8KUT/uWeTxdFsNKxuHS4P
8bav/aj6kva5G32bCEnHiqmPevmmL3ob+sNlvKm+7bL1nS5/pXT86TKldJidQu9NhkFd8eLxJFsO
gu7i4MMW1OLZ2gPAlf2JXNF40ktVEvMlTTQcwDLS6tYZsto/LXOPNDPSTdLAHhpjiAscxUyjCUQZ
HLYTHdGpxtRRUuDzfXCtKlo/DBQeJtIOhJTjDg8a/YKD1ed4UD6bhZkZ2kl0RQqS7MnreHmvuULq
YwTjTdIOLH8ars0lEQHY7TSNCdTbNfUIB3sudac+DG3TNiGiKVPDNEdU4n09Bw3ip2WKM0oAx8+P
0Jbao9NPSXEK+gV5EuQBL0Ain5jPua41+n2Hl2s/Os3MyKgoPubYZF/AhOdXwvSHrzx8+nrvrfpy
iAInwiW0JLxp4SX9DU1EEm7bsZ5ex5Qe3BX7OvGU0MW8L7PROvvZOB6GKeBG7Okv299qklWrfUdo
XntKxmL+2tpIykJ/Nad0N3VD/aWJa0gwCxqgPf5x77nFFn0DfNO+BbVhVeE6ZclyNJ2yuXedOfuC
ML15YHUrOMuZnUDtK613Sd1qV17EOo83dRmvzMKYcH2zydY/IYtmVStq0b+nlo/PHSe/aMNIDJa3
j9F6Xpt0v7/h8ZjPEEATVB9tgDOGEQQHL6878wsjiNy5M9nmVWDGp8zYJQy0m7BtUzrkhju6p9ij
0gtTxlruteOsaY6dxo8zxGBm92WtShRIMbwNEF3M79BRFKBCFhPLl5npzR1RyUyLK68w833GBom5
XSOuvTK19plhTbdZFBsffF14n+AbpV/TJB/OKB+th2k2uMoCNzoGtamjXyrsszl1ub/r6dvPoalH
7RkghvjIs40nw4g96qNm2NUxibnv2Oq9G9D4f4jYD5GUO2WPlR6Ux97sg5Pj6PPRgu//ySzN5CVK
HXfnBHl6nLQ1ekoytDveZBZMYgdz3gFeae4r22JJTbVk3KOwK5uTVXrpt1loxnPnd8l8yEe9/Yr2
dfb2KBtpANqJNtZhncesLBHoxF3T4rgkfgf2cKHl9b3fz2130AezLPdjUFkITfV0PGFInz5nAXux
fRV3+s60oxFhyGzfZNCA7xye8TdrPKAbTBbn2aia4jhkEdnpZAJcw1iL0UT20xRdo90c4gPrknj2
hyW+hTDa+YeaCu7NFKfTN7PuY3Zvo89E3srqrt3zRaxnSyYyPuozyTRMojNf39VgeO94W+yxcbQe
m7EvvxYaXOO3mT+SRsxvHH05H/ie8sz8XGl6FV3p2ugO74IFMZNz50+zh3eR7fcauG8dnzM05zv5
I2l8AtWOoBfBOgNU7FTakJgD/RoRGdZhXWgF4+jsy/kB51Xe35kTZpVr5Dm1cU0fLTe+LAuJB9nO
DybfeYlxdGRD6BncbawtJi3jfj8T7Vs+6LpZwmVCMUo4QLnPF80NVguzISlq2UNK9ABKop4dDfXg
GUQPz/eiXaZ9WUWDdzfrmc4kWui6fjstMaPdasQxezKXdH0UQE68UM+d7jHNAtz0BCaYSdAiUESS
FmY6A/arBeOeILWCWdHeh+OONWeIG/2ay6CwHrOhcNYt0e7fvs7/Hr+KR8Uj6v7xH/z5q6jp1sRJ
/8sf//FWlPzvP+Tv/PNnfv6Nf9ylX1vRoRf4lz91ehX3n8vX7tcf+umVefft0+0/959/+sOhksH2
b4bXdnl6JRWhv3wKvof8yf/Xf/zb6+VV3i716++/fSUkt5evFqei+m37p+tvv/9muLgS/u3Pr7/9
o/wCv//2x3/947//8Z//87/88T/++M8//tv/8Yuvn7v+99803/27ZyJyIX/FpMSG7fXb35DyyX8y
DP/vGDlsX3clrcGxQaJUou2T33+zzL8Dn2HKRaQP7gzmd7/9rRO4CfhU9t8B1ADFgQ9uWDa7sd9+
fMSfTuX/PrV/q4byUaRV3/3+2y8YLJ2yH4OKTkEIv8jEUfKzz6KlBk2pyZo7yEOpt2+EuRgPud3k
5ldUvKZL4Qe35IYehKMdowIoyV/p0H/hn5D3YHsWTy7pLQIO+CvtLJ1oB+Z9DcK1Qya5N0fsl892
bBnD9eIESX2eF8t0HqOWHFEtzDK6TGfMfL0odxsgz+1KOV/707ncDtSfD4zxc5Qd/iUJ3ydrwoHM
83/5XFI23xtTYdyaU190ex/bXLxrU3/igcKcYWTbg0HvXqXp5SybCfdjuRAn1I1p9oggI592Nuu3
d0akx0r7rz/fL2gR4gECnDHshTl9pAz9apApK7saYe03NyTKm4hwLRbKa9LO5zVsasTWt//67Yxf
3o9cc8eRaDoYQQicuTZ/vlAYttpgQB34RG66sgFDdbvcEHfnP2qzXoJ0yKFo3+CvlcIzs0UMMtte
hVUsT4aW8ZTDtobd33gTSxA8uli4vY9TNabOX1ikDOnT+hNTjY4IwcbY1AAJGRyegFvnz8kJhlgM
5PWmcbPiAZivCcuto+tGyjbDuJl7Ez98Wb0KYqQZ2bX5sqcx3jlXjT33fxWkLt/qp48CzN/Bqodn
j+uc//PzR6kYucA1NaYbXBNjv2tILy/uJMYDImxOCf0xpRGTxH9xafyC3OHSQIsRuNI/5eDq+NUl
WK1Ccyuk0TcCd9W4Z8PaYL8hCpRtOK7U5u3qtJkeauA55pMAEqTvFgJ/x6d/fcn8Yi+RVyh3j8Hl
Epi2QZT8z1/eWmhjEGGA6rGlb73sBpl404RNUCXz6V+/FQvlT8eZUllelNBuONJyafz5rXB4uOy6
zBlhtLYM+1p9JyNxLebyNAHftYQrg1PqBRvP/8+3ljBLn4xRDjUf45IG+ydiGGRTdklL15xdzcjm
E02dCcBKbboPIl35ohqDufaA9kRr/+I0/3JHYoyz6TfxzcG1GXDS5H3w53fWCaturao+dzHaql3T
l9x6ajlKEMD/1TE20Nb/cph5hhkSSukAZQNYdWEP/ekdu7SeI4Ho6ETDYRGHGAnl995i1nNlxViM
Dtxo7F+zoFzJ0cncQ1bgUSvBfDpQzpvlwfL6NoRpGVwv9VLsvQaEeJkK/yZqU/OAPWDatT3yZ3Cg
47mwS+t9E7jTVaNr7tMUuAgQ4VwerKG/J28neQbWPdV2WARRE2jHJsWOZJ91bWXb+DoWBQOQthm+
B+wwv9RDNx5j8oFxda7OPZfDl3KotZOjUwwSYMtIwKHCD8zIuCpWv0QS1pj+DZrD/uQznnzL0Nx/
SEWApSIWNl4C4R31pC5vMfuSQ6LpdDUJ58k5KPgkeKi+s1w6OQibcoy5JWPgwcnObiViLDzlO9kc
fTNO5nxADd/uR2OITliM3CsCepPP9dB/9/rV1WWGZbMLpnwNI3YV+9Lt81MQzOx6AYoEJw6DxVgK
fBP7UzKGtMxAZ1IbV71Fl29CyPkSGXilTBf3B7iWqv3c5oMpET/esXIi8TZuqOZXPSKIilymL/5k
LvTSmnY5LCJe7lBtP3aW671x/H4Ie7c33vgYCZ5GoY/fx8yZd37mBNU58CwEOQvejjfA9ezQ45OA
eI9RYOygnOjkopFP98mhcylQ5QTNrQlChEjhfgWiGvUnhwH3aXDr56ysrLNIXHwvdsOMTxAyzE5z
hY/d9c2B4CZLuzHjbr2lGza8jeAOfMzGqogIDgmyh7xf3GfDj6wHLU5G8kYMLCjJGByIGtNuGjjE
4Zz6S7Aj8MqAxF36xmmkn37QipL9XyvxlHsG0NnXnF63CRanc/dAIOMsOHpaAxrwuYk1Lq772Z6d
4Syi5auDh243Q9oMi2zprrUqnm/QWHkfxklLZ0yzZXaVaNoQh33q9VekIL/g+Sq+sfdhEO930ylD
wx0mAL3vG09LQ/aZRwRQuNXZ+6Ke7GNOqlO9W/CE7SXJkvb16h0LMzV3JZINxlpeHppmN+7oTSJY
j0S5Z00eD4ZpRqRNOckzRthbXKAF5ArxzW1EBM8kvjbqpXw2nOT9YuRdmPsZQRitxUjSmPWPRuqf
Rsynuz4e6lvSUHX8zmjowMWfTEFcnVXk2dWMTviQmhhtDC1auOpsfzqOhtbtJuLs7qfeC04geOor
s6zFY0Va7bO7RuV92qTxYxrFy20G5f7QNvNwAy5GQ3uPZNlCbYfJMOxB5LaYMccRg6+HvROzflGP
+I2S+dWqaebQwMuDMCXk8M5I+gxiP5nBxYckjwrtYyrRGbyIP+FOXQIvS+7qoK6yb8TXGN8bzpz5
slZW+0SD2yGso2r6/t7PTNd9H3htGr20Nc/XEstDmqXn0aVX+d0X4zjsNHPp3GeiQPVvBIfAc0uy
oV3h0PvxfDJTH0ejFZPQclSVUqWhiC9C1+9H+3pObD4VDXHrgP0014mEgD7IRKAb2/S4aCP+0zwj
GWbfDQM+xiATZnI9dUXk7/CS8gqjpYHt05YUcQ2gV283zrSSbgmsWwnjmas0J96BQ1DtRD6L9hZr
jA3NiJXYtg+N8GVn12hZV16GJJ/zsIygcYaVjl9wZwEW6Q4266i7Y9o22bdODS7hrglEsz7aesMT
1tSmNXpdF+6Pu7LO7c8mSDXnjOd9fVcFXGIxZLaW8nibUjZp5Hwg0pljQxdTHwkMKvrzimABoKcV
ufCFiNGyyHot8ZiuxQp13ei98aksG5yiQ+LW62Nfzb77tnR9URwMyP4BoaLoFxxkx37th5zYyPS5
pWmwvlbYoMt9AwNY3Jhd2ibXeoClMCNbkRxR97jqnKHk4FUoq9sjXdjqzu0n0zpCwbGeLDZDWXrb
6NViuzsNKigyVQyTRR7fYNtFgcr4aR5Zu1jl9R1anUnn5DKzhZiKFqM6pTopA9z7CEz1Q+Xr2bwf
G6S4brgmTNGrvUGS2DcY3H6CaxOIHZwf8LqLdvCYK3gnXKn4V9MkRrNtj3Y+nEC3Tn6IpswXt04h
O3UBHGX7JWCq276WQAuGvebr9djtqbsynpYT/5lPbD/xhB0wmKTZLZmB+fCJxk6VsvhhmAQitoyR
sF/tUseRE1rYzJlaEG2ix9+pPtr6DbEQ+nrNIml3T3HEgklvgzr6inyXOH1X92bn3o/dsnKkErSS
0ceqXSqWrGgo0+ipAcKEGRO+WmF74cSmCmMbsNEmo8/DvV2FhEcC9cW6bTdCjp8hzTQIb+che6s1
QfLei/GiaSndugJx33iau7y5jtsi6nZDI+nH5El+cqouemcsY3Cuq8TdTalR7/3CcF+ok983XZxe
8/Wq41SxKUFmNrkhFLcb146m4tgM+hKFJAn3j8Ewf6YzheGZwJ9T5Gf+ndYTCzjZC9eZWXfXLpke
zzo5AqAgap4t9Ox3NJAFbznrb2DoZnvmeB5pmqO1Y5Ls7o0hgfLVNEbYknGJRSLwhkOzjuKYa05w
Rlk3HHBeA/p2iaja+WLO4Z3pffFE86nY+9oKlIwJcjEju8yKc+Iju4HI0Ig7D2pefh2stn5torq9
SmmVX1nGmByycoqOJJa9GEuZeiHAJuzYtCBDHRfGzTi3y9mG1HVjAuJmxmMXN2PFVU3bC98fHmo/
rKra+WLGdXGyaBmi4RnWsCuH6rqv8BSK1ZhD3xILiUlMS6sue7WJXHhqYgdAFJOrvVijYWcQ+fck
Ml6uM2LvHaMUwydF1K9vW72q8DcktfeQTW1AlWCRdjPoq7EL2p6uraMN47sViy25Ur2YeeaBnlhI
XEpH3Bv9ZHyHzOHfola0XsyI3WlYMKPcdYzodYJ+s/SILZKcGTY7LbmLSeS85Ia5OEcviEv/o90G
cXaPgDUjiYXFl22g02WUgCAg9pXjV2ZYVz4R9os5tBgSKQ+YLBRD/YwcPz/HcWpivxPRTW5NJi3y
QowIq0nGsmrfCEKEH8tV3seLtm8F6dthNrbDeY776T1tPvHYOyC9Qr69/9Q3cCxCTCL526rMxLxf
4tF8n0JJepcipj8nLSa+Hn7ldSJ32nsb0/u13sy0Glp0Yge01bRB09Sxj7pb1+5hGac+2g24GL/1
wxK8kHLe+DsXZ6cOiGLh92jwBFXYaqgYwwZqBvilrMcUONPtbEZcp4wk7GE3z15vHId2iM+IKAIp
yuO5hfUMmI+ZtumA2b8ebpe0bT+R45M/G8UcRWHQDOt7kjBdHih1kR09MQcWjWpN79AzlM20AzuV
3Tk5t/0ZDHj3rmcH/oYFvaDlrhfZQwuDgdnJVO9nIsqXYzeNU3qIs8bCqAy2aWfjRBuOQbnggLVw
UV9lQTJNHF+UImEw5xAUoyUrbswl1g5Ex82f8fl6xICkxjMMrWAHc7faJbkTH7t2ht8YxeIIXjp9
m1fFZ0Pk9hVf0Bl3gi3Wew5tg4pyrbu9KVLD28sG9FEzEzR3SYc7nn3TyXIHAHmWZ2EoR9483hOg
O5BQpU/v3NTD9Dxl0fQOd3LPGKjJgcXk5V1dlXcavfyvU9NHd27R+A8Aw/qjPi/OFWklbokq3GtP
Sxqf/xd757Fct5Ju6SdCBRJIuOl22I5eEkVNEJSDBxLevEU/TQ/65fqDTt0IcotNxr017UHViTgK
HWwAiTT/v9a3AAkm1JhS7PFemtTnWU8YYg0e3BWzhbZXNJBvLEQgzy4HFdym+Nl+8LEaOXGmdvGU
xZN6Rgc1+LJzfxoFG0xup3O7Ldo6ick3HDhcEf61l0SSAKB2tWoj4vAXNjr7iMIx2tRFLHyaM7hO
eoEctS6aK6PN6q2w1PeuTQd3N7pWusGEIx5sTsGbPs+jPWdytS0m6xfkDnRkTU7wWBfuYNd7d3pg
6J+AvARHqGbO0lsartshlDj0cEgHgAFx5yXOV6sJmmstIZvU1drIL9EoA0NRzgEhv8Ja1lhbkcf6
JnPbak3k13mJ4GD301RrHALNui0N/mpqZ0gUAr6RqhBPNFr1nZKhfsgKerZtnGF2d5t9QBQLuzEo
KSawCXZUMz9o58Z5sJn19EdtOtESbu5tFyYWG5122hd2kKGz7TiOkum6zRcErz/Sm/oxDfIz/uX0
mDbQhCzo0it2WfcQGp3fnLHKh55z5HXCyaPZTmQGFdvB1Yb7QLJBppfSqRuj0Qvnasr5ulYaITcn
iLN6HMPddK0O0yhk7JWGFvg2Liztk8XxyvVdrCfJHnIFVnbltsE39j6C/FdvDleTnd8TcGt8neqq
8ctY2S3qjZRDmRDpF3fMzE1rZXBiisC6px1Bfzr1skNcGk/d0Kv7IaJRkldBf1uoajgi3yV1onbE
KbCndo1+qXkIdLdfJyVNS1Jv2dJZpvtY2XACGjPTbsii/wIuzNjb0URVTs8ie1N42VWnM4e5deuc
gIHzI3qV/2Aqa+g1auNj2SF+XuNiyw5zwXw9teyC1iBMtG3m9uP1WDvTmW87W5m99M5jFdnHJEi/
czRO7lKOIetRq4y7QraMdVao/VgY9g6fI5syxklEAaJKDzmt8C3ZPvFD4qn+Gu+Drva9PpEK5Tr5
N1hXEAmrqrrGGWauEb9V+yyutGcqmUzic7bQZg0n3bsGeD1K1vO0Ds1A/K4H2YIVdrKtQs20zahj
bRuvju2VSGtzxZTjQIVRzIxbWRY9gzHK1yiVHqO2Tm+NNKvvbdtM14DxOCpqE61WvElXXszeTC+G
Zq9U/zMmnQ34WtXYpd8UMdG0Tqq+zU4i4TfEHFChgwvG39hBu1Xhs8V/NgdUEYtVootbHGHlMVjW
Wr0ympMpK/dq7A15TSXavGsIPaPfnDvGvo+CU16EslqXc+asOdVEtMBoxfptrA3j1mID+BAlbnHT
mSJ+9kgx5oZm/XdEQYOdfcBxdRhVuKFQFzyA9dCvSxv35XpkT3gucMTt6lj1WNlFYR9VoDtIhrzB
D6V2gNIrMD5pOll5jZXDuRAz0cOO3v7qKF4vp8keUXxf+lkpZ8gQif2tSXXjeaYW06wcnHwb9vs8
MLdxduRCV1sewK9Meo8qTLV1mkvvXs5CbQWmZhyYebYXQyXWokobf6jq5BDKulqHxHNMq7oR01mD
RSPYR1vW4+LguRt7B0osBWF+gnPiSGt9Bu48PttNU+woyeYEUpn1zCnKUU8gcqZbFz11vyIZ2hrx
O6AW2VBu7FbIE7Jv2ZwNzdM08ZWzO0J1JQpiYVDxlfKHl4fjLxbLfh3zYs9ND17SRB3hQhSY5EMn
F64PwPDynCG/Z8Y0UDKvTTccyM7FSnCiZBSE58B2gw3+OiWIRA0VjBAmO0JmItt6NCxWMABwkBNA
1kSeVngAF+22OncM7K59HG2BSwHsjewNs0LLLtwWkMdmjOloj2wNx+FqEpF4xDEHnEzJx5qV9kqv
0/wXtRK2HCrUenmLIqbCYbwx3DIt1do2+W3H/s8Zpo6oDFz/I4PGm5RJnwoMCip7Hj2WBodtEiys
mPqnoZQqrqrURZIxTwH/ZkLQUGjsG60ZaITSnbrPVnWpe9dz58TzpqjQRX0KvVZeZS1d+is1oL38
1hUmsqF5GKZgG9hQEDdOrLcFEVUuVqwVHnb+1lRlFBEjVMTwP7CwWPeTYaIAXBc6eo91zA/jjBAr
M5K++nN8ZuIOxh+k5aZtuwoC8tA+16ndmFh2Fl6kO4Ru/iv2mna+R2KSUdSDsMMRMyXWtPbnDkrZ
CVDXnJyIdOydW1Nr0cnlZhRTYS8nI+IfUlQTRyhsdRWTIcoYJzy4U9wle/h3znUGSG++nRMriL/N
ZW4u1KyZw2M3mQ2GsxJzt3tsE80Yb/6ROaWw7Y1ThfqA/rqZ0ek24AWUlCdUFaKqwOtj5rfDrCl9
VzqoA297etjJAW/8lJPJSy7rVveAkuyJgOVeOHCG46MF78qVa9GTtw7BieOf7wqEFT5bU4oFhC3p
4jDFLgcG2jTII1fSmvKjTnmh26DYQV47FGOZ/MaUTPaQ17NDPyiUDGKH4NDWSD+eAIz8noH5zhhF
wtm1f+NoTcpkPXYN40mIaOlhlSUP3tRq/j/weru/t/TM4Fza2jNqbDuQTXzOIr1KTrkgT3hTOGxt
vzIZJ8Yte6GkZocsqjs8jeI5jUzbqlY5p7WaM7xZj9s45GjMl6PokATLXka3p20Vg6WksFtbXbAy
ybH9XTWa6D8NqWfy6rLe1fkHnqhlsFiTtMjatETJ5il3Ak4jKgAaAgp1tD41Ap8rVtbJhaeAGuho
NJEjd3WQMEkJTGLmXRfOZbmrAoxaO7bJU7KVo1FYKy0ELnObJAn3GTVlSmFxBtlSHBFgCTQvTjuN
qDUGi2BFzonz2mZo7FkCB+88s9XVtksnSl4VMxrbRbg8G3eRJAsaQEVNgzTIbQ6Dk+vt0rTL212l
z9w1xQ7vJFAPIjzP+qVyBmwBIqpriGIbtOwIdrFpDzndqqQINkMjQKAPlWJvxcQ3kmzQS/6WdHrH
Zc9HE+zYQCF2jxZY1OjAjgdox/afNqX881prc6zFg5F1Xr6uiLasDkFt6dV6SrV+PmtNZverMldt
v0Nn5RpbckCH4hovO1D0ZOy0E4OL2KquluUBBIpT30tIwurZa4SmbSbHJnupnRN15KhpTCfatp2z
S2rXLvaZ0eX6fZTCw9kwEVrzBpJ1n1xXs215lBVEU1yNsvA2ePBUsJvZ7LOHxQzrnTkYQfxw9XTE
eUX9ODlarRFT3CWw+bH3EJSsiBhi1FKmaT24dXPZ/JAQBrKNkD0wgM7qb8OcV4QliOyQnx6mzZRN
acnr7sI6nzYmCJvHBapifS2V4jBlzKH6afKqn6kRpeYeTUw57ch9dcsNAKzA3ExMDMF2+cKYol0O
9fusWIZGm2TT938+zrYWjFFXrz3Ee+2MDQkzfDPM+wLoGAx826AwmHclWS8GFNphl7FRRK9bU0mk
KQSSAQhYk5xEHxbdKjbNtthE4Cimoz0ZdXhj6kFZnRK4lDoQiqRrqaVGZcK5Etya2+PeG2bqj3YJ
kyRh4Do7p/XSbh2WWnLqJwSBB0cX6rfT6EP0G4+umKk8GwHxlkJKKjvgAE3nSFMkz79KvATdJob1
XxNImS9+nbDMaM2tZ5ObuzWMnlegHJmlPmSR0B+M2gg3Tdbjr13lYVplPsL5cjpyYqdfC3rTLJLf
CbWd9MgygE/V6t2knPDmMEx39GOprGuWskk5SLzpSzUV5JtPKV1qGhE186dnCmavMSUYGGQCJE4U
bo6dH60ZrRyy53hh5LeqNIIvsUNuuO9plqsJCuXstJmn8wC5saQmduONcVSSAOsxIoy2jU1/zHr6
WZE1dl2zxvmgcQ8q19J8BU4S0zb5z5qzGXQ32c+GF1t7EWVtcuC44X0GK4cbji9YTZvQ1Vu+16SE
opPPDcT3PubYDaZZWJiuu+hrXbnBsJFYYvEU/Vkj/mmVjnmUJdsyTsSDFdtleMVDssq7Uk4BJQua
qe0XRVaRff3PjOlURio+97VeJrtR6LG1njhZmPNKk2Yf+VrT8eKIyKTxKyMJRI3yEYxXYx7n5GDw
Kg+qX/ieU2e2zU+7NlB09qx4zD6L1d6f2Id9TmXtyo1eZM2TEo7eb/vJnQtCzUs1GPBCx85mp8xL
Rls7hVWi7QvIWoTGwUExfU10pbodJO0LKp/tqPl6EY/ejUblM1jFZdi53zILWOaVHFP7B2WGajo3
WivlJmFZ7D+xI7L6+5Cd73wbGL3Zf3LCruLzHcv+IBPN7s9ZEerzfW26/KGNtAi2pMdIig9QviIE
lbiLdYHIlUXyZM4zXgHWkyxlQdHjPEbOrmezdt3Qz1f+kODN3VuyWQrCxG5IC/X9QLDMsI76sLJ/
BHkdpitMk1F5dmsrR37PNCXmjaYvkOBNOWKU0zfCo6EwnCBQT6pfWW45TFTnTViHds9K/63OscKD
J8ESglqkIp3s6xh7CENWgrI5++HaiYr+oamzXt1xmJjw7eBTdc9O1g1ynSRoHvcqyJMnICkApFaw
Jeulhj3S5dijKXXFNfWnvNpy0mvNY0jTlGJ7ndD2+PceydI7HDzuFNpy38RpwdKFTMIBt8V/e74O
SXv+KeKJGUCzBf6GtcumUn2rLaOV1AKGPrsKE02NDy7E/nAD+4pxVrgFL01PPKs8ULpQaq9h3II3
bo1p9zDr7Gn2kBj1dt/PjvaFRlOzHwZ9UmvZJkVyDiD2TOU6BAsxoqXRwl+OQ+/zmTOrVnwN0Qt+
dzQjqX7oE4FLBSepyHZIkKkg8ihsCg2RCasWK853r2+G6Ct43Cp4tqaAsRFQ3vR+02AZqz0JJ0F/
gC8Tb7AopTM17IhWxMkES59eNSEbeUCzdqM/TNSzcOYuD3aPH1xrz6TwVsV1gBZD7ea8NdJHiz4/
E32KFQufTxTZTbYzXYlCuw3ZdP2MotjuoegHpWuvi6mipZgleNNY36OQ55rfmhUaJPqTGICRlhOu
Au/KTJP5Di8my2qJZ6L5nhcdcsq1DIcYEQ1dqO5UK2wv+xqNnViaLPF8xgNlGNfkwZAfSPxwP02r
cuB4FqxmrWynr6WVVTHVkcIarvKqLeR9L1gc96ATmJsrTujpVYKTdT72PdisEL1rS643ye2Qiw5x
E5TebRKgx7525zYwaLWwY7EpiiixfPWtqU0nzgxdt9UFNZFHh8xXb0sZOIffnyWlju+gGywANyvM
vkG16VpKLzWV09IOs22OpkJTN6bWt8K70kqTTDhsT2x0u+3MZePiA7HbhQpwOb5bBnt/aUnD9lC0
vJaSWOypa7uvR5/8bNt8aOXkNY9FIiHkjki5R98TdNxv54w39NXLIBpd/1HR/H+J6QcS04Vn/o7C
9H+hMP0/6Ev/90t16fJ3/ktc6vwLIY7p2ji8F5GogUbo3+JS1/uXYRDD4+nSIFjP4U/+rS1FdSpR
H4ARN0wLD80S9fdf2lLrX4wCNHPEWcJx9Nz/jrT0Qp/EoOI/oBMlabr8t9BTvh5UncEhAkV/47da
dHAjl7ztmjl43r14JG8INS+0X/9cBli4B7Qdid0fHecLUdI0Vx4er6nxO02DRqzv2IcG5k9zjG5J
/ji9f7FFrftSafbP1SydK1mu6fHdvL6plFsSgTE3vls716FgKour4WusQcPHp+Sta6m2Y6pXKzmJ
Te1Gt0mvfRNB/lA48ZWao8PI4QGr6C4Im++ILj/hUf3ywW/8+2vmwbuEbhMlSb6sc/E1i8Ek+AMz
IxRfPBeTsNamQp6jmIs2lK0fKHl9qqi+WqF2j6eSQokGBRde261MvLNujIdUiyiVWJlB37KkxDzm
H7y0PxrEF8rIP8+RMSbQR9hY4qzlrb54axF9+Rm/bOOjLu44OsJq7OodDJdk1SXGEZbNV/SYK5cK
A9HkdHkiCR+3cvzRzPfkz1no/runqK6+DUXxMIfFvkSRAjE1+Cjs+K03TnOLEcyXhhZ40S+/+KUa
xmaH2PQGvILMfZVPzTZGtrIy0fOkpefspS2QztSwbOdB37z/LpdX9ddjsnWp2w5iP+bm1xfXO1fZ
aaAaP6tjnx4D35H29P4lLj9TCxk5MfGMZ7TXyAkvLoHmL5aRmTR+rrunbmr2sZWCzLM/EhBfyHJx
w3AdFPCmzpeDQPdiVCIdg01cRI1fe/WvsHDVVZPG8bY0M8JxcyfzUR+xg4IRj9uR7WWV1B8IUm0m
tldPc/kJsKh0pj+dWFm5/PmLV2nlOIjIbqt9JIg04OJk2HLm7FG9TdOuJYNTO9KgnR5BvwJC1ALx
BLYW7UKGtEa3UhWtsezGv3qVpYozBSAB9CfjYZ4QKQr2lmpnW1rzbayDKySJ16py8iurQP8k0v4w
JzNccSpBelwnK/jWAueGfdOBtPDxVembIXRu+rQEwjoHn8uyFas2Cc+ebph7fsZZ0wlFpmJh7QIx
hp+AP8n1SEeQIkKH7SUob1xlOFsZI+21wKevh5oqOyKX85Bq2RZM9aHlDLAaDH1l2064xr6lPWqD
lu50Lyy2oRy/gx0LV8Km7wSTn1363jQGY2v2rXdGir99f+CZF8r/PyOC6G107A5KbaaE16+jzDuX
+k9T+xkIhi2FpxRgLXxepoZ7h1mrGOJ78hVARY7uCJtXRZ3vELZwiCpT/0U44JcOnMMNVmtSrBnZ
axQIDgmKuISpfWrUGcOrpifQr4YUuuKWtcex5g9VHeJNQ4z0jRLktIqTbs8iYm2Qoc2rUHd/v3+f
b31gFoVFagcMQHAWr29zCvXRmhvqgaHRaJ+zMG6vwrn5RHX01/sXupz3l+G9JFHTuuN/ZIS8vtCA
ALLGQwKlQM/SfVHNaOno5mnTCoEL+85uaLd9kz0ljIMPNpBv3aNtmFLwYdPidi/uUTdhtapW1T44
/vQXmtIrFJziKaBR98GVLpd7bhIF1aItZ141/7pSMDcWjONA+dDRbq2uQu+ayYeQbYbEcBYH6ud/
+6Hai9fDEbhjULIvd/5izhBaHxDFCPpBb2M6dtSFBBYLvH7tBj/elSR2iCSuD27yjcfJRSkyOIL+
Im/z9UW1skmyMR5qnzzNdOPZyVkOwLkNOX608790SywfoW2gBWVatJDQmxfTskUup1elcPgMR/0K
p/TZdIbZx2OPmqUON9YwHkg5+V3pDb61PP3x/tN980ZRzbOTcgyHqtrrG7Url6x3j3FTm3Cs8fjh
Nd811fjB83xj0NhI9F2dXTK2z8vzjddldhsERe2Xs9HvjLn4Etf4MnEokPYoPtE18Nbv35i4XLn/
PFdyMJGK4uCyrctxI6p6HgGq+AZRMY+c6taLeiyKPWbfKbsn7i7aaKatDja8uK1r1MmT26jt0Nol
+JphPsBH/vcpC0/e22avt182tncMZwYdkstxZXeacosw4mUH+q51Og/1z/SsvB8QajK6B0TwSb27
hdPUrIbWbT7Y9b35GjzsSvQMBVo34/Xbhj2ckH3nVb41JPct/dwgp7QJSHuiVkH9ONy8/xLeegcm
PS12HMxJuLheX2+ytZAZkwJoNntHoyofSQb74D2/dUsABFi8OGoZ4nKDFto4LgM4XX5ImW0n275Y
Q8qbdoOYviItOHXaBxf86wSyDKwXV3QuptrQiwpsEBNXLFWwTQKtv1EEsWIw7Z+JEMJSUDtF4svS
BZWELsBiK9fZ6ROsg+vMVntQ+aMfOM0zPvyrsIIAUzvmuE+c+Nf7T/+tb1sKk5Udbw6HwIuN89SI
Qi/Arvop4TVONl4NZnVNltfdf3aZi0GVdnSp7a6vfLupdNAn6TrMUFAG1PY/mEXe2D7aL2/oYjiV
WU1UEtIJP0ZYRWN9m/faTdbZX/AVf/SW39gt23/WOZrGxPT8+ZJfLDsEnBiRzJoKawCO6UIiF/Ns
qmviunGtKyheB404ETJRSx8R6P37j/St78ZmfV28mXiarIsbHcY4HnTFEMtBkW4L2+2/kwelvv5n
V1l+xYtbRI88GhE7M39CK0StYEsK3weHjjd2RK5uCosqBN5SntnrS4w4gwL03CQodeMVkKwnb5zv
RZPcOlHwADwv21gQxj4YJm/OsgTI8eS46gL8fX1VWHDGOCsHRv48Cl+DWY4D/Z5IxfkwOkx+KLPW
ut0ICpCZeQiE/PT+gxVvbKyp+DC1YRDGlPYnXO3Fk03GKRiNEbwA9chvZZU9wp0J1zZ+VBHmn8cq
fZIq/t3C3NgSm5ivcuwi7/8E742Pn7OyJyl78jPwIr5+BmXM8EpVQeAcOTs+9MFfCFTu+2J0VrWl
Oas+miZYKdldNdTmMQfp77c91sxYotLknLqhmJLeNSQd+aIqjmFDdbVseiIqPHdjQvHakCyaHjI5
EWAP4rcu52taB+GuJWChqaPmJMLhC0lEhI5g5BlHL/Xbtik3lUhS3zGJtRFmry9ErUNWFXBJ4pgz
XRgH5Ow2xSrnjdnaPG2w9UF8M2hoOiodV5B9H0CHwFUq5a2qCeaMyog+Ho0My5GAL4b8qghVe5Y6
YgljJhWhDT+NPQodlZrHsR7PoUufLUUQvjZDkn5y6ForOmz6RlJboGc2N1tiU7Jdr1UPdjwZGEJC
+xDM5k00YhwlIqLYRulQPAkyaFZI0U9VXg9+A/1rBf/23FPd3k145ta2Ql1gCBRf9HLEMUXRuRQq
fueW8z1u0muzmA6xlmTQeTz8IGVtnTohtANc8P/+yg/hiwI8XnidBfniWw+SwvRyOhw+qUqEL9Cf
XcEcutOb+Db0knv+1gcf4RvrssuBy/WYRQn+uzzqO1TrtSSqlF900NFV5qItj/QthJOjO/cU7Nvi
g1v8q6TFwuzitqVnbrK3Iuvo9ZCXdZRNaDxLNpn42IG9pVsKX8lDSS9w1Rfxc1fxh3afesj9rbs8
z3+psj3z04qr0EDpE6goOxBlY2yseJxurLYovkta0btO2A2RTxmm6vc/07dmCpdMSVZp3QN3IC4m
yMklJcXzQuU3WBlBSh27EYjXnEc3RAM269ol65BweTwNlfG719wHWQ/dB3PFG1OFa+nsEByOIH+7
SuWAkqTtnJLVJl9bGTL7obXW0QyY8P27XQbZy2La8oJsfZkPYSdQcbiYk8xGqW4oR+Iv0vybTZQA
B45/+hj/zx32MrX/dQkq6rDU5OLJvXieVCuqLqnRHqaD8aUZanLviuJLVkZoqok1WnY/dmjeOY3V
fHBzby119rLk6BZiWpiZr0dfQR/dg0VTIs+Oj6lr/cpU8AlRCQC34tZaYLtF0n8QzvrGhgjDCoN4
OU5QM1o+whfrDCI7d9Zbwd2moCYBED9UVr514tQjUmn44GJvPVoaCdSDl27HX9WNbspQprqe8jPL
vtUSMsBkl69T0z4ppzxp0nkwK/shifRv74+atx4s3QvkR7Zw2BBdjBprsKNSk7TFe7Gi0rtFKJKQ
hxgv6jeB0pUoKTB6j+9f9M+J9GIgUaSEiAE2hBKZvnw0Lx9t3+SNxcLmE/SZHqTWoM3muIbM/buZ
kieIqgzk3ph/j+12T3lpU6RkFU92v9aamcfieNWWomq+C4dpXoc1CV+r1jGtrVYy3dfJDykVtUCt
wbCMOh5SorUWTf3gpNZ3tIlPDm68jZrFZzPtrFUnUEs6qeY3mkevf7EomwbWhKQJqTW6cK/cfoXh
BGKuRwhS3SxUR6eG65d62qaPq4f3H4+xfEd/PR5KaRwiPdMA5fT68ViZtBWhryVmMMJ8dIfoPmM5
gKlGX6H2s45yQoKFcPg4LbuDSDOqbyBzdinehQc9kpuW/N6tU+YHi1jQLTkDkodBpHMSyyfbJWMx
CWNvB+/vo0rZGwsT1A6arTBcJP3vixfbhhZ0qlqxSthjuB75PauumAUytzE8w961iUt03Q++nTcO
jYI+Cz0h7G62x9bw9fPKCKY06tkq/UWGvusw9kA1pAKhWJcpgSDcjGfg6p6lBTuVxQINKSeLJCmw
UgXmZ8Qp38eh/dL1AaEf+nyXKCgsY5VVW73Ee//+231jVVo2CaaJe9aB4nH5yamGvC6nk6TEeRRq
2+QT5LgWoUwJ9RMd2PKv+Zm49ARWYBoxVb4na0l8sC79PeEIIdmroMskO4L2z+tnNiYoXgN3KHwQ
iads0q91gnPShtytCInZ5J2HmC0stKsPZvK/zw/Ebbu6IylySo81ZJmRXnz7FgxrUtxjBOydinH+
eb4i7RAxuLvWw+815ANGKZ6KDsHyB/f811p8cemLe66QZ0W5nrFE4mlJg/EwlfQPVP/BG/7gMpcl
cXKds8gB+OyXXn9VZB3F1QZL+Uf1pr8W/OVu4Bo5zKMLw2f58xcPMtRzuzMTHuQwyvoQ4Ho/ZUSr
bD8Yrn+d1ZfLGK6+tMwJpTYuNn7G7CL/EtBNOZIgo5MPkS2v7Tj63nvebRfmeAiz8FTV1d7o3P/R
xVnwDQeZp4OO4/U9KnSGHAZCLq60Y9Eh9g2Sn1PaIkRTz1WLUzaJsrVbfypAIn9w43+dM5cbf3Ht
ixsn4SKOIhBzfgi7zfKybW0vnVoOfROGnr7/VMnk6+hqn8ZGncGKfPCh/DWVLpeXwqFvSYWVrsfr
Ww8LZ5wRTBd+736PJmNV5+FpqG6MDKG79D642HIvr1aci4td1ERmFIocoJ3CzxfAumus7L7bDJZB
1Tr7Dy91MWwDneYhR8PCx/eFbgnOFbOf6O8NivLvv8G3b8oidmDhf8Eoe/0Ecf2pyhZ8IF3ryK2y
kWvTKho5ys7TtWEjwfsfXI9WM4Ul10B0ebEM5XQkUdxxZ5NXd5A4UxIe+kztgprw0G40sw9G6Jv3
9+J6FyPEGdIeMCIvLQ7VrSOGK4gwh8pt17rR7v8nt0Z7AfA1X/tlHwVPrCGyBPEwPLXFcievvaZc
11lOElj6UTP9rz3pMhjpK1C81jnkXr63BsZM4HnLfU2yoZuLRRpJdee126aaDwng1VQzP79/g3+v
ynTuqQfaf1roQAwuvgBZ65rekrznTx2Ra9jWN00QfW+rfCtCddBkfq4iBOtAYLdFS0B2X39wuFqm
sotP8NUPuPguOqnkoI9871WM7Caz95IOReYO9+/f6BurBkOGExwla5oHf875L1aNrLJnuAk83AaD
yJG9eUU0cPfR0ERw9fftUCQE/qezExR/ZFgvVycsPkzbKXtY29C+xbEe4CrI7R07AoTXxbYZ9Ohu
UuOwnczpx6QSmreU/DapAfW0GvWHVKtgkahqFbsGwE83qQ9tR30tqxQgW6yNzlyj/G9OVWleJaNx
RwxUuUpiGyYamdM7BJQagAogO10/QiwWnrYODPWZ+lRznsrQw8yHFyOsC3kK8oXoYFJrX4MgAvLU
BYxzmuXQKRUBJn7T5+7vstfD/RLtdC77eN8X2m3fmfkp5Uqb0p49DC/6UXSmC9/APMHWbnc98YC3
AJG3Q++l+74Whl843D0Y5p+qTeU1hIevIfWtzUjPFwEv+SB52/uu1D6bSZadeUnfYKOPD0DzSV6G
o7AyTDWDpanRh06k1duqLFaQb6rD0GsIebW2XJN3curmcV+qLCOIGooxmuLqLkqk63eFE9xImQsf
lVxGmDYaC2lxarJFuwEvD8Y20J9U030aiANZmYVx4wTikMLSUfT2DCIKcRehNzCcp2gh7sSW0Zxz
orEo+GnT1ZTqwyZK5+AOJkG/Js+1PtIsd0G76hpuf91egaVCkk2+xy+s2aDFjEld6zVbz8XrMOHd
QEvaWls7NJKzC2p3DdXhUOuRtZV2qx9I8ToLzaT3k2fDIV5AQIUpHswpfA7yAZLo8BBjTT5iZc9X
varLdeumPwqZqet+rr9zzJ65bW9jUj9feXJufdNEkz/o5X5AWwAbZsxZAwnYXYQ+e0+Y0IcSse/h
aHmG6a1tbzKx6yfWhraxuQdHh9Vg5t0Rhh358dg6q7krra+TknQ1xjDpTohzxhqiRLDLEiJq1mRl
DHjQo+MAjf+zQORCTlC1JJjmhi/y0AbBLMuj7Jpxn1NLxApR1dskLL+WLspjJMfpmhzO4Q7iTsDp
0OwOWhNcKXTwjwMxGsfQCNPbOlCmtmStOKvGw109yeBsu5rcBFIOQEXqxC948AB2UQGYux6UVbXv
R6Fd2TAya8rHNbwLEUyo7aOV4YTRDrJAc9cVULacGaMg5zHSyntIWdRzC8j7Sp1yWhUHTccn2zSJ
n5SlzV8vvzgowgWE5Gers8sDWZf3nKMxZJNvZaxgD3mHqrfb58gkkTUxqGGviqkZfllRZGA7l0Nf
HT2jGtyNBs4PgFD3KZ7E3qFggekkWrfBuFXagFnQa3cZDorjaFhPTjSKU6ULdHcqA9DiOPMNosB6
PYQaxjbeyWx2nJCrBoyj6DixrcopyNbFotLORKUxpWjDcDbC8LnVB7J3W9bX3LQSc4NZZ75pFfIy
P3Qn5IUce66dvAG2YtZdulJiasK1mc/GTp8Jr8MTU8/AnhokSmFYGb5GrmCyVvXo6HBxSnVDsHJ/
5eRef2wE38xOJF2xzW2teYgnTRwkll+cxeT7/cBJeuNEbrOe+8belj14pV4P9DuNaBFzNZTMZBP2
NMj8w6EfmmszCge868VPi5ROa62iGNV35c1gn2OLmmSQBfZBNFaIYz6th2ursO5TE4t2ywnaowpz
StNowCwTyE2ljWs9lTcgHm+RKt4NQpIZoR5VnfysJ0WArQewP8uu3VDfk5t6lDPxQg5ulw2AYyIG
avEIvIGyjI4Eo3MTKsl4byZkNv7ckGZgZ3fwx6nExHWxhXMOJUYkX22DIDjyyNpdqgs056wYMLbU
egrNW7fhGAJeRvhj1N5Ss/uJ0S1YjQ1o4n4ABBbJYc2S8wUIOwSP1vnNhTpAHcFVW/WnQMWfi05u
BvOxb2eUmHX3SNb5IxFCy25Y45CsKxh97UPqmldaXkAGbzGHxM520CSip+q+b+V34DuECNjDFsMp
Ten/y96ZLNeNben5VSo8hwJ9E2HXAMBp2BzysBEbTRAUJaHvuw2MquypZ555ZL/BDUd5ZLueQflG
/qB7dZM8OiYrqyIqPKjJzZtiSlsANrBX86/vj7chd0aZnCupC3jF7py+aV0Ja5OsLNa23e8KkAkW
Zr+u4owKk/I9GI6aQqrZROdBYXhBl39NBm6gcwcUHha887Eo4jW17hNmkb4FSbhJ8nYXZtFZZPQr
Yfdf5az4OIy6H43KeDqn6lIsJYo3EY0l2o2lSGec/p5CUjrFxobi+YUWPiqiy3jNo/uhMndaai3y
/aT2xrTYM2u0dfAY9EWYFdeSwpuezvmdhonZONkbxSgv6RXjYdQZtKKk52gIBr6u4YWu5L4eK4/4
aVxhN1Ge8J1xweR94p36lA6Th3XeqhNK8dmh4BdG+ZncNPYmdK7NAPqIIuynvEx3XW7uAOZkXjKw
HUdA7xOQ8y4wIAHxC0ILSlzDosyvdUNg+oJnkwGwjYAE5kIHXWoyO0+3541et9dpIb6OUzuc1vTu
u9OsHUNTbCKT4a2HKRJDfGXkGC+VV0FpiWiFRhKCAtDrUyqY394Ow46VQRZhu4aYmfEsQz9IFgIR
MO+CJ+EGJ5Bza4jQA6Lzsx/V8XJS5UvUuHehPm57O34vpz6SWNJzp9wrY4Zs0rV6nRbV0AMkthEM
hRYgUGRvGQz3UummzMYLJzD3YG9PApmOagu2LzW/KqDPcC666hTrbG6f5EzycRV6+3b8Gvyi0jXZ
bhSFlvTiIFUb9VIKQ7svNiEg9xE2wJwXnoQa9O1lfg1KFS4avCdaPhggh0qpNFUDB/5/wcYH5RED
npL4SszXw5i58sBoF3Clt1f89cJk1DOgrlVKXXQTlp+/CLd1OarRBlM9GQ3zxAb8RLC9myXDf3uZ
I6ngonVjuIUOJL4GB88UHL/MoDnPdGj7U3DEmzySUEM2a1AX71zRsZ27JGYEP8rSBrIOqmh6aY5J
Z7GWlS+Gc8HanJ7U4k5vK+h6OJMD8dD9idIyqKh31l7+6F9ypN+XPhRilnkTFHHH3Zyy6Qxz9c0A
VImjvzoZQb1hGAo0LbJOwRT+8VT75TUfvjOtJKQmZ35sowXOLdPGa6Oo1j0zYqroTt9+lMd2DCUE
mzeU9AlR/usdI2YjFVVB2UkqSDU15YoUxSvt/vLtZY58BQxDweMYVSTP8bAFg02bYs6097HM7F3T
uVczxs56bRu16SqVrHekKsc2jc0cxDLGQ9WZ5PP1VcGzslS84XkPpvbUlIfTvBykbWOnn+emooTI
7YVppX0M6+jUBGL39sUeuacsSufa1pn+AWj8evU0ylJmv0oe35zTEegmoKIWDMGmV/R33sRfPzEy
s0dLvU5FEsCMy+ulpgo+umjqEsOTGTsxAxp4nqsDzYcx3qYGIq65ZQSayTrz5u2LPJLZv1gZ4+TX
K1dSwbfB4iKt1j5ZuoeBrW/eXuLIZ2apAfEY8SlBe3TwFPEkrTNYoSVA2+6sMLe2dqGRTgBvfGeh
I7sTcRHKGgVFK/j85VpffDZzDHsjJiTLjZ02D2p9jYX5lxJfoboNz6zWfOftPrY9HDIMcyHO05M8
+HrOki0awALcOeAmTWeuG+BcoXjv7h15QEt+qKIhh6pNY/n1RTW4dIEw4ZVDkvBp8RtuDP3q7Qd0
dAlaAhTrmc6iovV6CZEVs1zJLCHiaWeCF3XVzr79l62xbJIXzyZURWFGDh8o6AYebUe3S99rOhx5
IFDV+QAaiBk40w7eV1QvY0U5o9h0jnxnl/GXodK3kTz9M05n/vxlHpBEFc3wwe0asG4UwFTg3ljz
3ZAnnwetiFxU46u3b9nx6/l9nYNbZunhUBsVtT2kOhK8scEfbfu2pqL/9jrHH//v6yyv1YtHI42T
hgaP62HE7wp3jCspj95rFRxdA0eGH/NUjnE4MtBPZmM6AAVJX4NVH6jbunkvxDi+BJ1JCogWH5uD
WmxlT7ZAlkABuJNOk644H4b3wPZHvmSUGhF1MEZocC0HH0sZMyHI9pR7QXx904MeAF30uW7z89l5
r51/9Gqwr9UJazW8Upafv3goCqZqJo+/2AjiE9zzuKThD2tVkMSgjtGg5aMHs5Yh2ldrOCUe9KlZ
bNAhXTgS7lSDPax1eFXgcd8pVB+7niX4Y6SOYXzLOnw5MQwxnFJmrU6+mhdq7ntfmGOvi854CBPb
i7r1lzBPaRgUNwYezpSfL1llGaSUGON3tC/HlkGC4qB/URWezsEeyBCQ2GHAIaNZiauXi/sUWY/W
vJPbqEeiVo5Li+ic7gk+jgdv5Uwt3A4yNgBF6MtyopoYrVXFgodX+1ZlrKUEBZpj+V1jnBiUc5RQ
hRvwmJqxW5iKG9eFlz7n8xJDzK5e52CMnE1aVj7x8Gkx6jdw71ZYPG4brXcV7QIUwDsH5JHj+NUV
HJz7bdSiBHC0YpN1GEbWnztd3SRyuVP1ZqWrzebtr9jR1QykbAxU8nwOc6bQ6eXYghCzAcIKjPQS
qCvekoBHy28xVOy3Fzu2CYg0/rrYwac5F4zv2TGLyRG1WhvuVG+5lnn/9irHL2mxLSEwREV5EGFg
KtC1NnTUjTAmlxfGE3IE7+8cEbFXmtYfD3f5dP6+2sEbOgzUnKuS1TDHXFsa9tfSXaS+E24ev3Ho
ONRFHceY8+tPTjBYdZZXyFjwPF1JxZXslH7a1O9cyrHvNBH7X1dZbuyLj2c2zHJrmSptuQQglHM2
d3BOKfUq+r/wcg62eIU4epg0Fhq00rcxb1MfjVp9Z7Md3QYolTSbGSGK/wfJAWedPeS9ssQB7UYa
v2lmvSkhDlHu8qCBv5N0Hb13v692OEuDdiHGRJnVQr1didDxZ+ZBJ1tli/9h8Snnj7OcpshE6Cse
bgazlitNNic2g6x6jCKsc9t6594d3W8vljjYCfj02fKA3flmslSfqrJd9n4EYuTtF/XoPWNgl+CT
ww2N/+v9Rj8nDuhuFOSpOyOSmdwoV5VMVvzeEOTxhbAd4eiB7XCY5of6ZBWmxSna0XITFsxepfM6
tXD1/PaPXhK1NRzYCA7o9/5SgirUauGFE+rgAbHWtPqkbemQ1P1lQuL99lK/nnQsxbgYgiHtx6Tu
67s3qFWk9Iy8bQLJWkP9vEP+sImU6EJKo02undOuLZLunUV/3RgsSo0NnzeEumhlXi+azk6G5dVM
tJDOK9m6d8rsIm/Hd7bfr68uq4CRIU8kbiQpeb2KA9RrtnKe15jMK0ZKaADivi7fx4NKVcF855kd
vSbSZiqiTAT/olyvGSrDI4H3qZNSX2HQJJPoF8Kefft5HVkGt18gGqwCNvWQWkAXEkhWMuUEWqpH
xH3Olbt1X7zzIfo1YqTeTu8MlNYyPXCYMuDaIYGfsvNN2MophjPwhm6hbifvqcSPXQ7zZJZjIbY3
Udu/fka4VWdx58CxyEv9RjcqXxmNPcMtfzgAXuT1i7UgeTz6lINvhDJjHZxZWo6CNG0820AjGUvG
O+fRkf0G0gmADbJW9OCHMsnOToZKdHO+UZ1pZajleS4758NUr1QYLNjjfX57J7y33ME1kVqPAX3b
fFOP05qWxKWtwienC+DA6cYY8/GfsRzEEfg9FKsRibx+UkVUyiowUparGg/CziYw5g028m4W225C
b/Dt5Y58l5C88AU0mYwg3z/YGPCeIrC3eb4BD+gKBTT0XGO6EXmWcQH/DHKrtV0YZm+v+usnHi+x
F6uqry+yN7HBmsoi36BG8Kp4RuUmViC2Nmlu/vlF/jfC1DuEKYNPzRuEqf/6/R9/+/vf/uP3P0nf
/9uvRqbLb/6JmlI/UNJgwhnqAqPOTNH8jpqyPjBgaRpk7mQCL0lTygd+A/IEhcmJhbHI8/0LacqA
QUWQx9T/Mnhk0c76AyamP8aUXnY9SLMpUhiMXgFNICM+iHykHB5pNjnpGntpRQVGOHSrkXndU8xb
ROnhE8HgX5SpFw363ZUkmZGPUgDtDn4bn1PkOu+8vL9o5SiawF0y6DaBYJL1w0LmHNJiSwfbWk3C
Vm6j1tZOGrN1/Eipxn3RD/EG02LnvFzkQfUkB/cF/ktXmPLM7xyTyDh5h17dG/qnyzlJoQhjzF8G
g0zmP9uoxvayA+rg4m0nuQZ09JNiChUMzpwvUZMJnPUaxhFsc0IgIMoWE63BWiH3l89no1D2BsoI
b5o17UENJGNTNxChZqjxE6ZW6z7quszHaNzZddh8r1s0NkxhyNe10T0Hahuuymzoz0F92juUntEF
Hj/yKTlNhx2AlsMEbOJm3zJ6dm1FJR2j3DLOnL4CkI2mimEb5oG+aUI3N3naB2d4URU7dIoWQNPs
rByRjjOSUHqxlPebUdOf8w59ylCmn/iLID4youkLooWCYQsJdUmrax5u5Nd6lp0JJ9Tvss6sIQ7n
4ilVMEwX0UWGiQSTBtqzJaWPZiJfjFH1cRw6aw1SkvS+iHdpGWUPdsK3OauU6AqFbuRaSPKhtysG
5jYhsHYw3KuxbdrdXMP91cZArNPIaD8WY5ECzS7aE/j+DHRminbigD12Y6FP+PmpVYrUQbt0Rgjv
yJfilVEJE/1T8gzTUlRkKJJ8GfTSiLIkQbtWakGE7E2esL0KEVnlcpS54N1VgLhGC6Y0Mhv9KRvr
ODsFdHIuKVEcbBtH8dJxJqIpt4DjZU8a7ipDfjAxywbJjmdoHrUmcoz8szQ1p1obfaOByzxx1K04
3yMXDZq8DaGxoCErm7NExr9wQt3rCzN7duzFCUkBhu2U4wls4cm1cdXeYYHebXojrtxh0hPXMMYz
SJnRRyzTUi/VO8lPZsYaBnyAolL7nDjBuoXreoKSLvepdjIdqKnZrYXkxmWI9jzKIvia1fQlQRO2
oibOZMQI4gmHMtlrzOirgvUc9OWHtJ0VVGpBh1NCOrptiuNNkBo3oYBwpmf11pJkFIOWnXvZaF1q
CJIyV7Lt+gR7AnlFy/E66Bt1dGmbe/Bu5H2VQfFY93bgIDcz9X0YhNN2mnvnI6cej7TGnmiuZAz9
6jaIT4NYVi5LMxX7GKJxjmuYVcHBbs19gQPWeYGWbNnJTOissG2AhNmrFcqeXjLnFFuiMTor+ZqA
IrZHH3OmkPHifnqKFyd2qTY3krHswTnVJQt2Z6kpIJ9SMzgz8T2LLsuBnrQXI5WiZtaCWF4cJSck
b4IxFNuNqlooV3JpiHnblM1Uri0DX/mNPgJQRZSSXmInJYwwfcBd9sRI8ls5rgy/G0J4/0EfAN3N
Ahc4MnqrxYBcGBg3a/poXE/J3Hnwx4s1jppMKEt1A+e0VJ8yy1Ge+OAhwjOirHQDSN6YO1h6hAJg
Mj7leiB9lSOrvwKnLd9KwKB3WpAz2BAEVv1FKoPZK9W0XkvA2/DrmuDFylW065QRazMh1C30CwAZ
mB+cBEEc+VbWzRttzHJs40QUb7GLnO/RgPXuKOT24xTjQGk7w1ZV2nGrjrH1Le04PnxZodSIJUd9
ExUtzu7NkJtnY1PFCRx2BUVIgqZxIOZOXYiZgx8bFBEKuaSUVSP8MSY2WqM2o+za2HBeF+wwvmls
130ujO4uStFvufMQxcW6N6TkBEfqIL3D7sK0bxNNyW2Q3ZiizK4dGU31dbZrsSj/EiW4iHU9WTtO
S8U06TBcpV4oA5rBuQtnIdnxcmS75p2FD/BtYBVQpANEaaTve9sYm8ZtwgQGe6orD5MKMb0u0YA1
RdM/j5mCt5NiaSeJVow+NjkQxhRkt2XlVBonVjICRjfGVdK3imeDoTjRKouwrejB8NatgDbvBOK0
D7BZWsR2yi3Tm+CPa4ziUHhZIUU+uRFiHxrhJ00E+Ko2IJX5ThTBeZ1a2UfqQMzo93Gval5RJsnz
ZBk3cUOJBcyeLfYFY1J7tozYW0zdnhdlFVVuXUR4DbRtpdwuTcxbiKli79iZcTIGSHnqgQ+GHJJf
64hMbiK7GbdU1/ObcMqzG9WU9rzv40nE/d/1ek/jbg7kZhcaVriK4fOvQr65+DhlGU5rEJazpCBQ
Lvt4I5qBDT7M+bVpDoOv1Roud0lm2edOop1UoybHrgbz7baZa+1xQnHQe1iGK91NvEwddsoUrsNy
SFKm/zoEo1FpNzIqO73aWZFu3ld8h4Rr9thmDdxiTwqzMHELy4Aj1uXh4Nc9Xnv8v3ozNhjHxAWO
FGNZpVf4TaE3LGS1X+wGzCs6k0rvImhqFJjLhb0K62q+xBnOQguuaxvFlLRsZeL3fY05x0q1q/Sj
UeZGuDWmks/AILrbfLLOhT5oazahvHg0lLz6Q75yMiXgfRlGvNCkse9vJ1jL+zBp5qtiKDXXAZm+
Aas9n+dKJd0xc57hoylvpAC4I1JD41QZ5xESXVo/Zjhs+FNQao9qV46e3CfOtgwkfFfSqLhtm6R+
DGvZ3DGuVu0nQHIXidQ4azPUEe5NAtS4wnsX2ra5njg2YsS52qB6MBYskJgoC4NE46sVJw8069Jr
IDKIm+SxWYVzE5zNqd3dyLjuJJ7Zy9jXVpmE/1rZa2iwk35EFWa1tUtqWj06rbDPg7G+lYukeor1
nn0oLMflZbCf0knlqJOSMsIUgyAVYXFbr3EBybbTGIUfTaUYEFsXqnmlNXWP1RKeGfcJ4BCU9llu
nBqQ//0h0AKErFbJ2W92duObDPkGHKhRc2q0cdH5Wqu1XzoRhn7amavaatK1jrXLvpl1ez1WRusp
ilZcOViK7GRIXF8iJnNl/8c7qM4ZmyUqTHCBOnJmuNDzNuG4OkuCPvFtXHy3alZnnlYruNNFQ3YK
p7t6/PGBCOO4P08cJ3jEpsb2s84JLioFzDcRnMybFqRFfDIpUqR77KxyFcj0k3HD0+XwdB61Xt/J
ZabeNl1u+whD1Nusb/Efgy5eCcd3ElvrboI6677EA/YynmmOfGbsTuwh8bTxx4iJ2ZZIJMJdZJBM
3jWNgTs/txs2vEDyDA8wIKozC1XsfxzLtdrCaxva2vkG2RnfFvTiX4pWdvrS1UJduU0TmXurjNiU
uk7TKKWvWcqw2Np1+KlC8kvEOg/Dad+0ne0j4RofKOgwmzmEwT7KTfQzSFshJmpd9ajhcrALHAX3
d73Wxf7HLxJpsCETQ+N/TRToGm/LWD1CEWkGv+wNO/aobnEBQO/5vjk10UIkKvM5MvL0Gy5QWMhm
Bb9NN9H923gAhatRKGIP9KN6RJdfPbSMdhN6WQmjxUpn8iNzqB6neZD3A5H/phI1i8eZXXtdXzuK
2yacQzc5dglnTTnAIMHoVffCqedXbb0P904CzeDH7Q+dwbnUjfrPqcq/Woa+LPRcYoMTh1HX/u2/
/8vC/lP39OpfmD6Ku+mq/9pM11/bPut+Zp7Lf/lP/eHffP3xp7yTfC+d3zeS7//+/U/f/9dv//n7
/+Cf/0Ai/ncvMc/L7/2Ze1sfmECm0EltWkMXsxCb/4J5duQPKNTI7phvXQrKL7Nv/QPp5wIiYnh/
0e1of82+Fe3DsteZ+5OX+VhGm3/eg/2fU0du3/+TeQFS6CDFhBpOJK/o/JmygYxsSUFftKAsfRYT
FV5jnQzBbU8j7CYVUvmEzce87QyMmPFEM7pV7+Dy47Y402jeMNjKeaPkzb7Dg8EzYztT3U5f3otW
lYDNF7j9PJZKC0jdrHijUYKLy9C2gsiToWfASemEjx1hQbCdxZ9w7CuuW1ObGUADYn/FoBA5qKOk
Z1WJA6EVhgzCGKrAcF4ABLDQn/l5aVmfm85JfNWIcTMqpsFMVkGDn2G/aChpbcjafRRLmkWekk4P
RdJibZFGpryLghZAQj3n0lXSTN1VruTGlyouat135kit3L6tYexhHaqDCR5wBYOP0IYMUsxZudUy
shkv4DosPzNiy9kmvL4d7giqWbkKo+ePTWnN50JV0nWNmOFT3FFP8TopA+KE+wgeRsTIOJZhTPiU
5sZ0GmT5Yn5YjJ/ICgK8Olut5M/DQgIeAHZNdvUFwxRc6g1tAvKaVstIEw8gZ5w97C4zVWu4dKHt
FBqvyQqchHzK4PemGLtTggnTn037mxwa3W2Ig0nidnS7ydLmCcdQoYKbRbC5eCRLyUVR5XudKdwv
4BME00aNmcx0Jku+gQx/hEBepEz+GHLkBnT3+/KpFK3MtMjgRNuugDMmT92DSOuKeLqQtlmeVm5X
VcuaY+MHifqY6x2+0bAUJL6i0kVgLJwnbH/Cb4FmGwDnqBrUifIxVRo8LTp51wQ9foKNo38amugT
gxoY1sDktwibw/YMY/codIcMhnc9MohaE8pqcXVKAoFlMDH0jghih7vjRbjwGqw0x/4lt0XLTUFU
gDwDxmouZdNVsIQk2EhY7jJFd0s/JH02OhBjxjTm8cbAJqhjA9n2/TwrGuWghCismm7nqAzXDMVX
207rAjxXChvslIavAf52rViFTUfCnUQGw2VZcjPAWNngtOlh70MebneLZ0DxzRyZapGEOqzCVpK+
Ggo0DNH2T02RJK7cdw+jOl1lJagP3DqQTihUZSKSxjLBLUuN+k+myCvywrbwC0X7jGFj7umRqYau
CuTBaqkI1eTGboCdzBYv3OkEPCnA4Khq14XTNv7IuJ3onKs2SPnvE6W4TWvnKxURst1SzVd92ewr
o0v9khDBLVv2qaRI4QyCEObv3NH4xaDb0gc8ISVpVemK2I5pGH/C0k5+aHR1XofqOBLGTVWxSU01
JXNXr0o5Lb0KEx0MLpV4pQp5vOx0SlRZbt5NnNi4fwrtM1Id03AHpdUeyBYNNlDQ9ADS7bTy6iJx
MECfTJImVdk3vcHblEo6e3XC9Mgo4Z5IEBU7cNU4ATK315jTgEmppJ6GcN5XaaBnboJJFQpv1bm2
qBW4Fs6+q2bSHWpTjeNOetiuy0DBHH1MTSlwySedO1UsFRm7WpzF8Mda4eZna74GE/lWZzLR8Oc6
tsMLeWTYVZ9oAkharLW4tVnXejUX9IqsoNuTcDP9VdftPdM+wY2YsB3dQ1dgBEhh9CmS4s+YBjI5
IE/pqTOOYp9liXmDYtTAMXAkMknjCAOkUGFkbG7b8iasnOC2G6x5q6cdmXHTtX6qW/CzZHxwE74a
a5TvsZdP1O0ojqWMQgi0vPA8EpNZPZT8xVQ4AGwScTkQnpyXIqsmr84IzvlxAQWU8SO3MmEhzYYI
Timpiv2UJEyhJ8QgX41+ecNgBzzFhc6Z4Ygi+NY7ZCT7AG+7+wYmIW+wWZk3RW21ynlmdaAEXxzJ
fznt/qbo8z3YtK79D/9O+fVw0zhhZaSPKtQoazlFXx5uOKbHkxEPxnqIQHqH+MvUJr4eXXqax+qp
uVhUpUXKGJdNkmgBTq3SHtAMwIWyvk8LmkOmPbf7t/9WP+RqL6u6xtKTpAdvKADaOXkP/lZagjos
YkBp3UuRhrFpgP/KeDeXo+lWca0x4TvfKjNJdl88a2xGt87KlulV6TaNcb7TsHwNyoQIcxlWd0rH
1408d3E5udUYWSfK7b+hBsfxu01Ol83z9l//B4Hw8K+voFqmSwjzCwnr65tqNlZbhYHOX58se+Mg
aUf1vguZfbTFQHUEdpXplPuMUoJbqfEGRyKdspPA26deQTPdhEOQbxndeQeU80uTj9u6DBUsImTT
sDDAePWwdcl0nA4t1NrKqs5jyuAui3LNxSupd0MkCFo3bH/cin+1qPdl0Pu3m6/lxVP+tf0R+/41
Fv5z9PvXf/3/IzReZP9vhMb/ZQmK6Uv9z+//ewmSv//pZWi8/N6fobFNi4nQB9wlkS4KdWLPn6Gx
ujigoO5ZJB30iZcf/bRAsT4wPcKg0zLewbTF0jv+aYGifYAVjKTWQHNC3xVA00Es/FZsDO+ZHfNi
p8OaQ3yl8iU0GaZCXrJ8Xl7ExumYp0wEFynjdSJeFT/OveUEJKrY4wRF+LWcjmkSfrOX8xJ7Umlh
WF4x/bZNkqnx1eV0BfwduqhuppPASMMTNbU4hvGvXQXIRsai1nB1DiGFgMH/rM7A8ie9Igadxk9l
EqduuFSGC6NnIFMnFpEsw6PrfJXawwMedwmMp/GJzhRTtykxlCXsYVVPEybvY/0Nd7wMKYcZuZ2G
6R0UzA0GCPiZMHsG2Jv4o+0noMN2W7p9hDDIbX+EMMoSzRSIktbdKN+GS6SjxZbmZ0v00zm13PlZ
qBcx1hYMdJJip89TBzhzUiZtzY/NnTqI6apKKkb6NYDo22A59+wfwdcY8G0C2XlhVcqFWCI0e4nV
dIK24Uf0ZoNgTIKGmsMS2mlj1Z5RXCXgK3A02URaY3yql5iwWaLDhDCxIlyUA8ag8zQ1gctL4Tdo
WISVleNclCHz5T3T6iEVCZUMO2t9BUi7my6xabxEqeMSr6bhCKwAj8a2mdd6rhsfp3z6aICV39aj
HO6KqM9PWizZn8qmwOgC53cdh2wj+pSNUAkKZVbpb6RDe2qI7JFp6umLYdXteaxn5gkTzzhX1VL7
WS3rJ3meCn0J46POtbTakAGgiWFDP73nK2k540wfaLS8BM/7k9GQnEsGwTi7jLI+tSikuSiC6ttO
lWKvMlvJjSnBtpWaPcx6kJ/YqdL7A+59Z3Y7ml+IcHoMh830S0zERCBew1W5isxCk3bdWFNo64SK
A1lHBEAprJOSlWFE6ek8GInhDSIYGjqMUFPRmQZeL8K62A6lxEh0YGdpgrpALa6jkJDEZVyMFsto
UdynQXg+h4Z2zjT9Nbkn8/LDMgZaWJT654iKS2Pfm2N24diAWSVtwn8ru1e7kdRuqu6ILltfa6Yb
Kqz6DR2r9Mwqo4L8qk7JlXrgsr1Hg2Ga7isQHfXDIGXlzqg1e9s1BE5G0bf3QhrjdazE1rMtkqTy
qZrNN2abBpz+PMAwNKd7mYh5Lca8u0nAip7nuRHcymXubBLJKoBoCsM+Uxtc0foEybmFaPI6LZvs
UrRx/qBNvLJZX8rnljwn2irup6S8VKdRYj/kWrwuRlu6x5ZL7PtClSgAkkvy7jP1HPEMpWRD667c
UuG7ooX7TQ5wzZ7GUvGszrFc0+4zf1YUBU8VrT+NKdW7UZRfZkHwkMrClwZL3krjZV1avY+7W3rC
7ELMwEL+tRejAOSgFet6kNd5AlEpB9Xla9iOu0zdOZ5e6OIWR0+XWqrXWo26KvJw3SfYCgVxeKEm
7ZdA1rqvXdQwChg7WEW6OKtBLD/TMYiTPqataUfxeRNK2DlfVHoaG9MqHNs5mVYt7XUIfKYRqMhm
27Hq71CNns0k+s8awMUvNHnNB6MszD2edvppXeOX0nT7eZbonIWdzRC7CdHBnrNtXesYBc4NDb0F
OneVxMZz19GISIRjeipgkSIanFWmK3TFwmi4wzJauyikawyKJtMLTKvyIUCOux6Dajcjmzp37DR6
TJwuuMQ0ZNgFcR7ueprhqI+A1a2jRlosTtuuXrWStgb9fC7G+LwLrDO7b0pXiOKzOtEjlMkrhraA
u1T1nhoLDBuD5oZRcsVvHfnKmAWz9wWOm2SOnmbUqdcmQqyltE5Py/qxFpEXL1aJIaODZ1Dh7X2T
BfGqj6rh0kny1JVI1u/ok/SUsJmAdYFLUc1WEllyO+T0azLB1C1lYQk3sCyUOEpZxiswIf7czM8Z
81eiaqkMy9o4nFR5pVJ0ibRvgwVKMutpD/fDdLV8M1EKmbtZtwZwlMoZz4tGuUnvLcbr0jXqmr4d
Iyu3Jh07SAfKpZ1JxbYQsviiYkO/HlsaoU44Kaeii29aHWqvRR/yVjNp5pdYl3gVkaTPmPUIgrMJ
t8DXwxX7t/KUmLE+t+jkm6yRyuuhpcoTi/pBluzsrKsTa0X55wvfqbWoS4nGPm9cKTDhsTAEVj26
yPMNRnt3gFSsdVFEa6KDFERNdh9WIHdLnVSRgHlCkj41e6a72I9CdF5GE7VpgnMDGOcnhGjY5jCi
7WpBJq/NedzA3yz8UnSbADvoVZQ7ZKUK43Nq+hHj43BTF0OMD00t1rae2uuWs/LW6sKPgV43PObW
9svUuhnG+WEexvRmaJOa9sGI2edg5Ft9aCOvFH207oGT+MQg0Ah1cBowS2DzlBeh6C9aTEBhd6j2
mZNU4EPhCp8goZ3OIlS3WxxhGo+GBMUBQIegxhb1ATXjVTxRhkMSSVo8yIxXSFe23FMd6abC05Lg
Mg2Ui3SpB5R9O6xTHeW5bQ3NmYpfNX0tPkzNzJeqSykHinmd9PrDDJVUi2Gg1NfYpeIh6ZqtaiT6
KS6t+hC5WkRl0VUnpYpWNOBk607KwpRk1x5UX6Vk0j3R1ysuJ6e8LBR1rVIlSbPijk+34eomHozd
0CkrEUtAzZsogUCrUk0a9HulU43N2EZb4Tg71aqvyiKBhD5MO63U0daFESeguWM+aA1u2y9AbtAB
cMl6ThgsblxY5oVHOWadjBCP4nuO1SdKTSBYBA0CHHzdiW1h447aTHVDrIVSWe4u2jmgihlENOCn
kyKKVwLMSzs0z30VRrtwcMSNNEZ7QtHrGB7TOiJZ2kppKftqm2I6pXHamX4GswMfVKbvNTtIn+sy
Um7gIpGfLHFalPSuOgbGR2OsIh+RDsa7Ze/cjCqqGnV0vhpOX+x6HEHdQejPgq7RuhRWcyU1/cAh
EnQVsJfknLFPmcZ6rw+jGvnONMXJqs8IvFdVD5qhc8syiudd04Rq73e2KNMLHemOsUt72iuJqxki
sU4kB9NoF2nJJJ3oU5QM96kzxs7zNLUTUJF/y5v+KS0FUpJ3Eqd//P5/vv/Db//pt78jgfr7l2nT
j9/6M2+iA6DpDrAHm3+8yptwjkRHh7IfTgJauh+mkr/nTTT1dJ257SWZsRREgD/zJvUD6jLOK8r7
P1oR+h/Jm34tEDDexdDM0jjTqHIcjmozJ9hnUWqa6//L3pmkuY2kW3YvNUd+6JtBTUiCdHrv8k7S
BJ9cIQGG1tADNn3rqCXUqGa1iqwd1TFG5nsSFSV/WeOXkxxkRpAOAgaze+9/7rLOa4xkvcGZ9K4G
M39wjB7cEQ0AY+JTdRYiZLav+K/+pUor+zgBIoithBY5tk/7yhIffriefyEInXLFP5zoPJKGmDAQ
DCn5Jtx4Pqwmgn62B5f1W81W8qlM6oToVFWk9RYnjyb4uU+XGGe+OiJqmuU1PiY4HB/u79FMjPVR
iVXGrTP2T0Y29Rro37s717DYxGF/39vDYIFcTTNxnzdqkNowcVEam8oG9pxzbBqbJPlGci+Cd5V1
WCoJ6/G14cI4/f2fav0ih+ArkeSPHH4BCyLe2eG1zzoHttbCfgZn8Wmpx2HeJ7zGASVZgNXEKACJ
GeoYGrChO2MUnypPGtOmXzMODNTtiRtjsPM7AY3mQE4q/IOMqMX2TMbvfNNfVDqH+DzJZY3o5r/O
x8cyznuTGYnskM9quc+roHoOvSjugItc4o/NdxP5kuclo2FddZN7pyIZHnMVMJHVDOm4TUZqL4ek
EVe+Wuf9O99Oh7V/umX4Qox8MEaJ5oCPd3Yd/YZEHOcHby9lPzw2Q7sgCprhdrbK6qISxfSCLHtH
CC2Ba4Ux5jGU9M6EwZ8Y2rMvgaqlqcJ8DzQO/SV/UCKgnzAh0qUOQr5vlDfUkqR0YlehjHO3+JiS
XdqtTrluMbg7GuB7l2BPU2yC9FlhYzG5VltXRatstuazeW14UHvbed46k8KkSKfmAydw6W0aY73w
mZrAcvfse0d482FxLU6Z+ee17yyaOsz8BR59qWNoxUuPn7utAlhiM1XRnTE/kcSQNy26ycYlljQB
XR/FU+bMGVuG1GbmdWqCLwx/WIR4C7vcJ4btNVtiN/XOT8bsuTLb8mB25jV8URVuSAQiSteu9lPW
dDo2XVQYm3QdzG3O0ObrmLAXYXaOuU1yp8gjtI1H+2gy48jKn2AwLTu28LYFUtP9OlMA+Tm0ivZC
tFSC9FjrbA1TE0y1WgKeZfyReC49tBCZzdU3wyitbWsVHrxKru88dMkmkDku58TYwAsBiZUTB/WR
irqWzxExzVuj0uQWJrwPgz0msUw4v2fe0lwYbtt/SQC45JWor0P4GPt2narLsbBhsKGQbCj+6I5V
39wudVGxR209UoVTDmq89DlAQzWXkyHj1Sewlq1WfQ1YPfsWDWVBzqedjpYhHx3q9XZVhzCEI7jH
b50P5riqj0HZSKZ6/OiOEuiO8bJJoCn1UfR5mJNPxKbu1WpO7XYaPeepwbTZkuB6EvMiy10WrtFT
TtPc97SUeXa1GJF/S/J3IdZoWZvAJmg0GQCNNmvBtWcAYLlN7Qzfxujs6tFfSdWtteUfvK4ha7UM
j2slm30RtOQ0esocSa6Xw4ax2Kcsy6Mdp6d13FIrtGzKqjHiSPAjLnaT7QmwWEeO6+IbzrK3pT29
jJs5JBjRaKj//KnMIuMb7bdg8pY+I67RfF4yXCm/4SIryI2xn/vJAeHrq7FiriRLRBZj7u6SdXhj
o21vl0h62zBwjG1D3qjJ0yn2DMiMVNC1scrrfie4kap+sa8mZTxkbf5QJl5/X7Dfdzt/PJaFcrY8
jcneHZPhj6L07j0rUQf63W8rmc77jBEQwJDBV/rBodrNqSYQhrjvoqJBMxL8YrbotjYNS5skSyzA
hL19tUxJ9h05pL9lrTEx3sbM/jQrsJ6NVfh7K2mmC6EYD9o2qrNoKk3XYzd3HPNk9I1Xdb8Bfjds
uSfnO7kWal/kYnhaS4yttGnd+5ZygRpfBzRlOe1k58E+Emh5117bFdXGq4WJFxUsnwE9Rm9O1bpH
gpP+R0I77mc49O5mjVxxnVR4wduxLADnCsrOLrxefWjsSN2Sgqwof3D8u7CtAaKur2mPf8R6512T
+Esv4IAne0M27kvnqP4xy5JLlZTqsqmq5KFY8NOHataMUP/C0h0webL6lDdYdn5RRDmqhpeHAue8
ycbvBc/oZxvyRQj5z0YwIWNzoSlW+3KYOWStOWj0udxZqcoPQwcpkwTNIl/HmrxfXs08blDYxnId
v5uemm85aXSxp7paxU1SYk+nfpHfR31vbNGPP+Zyve6SOThmPcsYFMx2Qwy0vcz8ipqxAulq7Y2C
tvnUfxUk/ettOy/1VQPAhsOj+NRHBAI6I/tAwV9766ZpecH5dcw21VxfWgGphCCco6e5hp3Eumt9
6EnV7Uy77/e+n7GFMslgRiQPMrnzUnGXZqOzbwLx2jB6J3a0YPZyV00j5H+XQc8hnQx749ZWd8gV
2eMmGLpL0+kZRteHJe6JasuUW5NuCCqS9hroeRJ9taMQNztWVpt/nHNLPJtFbX5H3p1vOKa+MaYo
rgIvkkeSv97TQsxyV6eRfbTm/Hvkt49jGdFSFI0f1WlHlaWy3mcQXG5SioWPBcOiJOFlcNMGuDV1
NyV3uV89VGp4yd2Gc7nlP/Kayi4dZyEcTSXYsYyivWk38tLv5uvc7++C1XNijsG3ErlqY/SNty1E
1x0DWaGPua11UQgVXLmpukRoe6jHcgS/O8sNyC/mrrtuMB4mGjGgwq3J1lkEcchOZPskT95qYLS7
jCT4tmr98iJdUzTlSb52bdp8sdpWPgs7L2MChM0mcqZuV4yud8BSpFi6dHNoQu6ydYBpXvhFlPKA
una8RFN2dLM2eHCHMNtlqi33VUn+2D7lU8POvRurnOhe63J/8+abLiBoFlcNO77nNarpS6mCPxbb
ACEonsecKWtrTe7baZJxR/rx++pWZCXJmd3kSUBmevFqZIBkJi5BS8G3uhfl9yAd59t2atNdJwdS
qTjCuOy1eb/kkexhZRlVs7NpbiA6YUgOiv2ULCSW04Hly2ISfNyE6TLRXMXhtdsbY92HV52YoALX
YYob3E6r6eKwT4Z1GKal4XQO9rV0HlcRdMj7IilrSsbaNtvNhqjtjTcOwGZLhPfyMEqn+lrzcipv
2imfgyu/chhbt0KKtv6AxIqoK4BOmVuTG6i5qGkjdYnHVUPxiPBWXVtJObI+RQjHk+8Nwy01Ko1/
kba9Dn2Q2kqPprm0/t6enW6G/LpiBBgwbtnyBD2KJSbUjeXO6fexW/HLoyybH+2G/dUtt/nIAaaj
fmnJaiqW+wU86sL1sImw0vhAfnpmA5ZP17pNs9ope+1fXau0nscOH8adpvJW1iGL7uoZu0BU0Rez
GJwL4hROXOdhAE2FLF/AAyuzIsYBorQcSDOWAeyMrTNmbjyqlejV1KcrLWpOQDekha++NcxpwR6x
G9XEGZhWOLBNgMM0DEP+HMCCMu4rd3Th+Prp/ZiJYj8RcYlZZcwrprGcG8d3cOTnJvkUENvu4sEO
CrmbgqlZ4ywTrE1Rl+P5LpLgBEJEcmlUZnJZoNCYO9/t66Os/fnRmdz20h5HaM62iWaRCZrrO3dc
37gC7NPGOpHsQXP/Q9M2yWUmJvZmqqJOzoYPSwHx9CZ7W1yOyrC6bZcIcW/bifPaIBx9Zq/txPxf
1BsZLxUnQVqDmDSa4Bux6SzYBqJ3H4Nqfuy0lzA29UvVds0uicSr4LrBDyOUbee3tHK/9tqRUK7D
hlW7FExiL7Fd9B+mdnKum3rFy9CuxigAbg+1WWB1+G39AZCmyC9yW4WYIbPV1BcymRIiJmm5yw0g
6tuawkCPBIuXX1bZkOSxG4xTdS1LOKxekmRAg4sRInGWDL39IFSUMZgguuKPOQKabLK9/AOFvb0y
QxoLkM6qY6d9ngzDp9HOz6ICAaPal09G42MEAWu9lBPVcm5gRnfGlOMfDR1O0ioxlfKTwWRpr8k/
2U75yYIiCIYdZdv1l3me+7eQmYSPFFj6RzfAv+qLbv2jzPNPi/a2mpPNlTWShB1VfZ990XAAVl2R
wjIZ7C85WbYjNkd6MzDNdyGSCehd5z072lWbx/Sm1yExS8fF6lNyzNchMmPQeTJXR8tqatEh8/oZ
qrE4pc9IvZNEY3Ao/6MinUa6KL/l+a1u5Cm7NvL1U5w+x9kZFoL5BtuJvQ2JNwqM/F1FBm4iC4fM
bV6SXyYfF+moXKFDc5nXDnetDtJxJcjUuad8XXLK2i06dsdcCSQbkniNjuRVTmOQDddBvUhH9sxw
eHCSlEhejR27M/M6eS1OAT+jDocDlozcBctY3a0Ndqoe24HK42+oT0GZzBm6CafJ2FJWRH8bsvES
hcYOO9jaWl1kbFxpfGP2brkr+vzIe5dVLqmH7+KUNpTBFEYXo+8Owa4zBh9YbD00F8Mpp1iWM/Nh
wVpQNGsNqj9KV/Y3XPPvtSmQgaPVu3Ca3tziAcad4TabkDT/3DvZ0fCigaR59TAPotwVRfiatq3a
EnxnM+l0X9I+nYnE83x5E0GPZCkfirywbhaaGp5DW8HvcXXcMj0lL8vITZiKiKo9DOTljRVFwfAs
dpjbJDyRUI+cseQ2l7O3iXzOqP0YZseUBXiX0MiHYZWGCEdMH3LzoxWnPsjqKMrQkHQSVORB/lLO
Wb71WracbL6n60ZHRtnSFVeujpG2wzI/0V9/LJeBzGpbPq6MYW7sslrjRPoc5ogr1c9SNcsuW4Jp
IqjXez5IbsN5HJZCS8bUUBBpNatuszALdJXRT7WxW1bzaLW82yV3bV1b68S9DW2YNw4qbA43oWPC
fd8IiiqBigZfEOFfZOkHt36R5G9VUfVX1RzNMb5Qxpa1P6aEA10jLD4lgP29g1nm6THqnPwrMcf+
NVvCeS/8OX1hY2tcNdFoXctqmr+Mqu/u1Nr2O9OB9KO/WZEd5SAcKs9rh+0D03BfzTlFqLdWGe6r
zg+mrcnLAOY2+TUN9dkx0NVcidzOv53kk/+KyLyTHqf7/QedSafT/5E61xmf//7f/v4//hzY1kLv
3//X//m3nzMyp3/4n2KvTaaFaDi9X5FJVlvzGP4RkgmJlmsamqmDWChiGlj5T7HX+xs5KDrvQTKS
Jgs1xvafYq/5t4AOF05W/18hmXN1jHgO1FN0KT6fqMzZ9HZQmnaE9tXvOR21SCie90ikfNg7SV28
o4L9ImiSkzdBSbvQ+YgFnfMvGt+RXi6ibj8HzbGtBorMigNe2JPL0M8QGH+Gu/6f0fhfP45LjnBq
+y70n1/K3gpphivlF93eH50nNwljhzANp+KcSue1vFF5mb4jNf6ig+ofmV/Y1LBGsoFnSuPU9V63
jnxixruI5biNl6mN2R+/Bzn8te6UT8ICgAfAnaCpAD/LiR4jv3kdrt2+TZP+QlvyQMWJZTMMnK68
47Piygv64Yn5R4mrOlFoPz/yb/o8ufJjtfqHmt2HvQnmSDHU1N2ZbiJj306ONavZB2+s2nfQj78S
doFw2WaEqMU9pm2Kn79xbgMBKqO03OfGcOM37fVa9fdBGq2Q8zixZOa0m5D+NxWHl5hR1jn+4fH8
C+fgV1NDfwEqwnjYNNrqvLBq4VQNTyYErWsxGLet8dGuGnzKfcTLSgRGvYEaeowsYxuOxlZVwTU0
7ssl9b6Y5nzVpIuxHUz1FTDxe0Ww+k//SRvGyYhCGANkbLE0zgEKIszIlgdVtU/sAk4+KQvO7qnD
nMUw1ibqlwTp40jUy9n2gOeDNXPeibT6IUbWT1+ChQhaAmsKno/DQ6OjdD8I1FqNZ/IrEvuKTd53
I2cIWK2rl8Fv0H0ZjKk1m0wPDNeirD4ZSfeUzErtEuYUa6bm5ymepOK62SFjx3oAGeXF3NOJ6O6d
YHoa9ZzyqCeWQ56QXSSbJw43x1VPNWNx2JMTPrlUGhkxgqyLXwuUeAYrlAd2nK859dBUHarxmvQV
xiiejPnmyyGYPqROab2FdcnkQwJtgTekEX3qWjG89vznlUll8w2BcZZ4wp0KdjVnDSIga4tRUYvK
ZuOZrPte5oSlx45NRer3Ol9m1rSiVPVtMK/sGzLqrynR5sxGg8KYtNug74ovPc0JL11BkTPLUOHE
DD6rQz2U657osXEAE9gsrwT0rPywJuaqzZApQpDPi2Pgd/p0CUbwlnaIJp4KQ36r+LAnh0Idf1OH
YXmdtZZONJvDd3tlLGVTWGFyW/ZDQ868765pCjFddplr621K9g/2RkyK+lsCTeW10wXD98ye8QOM
JnqtI8awN8FiVB/rwE9uaRCZb6yArt/JKu1jOYii3RjSnXa1dIiNDYz5FdsOYtJlxsAXM3tus17U
ZYL73zMNCMeiGmlbKGmDZJPmR/Mhw5IfD/0cIo2EqZy2uIz+daR66nTy0u7fpMiMu3T05HrMaCdf
KYwhZR2TpERg6BZfqW3i5Nmw51rqGJmLQn9ZtWZ3hH4n+SO9sMCVJ47SrkfOJFZxRCliKEUMmbfF
JA/2zGgU26mVxGyoB6jCO1uIFXGSzoJkNzkFisDoN2pLnM7qNq4zPLupl5u7xOmXL7bbYumDLKDL
peisyI8nNazpjepTI+dwkEM3KIr8ISlcGZFIrIyntAmRCjo2qbu6ZYcbj8VEYNtTIQoEvpMPXpsO
mIaStcB7WAwq1Y+hVmward10wep+C0+CTt+icxda5VEIczetFw43XLj8e6fVIG8N75OVSJhTps9R
GN0UWjlSSEhSa0lBXRVXRhmNF8IBNM/YtCwZkUF/StBSNhAO1o3Q6tQ8OQzaYt0+rFq7IqNux57W
s1ytbIFLWLarVrsyrXuVWgELtRaWaVWMrSU5GhU1z73WzGgVfzVwsba2s5YXpUTRqLTGRrThzUxD
Bmq0/lZqJU5ZCIC9VudAS5Ipz7VmBwSAa726D820XIaODK5mrfAZWTbuSq365Y3vEkOE3gtO4ZYC
Bic27PGO8eFrS6uGFfJhmlfLMTc7K1bZoC6UFT4CGiV9wQzFZjLIW9SlcWc2Dod1K83ipR+s4zwG
1XFoQnlTLoz9OzhnME9RNm2fluG6te9tNE+GqxE/BUKApwVRw7QkliUi6ZIXb62WTc3aUd8XLaVW
rJsfOy2vUpdU7aahfqDzwycJWrGSV1qQtbQ023NNdlLLtbBvfFBtY3fAvEPNFVrYrbXEuyRrJ3fy
pPzOVfnqeqbDYLW4s7U83MsGpdj7UzXmBLLvtJTcoSnPQqAuYwVFT4g47g7OCaNjFtlj7yRIc/q5
JaGVfSjo7A1Qrd3CdtkaNfWV7xVo2mauvNeWQNptQr/zldDiN7Cf9nLKhnHXCM5QxtwER2edr+UM
aaZuSnFbV+JhFgzNbfyTvi611B72cr6dtPyeGaGjM2U9rshMCfJJpT8J9rbW7n1pMQeXlsdK6/qc
XIN9Kvs/8F+CbWh37Z1VdLLm+GUaB9I34/eBgG+0KU+GgVq7EswE24qNJGfLvO7LwlBxbIaLunYX
P3qoq2i9tPyhpWzFzS+DPHBeMhaLA7WZ9BuhxFxbw4LShKVRaG9j1i4HkxeKhI36EFH6cREaRIDG
BlCF7Sx4Q0r7JK12TNIA76RScv1YghS5LLWz4nfD8hmCjYojKoCqjTAa53oAOMLLU/BeCcGWHCQF
Tfdtw64w1y4OyF21t7SzE5Yl6JvAyeOJRCWj+LhAM4PJW2Gb8H9t7RKlzMrsh6VvYitXziZxsk+o
sM6h6EdFxkxbTLySiRuJqKEeuoO5UJV9HAqbcecl4d+fZeogtFvlOu3bVKvLqVFfComBSpS03Er+
BPSE5K1neYrDqv4Q9Y7iNOvcO6O9LbOs+1JRwHOgIwoXVzaoE10aW5Po7lXm32G9PtbaYGul/TV1
mJefUBXirNaFZElBp51lbZF/yAJOTBB5eVkwdta+rdrI67SllzCpT8HVpUvwFxMrOdTFiPUneG+X
/lxvuZyfqzXLMD1ryGVyML7ZQf4hpakojQCeyDArY2nxbqNdW3zzW2kdB20EiCiLHkaIS2TxwoWC
JeaZyGwNLnQEeqU2pmShKl1/3OcoBD6T428oYeOX7GSHrh4KsdIeaUadGmk0u3M/stvwb5Uyqfia
bB6Zi2XMy2dhDC15azxYqc1Y4vnO01SGYwt5aLxPBn+UcVa4HSAsPN0uBb6GblI+0mw+fY46Q5Cy
64oRjlIjxBXHf0IpaxZ9UoXyXfxGF+zPALzhhSdBHImWwxMh0dl+K7yQWyjKvOGjWkEjWca8HIRM
0gAaMyGEjRwLK0E2cpmmF5PDDKelBibpgdu07CWEw55OSPgyjCQSQaLaKgIiaBdpW23l2tl3XuY1
9wbz/4Q+q655SXxjMXfSW+wWHz2q283aCvHUiJz0ADAXJnl76ecvTlXTlgn1o//ejyMcpdlY4C85
RSiaTef18qnU8QYyNSWUo3rceapkFZKGdY1l4N4KVBD3snDSIMFTzJf+4FeddxOGIv+DfEeZxviV
zrH3B+ea5rrwQqbu8CFaK5jJgvfza84asO3doX5cxiZ2Kne5ktg43cY3h5oly0w+rQWlCviV8xUT
D/MFOSB5I5gSeCMByQ5z4/V19BkhNvxeVu1y4C5XD3OQJhc1jXfWTvatc2DKmXl+nntrT9fUGm1w
cgKYH7VCRx5LlcbhWqz3uZ360wcRhWu2G4VZ8Qr0vV0aDA7/2j6ftssYRJIIeJXGil2O3I42i0wz
5MV1Qd0kPdyyXj5aM9wvsx29LNolw2A6mw71FYQuRQHVM2Ll8jXgaPVNjuH6aKH/RruhlB1VP23k
7bwlReC0O9N8E4Rqc+LtZvPYpnUJMINJcbK/0bh6W9YN3sJrE/FbJmvzoS25IQ4red5b0jTokW21
lEQy5zq2raz/aGR29LHn353FxOKqnT+U04PFGeFSNNnwoRbKOJRrOVwHMzOTPdONgg21aonCYny8
yBUaDZuqka4u5lMXj9Rw1DRH12lSl32nctS2SpbJfymFx0aMbvUb+wTfYXDcj7X8XWz4afN9dQL1
YDuuJD8yD4APK7ym+YgT2seRjCc9mX2ZlS9MJOMqn0BA0RIBBaK1fXgpTqSgEzQo0Pyg1tYoIVdT
hWbNF6o0aYjgKQTwFPSMyoek2CzChklkG7wDOw0qcsrIu0pP+CKO4u2j0kyj/IQ3sjTpyI6K+aJY
x4vWXDmFaB7SoslIgWYkDUIKgEganORrhpId1tluSqPm6GvCktSspcxQ3YbNQ3aD1D/xTkDzTuuu
3Sea0xRpYpP9J7xJc5zCEKKTymA7/ZdS+J8Jhfq/z4T+z7//bz1O9/dfGBP6n/uHRhh4f6NJJqJR
xAXUqGOf/64RRvbfTCiNiAMcz23/9D/9UyNEPbQQ7iIdCHVPWch/SIQG6iFyOqN5JlIbWIp/YYrO
QoT8URkAKonciDoJTRHcfXBe2sIyPWaFrYxYFc1+DIonZyBtXX2vPfeCceIjT8BYfqmZ1gyuCaLH
lt9t2EIcW2MEwmVzLuxik+j77/WcM72CbwWf1XHgeVNWg1yhv/UPekXZLEnYRkYUj2YomXIqagS3
IYr7zBljXB9j8/vPC3+5DKFpMroFz5GkHj8F6dsfPzBRbj6ZxBhicjoYdy0Ju+p2oK44Qb0qpINi
w953M8MfANUCMiljoK82Hnv2aebOSsiWULbalrd4l6LbVGliekwIe0THZrM3HizQfuy/l6SD/5Bz
jHOgxWqakWt/lIvKkYSmTL1mdM9+NsZgSQ8JWXFMXfb8OTuuCCO6skm5bPKGfBxkstDz4x6ij7VJ
DdfLDj58O/bKUSfCSwZn+DVhaBUTtaj28CHpGXmmWbpUe7lYE9kHFaYHw1/ZtpXGWLr7EkgBkY/U
9DcNx87Ltinr+SBaj5P5QvTmNfUqx9nYbmZRQJ/XcCfKaR4/ta5vpJu8b7O9TPJJR55sRvgyGVC5
KdgFcfLxlogTRMQrbBulaTtsMqtS7C6npkYOAMLFzGSyqq9hwtANE5MAhC6LVHpYSBX0U53AawoC
K/N61zshuyvfXrm8rqMh4orRMp/GkaAaYDlEMwC3DDDldqTBz+eVU3rPo2IN3y5N6L8sNMW627mc
LQhWpsxvLQO22Dt305nkZ4UETCP4ySG9KCby35naZoy5KJeKnl52XP3RN8vo1i9bkyiLYbk0QZeL
PDLIF4E5K0dbgjeCqvPOd/j1hqZMnPFdU68QOAxnkdTeTmVYUvMWN13QrlvCZ2T+1BTa+aUKakQb
acyVx+CQCf1sCXit7n//SJ1U6h+FT6wP6hT5fTxtMtCl8vMjpXp61UZyffEsZudpLNr+HvNu3q1j
1V2P01gfozKt97RdR1uViPCa3SyiGX3YW1VmpHCggr5DHNC0nJ++Ehqsi3pPUtjFPNCwnx+f8gCG
k1hNNnMZ0ZObyO3GOxA/3fPv//K//BSoQpEZUYbln9PaibMBbRmFteNMWV+tgiBkmSjnPclbX7+f
/xiHhjJ+ZJu8B7njM5cAx5lQdaJ3pk0R3kcT0uzYDe43i1HaUYXubbRGH1maXfSGtN8OGJnvrNJn
9xix8J+/gb4QP6zSIToqBIrC2oGg+B64NaUw/TBtcw48jd8G2zmlvTmHJP9OfeDZ8/XL5545MQlj
nKjZlbWbspGiWXziy7x1P7dZSwZnkK3cyzxd/1hrH8o2m7j1PT39L6488+ZYfgRtHB70n/9uozaY
nHZhvHFTp/vErZJtlnnjfbD05WWwOv7b728oPfvxy09NwxIunm1xS4VnNp5ojCqxlc/8UtQVsRFm
wa43pf2MDGVu7WDJj15ZRA+TNKZbRU3ut9WvgkePZOV7fQe/3tsE3WF1MNtPEJcarp//9MZkcV5p
ToIVxK6bZ8z+4OJo/7nZ/E+be9r/xKXALOHyoiPrG+CHG2sOGbZv5GTtYHHkTwME32NNyvTJQ6Hc
rA13OCiqMnmHUPHr38b0DeaerZsadZb/508djWgtSsntDEuI92w2FjFZ1veoJ/rm/Pmxpe+SKwR1
DLAXTYY/f0rTpN7Kz0nsIOhBIlcLLSwTK2KFdfnp9/fN2S6K5wTzObJxnilYQI8/29SoMGOPhT+8
U9k039RAj1/oMAGqIg03bmSav2MB/9WfBnXctZknpIXj1EX1w89mLEQY6yk00ROb9uAx9M2ucs53
41Jl73zUueHHssyiZ+O5MxbFxto9e7tkWCzSLOASD20/qTi1as5UnvSaN2dN2on8lY3mY5G9p+8u
p8zYNvsGeANMTm1KSnOIhxSbaE6B7MaFHEz3ZhHBSvfibPBO/v0vcXZl+LbsrKkYZrgKVDhe3M8/
OkPTbtA1uR2LEoynMwBNL5BL96YDfOL3H3XuHv/5Wfh9JhW5HBFOO/4ffgVLjWqsgWMCcxnNz8zs
5MgxxOCfu3qMmH5dgSSQt89K5yCWxUm3RRq6JJnzeUXAcs0OLlZBqh9JLvoCxZ35WSbLdfP84rhP
fc+s88ZvetvdKVLhNSTxtbSOv/8j/uJ6sW2iVSXwuFycBX6+XkURLRaxdicm5R5e26UTXiq7W68C
SJ8ffv9RZ0ECfblYzdjbgzkguGCera11S+ksND02a0NmHZTlKkbDmXvfKKiMMVnb5MnDOXpnhTs5
rj8sA6ePZdpNv7hd1gL/7NlsxtDkVqycuKpF/yFvWyS7ooNQQmUfjWpDZ5F0DAKX0alisebtADur
JVefkYUunJ7+04FZgoCRaOVfMrymKNOF2sEcR4WYgBQkSKfPduldMfEe0I3khS3A0WEKS5xGTJrd
7y/j2eJ5+nt8S7NYWD+pMTi7wwnU4eqbnFIYIB9uQMxHZOtU9s6n6CX4/KrRJMQPRY82C9rZU5/I
aq7kElpxOdTltT+NPiS83AcPRUb7EoZ1uy88wOv16EZPIy+md14Rf/H5SPseECfXg/94ngEBiGv3
Te6xeqb1ddc5V9J2LwkM3ra++FYBNsbaDV5cR379/dU9W8n11aXiyuWhDmkQ/qWUsq0NW9Sz6cWV
dKa4UF1/NCWlyf7UingwguBfvs6hjglwkVlCiCmd3Z2Vi+ebGo0Nm33s4Lg65aNbZUwCcIwmQgim
II4M2zjAEpiJ8rogbH7/B59vefiLOfrzbOCAsdUK7LMVgDCxK7C6+IuzOXkEnxB2wDfWAQhXNDBD
31jEnY+tz/z/pil8B0piI0b6lZ2pfm6F773XwfTrDY52E3DLoQJwcRx9a/ywrHYZu3CjI7WngUhb
5mS+Oyos33lPnP6s/7jBmcex+ACyPyTXKdBlIPbnTwk8Y2DULzJjUsyM4aMje19lnwEHDpM6cPcV
i/u9qAEbAZqma3rHQHtIY6NZUyHAQNinwKKCCvzCAiXAqOijh0AR9FdZpES/d3Ii/Eg4DawEN1Pl
a18UqrpIixBOUNoU0JhFYBnG/p0f8+drd/qrdCqMSBNjz1Dqzm6nKE0aWQuSA1NZ7fvUZiOb+wyc
jJX/VS1qMTcKvOVnsTJAvzGmdjwMTb4wNKPEEvdKQiUUtffgMgz7/Puv9vOLhm9Gz6oewgVlFfAV
z7uAIoMfey26YBcGosXbDZ1lYyPhPISp5b38i5/lWiGj3y5xIEQ3Cl9+/m3HET08oNBwF/Bm3nVh
Wu3GQbXbJTCXdx6fX/4sfVjwgdrqxZin52w1JoI7rKTJwx16knNdLHMQo9xMBy8og3cOQ2fnfC6h
/iwUTJ+f1mPl12vXDw9GSQjYVFgQO7OWt4pvxYI0TtuxsoKvkYPgFRJm3wA+HvfmGNkMXsFij9oC
CPtIfq0tUved8+Gvfz3bd17qvFn1qekk9v3wjeyhA6LTB/z1hkv6B68QQW/2j6HWz//V3/Tnjzpb
FQK3M+0aGP1OZE0Xr6gaeB0lC+Wg/i9nZ5YcN5JF2a2U9T+qMQ9m3T8IICI4iqRIiuIPjJowz5MD
m+kt1AJ6EbWkPlBmWTHAsIjOLLOUKUspOgaH+/P33j03PLM2HAYqy3MmQQlPSOaob6M1Xh0cVDvJ
naC3wcUW8nA3yM30XFoAgSAE2/eITBQPaId2ZsNTPny6y6jsuMxceRFaL8/63bNspoLS5JBYRM6j
9TmVE8l16HG6oPNH3YcZbqKVVbYwRqaSIm4bXbOml3eRGTc/BqVRgYI6xvAwZ7X6118yxxrT1Jc0
MTi51deEtCQBDkl/PZYFzraqu9kTTT9umziQ/b/8kknF8+A1lIGWtT7vj2VY6mNuWl4+l/JeC1sA
ao6a3solbgqnhzryuBlqyfcv+wzJo8PHPStVTQ/IMlSLC4+RsSLLIaKv06McJm5+TyWbnw6IkVMa
46xGMSWKZbq2aOaElSVbNVGMr1obFlciT7D5HeiX+WSWxXyFU8Q5O7TVzv7H4FCDeJg6CEG6nA9v
kcrhrEdhb0H4hZtFJr3fhmmtfzLzoPIyPMN3IWCUZ9IaCO7web0g8o/fQqqJ5/w2D6O5P6+E2qHG
qYyUw7r2IRdhUEE+tchT0zIMVSb93pq1uM2FTdttIU9bq1SrJ2uU+8eq7YszXbNHPmisKvmmWPN/
b/mHDwK5Iy1wqWSCbpPEVS7J2rNAlwzTp0Mcr/dbI+2jl9Nv/ugtG4pqQphRoTmsvhqzMCfJRg3i
iTKbN6mjkrPj8HtRRbb0je11upp1JX8e20nsEshoj6eHP7Iy0xuuA73huLVMv8Nbpj0hTRxRW15A
jXobgSK5E3ka3HSq2v84PZSy7HEHoRSE9vdjrZZmuSrHxs5oCgXp1LgcwY3LMmm1XSj19dVkRs3e
Si2NbPw83BvWGNzKoUi/FigQb/p0iv7GGkJehG+b2oBFXeDwzid9Cvt4ZK7JUz16oLMkPuzyF8HQ
X/PV/HNWvxtp9YpnKSyKVGKkIoP0FZBo8wslVijXyLV35hkvP+vjM/7vXa3ijExWggHAnOUplTl+
mk36GcSUq58iYA+VWSe+3ZTOJqstSGNtrA03zThuswxDkNMXcnReLScGcpPk9dcmnz2JSvpuuWdt
gOs5GxTG1bHTtoLOvL8xFIoPlk/aB8iErqYVdPpJyVqWLy2inyRrOgP7JfScGemd/em7Ojz1/fEm
mS8GffXwdqlbHM4ZJ6tsyRQEp2NBeRFcePHqyE1/hR/t4hFndZenx9OPvE32HhZEHToNaofD8XCk
4IDQl7xNaAL0cy/AAlUVZ+KYY0sQlB8WAXJ3EIpXo1i5nqu1wihw2tvLepylWy0iVyfJDQ0uBR1V
Duqom1zXilsNxeOZve/Yqvt++NWUFVprWVgKsegb5O0x8LO3WWrmu2g0ZGCx9JWRKEp2f+PJGmRh
yRqQc10ntI0hlEuJz4A3qSdephfZxUT0cmaUY18BfQEcIjUCfzK+h+9Pone/0i1uDaazvbMLgUwt
pNPECowzD/Ho4so3RYKAbDnJzdVQaUN8knLOgdqZMUOkmjyIGXdin6UoYYN48oU6lNtZ33dpX73U
hjW/UUyXJ78in3tmRh39TizcOLhp7nr99dOVanVNy9NNBs6YOA3VN3quOTdtotVLQ3l/8Tfe5rvx
Vice6OCFoNjPzUe0btUdfUsYN5yTAR37GkkNAomyUZCx4R++zSAfaC+VWVvbTMofkLWEHpJM+W/c
y/tRljn1Lr7vihGO11zxzZtztOtDOI1tNcdndr9j3zyBurYUo9GIfYj5EHwoBeJvL87q5nKy0J+6
aZ2MXwd803J6wOOa7B1nZtdqakXZZerQn7mEIx8HxRboYiZvjqV7FXrQS6kFA+YPnhjD/gqc8ryF
14lUiCr68+n5cWSJweaXfh6dAgzVutVeb8pBI+PSwlBqWHzF/EK4Mzkj2tar14YtbJuhW9meHvPI
bGFMhGPojJbD4XJN795jKyaASBNjhvRSelGSKGh01HPFq6OjqExHKmSG8WFHsgZkHDRm2yB+C2Aq
avlLq7XszOJy9PHRMsD/aKBgjz28lazVelTAvKlYy62AfcFOfYiI1tfZ6tVP5JfTexgn2plRj94a
qTebh4fz+VqnRSSumdHAqDW5iRvyrfoVdjTfTr+lY+smKiwIgORmVE7Wq6WjVee4zyWFpWMU6S7t
reZLJ+Jya0f5fF1JXfdI3/cMv1Ru4ESM6i6tIJO3apYa+DvW51JSRx81wk26z8ASkt08fNSog+SF
Bc1xMyqcyR3jQiCZUOtdVk0dS3c+3ky6RoPP6cdwZDngKfx3WPVw2CiOLImgyfKMaWx9tRqCn7NU
WT5uGLWH014yuZYG/Wi0jWnTCSA6p8c/krNalHhLD8hSIOVLPbwA+mExVy1D22sKkT6zwfWIOBqj
wwMcwdKbPRjjj7mFVwdzVFYeS7XQ3yQsfga3y2cEXdVshDIpLotqzJlLO/psyGyQ4lEIkdabWWd2
kSbwdYZohlsgHGAZ/UqXSbeclu3bOJOUF9Hru6Ttsk0CqtWvjX5CxGBidTPq+k+Yhl8tKwvwOcM7
snbCZAs5CFCgGY8Qqu1gOJMiOvbhUKKjLsHStbQoHD7LycgkGx677dHtgotcaC0wxsA8s8cfm6nI
KFFML8po5bfC8d36VkeQ+GU54Y1lg+YCD5YEHmzBuFW0UOycYlLDTVhKs3Fm3I/bBgJteUkQk7Yl
dlvu/t24RREmCV4sNr3yVbiJaO7BUSdC6NpVoXf61S870OFhiqE0Cks0JnHCWL/5MakkqMnUcuSx
yO/asQcfnYyDAH1AD0rup5qcXPedbOWvVgrA/8zM05aPfT0+zUTMdm6UPpNlZr67VbjSU57bYeBh
BY3ZThrX6c9U6omhFgH2LSo/ByBQL5vXRlKI2Te78bMk55RKcUisYqBV0Wz6jtzjN6g3czK6qrTI
f1sTbcEGm7IkhGs46G/xLBAQijkIui07pHprT+ECbYFmg0WlJTcPhObq/ZKYfFsUVPNmsfYqt2gc
Gt0t6c7/VHQJIpnTz//jRNZR5S+yfDJTNonqw/t3qDKrRcJxKzXi0W9LVCcNWc6/nLdklKUvg2+F
TWsdh1QYNBuhk5J7a3qqOkg1t8Y8/EzVXJzpkTg2n1TuhuVtqcuuU7c2bYZO2zMSPavVhZVo6pPc
z9pWgyA3u5Loa5SnuLlLxjnB8ZGsMTdpk1KzTWTdRCSHj1LtUj3PDbLGHOqU0gVV2Prsq3h/yZP1
AuOq3lkmNhq4zrXbIWYrbKhVX7GoKX6S0zQmpcG9UQXj/elXfGT/XY63nBKWzi1+s4oCu9Zgj8sG
ElBTa2iUnVr1Mz4H4yN1IP1WGFWY0xuhZN/xeoK22nQ2zZMzuEN83IUU1hta96e/nAfkmnTOLssh
f6ktHz6sODAjJO2T5TEry9sMlYHb98P8Q9HL0hP1DNegzsNzHTTHFjZE8xzdiIcRha+eRKNiezno
BiE5SKdNqBp4fDTWDyiO9pkldNWrQx4DjydLNZkKBMV0ha5usAmUFu+fFHqObGeXNv3KbqWJ8IHl
pr+O0fj0rhSN6muGFBmTA/CnZWHr5ILr5EGd8+o76qXoBzwh+Q49Uo1QDB/TM4vvh213uUYmBu1Q
fCvKOj8XhKEE2L/iGo0MPwijkb4HTRC8takJDKqFzC/vKlBHv3oubTF1bnenp+aH1Wd1AatQrBkL
TKixO/H6PqPdPHKe5iE6l4X8sCQsgyyQDkQHqk2/xuFUSzp0ix37jJfY0jWlvEu8Owo8rrTrxhgg
+RgPRtuciQ+Wt3uwrSxj0gXLmYu8Er87HHOs9SqC5CN5tkmU6Y5hHrLsmQ2n2XoXF6H0cvpBrmAU
f0437ICIsjmF6WsaL4YsdPlIFg6Ich94YR8aXtI6IgNFqze/xJDX34rSMWjuywf0bPQRLsaypy/i
w9e13DQBw9KvoULEWL1NwTyLQqOUvJguWTdiwaMCKhu3fdVXn08PdXTivBtqFX9R4wxpmGHiFIXQ
LxMrephzJdufHuTYS7Sp8fLP7wa/1SCTpQ8CnbzkqVgpBn4xV/B/7dqWdwtV9Iug0/3X6RE/BHyc
ZnlKDosH7ZLIGQ6njdROE11YtUM2KWivFDubbrBFyO4zEeJhPCPE3ILczM8sA+dGXS1VaQB/M5sa
xxscp9waNBj9gpYWbuvWGTw8DqtraWqDMyX0j2+Q3YWmwEUgZNAjsXq4dTrPpohUEGtJDAETWuK1
oqCbPv1AP377jEJvCiGOQ3BprW5tZHmxZ3UIvMxRJteJBvruI52KbTzOpkuTbR6CYcPdcIGfxWfm
z8cT1287PXPhENFDQ4h5+DpTiZAxK43Amxyofu1yzNoMRVc/mlp7rda5ssHhpbqY2sj6bNWp88YR
Da8PavmXEwLbC722szPx3rEHQqiHyAo1wNIseXhJVWzEmFDUgZc0jk2nX5nuhaWZz0GjdMFGByR5
U8NJzD3YcMm59UH7ONPQXTlkbPAPNrUPLaGjkk9INDC7iLTOhkpNV9smFOXc+4lVwcyU8D66L63K
+JSEimhR0XYCqUg8og4GyW7CubWlpnFTozaNXdFXsYZQRoYpgHHYFwqwdyVSQbxpKP7ofgRw3nCj
VCvgy4FSoawMTRw3GgCBL1HfO9FOaKVFY0bZNne1HCCBLyRlvNeNQf7UwyCKXaw7mn6Tkr6A8tbi
l+vVrT2YLmUz+qV7dO+5W8m8faAIg/YDtYWAaFdOUELS1vFTq0m+iM7A96OgykueXcz6Z62ayueG
FhjuB9bJs5Fa8k0wWAI2aeagogd+zK9FMFPMmgoryzYFDe/f506o0A/MTupcdEBmjNCl1MWlJQ9D
52I/iseaAhhGkAyPu72TZ7WxsWY75wwM1DCEso4jigdNo/7mmLjLeGY9yxe0qvRfsBDqE7+rcAP1
zMouo3tpVFuYG0lqP6ba1KSYuI11A1ZBA8U9bAxMW+U6dOjBKPpGmb1qzhtLfVKoFXEwsri/vPZs
2gXqcWPkVfAUhxolDkyjykclCvGh3PVWl+UUBkc8jAotqiM0UTnmNtCeHA22IFhRzzB7wCZhhnkA
2SDZeutElL42A8WvTSI7i498pgtYsDCribr7dOzc3MAeiUA3TjGqt2LxExCTfF9RkP4ZjanVuWh4
5WyTgUOAYICCYX5u8T0fgczXQbpvTb2GkjvL2CUIQWHIqxQJHEjT24RtYPaGzwrQSPLHGcksVNIG
p1Y1rS3VzTTEuL6FRm2+JHa2QaNaeoZFkj2pqoeeO5T8GPe61O1mIf2aauaAMAaF9IoeNndkWhqS
pqkVtGB58kjawmTsmOraYN7axjzrSPzlRt1EwNndpqKGU2Zmi7IpkqYflAOsBOq+FT7UGmsPVrqB
dTfQzti6WNYW+P1MGn1XEr7vL1MREh4MjYpzWF3a9x2g2c80JeARPNdlRbpTLZS7qaoTmqNV0YzL
rMQtqA7K1gR4Jin8fJoJsGeQyxa6fpCbke8YQv4K1qF+ItMzgBJUyehs4Ew3F3GDFhqDZdjVHvGR
+EbBeXjTYLYvWQ0djSG2FwAgEEHMn40glD9T+FRfDfKCeBUPaTlBsJ0xQs1aQ/gkUQcM67TAND0V
vXno9tWEHzXpkvhnpwXTZTKQ6nbbLI7uAh0fuEsU0vklVKK22MFTxB6oNDBw8ORIgt5CYAYAQgpp
Aq+pEobXdquLB6mRrNd5SI07o7W6aG8mEQLGLEgNLw9s/IIjTik3upTMsOELy/o+9k6oMf/GAcSU
ZALYpDcQUj7I+sHe5NQzZ/LiEXxLoLZtD4de03/WXTpnd4OkAZMKo0Qa96Y8KYAbONNproVDFMx+
qExfa7UqvmJGoj23UjSFrlw3A5YKreG82gl2p8jdg4rURQX8cZPnI3JzMEhFtyHTCCSz7AxiskaL
ALVoMChFqu5bIwIUJhxtdqsZ+H8WfxMTzWSuAqvnJTKgc7pRlTYswIbRfMuHsHoMaZVXNp1tdi9K
l5nKHu/TyVoWht7cpH0aPcmhaT6pUFfwmkTa33pw63LxlayZJrxBwOP0pzhS7wU0VrHjowi46liT
++9xgxYf8A4d1W6exK11hR2W1F0EumJqW8wdEwsIg1hU4G3QlaCNA0vaVBINSv4UZmm8RSCFBbzc
CfnSJErNQOoCrCXvnMqvmMLN/X7Sy1zBoFvq8NhSOOXg+jvIk2e1+pR5oq9KxTVjFRVFIRsYMtlw
uV4H0YbPeHfR+DVj6BZsqqFHYjYJWcLJODEz+aKEch9uKpWWqn0K+mpnJ2Zib5CDpP1eyUztGS/6
PthVJVbYF6019BXO1HLkuDQOYV4NETO0tvhv5fGVagppF0Wt/EuFUSb7upDT/joz8rHBrY+IetO3
+hg8pZ3UFnegaKdy18HwHZgvocmfojFN3GqgcIePezq+9FjQ4IhgxKmzUbS6VfZFhTzuSUMEm//o
0mQcvcqGH+TmZltdKT0ArNCMzSe5duYXnQhU81lB9QU1EMRfTK1B0ZuMSCNu0w7pkp/qRZF8CzCc
qF1FRU5NR4KzuFCDrWfSKZPspnPVOxvLiqS3QWqdnDwMqQl8N5JGQKOO4lf6/UCS5MmYPjC1YWaB
ZVf2IImk742u9/2F1gflG+QxBW8CWP6F25mwQFrq586sXcZ9xiZQFlKHDwSulfoWu8PU8GnCpJsA
rUGXgp7CZDHOO+VZ0gJoz2Gcsk5IxCFv8PrDaz1OGxV8bs7WLuud/hiagfRSt/rAkV0TnAekdoCU
0JEl7TZJk0ZftMJSwk2ZtsVTThuR6tXloPyS6qH7OWrz9BW99MiHVwOisuBmETIUk4XbF/52fF2S
XF3NDZnkLcC3KdxlVpxdGEZrTq4oCv2OREr2qlqRetsYhSq8aSrL7gljtvimK2at8Zxyrm9b/is8
wJ2qMn1ZjdJvkYYrIkDaIjc204RvtmvayfBTVUY261AOzOukkqvXvmx6qM2yknb+MHUIkO1SQLjF
gb27iIFsdTu9SiV7o2SFSp9JT7/yBos11k9nnkFDIrzR7/WoEJ+DBeC4s6rYrm6HWR9tzxxJgxLG
9Qu/oWNeu0hAypqdlLZ2l1MQ6IcJyViwMaVheku7Ai66luRSuxl4LjcSvDnHtUo040jNs3LY1Im4
DNRm3Ixa/hOzNwEXHRr9TaZFCS57lG2M0UTdHDOF2G3IIQ27qIOMmNlVbW9lZ0y+lnyPHdYiUhbj
z1b18ybrdOnFbhU+QqOL2rcGYDogOU7whm9ignBZlFrZwQeWUVcqtM+9FcLeydpiEzJwvW6eq+oO
g1O5/ZYLK5T9OM8wkdPtPKBuIZxFkcoBwQDWD7Kfzd+aL7VkxJ4tmaXxCrOj6JbesSL15M7SHzJc
dkkzzhjRGDp3nacJ4bFeq2wlo1plKAIH/M9daBhlRw+sNGL8gr907UMUEVd2YssBfqE0DvjWGOJf
wMovUk/B68Gv87LuNmYU1z/0XPS/bLkmIipCM79xkNqAHMLrAKX7lOCH1Xa2lG84NjXaplFniI1C
IMB2g4BEnavUBmZHSDWxvCfyZTlzKN6jbzeMovWnhEezHLLUc1nr32WBw/wKQhgKMPy6JBHX3al5
QzdnNkWShyYlQiLEOaZyg6asriaySG5gTtqlNgQJlRIt/WRb3XgHwa72RBYHn2OzlC6kFit6pw+t
h3wGHBPRQnuFyQNIvmHQdmWfdTvweOpmhE9NENHTvD7D+0rSFmhTVT+dPqceyd+gL0XUjL5GBk6x
ls9j+jmPQQfSb+nb3ylmr19gH6rAgtKNG9Ppk02mBMktAXakg+Gbtdu2N6MzvVAfEziI5znQcz5b
Hu46UWwJZ2wGkeHersJcGuWkf2CtIRzHhOCvH8wPhlqdQyVwUnWZkOloCynaR6nSfsbbQyG9kTeQ
dBBKzFX9qBMefzn9pI/kHRD4oKWCCuogLlqOqO8KPmauNyN1b4dzBQ6zWZrWvgRq48wx++iTpJ2Z
Ezbdj/Y6szrL0NcB1MMmGtv8C7YQduvaKNh2ZN3OqnSOD8ZxmjZtC/bBKsmBHRGqfkwRSKXgJdqU
FEmJPCFFcW46/fA+nt+ZICQz/jPS6uGVYKjoPuetURATe3w1y709iZnmQ4vO3bAaN4BVosfTgy6X
v/rWSWvSPYCGlI/9d3nj3Rsz+jGIKsBm3oT4z5vwffBi+TaqsNIIzkmwlmn3YSwkSJRxFBMR8eoG
mwJ2WmvloKdqVf85Oq0xelhY6Z/xXZW9bIiLxwiA+Yvaz8oO2pf6fPpej8xOUqfGUjAAKk2t5nB2
jmZA2K2SN9bU0XquF0aSpcXDH+W4v0RAv4m/N2Vb/ur+1/LXvpfsw3EYdb+xOv/9t0/Dz6brm5//
uHmr2n+wlf946+KyWP+dgx+Bof2fV7Iwxg/+xf9NH7rvfzbTw8+WNfQ/FJ/lv/z//cM/qeXnaOcO
GcX/+f7nH9LO/8+//4Wx5b/+/X///a8DU8vlr/2HYWT9UyFHheySqquNHISE9n8459o/YS4jACJE
WXJ7Di/yT4aR8080i/RAAcJYoOC/6w1/Qoz4eWQhl/wu3ZAGX+pfMrX83dr438m69JL8pivzC/0c
wNS48vdLWcEy3uoIU/y6i6KtQwnks2pNmL/NZu2ptlAxfxu6iwEmKi3fheo8OBXOtAYY/2tNklPO
zbjyJZ08+AhYjF2HOLx1c9FJnsOJemdG/JyQhZSIXRRnNoDf0p3V1YPxQOyIWou2+HUFEO2b4TiB
o/mZZNp3eRTEVw7+yckmD6fY6wqDMK2VMcNd7O2stIguJ8yhXK1SDJRVemzsEjsqtoMcbwFy6L7Q
+9Stuzy9REw4LlDj1zYqHxBA1y8o08ALxrDusLsAXZQQenkqfkIbYG9iV2vRgFqQE2Awd52XO5wl
uyIqb+Uhj/dlKbXbxJJwJu5tdYtnd3KF4FicyRYfZmaXt4kqZanDoZVDfLR+HkYj50QdMJftJheP
WRW3PRn/OrwKnKhxp1hLX2p5VoXbN8O3d1P/7o+H/o+iz+/KuOja//0/VvKUZWxkNzLWrBAGqJuv
N35wunlog1Xy+5Ff5sRxnjhLTl5px2JbYR2XWU2GhG/hRg8DQIU0vSTL9/30ZRzuLstVUI1EkkjJ
jCdAZHY4n8sIJ+JB2FTnBw23rIaTnDxmvyTLftbVfL7gOZxrijrcOn8PaQMVo8kSDtlCKz8ccqii
oO8IfzEakrFuN+0XHHkeWrs4N9DHt0twD2eDuINqNwrjw4GKCk6dMZudrydwAt2Z0H4XlEa3hc6r
exypyFQ1tkrSKjHOlNpXseUfN0nnF/PL4D41eTV2wJsNq6rvsLzqyl0OK8a3l5OG3YaWn8nNY0W5
yRUQrFplfl6Qqe7pF3vs5h3uXyMpt0gmV0+5lXCnC4am86mFvMic3/G3ekk0kvo1ljpjR9hXmGei
hsOd9PdNY0zKmk1tlPLvekrH0og+uI87HwNdg3MsqRoztaun03f2cf7Qa8JiTmHZcOhiWP78XWzS
C71tCws7KiuNOck6OhmWqWvJHujxuY6CZe8/XDAZi5oyoRARLGvF4ViWOY7wpIyG16hf9bX1VCvG
TwkK7SaW5WpBN/i1DLkaWbGndu2X03f6+yWthicscehugejH7S4v+d2ttvq8KNYZvtPUH01aXsui
ebXk7lULSW4FkKmrMHBjYXpY8XyWJed1TChfgGKr+H+NHaWCeNPbabxJra+nr+3IWzi4tNUEp4Mi
GoKQS7MM51ItnDtH777xavanhzmyTC6yNRmVAXVLKGerDdeUclx3OQTjcCs+W127s0vtmYw/Gbm+
91spwdg4urFHDYvMNKS1VJAkOX0NH6f1wpiRaQZEwajBRTp8C3GCX1rZCyaBXZe+pYOcGCutPnOn
hyH38vEsoxBWyEu3KBPucBSZYmg+ygOjJNZTOFmPXdY9F+y2jWj90zf0cdFHD8h4pATYf6z1op/o
mSNTf2p8ba6a/RxaL3E5ta6Kl9xuMMhGxLZ6ruvv2O0t1UdbAeZFGXT1Hp1GUUyRtI2vV/1j6DjY
aUfNN3A1kMG1H6fv78jqyw3SgK/QdUQT3LoxvpbMWYWA3vgkVLDClWpB6azMN+EEADuqknGHMdLg
jp39UobjRgYyfeZtHp23S085bWl02HLuPXydHKAkue7qxm9M/cZhi7+K8S7cdgHy4an/OfFaKL4n
sUdX9o649SEemnO0yaMXgTqR9R/MFJvQaneHyV/WalRgWyrKF04+D5Oi3kxK91gp1TOh3R171+zW
xi+dBI5GMvbMe1jWp/X6tfTjwCKiL5BZffgQhjzJydeHjT+0A0YNg3TtpHK5w/kq8inQblu9xbMC
40ETCCcFkS6Q3EgzIg/mh991S214UjapbiVuUEvp3kL5xGG7kL3TF/pxcgIwkmlZIKAHZ7RujJDt
wopmQ1bYuPSnuIcClDj2zsL5x50H6Rzh4+PSyVYCDYj2CJ05ukZKtaNq9l2SYbNrtMOPNI0/G1qp
/Rqkc+HtB597c2mYZTD6INAqosY9fP5JwtFWpLrsY2uMx1r1MmupTnW7vRMhcWUcADUJkd5v67zA
pEYlQ+PI477KM7INKURNfDIBlAnbK1LrtTPtYd+NQNGqIlf3Hapxqp3RfTPwfvQst12DmqVXdRMm
GTT2gpv4HoKbPv2u1nMK5QkO82TLmNjsCGvsVE+LnjFCgPeT1uy2ILbzDZUV3C1QfuEi8ZL0S0Uv
zqLt6XHXc4RxgbHwDFlSmM3rXWDsC+r5UT37PQc33zBy+16EsMftWQ/w0i7O7QfrXeeP8UhlceLl
ACsvf/5u74/yLhnkqpn9hlPBVZnIxn0bBuaZmb/eCpZRkCfQQEZD/RIrH46S6bGSAw6ffTr84eVX
0bdZxK+dXl23Ofbp3Xyu8enI60P6SacwwZTGwWcVl4pqjODfpJOvhlb4QjVM9aO+flMb5buSoc7M
B7qu4C4WZ2501RxKfnX5wPWFQsD4Dqvy4Z1iDN0lnW0LP6vpDKnY/dRSeww6elHSsdUuVRxSEiN5
sudfkWl/JgX9ybSL64DIay7zF3JkCYyJqDwTXKwXAy6LA8rCA0OACxhmFVyIIgTEwzfoOzS5eIEI
9QtA+87Gqabq4vQMXnVL/34ES7ficvBaPp91wjudpB6BB6gbKhPZppkLpAxa5ZEAnF1MesEQkvf3
zFl54wvDw32i1KpU0kYvdWxYM4rjY/ztzDWtI2zq+mySnARpvSMHv6a3krNhPRfJ6E9t+gunmzSk
MQFbRA9gQuwDI5mvx6Ivr0waSLegOBqLJuW6+3H6Mn43h77fqZbLUNELomhFEvPh0fQZHPawlwZf
z0btBx3hX9Mh/jTKar8LrO5nOvbm40BsE7qt4oQPTVJN+yybvVx16Nqxmwv4/Da02bTcI6QOXd0K
F0crqWyual00W12ay3tLaqJP+FsZF6k+KxdOMY9+KWfFVyOvjX2pzfJrV83qjjqPs0M52JN3KOot
ltvtpgVelE9V7mXtkN+WY7Gr8Q/ZqBOWCthZqBfAUr5BjbYuoZhobzS4i4cuL7nIXseIEvOgQlWf
61ETD9CZC9emVLdXzda4rbGlxfMpKz/lLWj4CGmIj2cUXkVDk9HXOo7iJgOccdvhyboYHTT2lRiV
9Cm1QJTtKtwGzoGNP661bIxgP2lWZLLCND/8VmH423qaNYOP66bxw87q4ElVgmIPzfnZaJxzJINV
aWv5MBgP8sxCvaEktD5k5PFMU7SZDX6FD8Nzr1Sqm8cW/SaWHHyPseSIvUzU0kbNJPFgjsH4JZO0
5DHKGusqtErz15AMzIVESFdd3laFS5VT6zdNXYKoDZYPO5Un8SDTk7jB3CLe4FPIvxotvd5aqdzq
bR/vTs/oDzEw90Q6x+Y4TrKF57ha76SpBrpNQ4EfFtqjEepPzMtv9Pm99sC43HhxypnbPT4xPr0e
Z7JKHxd5VPcG6hMIFJCh1wqXzJgmBwIDX1MTAiqqmviuQdv0yab78EqYUXCB0iH0O9XCt/rMfTM/
mB2H3zLrO33Z6Of5DZvn4eyBudyF+JR1fhBhzrZNwZO7VGHzC7W0cTKiWF99LWlTg+YdCgsrZRT6
rplL+afAyIsfyADjL2Fhdpwl4/iioPPpbg6MgAxS2utXeNVML7aJSwh6wl9ZL5TbJLLbKxU1x609
KpycYCwaOjx3rHm7PhfDVoqn8k7UxtdCUW5lK1P2qlrqV7T8YYs15k+zk7/RMUmPZt2VF1rbql/o
WLBeMcuoNlVZZjeF0PC6p49hXxlqfddlqrUhcnAehkmvbkddbe1NUPdYGGNTrF1ITtbsIztRH6Gy
oe6gz8mf2ff2+IdXXyO0hrskMItNhkGIq9GUMrgxy/1LlJcjPYNLFyXOTo2PT8dS60/CZONgn+T4
FU0zGZX3pryO26z9JDAjw/u7HMqrIBlnOmGgpL5JaS+9EWcrj+2oGW+GqDGtkZyU3RMhDDbLnVJ9
peiZeHM9CqyD+2xrQ5i8kDtca4A9TffKEJQbdBLoclvVIk+O0tiLVMvCR6fHPFHSBhmZGP15hl/h
eax5bV3Ut01INnmb1gWo5CkRN0YllZ4RwcDcAnHP4k0gSaqJkV7HszDH9jHvugZ2fihXX+chq7Yt
pfrYVTTJuQVmUt20vQhoYomLV/Bi0ZWBjx2yapxwnNBUcW6msWAwrS7xmxJXN7cirfuVmMLAPaWJ
R0yejWSPoNPyCxzb/Ekr68spTZK9iurthxwO/R0+JeZmSqG0Y+kR3Wa5SC4nXY13VhKP1BDmZGPL
ibZp5ZypNuHrFFUKVuEynlJSmUZeNzhm6WqtLV0qWWT8FN1UtWzocghclBMvZjEdaa5dbEy2vqEz
q951Q1BrF1PDoXhbmgO1Cjg+KbE71nAJ4k273ssYmPhJGuFMnQzxLjUD7cLOkVbpdtzf0g0UX0ZJ
aO+zBpMrWVKjBisgZ4DvN2YT7PcpvEd6hZejUTnXkEQDctzxZ7owlevaqIpdVzXyc+NoBSZhleGX
4xRs20ZWcl+Oi/5SNGnt0Rbt4J7iDFvR2NZr3JvYAxW6qDc6YNmNSKccF/diZnstpptAGrC3UqXO
duUcANxoYLEYzxZwV7v3ZmFKfGRK/JCoorrUS8t5nobB8ZvAEA+NRHzhzqVd3zRTFmzLAQ+rAa1U
pXXKbVegyJrJh93Q5eCLuh0vy1SxbsuysTcitBXPhCWya+O8p2Hl/7F3JjtyY2t+fxXDewokDw+H
hTfBiGAMOUqZklIbQlNxnmeu+ra3Btx+AT9DewIMG+hnqHoj/6iqup0ZmTej5ZVtuHHRd6ErneAZ
v+E/4P9kYhoglUM7DdWVNOP6HcfkAdwqOF/Mu9YKsb3X1rq1h67kHFQ7UnazBBk3S8W6i+j3bsbA
dz6OWjy+BbE/fy1TFrMPBntbcmm+TagvX3Zq2SK+k9hXU5aal5YF5RYlfOuLzhP01ckVls7P4o+l
TPDPWNZ0gGW0ScfGuPKjEVM5UrXiqJVOOO4stHjXTVaT+k1R3176xkC3Cvdo7Q7HH4IGlFd3S//W
jSK1Oto4xF4rSQYmtIHGlOnj22IU0dEf42LbU9jf6pY/4bVnKxtsyE13VKV9rMiGD1jHfR7MEch4
68eKqyqt2KWmvDWzhpewrJ2Njs7sTUSKepMHCahcao1qj1yiMl+3xSwuh9bCyCLXCoLFOJFOsQKa
FmUr2YlLM5J9szLT4T5Xqg0ujfO7CBb/lRWzfxmipm7alyu0AVWxrutaCPfHE4y9Gu2uvusREtQj
vRg2Pg/9Q2rxd3M84B/0ro6PeKOb3wYQYi4A6uIowF15GW55qOsib7GK6kQN3IGJ+FioBr9RG/v8
Shbdrm79/lCluJyFdnDdO3a9zUtZHdCvKa+iJLVvIS4A3Ju66m1n2/MnpFcB/CHndJs74bt8KJTv
5owwJ+ZeuFiUnXYlJjVz07jP3Xiauxvgy6G2VwAeTZeIYMZgc5tYA80Wl9Z1Gce1tpuRHXhLMaU8
zFmib83J5i8TR1j3vdWP0WYEqaWDLA/6cZfndXAbgfJ2tlYLpJAZHiSpmpZra6q0MZRSUSqroZrM
3utgY2/DBCOoFYo+YnSTqp/3JSpzW7/M89syMXtcyyqzcOu4vk9HdXDDujavi8EvvseaMn5IQwdm
Udf0w7bXRv+DUIywAqdXhNuh6YuPMdVxCx1axSw24SiRW0SiHh/VsHWOraV+m9ET2nR9u20TSKcC
67sEJ0yJNssYf3DUPPUi34pxdEeZweWVGW4ojvcQnJXkc6JmeI2VYwDzV2D96YyDDmN41BtA/LUy
PyhGD5DbSFpMYvjns50MZu4bNd0Pjkhv6Y8Wv8y5SFxoGLkG/Kob7s1RTDcI5VMVCfDczA1ZZCs9
LsVBC+NqGxR5d+xNejJJ6eETPGwgRBqfB0dvr0DOj/e+75QzwlJKeOUXhviuqtGX0uqt66CV9Tel
TAlSu7SX9+PAnUJ3dhpvSggcJrLrtnU/zzrdw0KqV2WJU6wTdzqFx3a8Iw+yVk2ZpEee1PShm1XH
7fs6XLV5k3GZZW5dBO/UpD+S7zSuGBUN2G9wBAZ8a0oQnU5fORfKyGFFbUjsF2kNsQGuSXdNw23k
QpQDAbAc87eTmuqeqg3tOqQD+WmM5yx6j0XXwxQZobrlkUaVvKuX4MLoWaCm4HSGoXOYRv0QELPu
srGuSDnIeTz8uW7SQcnx4JItCUyoV7xyogET6xqi5mlHkUhd5sRGbX3Br6x+REHgzfDRCku5L/om
mfHVyqqdNkYHm98I1atvbrhIkbJtrfeZXOKYOnWOCH2l4Nr720ELoi1Pd3wc2/kI5zxYt2Zl38WE
8jJTG8/qiOeVtMepLUx3qABlXKAKgH5FNqtOtz7kPphbhMpwirE0HmT9F589tQOuB/xbzeTGRpEi
UzpzW4YLWBNEJ+yY4aMZd8ouxR1uNQ4lA8okfM8MJV8yRApWSa5a28S2giv4zkTXtrNPZD9itag3
161hm3s0X7N1XYXjB9PMokOTBtxAtT+9x6umPRZABtsCiYkhxaZPG9QCrRXIMEBysbIc7WQPv9mr
OkzkRDNAlSh2UTlOayOI7zjMKWru81VS5rbrqGWyaSZx05oDylY4K9/avjZSSxzVYj9OUbdtozC/
TsCl3uhzCfe2rsvwatK4QSUNw1vc5gpvNjX1ap7ia962blxmhggWF0AvqwlHB9NpNpFlZi5iDM2t
HDt6qWkmL+Imqt4OInAubC376vf5dExTCklrszPtC2TnnQu1RhHANdQIX+ci0DahYhiLkaa9acak
3pGAoV3VV+MhHEZJXSro7vl3jj2n69DTbVuq9lr7Ocg+T1Ykt2qbDOuCXQtyfyIiE37oVUZqECf7
8YXeSZgaTckaBn61ifwMtneuXSkQ2eFNcTLgeOz8xh+3YeOgao9ADX99+CpMJd+MMpyuQl/MGBdq
w14dEnGvwOy4SPNgettHWrQXbaLeBLhHe72ukuQU3SLtqKnDCONBOiPXpzZdWLOeeVVtTPfAgdtV
7BTxWyOGHkv1xGhcq9cLfPKKXF6KIE/ECidgA2irwq6fSdxWlmNVR3okeEzhDyWsVR0B418BwYon
F7H6ZAuxL9wEqHkm7oBaBxq4Yv6ORno5rDPTwfhnDvyeOL1qzRsMiwVbB5G+T7GVBu96wKt7fAnG
Yhv4gx2sKVn0t01Jkg2/aB6uKuyMr/pCH7eVrpTJKsD52nGLes7uujRWLlK44Dz3s0kAUGgAkB1q
ieBr1p0xA0qFaYJhKVwSHLnlZ5i4WJFX0thSHxYsulqv9QjqbkoVpGxApUxl6g2w4i8oRSmHYBaA
WJM8fhulJvbCleY8hJmZf0ApC26ROUResbz5WpgTvqQRkzrjmAq30UIXqdeJBA1eQeCuZXCtmnhP
FeYc7RrUXaioynIzpkp1NWaOm/cSVHELPYhCjA142I7cnl7Q1M7TJoMctNUcxfZdjBJ87I2EtevD
oN2YU1oiHAB/Qw0sufVtxdrCMWjp7bfTwpbyJ+VGZgF+uUpXXvwA07QG/saIcKNMrPmF+rkYC3Nt
1rZ28OMWQP4UorBLvXlFgmNvAfmXK3Rd3LhKEQYbJEGdGEPsq/3hM3YYNT5eLE4xYODlTFe09rT3
c6l8s/I4eN8PIvrSt6q6nbsg+9opGfAONSnwim3zt0PaBYdGFuHFpPTc7YZUcfGaxEoagx7gfOZo
7xwjiEYX8ZvVpCw/qTGpUvTphY1dQbmSAkYc5ALfrdHwvugXXXJBTNe2pbKrStCluW51B5UqsjdK
xz9os0jhGbXlWssxRAnsksNa03FCFGQ4dlxWq7GsyV/gR1xSKJ/hes01OBGKnzvZOiOUHiWCQpAX
uK4iKBa0d/o0I0aPwvkwrJIsrDbJkHo1JZFLR6VSWguJZ/DQenAFCG8D0TGLojD2A8wwTN4m9NLR
qfxg6MmwL0t07VwfWse6y2uYE7WdH5XM4b2rdcyH7mZphAfMowt1NYYEjH5q074peU8xJKuJ7nJB
IhDfBUPk731NDdY5JQkqENO7oInMw9QHNQxxJ5iWWm6394XWb3OR4bat5GCs0JbeOWmRNSsViW2X
SSs8KgOF6xC7b2Jg/diz25ZfThTOeaNibN4u6qS96kbSRZ4dt3dE/zWgU4+co//g6JjcTqlJJQzA
3k2w+MRSGUFTxUxNt/f9C8cCcGa2zbCd/djZCKXYz3PNkw0nYKzjfWOG33MtS93BWJK4odDXbYzq
yzibzYpowfHqttxDTgndwa/mux5OAeLQ8ey2o6buAy3axCrNK3IVt+mTfl1AjacMMs2cWCfelChD
bbGV2lJnD+g5Li9CHJVeNSbDhR1THdONQrq+7SOj6E93Uy3ytWolyUZVTOtSE4l0ZVReiDyJNknE
VpChhtHxpNLCiMbLPG4DbsD0rZ/AR5QRxP+xbIl3Rw/Zs3sW4TNclvdM1PtJJrvBqL1pNI9Dl1WX
FS+ysenrAFpZhNe5D2JOOIQo8+TIVWdhlWobyngj0rg5aDpB0AzRxOKmhC9oSMWGLZRON/Zcj7dG
VOGSW/a58hYCWLWqghgZHDL675GDHZ6q5R9mepTFykiawW0CiidQbsfNZLSB60d+txApjK+cJ2cV
L9f+xGbB61vo7aqkWOQG5JZ57rTg9swbPzWh3Gi9+NBr4g4WOBZ4WVZeSUB9K1BeUID0aG3hfwTe
S5sB/1d4LLOauwh3YjdyBJmZ0zdEQmIAfR+Qz0fC+aQ3833aQONMydp5RWMKLVP8jeJE4lZOdK+P
SgcYM+xdK22/dXAQuO3YcgbJNbVV/UbqPZ44saNehpZh30KaQ+Iq1Ar0ZLt4BzYuuwoUbY9Dr43d
agrGOR+6lPchjd774PF5vhN51YatfplC9LuCBAheElMudRAfkfAPXIEK5sZHM/ISJdWMwzWYO1PG
xkdLG8ed1kGuoVF+1RMagO5rxy/OoJRvcR+ga2CSuvizNh+ocdM/MAXVMjla5dbsqmZn6Hp2pVQx
6sVh6nyxilrTAVYWMEKYAKppKYCC2g0w7+ClCFUzum8p8piUcXDc/SpniwcKi74Smk4nxFWvGgTE
AUzkUu3CzxY1kSMU6PjWYg2OwVDlx1wVE0pUs9V8d8wpZLgwpi0xte0uj6fg2rKwZpe8yd/GOFbe
lbVIfvHLbLoY06B8aDKRvMVGuIcPplLRsmCTQkaUmtf6VkfDv9HXCcWajQhCNg9GVWtRwxNySr3+
GOjNdKflUe2NTtLfN7NR3LK6req2XRTufJ/AJ4gRqLJwfN/Qqi+PeRH7OEDpOHIT+phH34oC8vPW
gK02DrUrwmJe6wwNdWuM6GTV3T6uxpS6Ywx0qzHs7VSbMbDAvr1y8PiAXzSFNx20uncwzOtdHUmi
GjsJaFtWeC5TPyc/Gt9GWj7628pB2BKvm1p+DuaIQgWISmfTZyPL1BEyxEe95XrRbSv94tS8U7M1
lAsDWTp3lRniSyyyEivCzHifTyL4oBDaWMXkbOykKvQVxTkkTWBulKtp5JnIZsVxy9YS76NGUEbD
w/Mdd/xbKnquapAS0/InNHmXUH0kUJPbyqzg3NcxgGN7H0Q8YLZdrywtVF1NY5t0TvqpzSg+NMVo
0QFRfhEJqDI1LKlwZ2gXzZ2xoawN96CgjhMhyKjYAUVfmzNXJe37yK72HN3ua91RrKnToVkXodm5
KlDgsqioCPoKhYEwkoeET19Zk5QXtaYUXmg5xWYe0xaYf9LuQ6rYa8kj+131eaJbmelbY5by+zRq
jis71I+h+n40e/g48eD0xygvyosFALqnXq+4CupCUIZ66KJGn2Vu6OSpi2HeiFEpEAumjkofJdjm
XQf1YUX5qr8scfRyddXX7pKucyAtCjitPRw5otyAxKixYfiZjaqsAK2abKbRvq0oa138SLinMB/u
gzDXLoQI+rXRxPDcpyLc2XEqeXYH+xg15gHxGPjoQt9OdkvNqgLb7umF3r3TDC3zemPqtxSrUwVL
0SL2RJ86O2Poxo0u2vIhrguob3GUfEQvonlPXc1MUFCcgngd62FxzGDJfvPpEhxzOkL7UaFMPBHx
XFSzWd44KJ55+RTcTHYerwUuC+9fb7jozzu4C4SMT1iYvQvO6Gm7ZaATloSqXm00IzZcpal47zTn
Pk+oSaflde5r5TvJr7qn5/Kd54mgRc9UC6ieSOVncwmnh8A2Pasi1U/V9F7D7v3QFHOwSqI8pL4m
nTO/+YVOuOSeB9AhcIqh8Xvymw0qTP4gEtCbRWzcT9GIRMm4cLShXbqpAVCrWW4cvSu+hYKD1NA0
OMZZY1yWdg4ZWQf0SXBUn+nQP++bSVwfWKXF/wzZ/JO+p1DzKpitoNrolLwbEB/0o259EswV9mHG
2vATf1WhiOG+voQ/WAtPO2aLjjsciaUFCpnppFdoyZkd3UbVZi609OAUfrWazLGP135o3ZWx+Aw8
/X4CT+zaddyTIhCoSxoGq7ay85t0LlNQi/IzpYfkki6ofTVERrG3qknADqXbls16AXxWXZpUtUYz
YcRoiGbHLzXg2xUVbYtIreQaUAMdOazqygdZv9JKbZOHg+NhhwGAj/Y8Ch959lWZFt54mugHjO0T
3oW5IO02zTvKMWhC9nP/UCfwbWs/6zwlbsQaXE9KNJM92FAPglUfa/gBcXZWHL3iaMzB9P31GX2G
vIPYvbALMA8D3v8cuetAF+7GAbhoqchpPdSTt+j0XVGJTzx8hKkGVaYV3nW2EnHdJN8iDYdNEcsh
OdMPXWBCT5YWYIWOSwhgG1o4z2QAe/6kREux2LSTMG/hbUMQdsRw8+N7f4rddFdk/OeUpvSE6PQv
I0B534urz9n35vSf+j+R8fRoWyx8qqd8p3/47e9++7e//qdf//EJ2+mvXCfTeQM14QcIF0qOxuH7
K9fJUt+osAZsAIIodKIVxx/96deuvzG5t3DUAl2KjNPCkPqD66Tpb35YPwFggWZpSUCnf5Kxbn7f
E/DE/qY56olHmGTjLohnRIp14OcIEi3QpUcINMWO28lS0HXMBy27lRSjTIKBYDdIIJr7TBuyPZc3
FRlbCQ7aVHWzJzMrRxhiTu6ipuwPKozsdVCrG+pjKSCTsdKuywglhTVcWHmoCz+6MpXYeqsPdv6u
txu72OomhOef353/sq33fzH3jtV5hXr3DxDv/suv//3X//nbv/vt3z/Zjvy9P7h3pv7GgY4EBWzx
HuRV5S75g3tnijegYiTUMVOCVUNf8Z/3o/0GdC9MURu2CUSJBen853603+C+gqakwBwLNbCf4949
u1Ntk3cRZfVFfxzM4o8/f7Qf56ynP2QGxhq5+nSNSsqHgO7LZiqLr4XTfrEj+xYrRm0X6kl5aHo8
mieD1OfRvP1xSp7wtk7DHY7scioN9PIhGRun2HKDlotlD8hGdqg8Hju7P9g5l1kc341Kc4xiheyc
IieCGMVFg+TlOVzPKWJzGd9ilhe40mITyM3w+FQ6U11qDSjYdYZNXbQmO6SDaSTVdZkhrbPy1bnN
VkLR5oQ33FJL6j6VItFPSYbtkOYKytJDhOAA7a+SnCYO12bVpSu9pvmSpmVZ/A68/Kmn4f/5w0fA
9Mrh+w+//uNvf7e8A7/+11//6be/PDl+/M0/jp903iBsDfcDmDGsDIiafz1+/BEQflSpBbocaP4Y
bIo/nwPxhscABW+4ZjwH/E/++fhBmCXSth3OtJA2MPyfeg4Y/kkkwY9CHRFQFZAq4M+nttV57DS5
XhqKG0vtgipp0GKbHURYL0ucjQnFjHqj+Loy0zGI5shtCJoVlP9kjaoQBYlD2E7NL3LuO93Vk3T4
juBy7851YYB7klZF31RowzcNTbFV3ZTmfSHz+LI201n8fob+/5b8I/zYf/s3/3qxYnx9S/IeQMX+
7S+//g/ehf/2r379j7/95be/Z5/+06//+WnEsvxTf9Kz9Tdg0cn1CD8Q0XocstjqG/Yt21eYECjY
vTwsf+xR3Xqz8I3MhYW9/J3lj/54InT1Df8MrwSSbCAw4SX/zB49DXYXCC/KPIQsmI4tR+Lp3Shr
hIA4QqVHc6pwpRjkKq/Ncvtoql54Ak5v4N9HgWZOmCU5ccufP3qHAtl1hhhF6YEydPsW/RqaU5mb
KMawGosph0hthGdStBe/jK6RutDYATcur9KjMecixBDDMEsvQy9yM9XNYttQNr/f1X875GMhnpzx
5dOodSOHAmWE1OUkEcSWpW0o4pQezq1VsMYN1TDXiGUV60J16GwHtCDKldFGwcWUtspEiVtJD0AX
6YvWWiX3lVqNSw8++xLpg1PRzik68S42W9F5emlh1xVOjXJB3UTRbzrw1Pq2i+CbHw2C0csOLtV1
Sdl/1zStckYf+IdoxeNUSNV1OCOWQ+JPGAOV7+kcDgXSWLSNCq+ZFeNG0XXogmjJU1KzQ/2+Mzt/
NQ1lQbfNwRyvVvudYZTxdtLyjrZtZZ2zsn4G0V1+EIEM8ZYNcEpay2o8WlTTKcLItip634ptHgxN
Hx+ikZ7prBbT+wn0wo0CYYfOFeKXo02PR1FH4wxT+fnG4q3Bo4/wDMzuj0Tj8W9AGdDvcanKPazT
hg+R2WSXvYX+3OtH5tm+gnZBPqMhQEh5AYXup1+qRGquBkMAxgNQnWsPRXpQTRoVNE/rM3v42elc
1CNgl3DZMBC+UU+HMmSraw02xZ6R5dURZYXxA+xZDcR7kd+riKt/04K6j3/2fDKqZSwa9BxSQq6T
8znBB53YN4EXLGBTkCNjCjygyXY/OY+LiqsGrhukHSGCczKPgQ5OQWs19Kzhfh/CCGm11Ob0tGl1
Tk392cb4MZQBi5IQHifwk1sOx8rEGBuks3GKBuoO/7lRrPqMScESrD45kgzCOlHcAC8u+X9PFyvO
degWcVkCznLQ1mzHZKe3Y3+d1U59mXbS+tmre9F5AHpJMKUtyfPJFRDxeNHQGKulgX+ji+hiNuJm
vfA+slH5CmapPLPxX5hF+mgMyXNECrQEbo+Pl88tOOfgs6himgESi7G/RnT1nHnIy6PA8IRaa4LL
OZlGq8v1DO3f0tNQHKE62TUbDXr4z+5xJm/xh4dAQkVC/tBGeXRdWRGq7lZqlN6AmDFKY8OXUUMF
8PUd/izLU5dROMGEBZAkn3FW/bbqK3Yl32KIma7xQHleQxq/nrX3Ge2dC1qyya7S5xA6RhcBEAE3
X4A4PXOPvDSnKB8RcLNRYIUsf/7oa/W8T6Xus3JAREq3SR2xnXPpn9mQ2rObkc9FgYMTrUKLQ7X6
6TCgwE008PhcdFnIx1r6qnHYb/RseDdl/V1YoesbCbES8Gax3Nr7pfZppNEOb1OmbqHBmHWAY7y+
CC9+OxcZ808JSF3itcffbkhgt9BJS28S3d0S02+NajoXRr00CGaTXNLsWp7C5W54NMFC0rVSawah
HZp7irJgUQ3jnJv1S/Nrk6mTr9OkIBt6OkrT2AmaZ2Pp+XWu7rqkjO7odFeHsbHiM5fz8k+dXGbL
Q66iP0QO9yN/e/xBE4vRd3VXen3RKitgfNnGRm1xXYL6dLsxUVbwvKZNrU7lTx8a6MvI2FOnQ1eF
1+/k0fPNwI+Nsig9E7DsQ9zJ/JDTL/fKrilp+kTy2FlD8R1Yj7wcsiQ9pNgyu6YvozM7Z1m0J3NA
URKlMuQSCLAI9k9+iEJVs2gL4CN6UP2iqgpIi6lPN37ri1UCPW79+kZ99tgvKQPZL5/PvUSZ+2R1
fTtoslTJvdjI4sSFLRfQMWX7XsV+OyAIWwBCz6jy378+7rO9y7gOscyiJ8XRPfW9b6U51DGUYG8g
W7o0LU5t6gTyzOv4wyX5ZDZJL+Amkc8gbPWMHIp8jjXiluSlndLeV7Y97Z0p7XZ+nSlHZKLpx0Ax
2IdZGHqtYqVXVgMWN8sIBswumx+YuGmPHiYCoykSnVA9h3iE71U4d1ZnfMyMdLpNFJ5BcpfeM/WG
RUqqCrQwmN0RAMpB0Hpf5erYrRVFdlglGf0G+FeywtxGPebdHB6RNm/XAFKijWhF6IYI+XjIWtXb
BJSil6VjclVms4mUHPfaTy8D3HY8Rsge+b/TWpjiNOmA/FbuhdMEW08lRK/i/uH1QZ4xh1VyStIh
wi06OhoZ0tNNNuiL42Ey5l7tp1+DMroeTahTURQprqP10Trp85tQKFCG5w2dJbkafNMLuwC4YYKm
cw4Cb6xr8D/Oueji2Y2z/DLSZsci5+YSPYkuOj/qYazMbH997PazVqMVW2IQquux5vZawAnQuQUg
edtnDt6za/Vk5JM5kZUT2x1qP1424OrT4WOH/g50mQxf3/+dRUbGgAjR5Ig/i3n7WR/UDsKrXQOx
yU0U6xfYxM8GassHOQsDmNiQoPRkKhNRCtgoy4luOs0T0NDXYvbfv76VXrg20I/huYcZuQS9J9eV
qsgqwrEz82oNYdQZdPiqGAbtzNq8tCuoS1CwpxpPsnCyNqhEB0D1YtaG4AJ0qJF8DP1Bridw3JeA
+czDELQ9pDYF6aSf/0DK0ktTi3OJBMvTo4KWB2rQ+YjLcW5E741UBStSD3L3+igvPDJLg2uR9AIY
jLbJ01Hmxp9gE0WZp2eVeURJbQBs2IUI04JYrQMjPKNj8sKEsmAUXxhQLtWDp+Pp4wDwxowzT+kb
xZOii1Z1Hwi0h21ITB3QGb23eGdydJdf/9IlcD95AAzC7cXAQ8Ofe+nIPA4pnNRO+wEumjdPWb2W
DWylGT3+NdCF+J3JomJjl9drQJ4VGv6ldsbZ7YX9+mT45RZ4FKJ1bKJS6ZrUUyoDcfsCTs1o1ueM
ul9YzqXwTbuRVUOb4GSUBJRa6TeSUTDp2Y1EnjusSKCKwvTcAvZtz1wozyeVy5ILBbwd8ZJwTnL1
WRmJqosw9Qr+bJ3HxceBW+HBRjnedTrgXwmi8tcKcCcX8q69f31Jn28mKvicTTq4XDaIDj6dU6gK
al+YaunFVXLNHY2EbGcp11UHADlFWMVlk6lXoOTP3Ao/xAyf7iXcLCnpEbnwkqHJ83Rg9OeHIAr8
AuGAqG0uk6yGYQv8xVKOI/IH33WWlwykVqrmduzC5pI0QDYuvEzQA1kwOh/GdLbdzhq5NkwQcw91
o+FwR41L+TzEMOVWGhLe9aqNbTxg1K6lCmrNU/tWTRQLGjG0DswXAx+05Dj0KNCh7tC8zyW+2SDO
ik8IQ0N4Le2yxLBvaOxr8py1jpiT/SCwLglhuw7hpwTo8/fXl+T5NkcAhcCZYhHJHmjPpzMDZWeM
/T4uPctR1IeGFxt8ZV08vD7K81gV2TpBMoXzJdWAU0W+vJ8FSlSoASoUOPxgvNAGx175Ir9Dwb1c
gX1zztwezwuMKOQsKQnjiQUOcPISVGqE7TzcZQ/pkQ724+AfJrUAeiPM4ODoPrJKyQDrBKcYqi+1
Hl83Fqz9n/3u5UfwfBOkLDnKyYbPxqZI9MYH5+Ys0XkKf+zQVbO918ZgnlaZFWhH1bfnb68P+9LH
8wCy0RekF6HDibKKafphAHA+89rISmB/Fyo4ZFtB7qSOMeduWxDAsf0JBZgGvGWTb+Mqnr3Xf8Tz
qwbDY3IyGuC8xHQ5nu4sRwnrTA1nXo5clHepsKIFgdluLJxPXIhpMMap5cfHOGyHrZEk1pnxX56E
Rz/gZAcUDZFM5cMF6pD3uq3aOb4dFyeQqB8w55OyPMITt7ZKgmNMbxTKKkIR/8w2fH68nk7CyfHy
20mFCyzgI0XdZwSh7LfSmJszb/RLgwALoCtPdY//PrnU24byNoSoZZeJ8KbpDbSp9EzsXl/Pl0eh
9f5jRdlYT9czDJKhK2viG8s31HWrZfoNjDr7zIl5XhRCChCqCK1WCjBgyE62jeidpjbsijAqzspV
Zgzhu7GZ2jVdBOWylVHuVt3Y38CflJd5jgzNBJPtu22kqDyMinkFtTjZBRMcOTir8U8HBU9/3Mkc
IIFfxI7WsJx2MXt6mk+3CuDq9eszLZnJp68Vo/xAOtBtXhQ4T2Y6HETVaUxBbpTpvRBVfjFXcC1i
IzyTZT8PPxgJmhGYF5pfz/S//RKj9w75Mm+aIw2AYw4bznLCTRnVn1orP5cDnBvu5FpSdF41HheG
UzHPRvhtoWEF/h7wS7x3kKc4M5EvjkeHByY5UEDwlE8nsmlB9EegoT0Vvc77DLajpzShuQ4rq6Uq
XfhnalEvj4dWKr1eCrjGsrCPYsYBSyo7wHHVA8MJUW9A7zZBo8R17GbydH/of348vH3oIS/yfYvk
7tPx8rxRwwEXIi+M8tk1zS7c2LL4DJ2iOVp4qG9f35c/qtwnGxNgHrBJtH1Bd8rl+x99nxIUeuLj
vuHx1vWLjsAvbWm7AcQZfDGuMSsBX4pdBT5oF7FSHSDwrK0MiwAt2SpFcFHQ68P4Ot5GJiY8RbkV
KfrAtb8OMSU6s/TLNXH6UwEIgZrSUKCkN/X0p/Y+vYe+pINooMC9sik/CHFNpx67mal11lkNqv71
2VnO/rMRTd5bRH+AiZxeXIheaRDyzQT/5XrwhKUsFaoocdUmvkRhzDwE1qxSOjHPSZouu/jZwODP
KK+oQNROU7Q+KGbEtvB3noZOrpUyrqAzhO2Zl+zEXXJpG1GHE0RSy2FCQ/0kllEsyKmFHyZem8B8
Tmloba08RAandazdUM/RAZ7J/DltcfRztE6FFTU6e5nWyRqaE5yjFHrf61P+wkUJCI3LaylIUm08
2Y/IIEAwn+PEW8j+e5GjJA/VWVuL1D7X5HxxKG6SBesvaGudDFWlvU1xl69PWiPycrxK1nrQZns0
TD68/lEvLCf31aKdyidR+jl5ADO9Ug3QoDG5ip+B96tqdB3s+MzULb/3ZNOAZ6IDQVIP4v60WtGo
kzFlJYwLKBSJZ/ea8w6+OyRM35892EDh3etf9cL8OQYPDVqoFEqpW56cRwspMc5p7GHgaBxogIxb
rOing93lf6Du/iaS48Wh+DL6HqCE6T0+HapTimyM9Db2wqyfeWUQbpsnoe/NLjbOvJ8/dtjJNDom
Nucgb3RsGJ4tVqMVXdc7EUV4bbhzYCq4DkJ4niz7el0nWbOr1VpFuGcKEXpFDhdOQL4XNBCPwg79
2zAyjA3ee9U3XBRlhWO8/F5P0GnyEZYd1MEEGXH6ByKFS2UmMEin3O+vEzR+19KHutFMdfqzsAjA
dliuoPlMZZVqwTK/j275TjWTqpn5ppFmx9rsSxMbty45c10+v6CpOS6q0hqdEjRNT7a5lvlNlPZo
yBSYEW0LiY1YL+3OQ8uv8ExTgVzGnbT92V1Ir3ERAeSraIydCpmKKWz7LA0jj2pLso2A28KCAa9j
Wf2Z/f5C9kHWQxj3e3/fPg3KRyVGnNuCV9PVheINnW1sNdHqh66oBJoYmHVV+GJdy4EOwoD0iWsG
9Tnhz+dXCf0ZAGE0YQRv2yn0pCe1A9+aRV4N5Ggri7TdyFEWZ1byGaOIIw2BmeIuNwocqFNYcNch
b4bFQughMKMRAkAn3dQx5lLK7I80a31Y4CBELiDN5vvQr4Pryck/4eUpL2a8F1aobdZHMc2V9/pq
P0c98cNYZkoP8ocQ9Um8qdF7gRqiL2ug+HuEb0a3GoNmJyHlrCa8vK9yvW83WdyjLanP1m4uUbWd
62je+A0Iqdd/zvN7iV8D6IPHk7ud3ObpuZLmOBhVYYYe3pHyAWqtuoW/r6/DEX7t60M9j0UWUhrA
Cwq3S8Hr5AhL6PSmaGXiqWxvKqYNigYdnasJUeyVmRti1QYInlAAOVdqe2nfk7vA/kFwhkKbejLn
eodyxiSqxNNjR9mMI9KxXKAGdZd+2LVzeWFMyiWSgv+LtPNYchuJ1vQLXUTAmy1AgmRZVcm2Ngi1
ugWT8B54+vlQMQsRhSFGfTfadEvJTKQ55jeZO5WTerIjrf54e/Ib60xOgy28zStKaLyavDV0UONh
qhKFQ0LS6NGhczIhSYmG6eH2UBuXmMpDAzQRHgDls9VTo8VJZE5vr5qqNncS4rl3IPXhQdo2ujBG
X8GcRHv99qAbpxoNYRhN9H9los3VPrLMHAK44CmdoMeiA6HgKTvSqrw9ykYivuj9UzOlToye5loe
Wcvht81YSJ54+J7mMbGfp8yWcUWx8RzFvRF17LIdDtBHCeRlKb6YDUInXaxjRxGEFY1PW3qgdYDI
mlJ+uf3jtj6xBcCNuhKtP26266OErXFq2uOcnOZ0ehK2Xj0kNuxiwJr6juT21mLzViwtaNChsrX8
998eQ10obWmmGczUykxm18yQ+rb0rtlzAnsfj4Gio8MCkeQN5LratARjEpJhOaGYhux7oKPuosfN
v4kqP3Nv7TmkbO3bpdOngNnjZVj3VpDfkyMDLNGJDDLw50YnZo4rzET0rPIjK0wPKADpO/t266O9
iYiDG0CxbJ0gJanjVMPoEHLmRYwQgBn6pkN0q/W4ud7eH2996eu4jLIjTy8xJ08TUrDXn012YiUa
5IANIikfI3jfcd0+EYA+BIZ67CPrnBjVBTFYH5l4FNOsV7mqADA3T3bcHPKQqvtQP+nB+Nkq+/PO
b1MZ+91v0ylu8fQ4YF9Xl4aF7tpEsJecUkqfnoh1tN3GEsEAJR4OZiYMf0jq8mk21OLCFMNjF8z9
yUIlCzhNuFdD2MjrWCrSKNBOBMs0Aq6XqmqIiUTNWUr6qTzGUG/ux6z+kXal+BA2w+uQoFIDGpzG
ALBVT5jteAcRCAeNqm1QvqMxdnuBlgHfrY8hL3BSwGfULq9/ED5jo6wOXDyo9+kX4B5Y05dyhRyo
rF5g5dM9jhzza6FG/Xmay/8QNPFRKBzAR9EXVNH18D2E3Eju+TzOUJLMK5XuFQC5dmKTzUkuFCYQ
0Ni9vREQf7tXgiIn+pUmRqFtAlPErr7I9qQcqEYbbsqx91AoxCh60LOnBg28nTV+m8W7RSbNpLMK
d51o/3qWI061klP0ZJkperh69NL1SFxV5gV1a8SQ7GOFaIDBBzY751nLuYGcKnmmJvipHhDtUwK/
lK1D2yguZMgzPhZ3qp3etbq4b8Ck6HnysxXlgxX2DwAXvUoWL3I5/DKm8iFXaXSp8dEwwk9hMX6Y
5PBJQc4bjIwHasZB8i45IYDhzY76YRzF16wqfi5Rq1VXPsnxHZBdn1TuUbM5H1N7EVJwQgLMrQDk
DPmSIdkXgX4U8rtnjLa9EqvVMXTuUKJHPrPzUey8ZJLyATf7izyFPyUx3EeDfsQT91kVk4o8RcEl
iA9EW3iDWXxrJe3c28YpwJUuULB9s4cKhavq4+19v3k/4hK9tJ2BXjqrfW9pXVgNAwcR1xIEmbRR
9rM2ivkZjvPp9lBbrxrJF2g1ynhYA6yGGmNn7hyxvJ+SYiN7PiFU0aV7IP/tUXTGocRAJLEKBSvh
JKDQZDQYQqe6G9hJrimpxX94oRe7RMw+6AEAhbveyegDpWpqDslJ7xaj6UBODlI2ppfbK7bxcTiI
6BPhf0FM+dZh/u28lqMh0pwm7mlhvoM0Qg7KFnngi3KvI7sRCTASHXpaOjiKrfF1Rl/rUaJzM0ym
PT8gF6d7CIjZF60QqF6IstjJFTa+EvEdTGcyYhJjbZn5bzPLKPW1HeaEp5Qq/H03dMnTZAZ72Obt
UbgnqVYvnVntehSKCF0mE0Wesq7OXNQLTVTNeHNvf6XNUbA0xCVzCfzXe8EiSh3SZe1yc6ruzdjp
D+R72U7VZ3MvLDxAQidKrmupCl7sWdWiLjl1iRL6epuhchDmiw1LGR5vT+itWLW6p4G5LZIKLBtI
v/W64Tc5SJhDnpKJ6wHNWSQ8PduKm+GMHlz0jMJcMR9j1RI1ajfYaXszReLhrtYzO3HrKJjvLUnW
Ub8atQLHJVkVX2v0Qz+J2fnHCOYZO+LW+DLGJnJUApeG2s0nJ31UJgAOblVavX7XGaWKMZZZtR9D
ecC9PVKGfjiNk5kQ61vKhMIkmd1PCzSqL2IH6pkc6k5+x4mvlBfs0x00vfqs/2bWcdJ5aZ2hDlcZ
PQLseLBUg5crvYk2BPhiRDIK9S+ZvB0V30LP4Nr3Ku1MzfgJIMUYXS2jo5BbRfZcV5Ov5jBDMYjo
kCEqMEH5MNjAMQAequn3skVijN83jWcznPmprWP0wmvszPyWlrL82pr4ero2KuhfMX1o/obg3+Ze
1EW4nPFmi28cmQt/M+9cIzX0I9Rro3Od0khaz1F78y9NJNrih9EaoKAGIRA1NIfIrYQlRneyzOKl
Bv157jKlTA7N3CkPrFk339VlEn6uBNpBE+XeDxl2YMduQpPDKmb1sRqUzpeNKTs7sRXLGPqoo+NC
faaaaZnV/BXZaZvmQiBFew41G3nB0rzCtIumPSWdVewj1UpQFbKB8KhBabh07H87VC5dlE8+yHXZ
3RWNre8EQltHlsDb4uoB4Uib7vpiqCN0eTKbmrrVZtJhbKT5GKEpt1PT3LpUOUWoSlD040FaXXJd
2LKedI9PA7kesYxq9Ke5NEZfVYLpcR6Uyr99cLfuCEqoDkgnSG7GmhQly4M8NAbT0lqqYXDN0WUq
KMgMmf359khb3wzHB2jxFKHB6q0WMO+zmWLVGJ9QDm99KdTsVxThKa9n04AMqir/jbVMsHMvba0n
ZBhgNdSACV+XH/Xbo5F2Kur/SG2f8gG9YvZnf9GysTgh6vaT/pq8s0k2VpMisQGmhTcKFPIqWq2D
zlJysyELRyfYc4RRHMoy/meGfrQzsa2aIUPR5KEyDdhh3TO21bluREHCb9p19inARe8k2xiBV0Bp
vFivLFcBBnDUGtQDhiA072u1bI7hTPAZ9vIeG2Xj4179mmVhfltnO0sqfFjoZYzj4PVF0SK8rGeH
PsQCoBJSdnEweN15RDcXWwO7szR5CdxWY7Yt96RVc/5x1HaOuhGVh66cDH+2cJq4vXc3ttFicoPq
EhQgGrVLqvzb9Lj2Q5vXjZB3FukZGLrsh0myKMzjjic31Ohvj/eeYUUR5/cBV8/pYCfdqAIQPlkz
OL0wGYEehTpVwhpFWSNveo8ep3Qpkjz31XLQvDa1HERnx52gazmUq2d9MaIm8OJxh9S8OrQDXnMm
pinsLQ70Aa/akqJ0/h0dP/mYYAJ1bBu9Osm1kM5q2e0dp3e6ZVTsdSr1BpVXihCwOK7XHdgT2vgW
PhuQUwVNp+JYOLaH3+tDa3b/zpZ51KfYN0X9JRiSC3iUBwI4j+2AfQPuJUrxzVKDS2pmz5bce2Pa
fVI7Z9o59Bsvgw59kObaUoUED3T9I3uoUWG1dIgGs8GyK8lxZumKYWe3b4yCqArrQIlzMTpdLYUA
8i7nUkiPZLIHt+tUPBptoezMZWPjLTxjrmd7YRpzrq4nI6coNJcxaXMtAaEeKic7mqIV2DqNwYV+
sPXgSAmimHkaoIEbocVt1vIpa+Jft0/A+xO3NCpJ+izuRjojq8M9BF0zWUFF0S9SiwdhNMW5kjT1
REpY/KgqZJb/d+Mtv+e3Ey53KhpIYDx8a0qQwU5Aco2zCI9VNBmUAepqh+n+Rhy/Plk6fQeMZBeN
GEobqytFddg0NFR0H1ZU9FpqEUrKgSwgQQd2i5j3DNC2e0KhqfwETgO1zBJB5k9x0GitqxVBp/mV
gpQzKuBTjRZ4kWv3bdTY02EGU9kcytAc7GPUI/btzVNjZV6joYXv9iJQXoOS4+KmTTwi658Wifpg
11NVUWDtMMSIulrG8xopxx+dYxQt3h453gMyWOR/nFwMPyA4Z99iq2gJeMFTFG6tJ3V/aOdmvtSR
ruLj08yU3HN5sFMPk6LUdBVJmv1pTOVXuJYyGslp1drI8gQiOwdGUeFZwlI99HGbdocQS2GyFMmY
XSXVjfKAFQk6JEYVFikC6loJZS0bTXHAfy59GYXVodA2xV+FgZ73UQ6CMfUszF2/TUGvv2AWVaGv
m49jek/LbHHKLA6D1TeKn2qmnCG2NmPOoyAH+sivTx76Oqt1T0y5CDzRydoe2najZUHIumBOTUqa
2OCubndVShNweZaDgoF6EVqnSYgq107i4pGUePo04TBcTBPeAXrgKo2wXH5XyaGP42e7wqUkdqQZ
AWk0hhB92EOjvRW4V1sTsAV9MWuRk6H6cn0WkrFGH72yHb+xGpyyQtkD3YhSZG4gGmopHnHwK/xG
nYbZIIHGE65R4nOEgOo8vZoTiOWguS+t/CM78/jHxxRSM90k5DWWdHO5JX87plaJeFTAW+RbbfQw
zBoSlbUkv+RxoX9VJI7v7eHePX/EqhS5cBNFoY/i0Or5C9sqiaJqRiweFXJ8qWTbm6Okf7R1CoFj
gmJ3HeB5IJS/xnJud4KOZZmvPsMyOFOkz0Lf+h1qbh4zreujJj7B6Y/cTAs/mEP+RRGYvpZd+cvQ
+w+3Z7s5IG1fQmVkxOjIXi9uLM12NZQYSQ19GZxSkbcfzQnqijNRZ9UrAx1au/3jggugfpqDvPIs
MhH66h7EAWjOo55Zyp1JBDOkSO6jjb+zlu+ek2UUYhjeErQ7YeBfT80RI7yBkKlVoVJeQkOmbCul
0TFqpu6IVe2epOOyVKtvR3GHJgUNUJ7tNek1H2lZphHOGINh4d4I65eiko01VT65NH4tr1dLY2lb
7HVt3oUJy0R/G3h1tVSoyKMKT8KT4BnrZnPY+0Hf7CF/N5aTl5mwG+w+4K81xm409aZX4wnAAhY5
J7QELb+dcScysVB8FMYu8+99WAJZmUhwqTgvuIQ1DEwKQ0lNgio6BaWqns0u1V7LcNTuypCd2tgx
VhVTl55QBQ7uFeweD0GM23ziJNKn22dkY30N2p/EvTA26GuvwrByTCopysOIgHj6mRta+BQbiNnf
HuSdKTQe2VejrA4FokVGLdkwhgMc6lzYMImnSs2/VGlg5/B8uPRhLk41+klIQ4IS32EqpsSz6Gi6
TpB4+EPg4g4c4DAIGZeshUI1RccppuMQ86KPsvwyNMmHNqNpAuDRjSurdoE/3FNUMY9N2zY74evW
jgF6sPQSQXpwBq8PYNWVfWCpIjohOaa7AynMUZjyZ2Bp/UFFf2xnuPfp8bKCqErDWqO8oaz74aOV
ScncWuEp6qt/rDhVD8mkax8ElPNDFhivhjaJI5ix6IELuKVyFKT+ZMKz6hdv89ufc+NeXWTZAEDL
yzW+9s/NNbstYPqHJ6fEGVDShhCVoGb2AnWg/JGaum+n816BYOMGWjoAaA4s4DXYNdcLTsYYZkrL
Ro2b9iXHUuCTE3bZRwWMwCcl0isv7ygOu2lpBXu7d2O+DE3JhXNKh+hNyvi3R5riz6xMcYxUs1Xc
h8ocuQJJeFA8KX1sixJiK2LI6eO30cK7IAteUsu6aGb1k3rGP5VB0DVUPbX3/pcZCdq5KeGe1P+g
63EO0Vw8NHX3CIUiQfCp+mEZRXPssrw9hjgZ3v5wG4cdAjDZ74IzXPqf12vYdYVpTA5rOOaYjTlW
a/kIyRs7Nb/NUUgeFyFXkJnrMj1FzjiGXRAisV31B3a0Cr9wsndOxOZHAfNGSwgCBcdiNRchsFEb
UD8CDDN7yBFg6SJS5YLsHy5T85JJUEHb2QqbU4O3sahMgH9Zd9YE4rJOb2nhqdGdn1WrKEcjjLOd
mPB9lYBAmlOOhDNF4aVXeD21og70xAZygNJDUj7rlam4jTLLuOpGnZ+HWnqgmiKOwP+kz1JZtV5V
p/IR7Gb8EXDa4A39qFPx1o3nfm4XJ2ahEMPW1oyRbJ66o+j4U8Iqxf8P2ws0A4IFVLHfqTUmSRwH
rSTzSfAAdk0ViSN083/9l0EQAyQgX27e1VNSiiKo7YpBZLNpT1qCmZlZ5+XOFbf1oYmSYVxQsqEU
txpFw5pyoKfFh54RqMgnq/a6JSq4PZf3iRNfeoHKLGI/UCbXEWrWCUcPrJabNJSTL9Uw65dUpruE
dxMSPNRoDuDDoE4MoJrncnxBx8UCIQCUUoCEPw8j1kqFqEGz5Hm1U0HYilEo2suMgp0BIlWrNVBD
GvUh7HOft6T7AZoMkwqIX56czdUdRtIJiTRvCyQDHdnXFKohfnJJUjZ7q7QMtAo+6R9AAlzk/tHk
W8Xx81zgzipayZ+ywnnGpumhCiX7PMuZ7huJlj3n5bA4LwS/aEplvwI9JACY+/GlNArl5fYn29gY
yPkR2dMxWQQnzeuzGTrNUCMZLfllOlUHBLYUNwqg1vzpKEsblWgbCNUi+rh67JpCgWExo/xkpuro
YgdXXyJMV3c2+fsrlFFYz+UG5TytmYW6PJkiV+bAB/CnHupyms4xynyeqsbjWQVf4sm5Ou4MSonv
3edkWFoXvKn0FdCzuV7CJp602hjbwE87xKRi5aHEjOQnvSBbPuImMpxKcMmOWzpFrXld1qSvRmDh
h1Vnxqi4gzzzCJeW/ArQbnoBJybxCMvPZuI4H8NeF9/HAlTy0QFkSxdoVrNPUaSpPyvNxIiptLrJ
9OY+lr93qZKNh0q3J4kqUpvpl7Ee0W52aNii3B8ItTuk2px8ShZ3XliNsTO5cRYFoWtpYAYPjZI4
4yE2ijA4BL2BRYotqXUC9iUNH/upjR/qrAv+GgcJvePRKX/EYTelrkggMroqWNmXvit1rCfG7Ffe
qvnfSRniXDKHsjHQljR6trMTkxdI8d9Cb52nGIEj89DkmGKDVFStkV1ujkRg1lACWTEhvM+9iH4m
dsUJKEQT/5AGR8HkWRoRrlaL7os5TzDfIX98UYq5nN0aVzBxSiI1x9qv7UAIgWv9OepK92zGuQPw
0jDr8wS++iVT6POCOlKlB6XW4+CoAd45R51Gj1qV5PR7JNnD17zUm5dUV2Yc4eTmxaZ7hB1K9iC6
DCO72u7kHMBQScElH4LF1dG453axPqXURl+qJAnwoIOefKhzZ7ovaHs7Zww+Y90VyKFJh9puSvnv
0hIYLuuDE8ceOZFRI6cpSBXQa5MaN5MCZ/DheYfflXzuq0OnKN1T0kdiOtVGKene/6RtgrhOpYIj
ia0ILnapOy+SMHOcinLjc4pKSeaivhngoO60ryH4K8x/bQF6WskkmwIRhnSf7dSUXlCjz77cPv3L
6b6+76hRQR6nHYY4zDv6QFg71hiIJPDDBmnQIEKgoSsU9WQ15uc/HwnkzsJARQODzP76KBJZVGod
ZlTHERu5L5voV9uJ6kl2mngn9NyaEwAxVTYI4kGnr2OaJAyjfowYidTAr8Ksvp/LwPCaTvp2e07v
kfDAa1EmQ/GGu5Pu7GooYZe2LbFB/TJskGnSMHCULDr93A3amYdkOkR6Q6cfgPEhCnt4kiLbu1rf
5rP6hvwIfoBMDEyrZ3XJDaUGlG4IHD8LzdlPRxOr6BGnzELPP6tTdw9RGiPCwB48I2iw2rEpbnRO
cV9L7b+h8z2Rhvu2Df6KbfPejDTzV1figtAkWrnzym98FwpJcAvJZGWu5NVijZU16zJmVn4rLYa3
kf1P2mTdEX70/3VE+H/SwzZeG52+LjAtmCG03lYZsx0GALc0fM6xyiwOfWbQ7uss3M7zUUYJItVG
VwcJ8uf7jubPola16GmBV7ve4WGAEzfDUJq2Qvlb3yqTG6rJcOb/Nf/DUsJyon7EwUXyeXWYLKXV
nShnKAdvIreL8cUCMFShJ9nOO7Pa3ONEpexvG44N5NPraTmG6Aa0PBy/rwdgMkWQWUcH999jM6vO
MQVmcRl4fI+SofSHyi7zS0UksfOUL2u33uNI6JDjoX2rUjq7/hFmGIcTlQrHnxMlxTZUpUEejbYf
zzSs0cStP1Uj2Ulq5HtfdXNk2irIPXGhsHevRzbkLEqklLI5nq39Ed/wysW6276TeqRVcSELP09F
gqm6MNSdj/w+/gNIh3M0nENqyso6/rND5FTqEA5uB8odH4hSob/h7KlNbZ1KheCbj2uxm9Yo4aGi
TRPn+KDjrxcfmsQMfsD2egBdZ+00xDfnQxYCYoaiyjuBap0gqMLWyPH12Kye6BoW7Nx4D2y0fI93
OwWrJ4NHRqHUuPyK3yooBogJh4CDUXKknPpaa3xNGdNHuUzqx5zKq3v7DVhurfV46qJbDjKH2tw7
FjruziMoI8eX8qh6diZEb8KyLY9FgSmkPvc4nLYalhWNFj3n9bDX59+66rhNyRPYK6qxRhnExpxG
csbwgWYNFysanQ9qYmHnpiLLQr8LMpgcj19vz3nrTPw26FpiaiiVAKQbgzZ0JX82ZpDca1YW+/Dw
spfJ0Ws4zbV+kCzz0+2BN2dLJRRcJtQgsvLrj9ua41yDS+Lj0j9DNKQuDraWpme5rWpvaqPiIxJc
P2+PuVFRpgSjAtVdeklkEqsboMPnMkDKiROiRD+KlPyF9Dz6p9fx5Os0zO0QSplrt8911beSML+r
0ex1Qwkn8KA1uKMnnGcRR5ponlhfDamuPjRGaz6pMwIFGVvEh6xrnivdAf9Df9infa9eUoprwDLR
VkUOLuevLg6EeRa+3p7d5vZFThy9W3Yv0OfrFdWTsYiKgRU1cklgkAve6r5rHAJ5nBJ+xik6qkIJ
o3vZCjVXcYJ6T25l4/6husvjolNwpQy1utmjerbItnhe2qJuH2VszB/j0e4ea0vPvFnLi0fZ6DO8
kbFGbZCux2mxGj5I5HGHXBHywRRWesm60T4PSIu5Ewa9xzSDRS2myvB6/NK8draHe1WaZXdAcitA
vPOMyhY6knNmPsb4sB7Rt5A/G3Y/uk3ZWAcHkb+jHDY4QqugUUZ+i2fO2IciMYhqmqLRWh7jmQ73
sdNoougofNFA1aO2OtnZnD/qqP5/U5RQXG5/rY0rFOVD5H6BPVD4WgfRcpdWklyzp4x2MXe0ceKU
40jbudI2jvci9U6HCsVr+pmrPRFlRhyodkVAaUjWMcxGxE5LJTmEdUOpaBLpQc3azC94TPzb89uK
ZRfcCmKV3N4kJqvbu4iVfugNXlswudkFn9yqv4eornaebY5ygApnOX1PjUS5lCEHQo0Eumwpxp4w
wcYJJ+VO/wt31e5jW+KCgB20JD/YOHXmqEw3DRLMi8d8hEXpHzOaFpbFwmTiXiIKXzcqxCRsCd9z
1ixXtLMUpq1nqXgT11FVHHAK7g64CiM3R0LhS063ByLcOkUaiF7eu6XKt8aihmA9xqkuCNIyILaT
GuhuWzbp2VCCnSt4awsC2KJUxAUEmFe7vjDixraQwWOiStyHfmyjoRfKobyzBd9T1lhPgvclADKA
Dr81qX57xsc4i7Nmronw6mGIfaWJcXUFb4sA30iolnpxn/Qfm7oOXxosze+GII3TcyylMe0PsJ3k
QMXUYuE4OvHH25v0Dfm6evKXghnYKipKFJaWV+q331Y4lpQEVur4Q2seKsn5PiYgDeUuO+ahcS4L
cd8X6ZMTUCMJ9ddskP8W/fxYTtldWJeYeA3HoYw9Q8YTjsJ42WqesMazpBRHFSljyYFWH7JhOq0/
wOGpXRVpmZ313XhIKfotsAEUKanHrRKIODU7AcXB9kmQQLp24FOystO9RjceFKdtD9YCDN1Zt2Vr
rNeN/jp4BXLlxXLvet3SSRbdPJv4EVtd8ymIE+PZATaRU/QeBdOtWsctQIb8DXFd/QbieqjdpnN+
SDUlKbfq4+l5gmz+MwDbWB/0cXxMqM5nbmTEyV+qpCBwOaGU+jUVRhu5dYGGqjcFgfpNBImyx+bd
eDhZQVonqCoCdVrnBWOHhn2UT7bfOj/SNJvvkb7NLnkJoszuUWquZfwEo6oW+EDDfLi9lBs92kWb
yQCuA6IWQvHq1UwDJbBK+CR+Qj/YtZLqXgka3EDrT3Jo0/pWcl/q0o+5o7xGpvRLhyqjxs2eFO/m
LrJoHZEfvT3f1x9UQQ45FIDR/Dl0njA8Xer3M+9lHodHJ6ha1wr+vT3xrdsHtD3p0BIFAme6HnFx
LQdYwL4tlQENosy2vCLiCro9yhtyZr1TueHwYIBeDJN5fcJjGSWXjuetDafvkHZtP89qiCkAxA+q
yGK3FDTDSxoql1Hk9RnEcec5SmR8toMR8mps6SdTCavTPC+N2zgfzrSyo4cJxcZ7xAg1Py0p345m
lD6h6v7nDctFVH3BBC0gE7yFrlepmTUpb0rN9qteFfe0+FRfVofGjUK1PjlzIj2GkjTuXCmbn4YY
GcYzDDMQLteDUg+fUWaZbZ/KTEIFszIBW1bGToSwdewoVMKWol1Jlqdej2LOdVlrwWD7qYKbJqwl
k7Lo4PjVXCSfDSNuHjBnc+6zvLc/1mmV7gy/VQ2hCLIIzKBMsJCHr8cP6r5yUonxxZQgtUI4Riwp
4ksBMsJrg8j5aKXxQBQwzK5sCarnZqfu/IjNlV5gXyD5eB3X0DqpjIFe9VQ/7EhX3Cmw9HOL5Mbh
9iG4PYojr46aAV5xpHJu+5JWNw9dk6MY4Ejtf5kLeDkFgBmwfTw0r95SqjYTBZaGrap0WA10inUI
bURc/sNcwLKgd0RIC5TtepTUEFqmdz17M45CLmTzY44a4s6lvLU1AeHBF4TntGigXw+i2nmLZDC3
4Rjl6nNqz/HT7BCISZOdnLXUQjNkbBB+wPb+6IA225njVp5Kr4tfgD8T3NI1yz+wNFHoqC1zNCIL
namknuF54/t+kCrb/t6aTvJN18RYuJgqybMby4YkaOeGlX5HxikcF+ueMsRlJw9+dT01N9eRit4+
ADSy6HXkBsqjysQ8wqpQUNurHZi+ZoJnqCcqq3ye8YkLPa3jT9znq6WTYjnZK9dn+Ko5afP99kfd
SlOItekbE4OB7F+9gaAyorKvUmKYAno4EHeD6IFXAYrmcE7IqY+t1hneKFvTx9sjb717C0mYjiJ3
EAyL6y8tVLUyaajzCs1h9KHGDuJQmeKbUtcf7c5+jSzcSW+PaPIvrh+k30dcbWA9tQG4yLxDaCkf
aKP8TC11PsP88uZhlnbO5FbwjfcGGLDFkZNUbLWTq7qLO9HxyqaDlH/L6mKs3BJd72PVoFUREXk8
zA3qs/kkfYnM1rkbUKc8jJotvM7u/gFd/8cGgZDLedYXdh9ICfDE1yteO5LdSTRB/BDVt3Oe6/3d
/0fWsfFdr0ZZzXvuozoMl4t1QpTghJq47qMKaNJVbJoPIpziZ0n+D/kUGmw2CCaKWqTd2vXM2LuD
5CzXrFbMA4nAPHnmUty4vX/eC3ixgOjoLBo3bzif1QYy8SVUCqCKFJfU/sXonIh4JasOY6RExyZU
7C81ftj+1AT1odEn7a7Qcv0H/cf+WTGC9C4SkuTNHbCL2z9s49JcvLdBhZI9yxQVr6ePWqze9gUK
NdFs1i6XZLN4TpIpdbLhZSKjeYbbr98b2ldbrvvPt0d/LyLjIOm0rAkSCTDy15YVGYnITDMj8EkZ
+9pzknB4jAKjL70Y/gYSffgbHoTdhK9KtWinLKT+yI0lybqf28rA6RHMsGvnJCgHia7xETOmNPKT
Ik6Xs8DpcoWd6js/e+Pmg0xLbryQQgFGru4fa1QNKRmWipOjDo9T12V3lVR1X5w0Ql6kRy/FovDl
y01g7nBvNoIC2hH0iqGqAxlZ91aFrFA46xBFoHbU/aMkY+cl/WzvsO83RnmDQHLSrUX51rjeFE6S
Jr0525avTHi1uo5dao1r6GW2c6u+P+/QTQFaLjw9brl1OVlOrVormt7yg8ZJD7IkotcoqRPP0Efr
NJL2uJkTiNfbe25j0KXZAroIKMwCirmeHNuxLIWCdYkeqE3lzrYzfSgc5WtgqvVDUc75z9oazZ3g
YONKp2wICXMpWKArtm7z4GkUU3+KLB/x7PCOgmvzOhnUFuxQ0dBWpV5aKWXwVDtgTsbRdJ6QDyn9
wqSJ2dh0r3Wr/POEgTIZR59a5gJ1XWOCos4OQrvRTD91gvSsiao74XBbHW8v9/uXk1HguaLHB64L
mt31cpepHsV4l5k+jnfpuSaeOKAkckBRbyRJKfZEZPeGW23dRnOall1l+rCATK+Ry/ro9CB4ZasL
Dmrc/3mUzvEn2aOjtvhkv33332pRcSrV0ixNpj9qZX0aW3qwaSkNO9vn/YXDKEuAzh2N2eO6y1Q3
poalQ2P6ZqCKgxY040uvhRoQPInxsER+sEAceHM87pELl/W6DnwoNILF5tWnKEzD+/rzpWHpZOlU
mpi7C8mb0gY5PD2tLrGw+r1WxPuhmB5wDhYU4tC6slmmyOMQQBp+XAzqBUZecJFHUSU7l87GjBYB
IGwy6N4T061CGWoGWQjpyvDTSArvRZyo5x4YkV9UVrFzW28MBauWRs2CZISFtXpc9S5CbCKP4HXH
UoF03lx5OI84h7KY90pBm0MtwnaLVxnwrNV3ipooburB0f3ciAtfGpDADQd1OCnwCHc248YFiieY
KeN6sQAC1nBsGml1G8267uOCDc9WBIg/RqHxJM+x+KrUinyiZDfvfLWNzgTLyCnQYVRDglpT5mWF
pAl3ag0dW5LgakDabiztQ5Ba+l2fihodzF5/HUL1Z+Jo8UehASPECyb2x9lxTpEwlLsZLZGDmeqt
H9oi9cumlt0WMaMHKxi+3L71NtborUhGvIx7HEJn18eGjCQgCZzpNWS6zWXH3eB7Oki0c50F0fn2
YBt3Hnkn7WfWZsFJL3vjtzuIHp1jI/+k+7iia/eEHsZJmqQenUMMUCYpG/4Y9U+YBbyHbBdpThCW
1+MNaTlwhEHkBjOwzVqB5ZzZWbwzq40d/cZWwtB5kaVYHx4r6ZOqTGNGMSf91XTS6Rimc4vcP9f5
7QVcfvDqkiORhaBO8wgI+BqmiiN5mmuJRVVwqpXnwGlCRAnivVB7A+yPeBa3OCLcNLNpaV+vW5VZ
o4Fkq+pjVizdSY4dvDYiLOlKoWMi3FiXiqNdleMF97Hx36yoJz8f9fFSow/xTIvGuHdM2qFGXBUz
ojtpij6FIvBeiSO3s6K58QBFmh+MNJr8P10gmsOUM5eaL4fPWl1krVYVrVnaqi8MiuxpGfy07Tr8
L4MsUi6IgaKLuu6hKdWcdYgoqz5+3j0QuaL5boZV/un2VN4fFmySSfPQlqJIRN/9+iPoWSgSxAgo
LaOw59KHiby5bUkTgFGgEh3vOf9tpDjXA6rXA0oDJO9kNC3ELqT2bkrrgtpllP07FCK+ix4iuH5K
13ukZxZSLx2ZWDxGPrJQw18ZTlewwS3ntWmK6mjF1DjJIfNTUyKwd3td3h83fiZttaV8TENl3fDT
4rkCtGdZ/hSLyqs6AsFykDsXLIC286E36AaMhXYARVzuK56S6yXBt8gBw4X9dhwihQj1rD4oRaF4
UpWMfpCXVMqR777IZfF/qDuTJbmRNL+/SlmdBz3YF7PpPiAiEJELmVyKZJMXGJvMgmPf19NIeos5
6BlauslM0jNUv5F+nlMtZSBCCbFvurQVO8l0wN3h/i3/pd2j1DTvh9RUdnZRFxtnzOWHz4NgbiAr
uSR0a2qf6ZGhwfhwAhzJhtMYoi1vzN5W8ehK0ZphYBLQDoAwc4FRioola0Pa13QdIuj+kJVOUSh6
v3ZrsiurQv1lRrIxw4XsrgINjUKkpm2s77VXlSaUst8Ijm6NyyoTQdpDzz8QkWPiuSrKnaH25g+f
pAT6EmQMfIHUYt1iVCtXK6UhUxB3o7MP53E+JYVTHF7eqzJEOz+vGQUSLxJCUvBjvX/Uvplg0eiS
0uYAAnS16aQtzuMoHJJuXYPxNKb5rU4MsBH6XPtIpMy5LPFK7R75YM9uWiRluzCrTSZxqZy7rrXC
QxtmWIVrxdZQ184pTidCbyCmiJMY50PhqWAo1cx6jf1U7IeEjpamxQmuyh2XumX+eCLzlKLRIgJB
Kwk45+NpKF23yjQ6ga3P5Y3ex5mfDcLdCB2uvhXnu/zq5QG8eqtBmyVwf6KyUDjujq5JRRoeF6c4
Hz8YU529eXmjPFHELnaKbMRRqiF8XH/gMXU/AT6QLw9Q06Es6mkXer0OBnkOAz0yopvFGGghUYkA
vBpPtzrekJA+quyUT+jxEih2e03tzBs1MVCNyIds3ynxd5iI+is6eRqQX6s8aZ1W3Xbp8HnJoFd4
GtiEIcz7h6JwjAOkh8hHCyTaa0ix7zsNHEqUhAVI/0UcX37ha/NLFY3gTFJ91HVf2qh7o5oXKipK
k+lBlqVhQNmB8eAE0H40tC1MqVyw9QRzrElvTfoASP2fb5uUBqAaCtcO5q4s0NnvvZ3DPO4Fnhq7
KDIqv4Uec0Jz1z6NxF8BzBOMAcZGPMTm6J7qfjB8JVrmwFow1Ml6c9zNKkySoc01Hy394VWP6c99
xP1I38Rtb73QnU6uPYz7fpFgzzGab5zFa3ZAwNTS91ATPlVNiD8yzh5Gi2qtXbo+o7h2OWG7lVhH
fTaSu3JCW+CfKq3porhpnCDNIVBWytLeZgn33kKT8dPLi3Pt2Ho+V6vNX2m1YI/RIGo9vfabLjc+
Wp2lPdRhYuxqQ7ePyMtZOw/Q1O7lka8c/uC5EJLzSHkpIsht8+zcmqLSM1sn5lgerPq+n9BW17K2
Pb08ypXTEXQcVzp6pvKMXIVWoGSn1IbdHAxZh+1jZlWn2CjvJ2tqN46Ry/QKO65nI612XZ4bSJ1n
EcdIFFk7Qy9GLDEAaSsLkCNHwTK3UZXmH5lEuBPEwDJIXTubKPA5urpNuHWsYjoWXqXQM0i28MzX
JpFqPO0x2QCy1oVCUYuoMisKhWnTo1CjKgV6aaN+2ynWFmbu6lCcFhJAA5Z3bXQslCaOLC1zCDbT
el97+nvYvsmpLUEpvLwzrrQ/SHmeDSU36LMNWOZZD2bXtgPFtpxXniOqoA3L9N6EgxVMXlh9Ucrs
18SdOt8eanEbu8R6fdE4fp2pzV1f2N8yAP8bMdH/5bHof6ATd4W60w2FF3d5zndhFKp6dDRMM/ez
W+r6IS5V23fhfiFLEY/zQ5UvZuOHVt3euaNZtfsaB4yTPZdAz9A5qv+cduq0VTy9kjJSfZdNTuDB
eEmtRYMQuGLxB5bIFDbSEyKoyulu8Zwvmrc8CAVUlaqRwJgw30Tyxuin06CLV6NEPPdp/GaulBtb
Kz6WVrebDfV16yi7cUGA9uXlvTxeiPYo3HHxSDuYp874s9VtaT92emktAYL64Q0qb/1ORQdwYxNd
3m1yFDJ06TNMkihbWc9GcUPV6hEjWwKrFTXZQPYqTMPX2tDaO0eF6vmj78RtRMkaEBK8losKTtWH
sQVRSQ963agDyIQZJNZW+fDyKE9h9+r+lOkHDHciIioPq5eiSOQsbUZ53FWUEGRAP853nhUNhy7u
UP7CjyrI9bY6RTif+NVSjifs7eo9cXF2mCdjPChYBhzSfE5OSpaZr70+We7t0Qb7zvV6SOxF+/RP
0DE0UPAWdu0Vptdq4YwHcC2mD2NqC9l4BRrHlqXaL90hJLVxFUjOSz1HTmragdTY+zZXbemjrzPs
E9VE2z2cup1iDPpR0fPljfAKQJdeTPEjz60Tjf1N3v3l3uRxKFJJZjtMr7UPB/6705wknh0IiW1p
mxwVIz0yj1Zo5n6SLQj+ukq8y6U+oZrZj81QDBDPs9Qnsh/8sVH7oIHGurG95LperDvFFKDk5J1c
mOeb2VNA9WQEC0ErwntCouK9nUb1+25AzLhS1Uc7dqpTDuU3MBYUKl/eddfmhCyN9h46XTB1Vhe1
Pg5pYiehHZAqznstnhbMiuItf+jL7xW+Gkqg1IuIRlFlPH/FXgvHluI3jbYSd14r7Mf7Ys4+mPA0
Dknn/TiSieFwiQOP6ZCfrSEKkqrRx41jB70InUM4GfG+1lHSfnnqrjTyGAbPCpNaNJnnWvQrb4Wh
KSMNpiJNex8ZpWxHyf3Totfefua/v4wzkhtNY90aUYnutPvKVay96KePLz/I5exiMY/MJFJIMNQQ
dj2f3UZvNTvKRj2Y5uwzyaq+sxQI0JGXuUDSim5jv17GCgwHZ4z1pOyPwtr5cLU14IxsF3pgLorS
+xSQen/IcnGn26X5w42g87HW25M7FdXHlEJgqE73tj18d3TkNP+B+cNwCLVqvj7M285fKCvD1Gps
kJnzDEfV7T31YMxVeXCajpzUmbcqI9cm0IJ8LScR4L4pQ9pntxeWvLMEDGvB5FSdX6JX90AYWRxa
S5sOL7/ataEo4KkUSKhp0304H6pQcxQl0PYCnlCohz4GQqZ2LtZrTphuDHVtF9rytThEoEqu25/o
+kIgxxWCVNM0H4yyqm6R+a0OETDAu7Aq6o1tKHf1+bHJXUxRBIaKJGeuMX4c13Mq4pJXW1RKgiNl
vUOM9SsZX5cfQrXO9wqsxP2UeVtfwOWhydA6PQKYuMQfax9KAOex3kaZFmB03xxLHEz8AoObjQm9
PgrfMzJHqO+tyz5Lp8y15sYabr6auet6KkxoH2z5m13bIfRASQWRHYLcttohVd9UyJeybNIVAJbX
vGDdWWEiY9bNxgtd2yGAcrh5SZxArKw+ZqS0NZhltRaoSZv5STTZ+0b0+j4i8/c7SMQbqeGV+AN4
sIatGjJeFpJT8t2ffWgSpbeMCjLXmdbFbxQXwSBTjSw/xZPhkLOBhG+gJ763vVA/qbW63Jh6Xe+a
wml34VgVGzv28v15HHIfZGSkqNu6dRK2pKk0tdWASpJ9mEu3B8WXYuoGbfQA3errj37758OtroVC
LbWBIwjfw9aFAqXWcTByXwawjH95eaTLnUq8z4cvFWOIy9YHWouSQp4XjCT1Po5eHY6HTCvqDeuZ
y51KK5Gbh3orGSTMtPPVdNsCid3SWxCba4sbQvIoKIB/3lB622oxPyHkzw8XkGjID6EfCyyIFtT5
WF5R5xHZphr0fRsau1Gdwi9LoVvGvh5R/vEHpQ3T/ZiFC1EZrup3CUDTKoiaUvS3/JUxOpStLpSj
EqbVgDCh0rydJ9f4PJiJUe+W0ln2As++17UY+wIDlQUscGd3DSq1Rey273Sl/2YlQ/UBr7BE88Oq
Xz4lS9iMftf0UCLFoOh0KJIxyx6EO5IH5FpSa+j/KkxL2gB9nZzyg5qNGnw3YzS/WG3PGTzJfsv+
R5ffJp8HikLdQDLXV0cIrk70TO1BDaY2747NFKvkqEJ8fnmUK7JZnLmynknHgqLIWv1AEJxCRUND
PpwU+r7xKF4XxdIgoIcqQnJvVbOSwHMorGSPlVkNxdQdujde0hvUXENjvo8Va7xL+7B76JY0hBkI
zmorMZVn2PnGYd9Q8pKNFeye1uCLBdJT1lRaR0V5QlversSO/oeL5vDoLtN+Kk1l8S1Fd9VjPWTY
dYahB6S3zWxrpA4ymt3eAxd6R0kk/Gq1TZxLc6wuu6ns0MhPjtcRIyRdbYBtiNuD1TrIhBp1FX+l
UTx4xyi2GEAgIrv4rYFzJJQsF2JmCfaq8ElmCs0HglDVO7Mtw5PRUQWE+azrr6H5LPex0zrvVHPC
gUytu6Ldhw6OYT5qZaLYoTbZHzQdsZKdFlre5CelOsDuGvT2fk6qbJfAV4UpnKfF19YqMHdtVUX7
HBOgvIpLHFdOcz5TvUFhXj+4aL+XQEZAqu/CBD1ivxWNOe0z1+qHe8PLWzIuQ6CXImhHUgmmLP/y
hroMIEDiEICBWgDRZK6hjaOaxvpUpHNgTHZxJzmte2MU+eumUwC05J6ADN4WD3Y6bQnPXp6XjAw+
gwoiicMF0wK3VNrAHq35xlKHkw4sdW+4xbCxF6+MQtZo4K7CzeegWnF+hhFkmsqYUCTp+mRESnbB
+sCc7B8GiGJaIb99yb4k8FudyppVOwjzdUsQlV18Z4MR28V27v4D7/J8lFXokNZQxY2mWSAX1f0+
r+cy8Az4XC/viMsbhncB9EGswIShIHE+Y6ObjgrKV8xYWtR+2cSGb6bFsos44TaSxyfLwdVBAZAO
rCBnpkHetko66qwxhnrWwXWYPcUFMeXZp4asqrnNFH3hRFCy+r6d1Ki4U9IG1rQwRnxmInUuFT8x
FNc+dIvZfa0qMdx7rinCoxnO9QePurfYNZUC962CFIiWV+0pvtcsPaZ9ZaG/7kI4s/uh1pKtKvKV
L4rdJisJ0ngBvNv5/KUpBlEz1dFgdlP3dh67iDZOK4m1ql7sCrdVDko+U5EXwvnhO0ii6hgYjBVB
zJqIlRVjgiNOwtJFprrPEujxlJDVf2QUiRiUYDeXVPH8BSNwvU48u3NAIkSd1crHvWKEW+nFZZwo
iQHka39HppyP0qhNDonRhAIwG+LjYg3dEZxidiwRANrlHsJzL2/7KxxLKnw0amQVA7zgOjAdFztr
enqxQQ7y+S7r9KHcafHyKTJChLf5uP2pIhr2Zs36CFvKe4OLfHV0wEr6hjsU75piaW/UMhqwAsO7
QRlU5N/iEkzTqNcns6mJwKvku9mp4gP0oWLjCLqcL3n6cJpSAQG2sO4k223l9GptTkFjamMwNkV6
L+bYfh9ak46xb29vBNZXQCuyswXnEGFKlB/M1TlBcDOEKLtMaD55ILiTOLqNRRveTrr6wZ6MJECk
BAIJmocnco58p5Vm/yqujA8vr9u156BhI4Nu2amnqnm+Ueo5TGx16kYAq0X1Z2BbGeQgun9vyipq
flUUijKABMa8OBj1OL8tNKdx8INzvhbmmG9JVVwenuR2UuuNMFByIVch85TFFlvjSc2bnqLROP29
hdDcPp8z/YdvA+BClDS4tSWi3FrdOU4iMI3KGGoYxujLMCv9vgW+s5FvXJteqtfUg4gNJLd8Nb34
YHn2YGdjQIH7F0R1wl020K2dFwRjpux+6azbyRnNnaIPN1aX/IVywxYQ7koKS6pIUkVaRWwNKPp8
ifXZcoZsFmzrFA0li52Ex6IePWSmUfvU9kqaAJ4RTEWf77pxbm/DBC+HMo66XR4P5sZJITf2+aXF
01CxortD94W0+vxp0orSx6BYQ5DHtvGuaqtlP/ZltMEmvLKT0HhHTU32PKnWr64RrXahR7SMotR6
jRB/1L7vFrtPfFUx2o03uui6SMqiLLZJSVJS13UtZxyhhBNP19DZ8hqvUS+PP2WVMf9q67EgYo6a
pfRtJJR7QtaqRy0f/xk9z3vzAPc5IZery9QEuBctud9HxvixKQZNucVNMGlQSsgKIliYLG9LVy3f
OSj8fM+GEnunAkPcZFDZMjh/2VvJ0voqlq9FDY7jSbY7AOeer5RaFYqJbhgmNoDNDmSd7ucJaeZv
fWFgw9cJ920WWtkXV0mjG7McnVdmpVQ+Ms40j2JkritzaO6a3NFnP0lVj5fSnBPwWxDSAk75ywfZ
elvJh6UMSoUGuJEEDJw/bFNVih1OfR2MZuHsxLI4RC3jshHdra8JRmEvIWJC0Rr5qHXTPnQaKRCQ
1AGgMViiPTlOJqrSD+P5SwGQ5OV3ugB7yuGo70IsA4MvUXDnL0Uw5nZCopqQL/5mRXYXLDWhiaYp
1a3RTNnJXawWTGVtvDUnYZ5UFVNTL0+UU2vVf0makdtUj9qDV8LzaKfcucsn9cbrlXnrnLsy/Tpd
ZYnpRceb/v/5k2YA7MRANBqUwhavnbmO741MeG/1zm5uNKWkOdQZYYMRRVO+g445v0ucUhb9ZyAq
iZlU+m5pS+Pt4plbqujXHo0DmHoZ2QVlmNWBU8zYoVtVXgcTLu2w+AwRpGW0Zetw5WMh/GEUeAXU
l9YFDKdWcYQJK3yo5yZ7jTp7+wqbqWHXx4X1qgoL+xUytOlBoKu7kYNe4EHZJTgJ4KIE3hww+Jp5
FeY64ntYnQSZlX/M7dLzI0NFh6VJ1f79hEPY67CF/2q24ecqtRFnTqdxY/3Xxy06ktTsVZdCOpQi
Kizny4+Hs6WPjjEEw4ILedzY7W3dULpCSWNLXfzqULJRJRWLJPD6fCgkUJW4c5FZW1L3sU1n42Yu
4092Xm3xIC7mVb6UTTJAckVGgDTs+UhIhZd55eRDUIf4kKoCVx4nTY339txEhzpFqWVCNW8fjlnz
S6oWy8E0fphLwDOQFMvIzCOUN9ZXix0x29rg9cHiArow4rzjsui2Ds8rcypTb9ek+qrik7ya08Ra
PHiTYQ/TtUjBUbbhjgypv8tJ/vcvn2nXhoKThdMzcCTwHatJFS1oPKe0e6AnGSeZGWW3ZTnXt9O4
pYW3/iLl1AEJ5bugWI4ZwmpPLpYxjSKi3y4ctdhFCm2W3rXSU4Nrtm8sRvsO894uACS0ZZJ54Rsm
h0ZPikozVwVts9VL4tdmNGPV9EEUzz2eYYbmW1UPp96LGl8TS0GhVhT1+1bI5FtdjnYP8KzXmupu
Fl51CnWSWz43KzCMPMXe0Fx+qcMi2Uh6rq2FNGCXQBsJtZE/f97boIURCvCkgTqCSLBRqD82UTUc
wApbG8u+PoRBTEiMNbEERwRt/FXWSyg/93jL14HXVepuNgmI+jHcujCflD+eB5cMY1EXo24q4W7w
cs/fiIIn+IiolFX0KRWHsvGqLyHA8gXedqLd0l+vi12aWl70uZj1RvOpZScxmprGGCKDaxt7Uadz
jkqekR7UTOjHcYy0zrfqHiZJNUBh9/MyGyCqUWOfgIfiuuIruVMocG/b+FNnhWRFCUL/b8qEQjPl
9c4Ca5U0cbvL7ML9zu9QHy2z7z5UphFF+2Roh4K2Khw4n93EQdMq6sfe6jrCisQSgE3NSUkOet5Y
eeCFFuIdbqH1b61Bw1pXV6dB8xUtLu9qZWmCtsitXc0q3Od9i2EgvYIo2cXQ6io/53N46MwBU4+X
P+p1WMS0I5gq737J7Lw8/r3EHM3EqoKsHKa9aqTVcfR8fJgqLXY2xpJn0WqJCb8o35OsA6SyV0uM
RsgMNDuvAiCuzT739HCPjG8KtIYWdeUo4R7Nz63b/Un/63xUKGo23quyQkTctwoi+gqKJ9DumDds
FeChsZml+9xupPH4sHgPVp15PU3BMQHrG/JjFA4b9ZvlCLyklxleSmzP4RdEeJbxMNvx/Lru09I6
mmXXisDUUbgNm9BOaUxlS3WY0Myfb2yvid/NEHUHXxGwuA9x3YW6X+DtcAg9gVaaQX4+7ZTEmPAR
IvnT97Rp4dg7eRfBiiZi7ANnjOIUoQhNRX2e/Z/6mINNy2F0Y2O+adJp/qaa+UBvyS5vTGlrOatY
YTGM2f+i8FHjJL8MXsm9YMEyeXnnPPVPzybWIzDjK0GAjyuWCPL8iy3qTs2Vqk2pd7CciZLQN837
fnkTL1WaQyopU19XG6PgG0pFd+q6yuiomHXKlyVDlupGXYby0eiXGHwbpVK/z3N0mmaROI4f1kP/
rgc6/KBqQ33w2qXtDqYW2toRxSvmKR+MdITNLe0bxmIu8zcvv95F7s0xxGaRVjAGAEAW4Pz1hOiN
Lu2bOOjww4acNJj9sjcNpX4Tzp7i4BUZe9UuVQT3RAZrrtkPU+Vlu2qCPHYoXVOjUh2W/x4y/vOZ
pHr7p3/hz9/KagZ4K7rVH//0Kv7WlG35a/cv8p/97792/o/+9DA8Nl3fPP706mvV/hT0xfevXVwW
639z9isY6fcn2X/tvp794VAANJzf9o/N/O6RnLR7Gi56LOXf/H/94U+PT7/ll7l6/OPP38oeISZ+
W8Rj/fz7j26+//Fn2UH+5+e//vefvf6a889++89/+w9/+49/+9ff/udv//W3v/7027/99tff/ttv
/53//R/rX/L4te3++LPieH8gB0bHkiibsj6Z/s8/jY9PP3K1P9D+oRLP+cCCczz9/FOBvq34488a
/4pCL2EkxwZXkryx4M3+/iPYj+wMqLYk2Vg2/Pz3x33z71/Ivy8Zs/P7n3+iAvMGy5qu/ePPF0UI
iZgBSIXqlnwKEtTznVZMw1gUlUBcJU67Y0JK8KDnwp8WSD9aO0VBZ2jxZzRlvrujHr1x1AlTi6Xd
q7WGu0k6hBwXpYf28lz6UTMnhl/Frn6QZvVvWnOYdtqQ3PT28DnDm/cbnSftxp4APT5bhWuvsW5+
PgF/aDdRw0Vb8sKtTaApHjcGXfPFYM9G6Qenmitfr0dE8e1J9K/neT6Keu70nS4qAqmkmoxdGZXD
iUZf/FDqlJUzbbLva2UyblWVKlblFhOw6mzo3zduWr2bluqTmm1pRTyx0c6OMihcEr/APjBk62JV
gtDdNK4jkKxBi+S9OGhm8wtSM9Pn0qxRoPGgsu/sqSq/lrNZvKvq8QO2mOqrIsJjJM6L3NiZRpG8
GdS8+pjUSzb7euuFINjtXvUjLx8fBVrZN4XoPgNpM25yVQxfwX3qxANzXrzt3L7cKepMxxWRrJuG
pN/xPUGA55cdYGAzK6pgFvEn1c7CaA+4JuRemS2BUlhM6fFpIX/oiHmoHov3XfP42HF6rI+Ms0Pn
/99jRn7rLxwz//a3//Tbf/ntr8/PFPkv/n6mmH+QRuYybILhAgjt2Zli/gHAlk4rzEXTBgASEcfv
Z4pu/IESFKUGqvb8/xTtn58pBNfAJ8gUpRiL8SNHyjpmJy2A0YwwEcguhrFWV3NZd12KAeZwbHHT
DhpDi/ax0JeNzGCdhMhRpCWb1JFF8muNHq6U0qlGOxuOSgWraqISCv9RJPtYMbYka7eGYraf5zvg
tkf6z/lw5Im+WR1aUKEbmjvUdNSNeogMB58fBbwUYkBSzonWAkWZ1UiuO2Zmpuv9sSwViHqITNzn
w9hi/diJ6jh4XoVTvNrSgNbaz6PXGBvtpStLR00WbXGUeaUw0WrpAFiEUteyJ7HUbWreOGo7oVH+
+NJxUEtQKDUS9vAqKG4r0WqhFPrRKkW5W5I6vo1yXYGL9uP8CSaU0i77kD6KtO44XzptzF0U37HY
bafBJXiTmGzhbfWfrkwb3Tg2I6IgnnXB7yyMvopcJ+yOuhp69Ec65z11mS0M37VRpOI7216SmNb2
eL0zxnFWmd2xcjvzbi6nEJeFdovxuy5/sAVZF9jonA/A6tZOcHjSu5Lp1R0jvWhuas3s/Ioi5Q1A
IOcW91Bnh8iDt8cceUu68tr7uRjc4Qn0FI6sMjQ1UUg/iq479j1RLUS36jCS/RyeHaRXIoXLj5lO
FoULKo48LM2k8x3hLCoCeLleHYtQK3doGuIuNsX2DuGH5gfrJCR8HLUIi7FmfNFriZoQWoPaVlN1
rLXcuV303rnJS7t5XTtWcfPjb+VQ5+M+MOHtrQFFXTEIc8ljOuMUtvC1b/JdieFzoCz6D3u68lbP
h1oFjEaN0WeXZwzVtcapNFPrboryrRe63Azno6xOomFQ+gpruPKY84FTLzE1cFxRevoHpk2Cbngn
iR5dnURxnsx5HUW8yxLNJ0voI2KnVgxLKI/3Lw919YX+z1Drk2gIRRfiYVwew9lxb+DwU72L9ceX
B7m2uVFC/fv7rC9FuweOB82qPFYJOCjQog4aFopGi3ro/JeHkst8flVJOrtUkyBPJbVZRa0oaIVz
qLrlMWmt5hh1EKdiFT+I2M2/cRpmGyt1dfqwuJdpChoZa1kuESlLAnugPGZOrASKxASmipP+8CLJ
xj7NXwIo9ADXqnz1oDgFRMziSMngYz8N6aHyzDF4eeYuFomKKcEbVU2Km3R0VoCyskt0bGvV7Ni5
eF/a8Mq/G3iGwIprMG17eayLaXsa66kRK8VF1kB+bquwJFLMjtVgT1/DiNCdZCQuN4a5qFxzm6OO
BBdCGoVc8kpK2ty5KLrsqLqpeK3YXgzLqsXiIMWKcWmK/kGzxfQK6+76Xto/PaSUUT71fbEkO01x
SwCjYnnl9Iog4JiSO26A9n0BFWYDl3+xa+VzMumSPoEe2ppsHKIoYcVdnB37qPe+NF1ovdbssj4q
kensVfQmN5psV+afQhWIAimDIAH457eNidZf0UZOdtQ15eOsokucUTX60V0LfQL+EGpocLGQj1lF
jekCOj1V6+yYhlkTOHk9HBAv7Tem7pIFLFkaoNKRVpFMrjV9P0PVQVV6JT1ioSi+Vpkw5r2tGAWV
RdOlitYm1bCroCruiiWf/mwYwjvWaIX9wkmu+0Jvq/euFun341w797nBRPi1Mowp1bR2OVCdKIOx
KrUSgeyhevuj3wEwFjAdEmshfbTlN/msZaHDLUFd06QnkmEMnveAVxoUuTe+7IvYCTkt2TEGXAsS
iczsfBQl8tTepUB7pGoefp4rhDnKcY6CebDju2ZomvtwnB8dJCbev/x6lwB1OTKOOHzp9B4B3p6P
bFR0Ely7S46OEMmEdmdivLeW2fpaVs0c78becXCksI3p7Zyoabmvq7lGFhzhr+W+cpFC8sOu9b6k
YAK+RMKep11qofK8ZZdx+fmRWxDfAaKnfHsh4AxqURsnyspHYH8GHIbkiyUK7K67fN7Ni7FVJb62
HvR1VKk4RLaxBstlsjLVqEtyBHlv7JAuR6tfph47u4vDo51W5pc+Te1jNdvFh5dX5PLDB/jiyVCM
WB200qpxJfDlnVvRJ8cptMtDJzp7h09lenx5lIs6sYqJClhA6INA8KQW8Pm6oyBpj3GTJcc6aZrC
z1SUWu0hn5Dqmsxbh5LY7Txr4sNCPWdXYkRzM9ZDaO6Hoptu0IjyfvSals8jczpLnhU0wM+fJ0ZS
UisrOz62uZqy+dEgbeJ+axtdmVxgLUgeU6vgul6jtJplnpYeEZNjL5TpAHqqOmgJIK2XJ3drlNUS
anE4079hlHF28kPKfe7rRbops34ZDjzhjqiV0PrlAF8dTSFlPrefTXGch/zBLVTjvYijBuciQXPI
R8O/b3dVPZsQ7xU7/iUrVVrDpV6KwAWCeROjxlfwn57+Xeej+rWanHjLXPbaTEBVoK7EAQpQZHW6
dGWsaLipimOCMMApX9zljZkZyeHl+b42ETYSpVJBUqbsq1HSetGiBN+OY5zm463l1bgXeL04ELkP
G0srP4uz4JVtSkdOA71AwZWddL5NxZi1UB86caS68uuUOA9tbOIg1jkfqioMElf/y8uvdonnpDpA
SQV9c2r28BDlDD+7f4SrDUszFeKodHV6zDGGi/w4jLp9TQr/oGnLeFQau7ubEsSDFisqwDkY4g1L
aX16+VEuZ1nyZGlDwM8AZuDKI/rZkyCTqaItFwsiwmz5xaa9vRdS8MSAOrFxGFye9udDrQ6ncjE6
kQwMpRNWB5hApCcLHb3jFHvRvd2jkPTyq22NJ6+D569mtoNah4xHMTsN7LIyvsdpOu1oyiC/BPwv
eHk8Gbyd7yJWVcZ2tkvjBFDR+XgJsU7nqaU4GiLUTnWqmpkfOzTVMGsctFcK7eXd6KDDHoad+zlL
Qu3Xlx/g2rZiioH+c9egULp2NBFGqtStxj6Oar1+2wCI/ejQBNv1YWjcjazyoXby7JjNZnrrRXV4
6F3hpX41/Gj5geMYJgma0E/1qTWTV0yl40VZI47TqFHH47Pb9UPf+JENWOfld762f6l/gRqThVIK
bueTHk5Do0VlJI6IG6S7BZ1IP51nd5fp1ZYI0rX9BN0CBhpWzvTGVqdEVybITmZOdKxVIW4NMY0H
wBThIZljxZ9Flmzsp8tjlpKr7AbS9ZOMo9V46dAoXh0b0TFdRHlXNIP2q+oUW5SFy7OPUYgZqDLr
vNoaWl5PSdW1OKYd1TIcPlVQfiR2WAt0ZxC7ibxsjynVVsn36quxQwkOLLCUazxaRK2RULOIjjSr
q/dL2Y9vhWaMGwfAlXAIBSV4JOB5pfbL0/fy7ARQFHeaMiWJjktm5m/TJZ2/RZrZ3tKWDF/rY+3c
4qoqDmahV9THkmI3FM70Brh/7jtlsfgvb9VLlQ6+CiAn4MllGZrK3PleFfXCAZLkTLXhlQ8pEdzH
QiwKN2hb4zKRGu9Ut7Aa35qN+rFMNOOg5rN5wqgueVXpUXRjFKnYuvuuLYUNNpgbFh4g9dbzh8pV
bVRipY6OgFCMR6C/wy63BxDJGy8vk5316ciRhNAnwSDFgdU482jMrd2J6NizH/5S6hU24Q1INS9f
rLuqBzQye4248SKoWVVeVW+XaZ62IsULMKbEP5PsS+UXpCiot5y/LXvB60NHQSRtTpY/F2Nj7gAr
9vtOZC36sp1LCdhL9x1U59cYthV+Hnvln1+eiiszTsnhCRFPPR3ywvkzDA5HFhgTJcjxAnuLKIB1
cL202dj88res5psGnsRjcnRIO8DzUeRnJ+xiVDBN7T4q3dS+ikUeFLU1cX55GwnntcH4vMDSkoG4
MGLOBzNgFC3p0CnBlKTgAEn2DsQTFqrPhXvHqb9ll3FtCiVSDPVAE9qNsbpqQdvBzc16Xs7wIH5o
6bhTYifdUMq/OgqdUyj+kla6diHuCxQS7L5RAqcvM2SvEmLBcNoq11w5gIF8k/6CDOP7WIvY0OQQ
S1MzytBYyZtodnMQRvLbx2sYNc56vAOAE2+8mlz99e54PujqO4jQFO+hnitBAnXzVVeN3V3dzd5x
aEvzLw4wxlPrusMxrMIt7asrkypd2Im0IWZBnl+VwNJCoZ4TR0rgRcI8qgOn/jJUy/Hlb+xKWMBm
lLRWhLb43OXPn538sQSoWwjyBlpuZ7upWaKdVXq6j5fwFmDjygtxj1HBheyJ5MA6GxrCRstG0XgB
XDz3gzvWy12DEutGSPUEDVytGGElHAOKbaSG65aO3pVqs6DOFdgNvBlAdiI/aGGC3ks8qd8MbSyC
JVHj73biZstuggH3Da6fhqG4mh4dOx32OK1Gb9reUCIfYWJQq8AclV07LNUrUVjuHsugcUM06ckG
ff3UNokiYrdPmdwqhlFJakInjPGmTrPqtZmNbXhcNKNxY9/NwdidEqUXiJ/9L9LOY0duJFrTL3QJ
0JstmZksr5JvaUPItOi9CZJPP1/UDDBKZqKI6rtoAS1BiopgmGN+46jLh7RYzcn31CT9lSt1/kHP
reg5WRw99Qc8JDGC4pM3vo1yVxUsIh7j5zdvGhk6y2oU5X56Geebps290Va0EXPDqdKOXuOlaMIq
xdHpAIb+r4bath1VAaiyG6RbY5/O73gm+ltdn8VjO6/Rzje4chT+ntW2ibFMIoqcGgfCBMuqTwhy
qDcOvZOHNhnFf5kV7yssDvAKKO+eL+BY53Hm0R0+jWrXjQejyZIxyLEE/BC5pX18fQmvnDupb8GX
4nqWQpnng+Fka03YW6OZbw1roCTuevQEWhP/ZRQY+ACZUBfYimsXDL9kHXuCyv3oe1Wv+E1S7Ukf
XYtLmMz/H2az9XLXWtW5aDF8m9r2CwaYtL0jxXzQGvVPNsTaDyOyRmoCqRWoIzaDvm0Ddv0PUyUG
hEwu7+VtXCKcQotMFddNpSsVX0Vjw0cr3Qr+wyiobAPgR3Mey9bzz7auXq6lecPO1zDb5P8SVrWM
d6Kfq5uD2EAacr+IW5yP4i4ZFjNlhQ2k6v1J5jZG2xvX+NencvVkkWjLDgiJ2pbZM1LEId9ku6ft
aD4liVJ8QePJCvsm2iu57Q21ea/rDtcFYNg4ouZDeY/KvRcOpliDbG7Kw9tnBU5BPp4vFPzNULo9
Jf/XzHZSY3RShqy/m5cqPXhicP7DEaY7QRwAMoI0bdMg6Wm6UdvkCNdQqIjg6u5I1KHvHOErARai
Ani8wsGiX7UljURVj4jGlPGZxGTdtUua3hWg1W5g8Rt+qrvd/VQlzdfXV/HqoLQ+gTXBiAK6e74B
J0QMqinHYCObRHOUHTDMr01xXw/D+o6y8UCrwUh3rvorYThUBsziOFbo0G1j/qbznMld2PVNlttP
pRDGSXeV5mgVo/PoJMae8fGVUyadsAnlqO5LZPpmkrm1NurAWUZMrTqM6VAfrFrsGeFcWUrq4Lgi
gh4EXLBV8MZ6TF3UiVGgHkxHEavuoSKnOGgNLJwuH9rPrTfuPdDXagf0a6g8I6wp6XubvZlB2usm
VvpEwJCVtCb1/r0ep1V9ssfK/TYW3JFmY1TPcY8RWZPKjppAF+K+ymP9FiT+HmPlyhUAmAx+JKhM
YuftxSl9MRb8EFD6rqMULYOxC1Q1ak9o+P6X74p2IqhyUH/wQTdPqwlIs8sxgDg1YKHfT0g8+2Y8
uTsh7bXdY6GOSlAriT9bzoat1ELtKUpDamCPjmpWHtKxf7NJLDPgmQGAihAWEMrNd4zHtc+ijFEa
8POnzBl/rKjphq+f9mtTgbVvktLQ1afjdX4QcuytmqIEIp/22YpkJ3KnHW4Yb386ec8AjoFEkTm0
PCh/JTWut+ppUeCGYXgdtqQ6DgLCTcadz3Jtn4FGgV4n7WHoW5+PgpBs0dlJjyFAv7g3Qom1u0hJ
yvdQdrvD68t2bShyQMBBsnvHET8fakVKBikhZOU7p7IPdmynR4Us5FQlqrnzha4NBXdCegYC+GAj
nA+VJ9rkrDPi/CAWmsNaDOVNoznlAULnbjAnX8hN0kMbiWiOrif0wW2hWNMyuBvAPE5aZ92muQL1
qFaOFKn/cZQBF+zY+Vx5yJG3lcqd0evfxdD+fPvKksqgeAu+QXacz6cbiTTKc3qB3F5jhTudS1Uv
N6tj13pi5yPK0PRitkTHlC4kw/mF8/bXrrRmd8hLFbPJvtGV+7i29EMT60lQR5r2aKU6/GZRtUd4
LtN7t+33dEmuHT3eV8wJSL+lZNb5TGNvyGGvoVVeYKnrO9ghBBN35U4McdlakVIj3L3yWTWhoW8C
9Bo75iWdWrwCcK2A5JVGlQ8zyfmtoCxzb60aNh0Ivxy7Oqs/j8KcTmk19s9mtupvt0gFskIpQEbQ
0ohbrshfC762mj6jBGefBlct7007Le7sSf36+ga6YNSBykBWCBUyHEQpN2wbg6KZUUQH134y7Xpc
jms7ai3syBL4pTqN8wny6PI7MnKiqRZtvZlqAjKIi7c2ju8YSdHBbU21+TCIupzDaVC9KZysvvqD
xEeOwdTs8Kp2UTPdq2PRQryE3Th9nDuEi5yett1x0kSNJ5SlTRW29Wq+c83Jy/LvbQvDhpaAfOIl
/xMo0PkqxosnGredphDRuPqxJ1sIqspNTXbrqt40E2GFmunKv68v6/YaehmVIhHG2+BdaNWdj9pY
cV7qGmQIu2v7Y5YXMGiGSfWrru+Prw8l/6nNBLmFpCyRdGXm0TgfCsZFZLm8dWBBSpx/TD15XlfT
CRDtUZ6TRmqkoiL2Y1jdfIe2sF1aqqLETA4hKNctr6L88782qJcoiaVX6wQ+wFz+UJf9varYiZVd
3N7kthvfzGs//3h9ttuFfRmTyrNkgTLwVp4jcZaq0yc+p1l0+mGNZzR6ktoNgNctO8/wNsqmAodo
pSTlI5mB+NPmKrDcTImNym7DiGcUQV/plFarnH8Qj75iV97Ocm4vWDkepXy2qhTppqB/vpw6gpXl
NI1tOFdGj8azvt5OcdbO/pjm81FLRObTQrdvZ97te1rs+MW9vrbbK/blB6DIgqgsPUKKSec/QIv1
thvZRRsuQ+/A/uWB80t1LtOdS/Zy3/B60JiADCxhc1uxfHdEm4ebtwk9N42roKn06ddsT5JyUFfp
rauNxqEERxq+Pr3LrcOw1N0lG4pne8uywXGb7JGWTJhPxXfcnLKga9pPEB73OEpX1pFyEYQrSmRS
J27zIY3GFUqrLXUIydK6LVu79pdYWW7ePB0LQLT0IyElgwJw/rXWWKh2M3V1iMyK+CqMSLkl9q4O
aqXkeznJ5YyglaFcynygUYBu24yl5XiDL1kVJgrmLqbTaz5gyOLw+owuDxyYPWmgQHRNhX3btFPr
RU0pIpRhG4/Q0bUBuWHbCIWpxUGvRHtqrNcmReZDxY+8j1h+s93nrGvyikwvVOrJCwANxaci3zVf
vzIpElcppGZwsrilL5YuW8vEqsPRztGdWY0gy82bfigzXyDjtrOEV+bER4ZwjGetjIA34S90ahQm
LL0Ou1ld3xtDvZyEp74VVisTLEOiXYkE2RBbD14zQpBNa7U6xCPXfBDwZ78Ytbont395XhmFioAU
VCc4UTcvd7FUaCMNJlSDVY1OMKAo06MvHs6lsSvYwEf4+w2VE6LJCACNTAiJArmsf71kmWq1ea6o
dTghw+Kr4P/o0497cmDXPg67GwCLDpDF3oYiCoVsq5gLaBpCaIHerAOEA2Wv8XZtw2HsAtiWMNkD
pHQ+F2+GyFs1XhWKvHX/SZZeO46LZx9zb8qDzmmjnQDr2qxeeGm8GtTnt1jUYtTKvNXXKhyxRTu5
jpIEJe5eb36bsL6kekCsKs1oX8LYv77QPDbY1IiiCmuwRceqL8Dt27WzM8qVLUdDCMIE2AEeY2+z
5Qy0+jsN27gwERPS12ZVHleWDcDp8GYdLvYciaOU4QL9SDVhc6c2xZCWSsYrQYV28N3MBaRsfKVX
+7NLij9lMd0nY/WxXrz7Ju122sJXvpl8OkDsMrgkZJ7vEdFFhaC4UIfeGC9Bpk0NiNNqb4rXVpNK
GGxkkmNUlTYXrM612EdmzSh1DyB44ILFhuF96nZ7195l6ETxH+Mn8qUX74XNSHjb2wpkiDoEhp6c
ona0fLc3xjAq+uzJWGM9qMF33AD7jD+0hbnnPXhtOenp0+2ApAlFW/75X5sTSq/TtGNah07tLUGn
6NaJZuhbRXrlhqGAJoVz6VFdwHEJNErVmmApJYPVP2erAsg7xX2NTCY3Sr/K1WnnOFwGatKkGjlH
rIa45rcV9VwrKwUt0Cos+qW9Jz8k+4tr87HTkE/3EcjUfQAG7Z6j20WXTM4UWWxibrYNydNme1pz
3FdKlHCFzZjIR2OqfI7R2L1zO938haB96o9jYjwPadXd6USKX0ZQPm8OUinovMBBCBbpP8pr9q9v
mpql0EbVK0Nt8JS7bM6KR1Ol5t1bA/zRTJ8eQQS8FWPAxMHoydcBDTeu782dAOF96AQicmEHcuwG
txkPQ8l42Ikcr2xXixhfkpPg6vMebabGbe1apV6GKm5p79ekQSGHysLx9Whum5fKufAR0ZyRSs8A
A85HwVuuGqtClGHUDghtrI3+Dr4qqmb9kBywghN+1iaKX7djfHh95Cv3jtRSk9Brg7x4ixUdylHP
jK4tw7JBPFclUfJzA/32VVf3lAwvsH4vsyRx4vTDNyEYOp8lvwt4SDRlqNj2L62pHixleBxS75AV
3bM+TDe2KD0iCve2XdpDjjJXa8Q3XVN/fX3OV74pZWliZgqRFAS35W+9auNq4NEKx7HjBkQgxB/y
fN3ZOVdWFg4w2b7MpIA/b+7Z3EJcGtnZIlSE3d3gHdHfVGL6qqCxvvMNr0QxLChZh8Q5UwTfrOuw
FEqVV4CY50pL/d4Z3QMoFn9JkQyv3twS5ytKIh2blQCDOGYTpBvRrI1D4yB72TVoubdV982cxLrj
V3zlOpVJFMQVHl1pknC+V0onFqmh5Xloefn8PZn1/ohdcufXc+bdFe2k3WVTrO1xQS98RuXkmBky
Z+ghEBhubrJk9bIqgbcRAkmtBd4leRGWMHZunMJG+ieLxTEqF/39qpUaYrErLWcMnE+iN+nVWm4R
xM1qYKHXOjtRyEXvjZ+M14yer8y8ZavjfEEWBUVgkK55WBv15GdK5Ph5UmEgYHoPrpk9RVGannQ1
fuck5UNWiaeydXU/s+bfbz48YD6oExJgEjhvMVdZV5mYksBPU+xBuxt7r0UIf5x2LsQrR1TmmTat
PfYAz+n5bCk1zqNVKVlotqIHEW13d9Fg/Xp9KldOKIRG+amlfCJotfNB+qpwG3OxszACbXeYk2QN
vB6O1OiNOyNdOaG0dNjIdCk5PFvQtTEDv12zJQvtec2DOOWK652Yr0fwv35d43wvH7yozbNdoEvh
9CodvWCpXcxN5GgpwnpzV/TvLWNGz6mMlfQjtg9W2HhzcVDmtDv0hev587Ik991SZ8Fqp+XOzr32
KVHNkXxiS/a0NidZBkuzFpVZqKlTd1zrUgkUwJVvFJKQ85UC96BfabyD1Tn/lq6TxEVSqxnM2zo+
jSUOix6ImgOCUOrO1XQ5oZcCLpUDvI4oQW4uQHVJTOFEZRnCwVJuzWj+2QtTvd3ZmzJ9Ok+zGcWB
Zc/DTHN7O6GqjQxvrJIybCoUPgKxNGn73iSWW47wzKI+qATaU8c8md3YF1PTtz5Pqv5OIurByEZi
/Un5t5iCHuS4Tk2IhtghMefuvdrn/czlUTc/rdqJf+fIbMPCVcpouF/tflwOHuGqHZTA7X8j4Zp+
EmU3owVcLsdJ1bt3eSY6vOA1o8eJp+iqMhTOssbwo9BOv1G4Ab+oQy/qsLeWDt0sG8PNSDO+twaA
ExQJjPLY2K36I0Xf919lMdXl4AwCrTG389SfSass2nEoxujGVKy1PepNXa7+lDugN3UkSH0Tu+l0
58K5Ekez3qReXAUSirsttC5qm2WDbsAQz5r169R59rc2szD21jAHa8pEe9RK0z0BUdTvnAo3Is3N
39qQJZLlZ6BuCHSP2so2hyAFLXQ0tXly7DU+zfokrT2QIR9MZy9dubaJ5caiocWA2Becn5dR4DPX
e6ge6C2CavWCXxqJxtuTPY9CPX1zxA0ggW0dWbzGsKrW64owySPjxirF9FRArds5+9fmQjwJrVYq
MtGkP5+LGecs6SogcTX1Jzyv4jCKSmWn43D5WCAc89cgmwVL9CVN8oVB8jSjzZm5edikdhLQO98j
OV0dikRSSgeTom8fvypex9rppiKcYrWHIIalagRg1R/nZdiZ1eXDxKxA67zUdGlSbK7NFbTOgmgd
Hwijybu+GXT4tHWpBgXOk4lfVPMe6eUysGNE3nQKOjKl2oaPWdSlXpcxotX2xqND1T+wFuEcOszc
AynOcpoy4+21Kgal/ip5T8BdtmFdnmfUMr2kCO0pFXdTbaT0Y9OGR3jZa9hc2YwQTNjw5HPSf3hT
FnNnMa1V5eXhkpbisSh1+0feOsrbq7B0oWUTTHpiQRrbPEJOX4IP7AyGsXTxpPd1/22o4nLnFbry
sThRRBHkFlAnt3CkviyJ/6GShFldxEHStNotworaHECr1h7FlNqHqXPcHcje1VGxNZcwEYD929gf
VuRoL+2ShzHstFNrYsmoDXP2ZEe5eqpjM/tir54Vvv7gXvtuzJEGkLSRh2J4fomgUKzLwlQeDo02
3aTeEPmtk75VoIwbXqMNRdEUWAiP+uYWYSlNra+HPBRrGz/MTVSUfm1N9c6NKI/tJng4G0ZO9q+C
zDIktjkjvhdag5vd2sS5jj8P5S90ZfITzoR2WGQ4mwdLmbh3xhDteShf+YJI+9MGBphH/rvFfvUY
jUVJG2XhWpnD04TIVzCbMf6WE4ayU292t0pZxl9e/4JXUiS6iNROqQihJkZAfz7rtF/KrGlbtCys
KW2PPDTeU9p0zimJeuOPcN3u19Spzj1h1YTycTbfJIqihzYsx0e1zKOdHXXlGqcJCDgGC0Gi0y3y
v+Tu1GelyUKo7SKAc1kcq0VTD21iJDvn9MrmRZNQKpuweYHobm6D0o0WvZhJyogqBj9Daf1YZeNe
jHRtQo6sT5kEpBJAeL6+Zqp2agTzMozyBEb3ujanSs1c3DjEW0WBOCe0ljgpUhdY1k/Oh3JqNdJa
i6GS1vse2251p6bJHuHr2i4FGAGhmDcQrNbmMI5zAunF1bPQcKMU2Hg7H5tqiR/MZFGCJLbtWyCf
e5nZtU8lXZMIipgXzaDzmWVRWY+4fWeIC0TC11xdfJinuv38+lm48q7TDuSRfSmSetukC2mzyNRL
Ek7HSsW7HJ+k5yqL0DcZK/y2h8iwdm6ca9PCcB4JDOI96pibHZgtbTNMcUfhRKvd0FLM/qQs6p4y
4bUonUwScTOWDjTutvpQKGo5mfmUhV4xiTs1EfOtKDUccZoxf45jKNsEMsUtiPL0R9+v1ilOyvX/
aXwjm3tdEPrKOWBp0VhDIYsyyFZorc/w6nXXmHvGXc0vnoLNQasiXNFF0x6d4sqyctgsGjZMWjob
nu+WUYxidsslDatarX54qcnu7L3q8PpuuTYK0RjNMwPOO6Ze56NkugDDveSIxSja97YEmGngMfP2
6xC0jhRwZu8jUyd/iL/eJCrL1DmqJA3nPFYCynpTUGn24pc6qvOvz+faBwINDhJdovAv+DTlKir8
A5wk1BLlWxvP0SEV+rOCsWbwHwZi2zOEdOG4qGh7RjMtDsI0tWPHQb306hG/gMTXojfzQrgRoe68
lN7oh1/osWARpiOsoKOBY7bU/7CZPplK7B5fn9CVwAHxKcqt2NpJQXZ5Zf79kTprKnUgfyF9QGQj
YE9E6cnB26g/8k3no1hsZwkiADCrLwpIHiTjirXDIbq4vMh9qHzIzo7kxG5zUwkhHeKe84WIZv0u
nbI+mADv+kSKzgEr82inUn+x/eV4gO1laVVysDZXMqbNHZJXVRZOjoMPiCpG3zWHeGf/XxmFfgBD
gXOSVebN/jdtVHVJuNNQ88SvVhmng6p1kf/693th+J1FfoSp1PzIC6gzgj6Snaa/PqA6d5SQ0zYN
FWoJDT2AHkyIgtxdkfTGBzf18idbYDCrm50SOpk2pn7Z6eWjoyMzGPeYxQeeNmGK1Me9X7SovnaG
mI8zYEJMsBTl0KWJFSTtuCqBY7TLs4KX55fXJ3FxfOUcsB+hRUO+Rl/qfA4lypKdPrBSJt4L/aFt
K8Twa9cuUn8moD28Ppp+0XzDQZ6QiU1PPiXjtfPhzNTMs1gRKLPoOhoP8dJmRzeiRHqnUjuJ7npH
gm6LboZaEM3t725d4ievFjXKNdLu14009w7SdvU7sQ0lrBd9Lv0+turHtHKmpyQ34+M4RuljvQoH
VOtY+RPigUFlrObtMGRuWE1qd1MK07htI+UHqOo9Pv3l3mOKSDtAp4R6xS1/PsVUUysNZARiTnVh
PS15n/m52aQ75+iFdXS++VBaI+6Qvgus57bcY2OIoxXZmISRnnr+uOontdE/JO0A8N370o/6velE
zyjxFb5Zmiey4lvPxF45qrogqZbnuZo+RROdDaEK1e9Ed2qL0fAX5HpqY94pfVyuiaxISW4KASbA
w81Jgf3tKSbNxpNZTcvkV7VZ4h46jsrO/rq8zRhHJgAASGB3bkOWOEcyAwEDF/ve1fiI72T1s6bs
X9KrL8oPK1XcnQGvTUzSOmhuggbjv/OPnffO3I08DafIm5RbLyPvMuakeGvAB25Ooh0kt052jzdb
yvJSWIk0O6A4dOIW06X0IJX2/stcwIoQoMtqwJYTbhv1sDYlc8mGJXmM1Vb4TZmnO+nT5YVDkAWe
WKaNRNxbYmLi6vWUC5ghQ9u0B7tN/Mmt/60AqOxM58pekNEcAD1EzihXbjKOwYiHOuld+1TF8XIv
2oIU3HDIPSZLfG4Xe+/cXx+Pt0biD0GAb1621LSGsiXKOpWwe76LEaFN7PwWf0B48yhqzdq5ua9s
PUnEA5DKuw0HfXOm1rwaNHS97JOrD/p9lFjZkZrRfHr9xr76uQiFwIlCXkM6/HyDQ973kC+TszJA
DyVgUm56Y5nRCLL3CPXXFpC3iItTIt2AK50PZSwu0oPGCsWF6u/durbGu2mm37E+WF3W7GzDy9WT
8oHIANFZ5xLdilsNqVXXRpQap05fbD/pOj6UUIydEO9y9WQbjpYqxVAeu5fn8K8IocaScGYY/eS2
3s/VzrUA63Hv1EE52anjXZsPAAiT6JikEJT8+eIN2OtyI+Du1nlKAVDeGg9lXERvvoiYD+BXetJ8
Jp6381EWI1ZFHBs6begs89N81D4rvTZ+euueAwZEewbUGsVQeKDno3hIUCZ1JHCqW5A/RIsmPWWN
pX7sdSvaGerKsvF2SpIt+ANMcTd7bjURQ67dWSfubm/7ybTux9LZEwK8OggfB5A/7kb0Nc7nM7eR
ikQxg9hFtVDtd9y7VCh7XabLkpyMOtjRhB4SVrGtqlZTgcZrWWqYbFbdpy4ZCoRW8HNN3mPPNWXP
WiT63s/VBpNmJ6oa1W/gVse39dqvCE2tyH4eV9vC+u71z3k5faKgF3gggE7JPzifvhqXg0jhVpzM
2M7/LQBd0v9X251O8eXtQdlcpZIt6a+0/TeRpVcuZV9Ylcoi019z3QWZ+bh4mJK2Cayy6HZO9tXh
oHPSmUbbCljgZlIZztHgVtQTB2a9rRpTP6U22kzxJN2qMIPbuYcvFlFycAgAZOtdio3Im+avm2SK
UrMzK9M6mZON0xE2bEd1xUT59U91MStGASbKq0xqBttwc4vg4YkA3YhhZ7+kv81pcIKuX0zkA4Zf
imKVO7nntTlRpCAVsA1ZdtkcvrlJs77tVOs0N2YRoELfHGPPKHZu+mtzAndG0Al0mgKF/Cn+WrkW
pmLaKKZ58hI7DmePLoA5reK2bxxgo2ayJ8N5IT7/QrzFOpWz+CIqsdmJ6UjbZkQv9ZS1EZ3EZp2G
CP+QvugwvTWBA5hm0ySUpnX03fu10C2/7WLxBTMOKzsgPVc3gTHp+hi4iRi0Y1FrisHD0dYDbqMD
oOxCNMtek0te3Wf5BK0DEhew7FSDac5vNvSYEUllWmueuriYv1aALo5LpdgHo4HKhm6S+zADG9hJ
oS/vrJdRURmmAiLJpJsHZZzdVXVi8pN4TYqnepm8ew+xj3u3cHFCa7GP8HO7FgcrbpSKNbDdE4XA
+smss+jnZNjjzesH4MqWpLABHg3itBRz3hyzGJ0HHOIh6ntVYj4tqAj5arH0b31GmTWCoYicUFeV
NinnW5Jy2YC9zIA6xmAuD6ZobKpYjv724wXEgvdAk0rcF1Z6naGniH/k5mnBhCOwJhSwR5Md9vqK
Xds3qCgAUiS1hxy1WTG9UnPHEK5xwtihjoLSLeaD5kGU8jscpm9IicxbKnpvbv3K0jcEMzoX0pZw
SzCfc2fRCoP4TaGR6ANGgLA7eN3OEl6ZnKvTw+aG5zbk4j3/UKIyR7UdVf1kSmVvT2OcI2JrGm7Z
vOd+yqWIv6A9fHl9TeU1uzmLqB+wQ0AlEVFvhf/spTDR21wIGLQ59sdlLj5lYnaOWrO4lLSiEUvN
SH0fucuf1weWH+tyYNksgf0hVTnP59tqDrrl3D1ExWN/HKZyfMrRpr9dRlvbOWkvBYrtWGgDyAyG
Owf1ivOx8m5Mm3FctFOVqvCsu6QpAhTYemY9N0p+iCi5/Urw4z2A2HaPNKnHo505mRlguzwckZTr
7ngynCAbKPr0mandd0bb3RVxgveLMyD3q9A188Y6vW85JX6y6CVG9lrT71Smr1waNF5B6XJx0MHf
0s48FLpUvo928qzOvlHmPAsiGic7B+3qKMiI6IwgySSb9epLU6WKMmgnxe7edX3kPA9Rpu3sPPmP
bD4KT6S8/hmBt2ATANQ9Bc1ZHbVTqqzcuun002tKHcmx6XbpydVf325Xp0RM6NAVpBqwBYdXqZGM
Ud9opwEjFF8dDOc2XzGoen2UF5u47aQosfMicxdSz99MqsIbqCvmRj2plVVZAQzp7hvGYpQFqYa4
P5W8TL7UiZ6lwWyg5UY9cRb9qZgoVPpxNqpQI12t/9Mac9T4HbKf/xpOv/4QUTfl/oxfpnmEEtGl
gdKZVhF04KzTEDE/Hq8Co9wGwW3P/mGVjecdTGNB14xfIN/WhoYFd2NE2AKnmVl9L0Xk/vbo7P2r
kQN/mkxXfJ4HBRtmazHMb1g35LMPy9v6asY9FAJoMIPmq7D2QLfqLhC2wozVOSiRuv3g5pPqBlia
0B6B31l/LFKRf4u7do4Dwyz1KZjUeu0CrXHnSpJmisHnB1+s4/+4teMkbl/hwhoVme3bMSBhX63d
6ufOp7nYbmBJuWApOvHYwq4+vwM8t2hWwE/qidTMOepz0fh4GDcYRM17Kk6XjAgySWqloPal2jD2
G+djqdbY5f3arqeEZKgNyPvWW9L2ire3LNPudu6ySUEtMMnGQzHG9hfMR5qfei3K+zGtojFYCkGV
1Myr+tebV0GKPNGAQeqIjbrZn/PcNlkNdQm8ZqsHHqTIAw1Ezdebdq8Af3nB81ZLIxDpAi5v+fNF
4O6Lvc5K1lMXaeKIWq55UlRXgBmc9hb88u1kKJnA85JJQPImDB7VQRnc2lqQ3ozIO7U2at5rq4kv
r2nGyvOUW9jwxIuBjtXry3l5q1CZUOlb05CkFrfFM1iDVSSROS+nRXjrXV5HfzxLqDuRAbvmcu/y
aMmYVVIzAFCcL2WzYug8a15/imqRezetNyzKsTS1NT8a0TJ/N60W/LBax0bt24Nnf5lSN1NZB2GD
vm37KDok9Vxoh8kqM91H+FYx/XQw2tTXNKElx9lrLP3I4z+bx8Sa20+zt9ZJIKJ0zsAoo8twg3Ug
Nau29Ob2FBc9fHQLHeJjVUSLcbOKpMmDuafc6nPho4iCZ0AWB2lE4eupKUuMUJa1cLKgtPT4n3aZ
XCVo3ClxD17VuA/A0GLzxo5b0KROV3t+kwv9kzqObexPolSIQqIsno6T3ZX5MYrL9L0Nirik4xK7
Q/Ai7H6IRjWWk+4EtuGkEbLPqUXFwdAWG0PkSC//SZch+ghWv3g/ubH9u41G5SOoNHzeW6XRPjqt
pn0djdFV/LlzixE7p5ocu+1rywYYrItHs9B0EMPW7L2rxq6OfC93MitYltqZTz1ezIgZO8paP5Qo
BdFXXWvILFOqjDFdN5eErG1cL30i/yoxbJ604ZnadQ/nY03Uz+3kFmmQN8aUI3uxlqW/plYZ+amB
1EbY2k1SwuLSo+xAP1D7YIouNY6i0Pvmpky68YthJcYPmqEDAh0S9Z129vRkK0pS+G7MqfkcpU1/
nyarvh5b0xOJJIbVRjjUTVUFrprbh8ydS9c3rdj843WRbSGAYy1gy8wkNnAJW7R3k+CK9fNUqF/w
YjG7EzFI7B3ZKt37olamGk19DfskbdUH6iJ24g2+s2TKTd/SgfQRdVQibvl1+Zb3ecuiuQrnNBmV
BTetpicfm7yGM5ymtJO8yBh/uZFl/lRGe0Aco3TSu5W//XOK24Uv07kEbWLN+wcqJKtxavrJ+DRN
XjESg6nJwKmPhRfY+qzbGG2NyZ/KqM0H3RLpM71DlByUwk2fC8LRD27cFsSFnlNNh6F1qdqrmdb8
6laBj9HoFIKpKT3W8lx2Amnx0Zju6iS3fubAAmhuUfxjZqW3msc4i5c/TZdbH3Ux2Q7S6rpGF2qw
F3EQDpF+gGkqVUcscBIuqdod1xtwNn0ZREOsPk+2Ak/dpmXP2yFibO2htN+WrjuDfMnS5o9eW9F3
1H7ab5ULw9DvyYre9xS8jUD3SCUB9GvdY2+/c6b4oU2b6JNoWuUPCVOfB+009lWA8Krzr4A48C3L
Rl0LO68wl5M+GWV5X9gmiy3SrPsFO8mqMKpL3OSkj0me+p07ZU8VCNsscMzF/dG07fRvSoXlPYsT
QRdgD82Bivbpv7WXjE4AyVypfIF75g+058dPyyLUJqwRTOZ3HW8aDkapGXUwouQc+WuTZ58oH6ZF
oNLf0vwKYv3P3qPWccR6W7cO4xKxQfLCiv7hr6XgukZh+3kssiRIrdY5AvyzCcktxfkwKAuqcVaW
u76h9cNzYTQIdOGs6bAr+0SKt6cen6CvnKTxDeCo957Qo/Y2Qo58OnGivHd2bLq4hM0LvXFTq7vY
722dpmKK+J3jUxoTnwiF1s7nC4qM+Ekz7t3aXj4YZaYGIjMg5gp1Me/a1dPYs1riirteFw3MVlKg
IUBYNS59Jigwi3Ps/l6x7PR9ZA9zdcirwsJQZVLNj1ESle/tpO1tPmGt4eVlD9qNRdH/ufZsmD8O
jRLCK6Rr2mNv4jWgeEMFAG5MH1ZEUD+1pq6tJ9tprPauwm6uBamjwAvpBFdpkE558iDtW9gbprDn
U81pm07rPNRVOI1ZU1HMqtzqJm+6CdhIWoL5nOv+n4Iqfh8kdBVDN4pNLtymQs+97IX14I4dlOxC
b7UnFZSTHYgyGx+1tkfTq8T4MMTKklu0wlEvvcMTOR4wGkmEFlr2xJ3ZwhT51OVZ8SvRFRGHVurO
8WmYsioNC8SryIOIa40wtYRHjNokXE1ZnDbf/w97Z7IjN7bm91cp1LpZzXkA+t4FyYgcpBxCSqkk
bYgsKYvkIXk4HY4rD4C3vfADeOMHuDBs9IUbbb+C6o38o6r6OjNSUFhe96KgElIZZJBn+M7/+w9c
YAa2zChPkJ8GxmsSMAo60p1GJdBRiUmYq9pSRPixmz+vFXmhZ90wevo5Aa9mFjq8xYIXk6OxmYNq
dkJrSPw6RNuo3lV+rmNVIHTEMdKz13dEVJNytlbKPPhmUV5YAw3/MJ/aeg4tCwX+Tnhp3p8nLMZ6
bKaDp+GoVnuvUxzA3TBgz7rqmHTepec1mo5HuF2WoSlk+VDmQ4dRFy5B7+l4dy9q/FsTuFZGB4zZ
eNThy9ost0mwaiNxMLJiDe8SZw49IZBOC82WbdTjSX1RzokT1pwGzobW06M1VS+RHfW3I2+fvYha
ToQmgV/93mmakUeA4wO5X+mWUUlTeLi18zkVIWyv9H3vaNUQOd0IAZ6WlLjUB6f5VAOxcYBzBkeE
wtapsKmDtSYuhaQKTpalNcK0ces8XhZPezlU2HsCqjjZe8tW7tW6tFN+xkJpzXGjmexnmSG00AsE
IYlDZbesl62Yb51B9O+rOinryKq9fGEtdQrEUpPRJPEKT6MI62lyxpgJUwa7tBrV/Ur74QxL6cW/
nLK8OG87to5YeBSp94VTuOsuL6bUuMikln3w9NFu4mYajSGiMZWf164YdmrO632fN2ivbKtojUgu
TfWSZyk4h+V1X0f5qqVNZOJVd72WyE1/sZcZgHUolHvXdI71kAUuCle3Lyd9VyofT3jJlx1CYbBd
h7rfsTyo2u1viq5rH1TLRneGmSCMLatPFg53LLv9QzoNPruSDi4rE3352bDm6mFcDZPqoO0W+64Y
temj6j5l5d4Q1fqJIGb//VyukoquAf2dEwU7w4RG4Ifa6LltzHtzaH8SDHloB199VEM5/lzjaV2G
LZrdt/nsjZ84n1DeNa7RTOFi9pR3Ni6B5eutPDlkw6JlZ2OZYQEZkH41hjD60WN0jhqmCBOMOYvW
eUVjowf5eNd1pvdz4zvqXeHn/XCNxF9+RPlbuJHfG14XVonWXXtzn//qKGm+My276aLUTpJfWdjY
mnvTBnYhRbVKQz5Hvhpsabwp9Mp7PbaLDhGm0nBkp/NftvGcU4LFzMYyuKCKcuddURvzhbsynGDR
bqOnQCaA20iGYtRPlXcgPasowzlrMtSTmGQd9Lq00njSlHzfJIXzUKDHo4gWY/BGc8zMQsXvVA99
Emg3slvklZiMeZePRrHspNFVW3hBPtxXVd1+XFqFJKtKkma9m1CkMSTyOXtdTwFFu5cWhkdgIULB
cEwwFOQ7FAuCYFkXb3hgxXg54ozyNqu1vETQUGvN9dp2hhaPOgBl7LHeNyG4FRuSKHLHO2sMA9wS
X4XUictUmTkHlb4SN/rkLvWbPmfRiPrOste4mHWojqwE6oCReNdEMvAWFVYM1WvZdfoBSbpLsoQ+
sbxRecklbEBCq9DIyEgN/UEES1gEGP+FNOGc9NwMiHUj7m3u8pCGbjPsCuWnbwmMDT7V9JhgzXlz
toYK7tvronVJwVGurn2oSCBZqaTL7NVksouGeQ4SNXd2soZmBksmnOu0rkMt4XUyHWUqLx1lzBk5
EaN1XWGQa5717pD/Ois5cLI2iyQOxFx5SLzm7ewhLENFpEQ0Q9ThqaldTuRP5Zgy+Nmd8MrRZv1b
tPktCb7LeB74q1p2FadA4hB1t6UhTcYo20xgag4Ipjs0ezdZc3newud/aXZKLXFhCeDitQyKfZKb
dY+RnOX8uqUsU4pO0ncu6qGeP0G09JrLyrbSLuw1LwGaMdMqKpAZvLOsmplUKI+NpO6Gub8xyeyt
ztNuKIOom5y8iI15nd9KSw33CRTENCqGMesjc1LNfR7kXRrBUPQ+SrESezpIubqhX/L+opwYaye0
NdX9rHSaY1ClKv++rAfs9tCSgjdVlZO+xHa91Xa6cg2xs/omI9iNndkKZ2jhaVy6Qk9jbU1HHs+a
b/58abFWZ6NZoVgwvVHk5JJg5XHmeiV2FJM7gLqmorama3wj5HQ79p77RvOwjomMSbFq63runY/K
GvpQT3xQK7xjMaxDH7LAFwUHi5x0bPXzti8t831JWMhwrfV940fYFMmrbEnb+iIoluy6ok5ww6GQ
tgw5h6r32O6o284ggjyc19oRUaBRjEbMbORqq2MOSSQ5ZtQULDSSQ79dBFW7KIvXOC6VVjiMMiAU
sx/6KXQxWpb0IIJ+OlO8bv8sD0i6iPw0G7MXprSC5QWVEUkKXmP4F2Xb6LDRJJ6qUSm87nVpFMOv
smBFjKdiaV9NdIgO1VBQ84uU4+ELkfQlaweqAiK6mlplL7VG6+bQX7pmJB+yKnDFzmdm3JxNdRfi
vmPfIwXvs7hwneZ2nskYOdcoA86Kgg7irh715MNS8KTjjtKuiHzV6odmaCkarUmvxW4cRq3bHo03
HMCf6yBWxaD60F+D1gqFtHhwyjLThnpSrwdqmJmBBMZDGxzym2O8KHIWnsts7FRNBZI2P3uarvKL
AuHOe1/HZSBe17Rb4yqQBHKX04LPIRWUOlMD6CfGwQnhmmrx5ocKr4LLfnQ4vI4rmVkh2jDMd/Sm
rRKWK78aQ6Tt6VWPZvPWzxr3YGo+S7bRppW+W/w2McPRpXoGRhWFB1CSZwHXGoomCjI/ABFYJ/2j
P3bYq5nNrD61gr7TOQqxZF/Pa5DEruzlx6G3Oj3+Oysb64b4sGlfbAfiujApHltt1p3o7xqXI3tb
0YgHnvco2dVk3XkNyFPqYKoW4SRLvBZ2CkEWAkKnNu/NKl9zz8Ep/8rnoBuGnXBCsf7HVQsRzFOk
yCVPevTNEkAqpYnLysFe4NZ+D0nMOeVt9Rz8oreI1hhoD4nSs6bfANNkMkSz7PN6ZG8e7OAmm7Ly
0/dCbOBdtNJ92NWAqcd9MSMfl9pa5LzvRvsKP02X+qIHMf5uJM/zINThd+yiygciffrgxDJoY2Po
015HUwoDGOmT1JdTVvvPex4EFhOsiIaOfilT6OlV2EX6LMUMnkSoQVxVIqtuuyooL43EsfZt7Vsn
TBq+0vTeGP8QYjcDBUzWjpDRNW+t1XHSaT/ZJP05rExVN7JfW/NbDQOU0JetHbUYOYfOynGkEgfh
ci7ovjcF0UE8ZG36PWvrXkHxe/rFOzVSo6SmwoBITOdTQ26TxOngu18iV8ExB64y39g4NlcoTIQ1
qTWpPUJNdNWd11PwkCDz7RH5bI7hmEnTCi6+vrEYjsmrIH1lXqcjXuPJNF6JkhgZ8GXnjANCGX37
Us+mGJ6MMErpDX2xTTm+lJpVk65jWe1b5fVRl8n8tp/z6cQU20D/p00rFDWQpXDCA2PGJOHpy+Hm
7arnvfBySvo6I8WrKz7OyQiCqL1HcQa/+xSp/NlDxNtL9ze1HKohIOGj+VYO5D0q3eFVSVFERiW0
2IMPF+HT/93SPLQGjAuKK6YAJdrRHDDX3lkTRy17m7SaMOfwdbZi0X1iVDx7VV+ugtQDgQYN7eOM
plJUchrslh5Eo607TgRruBr1d/t6bVfhvy1cnbX3mMeUVt7kGUoutFJmN3TA5fa5IuNx7bU/vJ//
/okerv/zP/D3j3WzdKTzqqO//vkq/0jiXv2r+oft1/72z57+0p9vxodODd3DD1f3Tf/DfpCf7lVe
y+PfefIRXOmPO4nv1f2Tv+zI6VXLYXjollcPqILUl8uh4dv+5f/rD394+PIpd0vz8KcfP6J/VNun
pdzWj3/86OLTn37cht3fP/74P352fV/xa5//8+f/9vkvn//75//x+Z9/+4+f//fnvxz/7sN9r/70
o+YaPxHsQP8HLo/+RQ304w/Tw7/+CO+uze1Fx4sWRibjRtYc2v/0o+H+REuSgclCAjWBNtuPP/T1
8OVHzk9QoL2NYcgsQctg/fivd3n7+8z9/U19Xdh4vOuwdsAngfmGWRHj/7gp7TbM/cUah3iujJ+T
zlzDGifZeJrpR4CrnZgIXz7u8XKyXY7+JxkkaOGfc2rhDnJsLUwVd4ntAt84vtqZtBs+pCS5XK5T
D9uf/hQ++k7qZZ+w3G/kedNZxoVerEoPXSPXM+KkB/N9Z5accWWivUJLyyFYGIt9MOVgWrG0nLKI
CH/Xz+hYd2cU9fq+TFofrkxLk2DhSFiWpnmX0Q1vohn30jwYYbTNlX6xLOvcR66TqCFeHI+Olrtk
KcTUBVCWOK3iMGWZD+wSjOLwaAj98XJ+kEN1W+dS9X/68YuP0PHjITcOShbiB16K+XS11RKc1iTN
kRjEvf0gu6p5404wFneuRvvfbPGXC9159HDMltoH/s9O96ZdAhBpUgUA3yKjX7UKHoE36zL0Cpcz
RNDX6RvRVJyCyCnoI3RW8MxXuRqhSxEKWi3GgVYUPaedUbvGp34chdgPQ+By9BULBxThtKGS7vms
KzprHumKL/Sc3tK0WNrLGoLOfvVWPsmbzBKYuTLSg5VmxTtgynBNUJHH335Sz3IgGUjbagelnRhI
Czevp09qJQOygc/T0+5a/XAcSyN0AGcqYkXIzsIJWTQvsRvRzgzwf2XgeLoO6U5l+JyYuWG+kMY8
v1aT7pxxzKOR2NOF1Av9LSyM9Kzq53J34oY3ztLRq4WdgwEq3itE/x7b5ZepNzWFWapYyoST8Oon
5+McvMu7BDzWxvGHhAeAkFnPYpmvCvkGfhdl0Y0nyr7jvYgHB4+Mh4dLw1YNHQ0xVTprXjipilel
rJ2jJRZIf++dej/bxzz7uptjHMwqeELHiiQh2tYvC6FihOj0oAghjX0ak9Rcdh/1yprPA2rh3Ub+
DXGgTS4RqJmEk6KpNcqkPvX0ny9zm/MMZCJ8/vDmPjbLplMqPbOG8k0jq31p1mVzQUPcnKLMmaYw
yabqoJMtaO5kBTYizPVyIb35xVB08sYz1Zk1+qvcCz49C6dRJlfT0LWnqPPHVIUv1EUUkEga4CJ5
x9YrswIg6hK9j+kqmnEZ5FerIS+VO+mXg3+jVmX+/lj+bRt/tI1DbH00U7cy4Xgf/8vnv/72Hz7/
9fH+/eWX/tjAPeMnKjb8FDY3aE5Kf9u+PfsnzgqexUYG0s9uDH/2j+3b1H/iRIqgx4QAwozbhv+/
bt/+Twj1PMY1ZnIY6MJU/Y7te6PoPp5mm9mKTV1h+CCv/MHdPWaVr35naYRfwbUYRwZyXuOynOON
dVEvuZ2EqRnUGC6N2gPNXXXjzl16ini7XeH5HdjUIcxVTsdHC7Ep2qKmYeLtUkDofddaVmRn5MaC
qn4vXXlzFNwWUEx5t3XhqFZ3CIdOKoDpXQVoHevN6sSZLE/lPj5/ojxTTJ2pn2E5okl/+kQzv9Rr
c7DtnTYW+k1H6AKJ6HWNNFroQNF7syrVOfpk7drFr/Jnupxmvn80Am9/f3iPy4DjdWBjDDGe+LK4
D8PJ2JbwR1IBSAY0joQJnW9Lx2nc3r0qlySI57KvzmaXnrulJ9r5ty/6uxHR0zcJX4ndFP0oslVu
4eiyZpW0pd45O102Ig3rLM/0C80u6UKvmUlQfTAbXXqhOoPEzSxopRcmuoObVtAU9U2qNPtNs+rT
gm9f6byUjQu+po9ue1/kKoDjUqdpjotBYL1ojRXQvxF4PbETSpQHgbXORZhnyepCmJEpnsBMKnXW
+Zl9p/tbdlLuzKYXdp7I7U8i67U28iHjT3sYZMmbzMrFO16WeOWVlv2LX7TFuF/YEtR5JQxkHW4b
uK/SJcg/rN7suAcFeFi9sUHSrTBw0H+f+4Pmvk+dJbGvrRJywpvCXsozGP7rSMpTYZiR4dLXgR9a
jT8T8pTLnTHbQXONqNd8nbqe7KMFre+b1V0H4wyVs22H7kSKKPC8TRdRmslwT3/A+AhWquPPX03W
i3rM5xkCAd2/CCENreJWH40GMsHoXUH96JcdxurwCjwBmywchHIodf2ybKKKQWHtpdCaOm6aQmvj
zUK1ik2lsAGoSKDMYug76YXsVr+FfFlZMBA8p9rnvsdWbA/LOoVlMjjXfpbPdyn9vwAWItm0IR1B
/6U3QUiMcPz3P1bl7MCc8p2u2uonO4auIM70vEiMcHHXZY5cJspwNpXNgwZA8notILKG4yxg2JjI
wX5tcTLJoNzMM5nXshhvZTf+Uot8acNSENENd8ShzLb9uf2YqKSKViR95502jd4u4UhyKJWXvQx6
N3jXpWP2AMEJho6l6RuHyF8tqAZje9b0pTrzbM1/URWLN74QWmC/bxutvDVbq27CnN7gJbg5Acne
bJlX8xz48EpWIziM6Oa6mG4beDJ8dzoRRZ1XMXER/S5RSws/Qer2Go2+PV3PRja0kV1hvxwH9ZDn
oWNq2dumGLNDUxaltsvtJhjO8e1086jsy3RHhMEs3lYjD02GKXFQ7iU99q5FmdPa8nK2RbK+xPmY
/MfGrIJXuRe0Q5QB5ouo7ov1rJ871Hrm4jttPCTSKuN10NY17rParc/tqUx/scfFhcQelGIjtTW+
G6lR2WEb1OJj49U4PVhq1fHidEY6GWblataNABRLogU3crUr5r6+hgKs5ihHu/5qGZb6va9W8yMq
5pzOSKslB0xj/ZusEB6UVadJ37SDxxinp9k/eHBzbwOI9HoED1AcltxQ6U4ketnFZl6Jfu87mvPW
xtPnQ2fO8tdAKhrNQVuOH3pK4l8MeMMti4sBucfB0gVDeZtYvXOOqU5yM5bdotOcBiKP0OsMQyTK
ejZC1vKSjCt9ntKwqwvmieGJ4NalQ6BikxTzn5OKjLbIkAPss7RyarqauTSvdSWsInR9DghxMSyK
/29BT+LMpLwLgfoM9HR63dixOSHrisY8WN+3mqshFy+VvHfSGtKymala7GU1ALsEloZspx5NDYaD
wJE/zn0rw9F96BaDM1cfaGGnrWV6YzW4CkVWUY1+7PoNTvDDaGHAqE06tAwEGSVYVDN3ZaiYO3A5
jDaDUWGgCAoHPTdZXEZ/vp+HTqOvUHuNvtNnfFMj5VnayvHUTtNdKzprigla0rNLO6HwjxpIR1tb
yZf3fmpXtyujFwYTMjArtLp6vXEXTRoRwqfkI9xxsSmxxuF9mWr6HZSbMmFGIHzElsPDUqLTTWhN
vcD2PIat2PmRKZG3xyRzFkE89dK5w1NWeeeytkQXS9cf68tpUIzMuejcNwNQgQgbXfrQ28jyPiXv
OK778STkvLMhDS4B6chRn+5pfs0KBAnO2Wnt4BzK/lADp1+KtWxe2R7P6tt76NeutlGiObpTkFEV
Pr3aWsPpdHvh7HLYjrd0p9d4Igp7P1qlfZUJ9fDty33hLj/esb/IMDE9Qn8EwRkL26fX6zq5diwh
9m5c0+GQ+bnMwswZPCh2XbAOoUNbroumTIhpJ/Dmkm8goGhJrEYG/k4FtEnj1nabBU5jb1/pg+yh
AaVWilBwlMt0ZQW0G2M8C/olspc0Vw+Sne9UfNYXUezT76HDO99gecBY0lC2s/Ojggf9B6HJHNx3
5UDQamT3XmD8Ymdjz0a0FoH7glppNi9aUXE4mg2972A2bd31ltV6+P3o+m+HokeHIp+q9hvY5n/9
7d+Bbf7Lb/8JZPOffvv3n//n57/89o8/fP4vn//X53/+/NfP/wLo+U8cmv7x8ZFp+8g/TkwI/X5i
rgFzEMXyB3j5B+TJMeEnVNEW6nNqTJ3O4N/OTJr30yYYp1+Iswi6ADRMfzs0aab3Exx+A9QTl0D+
xF7yO05NX07SjwYcqCnWP0g9cRfZ8hqOm0FKzIbKxbRcoQhP9m1T9C/UJIYbf/RlWHS0boZZTTsq
UB/CnbVeDrKWO1Mvynjq/BaP/WaOrbJPQt3OdKRQW+bKWlaXrasTOJPlw13O5hoLub7t5gGfj/x+
gnxzlxSDfaY7tF81DcrVo7f0lXPD8Twi/cZDyRlgBIUhJK7IRxX81KZB3XhyvkLPQqJGMOofGgQV
U7dqZ19uVPcmHJ/y7NZGYXPZwHo6cQtfEMonT5Y7sMGrUKFtJmmA00+mspu7gbBoll6t2bh/B0tC
3sp2FvX5WGg76Xfz3pgTMK7UhutvJCJrKKgS9bNOQ+QgJkmNBj3WnuC6Bet5VSAQp7zz5LsBTsZH
2h8VBUsxXE5W78H/1R1xMVtwY7VsxfXU6e2X0ONg/5R10JshzIG5h6NfitAwy8AJDaUJL0K7G554
9EewGt1nDuD4VtEo2/yrjqOxuhaSG1TN+ariePkKKlVLhWkE2gCe3re/GjnGk9QM5bQHbKAQnqfE
vpwd4yYzW4ruae172LmVeO/pKB9P3d321J++FebTl74QHUNEjkcLLFwvEZQT8gSBY/K9hIBYQnHG
/tRpF/u9VUzOsis6K72BljFflgj8KG5NbQ7dvpnrSPP9sg7bqUi+D4zkqQGJUjhtjiF0GY/T//q8
D9BP9tNVl4sPqqC7TklTnBiTx6j6dpVtd+H741CF2yEr1ePthQDYtHO0dr3SJaq0rpsUww+lge5k
EMtadQlmuD4YtDt22aq7Y1iVWrevGlXdVZxa88itVYn8rB+huOq0AGLCz4swqbD+op4e75RFvgwV
l4dhcS/yTVWCMjST/gH2WAdF3gnuF6fmEDyjPBBhb+T2axuXxw9e1X3IHbbvXZZXhQoTGDq2kl08
lbnDgThRwoxxI+PChdt+YuBh2m6DsZ94RscpKDwjlg2WXtfcHAcpDp8+I4QMZi2yWb+yhlq9M4vF
9jHXkQ68M8MivqHOURi5I31S0biRtw7ea+jmVRH1XkWcz3QHKIHH96cT0+oINd9uy6E9BvC2+fVh
dPH0tvq+VwVk+OVKNmMfaclqXhWLW8WJaQ0X1aSvkaZN08Vaj9Pbda0JJhGOd76URfXuxJ08n0Jf
iCzYw2LRsgnZn94JkrFUSAjYV9pct7FKSieN7dXiJYneHuixWO4echbqTaPWlw/QSDrYkADfYTE7
dbMrXObSJqJ2f69XnrRiH6NFR0Un2hwszcAANvIEnBtvu/FHxZOySpWWKhkPXiHvG5PHxEG6iCCz
WBAFzYtvP4fjdY6rES8IbskygozxWCqpzQ5My8nVD/1ste/tucz2FdStE2DUs53MpFVKhgntT9+i
a34MgeHR7BQIvIwDqAJc154Ddd9W2Ys10Qn4wB4y1CvrQ+MlRdgHgDqimuTZt7/pF+z08aLJPWzF
CKFRlNiUMkdnhzUoF4LWBrrRczCfeb1sYMro/Q7fRPMq8/zrMQCi6V1x7iWmGTrBmFx5fnFd8bkh
7ndeG+rWuCLCRq974t62JevpveGvBOZLAyyA9nAcXbGK3hnMMikPgcRo2lU2i06V9wibiINaRatH
btHWuyZTzqu8B7RJaYHtijKhVyaWU/ZzR5gpQ5C7YTxAjWKXobZ6OgTtVM50Tq3yQEQSLv+pXtLI
6o3Yj69VaruvncqeI8dK9FOv6Hh5OL7wNjcejX2bdq9lCr08zOSVhJyo9d2sWwJiumzfJC1YZE4i
V7h4rb4jtbSLckvufRGkp8brs0mI9x7jFIIdxalJ2OHTG0FzYc9y1rKD13ScpqmK42aW6jwZrPog
hazjNENeRWyfjOTwvnbUe87G+7lz1ZupX71brLutKxcW/B6a3Mlu6bZMPhku3B42VgS82wSS04B/
enuDBu0+ATmlKTtk8Zx43WGy1nNndtMXhphY5DuYsqShBC/Q1jh7AyzwxDK1zZbjW8DQGK4BNDda
IkevirOpyKx6yg+6nVy3i6O/stOl3uEGmlz0Cm1OPSTZtd96ze2358rXXg2kOnqdnJBxez3aQrZe
TFrRgz7ordPvrYHhkeEnCL/Xy3BpSssTY+HYUQIh+Wb3T1eahZL47uPW9ALdR9mdEAfErtjYJmK6
aF30NWlbuRe5aiHG9525qwaMsSZ3VhHwLMxhXa5oCFvtctanDyTTDHvgf7lzxkmCBqd0PIBJ46lJ
lg99hpTHmdVbt8O1IHWt9PtcrH7/CpyQoEya9LWeVUx5viH0Q34wByzltcJaY4Kl3glDagDE9ilm
6nYueTY26K2xjxnbfnZ0bvFnHbHtWopDm3l3CfzyM8gK2V5fMxDi4GWNDfGpBXSbkE8vyVTdUs45
KNFsOU5BcSAjlxlyk4OgNQ0Ibr7TMbO4mMDC2gF58Jp7at8V9avAvw6c+jqfcvWyVsPZZquwQyeN
Jnj/vQPV5qtv+SibeSheJE8nqUy9MdNq1hCjn/3Irr23pjkeVoXPy5pA4v721b4YdRw/AZ8gERuP
w8CA2vf0cuvYwADGZ/UgtXWzi5gEClHNSU1sWOe1+4Rm5hZDmv2qoTESpdnhDpFpfh/pPdo8RDM6
JH7nfEwX5w0y3PKexw0N/9t3eQxxMRI3ZzPMETc3ENi3R9UNhXfV5tMqDiblNkaMxvpGjVN2QVsF
AF421oqPVglLPxwATCFWTHmxI+KqrWIDc9rXaL2GayMoy49IeLHhnTaWRYH8A0i3l9YVLhbty9RF
3ARKaL779t3bz7bpjVwFoQeyNp5fOLo/fcaen9TU+jI94Li3ArLShinhUZ7LYDUjzOismFLejKoh
N+OU5MNkoSW09MvyzkWwcb5MoLxDXZzjltGG5iCyWDdUFjVA1G6Grtj0i+kS9SMxG5qK+t5Yo5z1
NJhR9dsdDm316NgRR9+HVE7apdO98l1ZvE6coIltml8btPd6LpR5ncluBoyeofS0GNe20i2jRQXm
hVkKdeYPnEBOPJvnE5CJB0YBCoPlyrEfGvpKPfXmVbtdmnQIUVs3sYSacsLx98u2cjTKLQ40+HpA
v9zoxU/fQJD2BnKuKj30XrvEttN4F6asSwQ42Hl1A44lTdGqXa8Z62sBVhT1bT7cQOe/yxK5Xpm4
SV2WAdRXw27uTa96MxQB8LZj37nL/D6Zqmy3ptVO79vprDVVgg8y4I498krarmpPbKLPqm8TFvqX
szJOUPDEj76Nrw8LnExDu7X6QgtXKHC3wZqJj99+Nc+rbw5bZD3iYEhXHwu5rd57VFYl6C5Zptzq
Ns+ZWMnoUdSmM6djS97YvboRqIb2E96NsV/pV07nVCf2n2PzOqY9d8AXRD+A9xQV7tM70BXGVPPi
VLft6N3lDZkW11qyhN4vws52EJ53vVe8MNZdMC37bplfWm1wNs3DVZP9ios9pg/BCaTimHD2+x1B
AdkQavi1xz5Ra1smGs0pGiapss6tBPTJWHJzvwq6yxNZrOi6c/1ubNuKRaeXZ1K5a6QnYx1jfrkQ
EoAV01Sv4hOCpORyqbQqTFNn2NE6ERRchf/dY2XbTDi8QI/Dwut45fS8yW7JHqpuR9NydstExjhW
8Ke2kef7KO9HZ3XjAuS0H1vLlnqmq8WxKmQ2Y39WDIjMSsPq42QZ/BMrxvNCDjLZVl7DpcWs7nhM
ZERP6ZsO8nbNK7pNOCaEKZmMsEFNgWGOfuqNf+Wr/d/r4ax/tEGathDd6ObFrSj9C1TOrAGWetFj
spLZxq6xsivpN5e4BkRa5WLCdt6ORHJjq+SP7WV6ygH52RkLg3zyQCAR85xByrat5tGcxL0Un5el
K2+bIskQUoMq2ci3pnrMzk23oEbMfYVLQeJEQpuT3Ykl4WuXx0nS4dAPWsdp+OnlkXPLsnVmcZvb
9opgr+teJwuRt541XWaa0POQvufVZGuDGdrGEJxbC3m0UktfypHmdajlcrlcis44J+AuQJxszsRG
LulVoET+UhmnHHWfHzdgRRH1bGzGFkCuRy+vbtzEsgDRbvt1QZ5W0l90R/xAJDxsetNy3feedlP7
9Sm08SuLJ9AFyRj4V27YwXGUgVfKifGRZLcAeMseCsUrGAPrm3E0P+l+uv6sDPRl6Maw8wpIuABI
OtWGfD5wuYNtpODEC8HzuOow25ls83HNboO+fyWbzrztehghk5Ty7sSw2F770+2VS22OhHxbjpjH
FpLYL09tM9Rcaq7PkcxPYMWFdTXgM/rCq/rrRgbudQa9vNHokKDBT2E2RwD21zALTkX+feWdw4in
eqao4Ox1LLMwJw/mjbXg3rLSZU9U0V/7buEcCOKFZ9ufd66sXutVKT58+yk835UpYoA+tkIP6uax
Pozct7b1EL1jbezAJ8ZlNgrMMTixnj9f/nibG7wAKkbOzTHVr+4ROBeWzG5FN4+bxz/S+axo8Eq2
X/fGcsLI+ytjiC0Ygy4dvBOAafv5o+XGbt1iUrIWt1ob3JWyK/bLCn4JkDBdfPvpPT/8cUymM099
Tz+QQu3plTqzRWxQlOJ2nIxPtVosdNpm9zb1y48lMqBPRON4J1azr305Lkpo4yZ9wxvj6SXrFn+S
SWj5rSGgr7tW/zYNXO28dPWHb3+3r7wzEHUamga4OsFwR/U/xlrj2rM337S5Oe6bUrnnEIweBgxe
Xiw6Rj7fvtxXTksbOM3YoEThiR6HExlNmYA1mcbNmknvyjGNbg+1a72muwTg4eRx6wsMbQtvfUmX
zL+EFKe/g+VBxEvrXXRZYp53qbPl+nZE7w5KzWdDM/9qZXPxSrQ4VlZrkZ+gdX7l/W/KGAYZJQRy
xKOXYWatn7h2bd10nYc51diIg4YNEywWiVuCRsMfq+7/nweFYStNauBK4NOjF7PgdiXV0Jr/h7Pz
2o0b2dbwExFgDrfs3GqJLTn7hrA9NlnMOT39+ahz42YLIryBATwDD1BNsmrVCn/wjDg7jHJwbuqP
cK4B7/wmoTrOGhWg67AsSTdyB8IM4RjXyoHQHGoo15gNfrInySHGmBvdV45R367ElPu3QjChIwIK
lWOI7cbtFk19W9Mirs+rmstXmBgvdS9rT6VqX0DZpC999q8qmCS4c53KcWDnMAdaJv1FUU9SWfrB
lUZa5OYOYqdJorSH97foa6vx9sa4WWbZdsjI+PvctIKrWe7RQtjGUFw7wwGZaCtfzWT6OtnNAdvy
S6UPP7G3WBuXrP6AxZsFsBpoonOCK7tjL/UaVDnhyCgcJPu2UPedEz9KifM19c++GaDrMLUrm+8+
KJCWsNthLRO7oHDdftreL2O9Q5zqippN7/YRa43tHyXQ821af3n/db82GxevmxYK+PBZ+l67G6Al
jRYJocrBVSujF1khCUsKEKRjNitvqlo+09KrP1QuwcPcjP6myKX90OhmdtRrQnGshKFLmuNcaljj
f6IGVK+bofQBaMsufxe1T4+9ncrP9Bd6BNPG4CBZMXY+uj6kaEyFIQq6iVVsLdrPOxGoeIwPyfgY
2aGzV2HLP4FzK/Z+l5o/NalMNk0x+l+bUfEvNh9pJdS89e05UVhMGvOUne7s7av3tbLFIl6Iawto
7Iwc6W/wiOXZV6U9csPt2UA0ad9PYpanCPIdg2PlU6EVKx3i+zyFaSZlNSU2Ntwgbm9/BShyGr7o
+VwNtiEiYPEfZ8K+q0Oc8EKVU26Vpv0PmLn85/3N8Ma6JBBgbyykqCgM55jz152uGsMUZHUXXBFa
Gt2IRP85b+3gBSfRq0wSdxpSsz5mwPVWVCrvR2mQ7wF9sgNNUgpmqLcr51LbliUzhausMrpDh/sP
CF9E5jUVHHMZCMHd2Ptnp5A+y7Dxnkd1VA9IdQJIaMJwZ9QCHE6he5FtPb//Tl5p9YsDwi+yqV3p
0VnaMmkUUlbNPSLHgy74o6AXsim+qIzhv5p06hmgou/RxBcUBk0XQN+5teLfwBTLxzEOzJUC9z6P
ZKI3k3dBwnGPLweOeVUHFdr7jieqePjh5FPsyrDqVnbBffIzc0WAaLIBkYlezoLyBKFLMfm2hysp
iNpwuNSRUx36rjLX1NHfuMSgEVCt0sIl0C21SdVs0oSp9r6X0m7bxRAm90EZZG5pmd0WPDbqb4Wq
rLzFN3pHHHDeHtR4MmU4FLebLStVBIEQOPMw+AVOhGGFsalztCFyXXyLxwrJxc4MD0k7En4jUPmI
RPrP2mSHR0cvy9htKsuBo1ZIZ0W2sD8obPlP3eqfV3beHOcXO29mAs71PPUKhert75x6PPoAY9te
0JvpMVdBmMcjlnxNpbZfCCA/MkUrLkMzymd+lX2yS7naYLX2a+V33Jf2CBZwOoH+YEMESe72dzix
JCkNsrjXdsqKL6aRJCcKyIhUrOq3UGXpNVOsHVXT/yTpY7/ryOO3HZD/QkKEEG8pFJMj49JLY+Q2
UyLw0UA1EUc76SFB8+tfb0+6D2SLMLLQP5gFwm9/rWLQNc8JJlcZS40NYqd0/pvokwNrYYMyyz9v
YZYDX0ucJhkjsV68nJhSwe99LaCERpWjF1O6HyQbVbQqS/ZmmNVbLt1kJV7eBYJ5UfjgBAEIYvBx
bp+xYgtbss2i8FP1Db3pxK2adFy5hl7H8jcbEGF/TuXcKEDg4U4+hbrVxFG+cDy4lwfaJLS1MzeP
I7dtT46wEDvTcG869O3vpHvIpdMAIarrPsGjZM5SPKAwv0WG8ReiE4e8jBA3+OQ7sYvJD3+umRfd
AZRIXTjTZL0EL5gYS2x1lVnyNPvUeg2Dg52Vdi/WhPfwXAd9BK8WH1FDlLZj5bygg2egg4beDwLE
zK5kmNC0+mULRTTbXKle76ONxpegLwZchV9Fi+z2W1GRx/0AhfjaMk3fB5UvjnjYi1PVVa4cmvFR
L5gGUzIET4gc4WKscKr0PmwPDXilwG1su3WdipfWjOJ3wDTyGdjVtJJ2z9v05lPr3G+E/BmgODds
5h3319WvB0XVwKlQX0ZG8/s0+xk0z7WG3xJq7GsMuvsrlZqKRIMDyvBLp0G0WCxGc3cMqOMKyTah
0OmeJYbeLaOOtDEorHNo1urDnO+ibhs9mKEiuwwSfmqtgL/NvHH/foS7L4sNiod5zsRFBDR1CQGw
pxYpPFK+a6vXzmFo6yncUvTRpAQ79NJOvXisOuebjUfXocczfmflpSptkenhG5aYv5WG8Dc+fPKP
yNG3v1A9oxss+01V7rQ28N3Rsf+ADlaalbvs7rPxw2khMoOhPAMYv4g+elxATZJ9/TqF/W4ahLWR
1PyZAR3XBQOg91/TW4sBkaSXRRIyL3j72YBjIdBaGfo1jePxAs0w2/gZ00ZU96xj7YTqynp3UY6H
o/miGwbgIZ29crtek7EBU3RRrohPIt+sOqjUdvJalHtzFXYhJi3sRPBxt6ukqVmUdmXqV9wmByRd
SwA4jramI/Papbo5YEQAOoBco7Ixt+gWYQBccpQk0mBdU0XtLrLUtJ9yZIe3bd0bL7aWyXQ9UyqM
yJrQd63jftOAbbR20EMgErYKRBgXqFR3zUlOAncKR/+P1YzWV3us/Q+wzXGmCDLZnJUe0O1LQto3
VHHI5LkdeuQ71cqDJytO408Aq8H4iKGuZ7k2qTyOwWDQKlTRY5XHHKVbspL0FFX2gDUJ/70BMln8
cMLuWMi0cTcOMiB4RAUqqsel2SkSXpWJumVAAu1dgHWMC5MTokjNroixG/Hxc4XFFiABi+Y6BCEY
TEaw/8fNyU2FcAGAQMpydLLm2uavAEbVMoVt4cgozWZiVwO4dZui1vlVSQz0DVzK++u96jHcfFAA
7CqAelIjkuU7TkqTGnHXJMPkKZ18tq1vSqd9b1r7IkLIpKAxguhc2t/zcHzpk9hVAFSXUXLECtz1
UfHLqp2qNUe1bzeShZDNn0T/zVCYWbHKXBjua5nsG6bKwpe2ifqMEces3fFQMEhCEXSfSp/sbmw2
jGOe28rZ57PPWiJtm35lPn5XDMxPyfwP8jgMKTDSt6+1JXnv5b6YvHbsqPTVqr4MSJ3/J6bu4/sv
9M2V4CT8/2CE0e7tSn2ASh5k3snrImv8wpD7gZ2dnVChWJXaeGspGsoUubA8oEIsAhmIQMVH/3zy
cmMA/aj/qpPk2TYBAuZdfRRdrrn62PxBeuMQIryRRMm151KOw35b2DTw5TUPinusDa8Z3PmcR6pz
wrXYvbGqChnJ+ckLa6tBhVPVT7mKjrLV6KiiA5crdtAhzUOaKPYlQoQN6uO5TqEHaIOUbS2Fbkln
FvaTpRXqNu+TamXgfhclUUZTENMjteY3Epdvv04uU/xZuaV40uREJ8MuyQDj+vr+FlDuGhCz/hoH
mS/DnESfKUN/H+KudxrYDqrsxdR9e0Xt+5irMzFOPbmo24S+/a3NnSvikuoR6+9h408yGDmYIAdT
hBECsEVrPXah/18fzogoIUI+ZazEbifp6e79X/uKQLmNAMjx0RAF2Emdx6++/bVxpBcKhlutZ5nc
gp0TCZjFwtin2BeUVB51cnYMaXwUUF3dQq/lAxV8iKN1FX72A626Jo4uH1KtMolSYOmUIUNMuKqc
ylWqdtyERe2cJqVNNx0DdjcXVnDokP+2kMPNeKQcoWlLTmS31fP0AEMeN7i0/hWrtc6ekVv/VBp+
sM2asTlA+UWCXenh3YyW2NNGUE/s834XNtAuB1w6zgwff6ejaA9doTUfxNjbs8Ptsz0qSE+iQyq+
94PseE2R53sG+sPO74wnbu1LrUXOoZXSfiXEqm9sOtgfBsPsufgkQ7t9wUVcCTnWmsEzUVxARsBo
gucADm4f+BMI+1LeDvX4uVYi/4npu+UJXR8fgA+KazWVNgRaqk504cShDIf6MGlO/tBAh4R2GgxP
BfiSh9GPrd+6kmpbGv7ybORRHx26rysbe94Ji50CTGVOMmjeMFJYPEhnDgh/hmHvVUav7MKeQoTt
2x2qTJF/s7t+lbiXpW4zds0+RgVnDakwn5vl+oDykR1UyEmp4W9fZFoy46jltPPUKLI+K7A1AUUM
9nnoyUhJQMaDEonyU2sE9fdaokpph2pbY8TqBq0ttu+fm9fR+uLXwIACcjX7rQK8XQS7MdDUri0a
y4MuF51kswTnak+GdTGH8QV7V7nj16ExFkedRqs9qn+kbd7+UtpkfGHgUH/UOt90U5LDx6iSnWcU
qvKHUcsspHzT1At1RJOhYqWuXcgpTlZmtG+mqNuZM2k/dcaU67VG2WuT6pVxUkVjfgcAHn7IigIF
r/cf9i5nntGaoNDJzuml3Y1+cy2g5VnZracpRbWP0jrywNxEBxDAyqYq+zUnwPsy2JlnzLQhwRiD
u5k5kn+H0B5sfaGome0pvlTvrSKbvlNABI8CYxQPuSIZiX+l3bP7u4M+TCUK1nr3Xxta+Q9QeNWO
iKqiIQA77f0XcXeWaSAwAGcuDQ7ovlIZOw3ZgIDeZVEy5Ozi3DwVKnT891e5u9mZmszFNrNiyhTk
L2+fXlOySFbF5HiO2jx2uSp9btQev4pC+fm/LESlSAMRJMVykBqloZF0oel4addmj6ZV5hvLD+tD
gRbmSml+X53yUID55mn7a5N8frV/pbbYSuI5ria2J3Vj+l+WRdozNaj8DT+j2nOiKbwko/iqSbNY
fZnPCWLq4A4xopoypfV3SZKQHEcw+DhiPszVIkVfTcx2jj1FeIfH2xS5KZocv99/Q3d3+SsTl9E2
QjKoai3dBsc2saO8a2wPtZjMHWSldk2hYY8x9F1/ie3ReZQQgf+EtHi4cjPftZVZeoZszxQmWLzO
Yhd0Oc4rhhY7Hvoo0U7uX6zBkrc9Qh5Vgz5XjITL8d8f1uKoz00esP3LkFYZgdDiWLI9Tme8nToM
aTuMTJ74rLMTSYo7is1sqXHNcFjrMN2XljwuPXSoyqBs8CNflJYYwjkhqvwogIlR+SBnVe9iWIiA
W2Xnj3E3uyRiLbAfETAv3MC2p62RKPkm0+pgLwac5pyg7C69UTGqw/7gO+QhaDLCnNAvn9qUMrIM
eXUT1EPsKOTLZCD0bURht0WJLXVDf5SqrRGi1jbBmDw2TYi4OYyEYMcmwAooHJN9V1ejJyEbEtDM
QeANW1lcHooq23UpfmIY6TgY3cSZOFayEOdwmrDDnmZjQts/+VlZnLDwah4jJ/Y3ednrWCaocDRS
exg3JtaHH9//nveZKEcbzDu0QhvOMMfv9sxFVaiIpI01L5c0AzejDtJgmdaPIp0szTUaNd7gptA+
kNN/KptEwd3TFNvCAHlDrvhBNGq0C5WsgzCK5RBU0L5+tHxd7JACXQMr3Ac9fisYBbCPNNYUffFb
lc7EWkokTL+wVvvh29lOmyBPB5N4ef+t3F9mDCHQB5fn8RD/uri4h0kU4H4azVOmK8kqINXeso6N
WnwcTWUlZbq/L1hgBo5yZwJWWwZYTAvyUEsMzQMt1z0pdWNs0m6Qtv/8RFzOfCRa6UBwlkAfRCN0
pgiI3JSYrrpNh4x8koY/Q70r8J4HefD+cm88FFh2RvuEchA4S23FUknb0taZU05Sz5zTan1Gan7f
rnyne4ghTVqey2EAwuWE8tzt7h3zqm9N6gNPDoLvePEAoB99iH81sh6ubBYPYhyi/TRgNx9h2Pqs
hvGH95/0Nc+4SfL4CfC4EFScwSl0AG9/QjI0U6+Uk4YsYYzTYJr0xykT9rUx/GfgFOM3GHlcCUaV
J5+Vwiw3Jl37AUuMXRuN2mOlhl+EgcIIDIb2oRz7YS81sn3Q7DjfO4VfXwMEkt0Qm4KTn/Q07rr6
YUx0twmQ1KlrtdjYHT4IMdScBMB2vkPfGXUwqMLbKhDhOcqUfGUq89Zr13SkVmYlbKrlZZFchWNZ
OU6reyJtTXeyrOGCe2cJbSJRvcCyyy+V5FzpSBHxmBQAa1Cs7tv7L/6u1CAbgL9HqkURDTl18d6R
yKIpnWqaZ0NOOrWG0dKXTvUH/DnabZo1Pxo8cRD46jyzHLXD+4u/EYk0g1E+FyAwAmbmtx89V9D0
6q1C85LQuKhdoyJtlimPrV4BSX5/qTeOEpU3rpkIScACXzajFbybRinKbS/vR/EzcLLvZRfKK7v4
rS/KZySP5IKlMWEtWtCSWciSpLGKNiI1pSa9BMKR24+J6DxCqqOLJXV5N1vAHdAQ/V3G8Hbef9D7
PEqZ9QzJYnTIHSj/3b7TOJI0u9VSx+sD66Lq45M6pli50bXejGWeXpyIKzEtupUc6o33C4lh7veQ
T89KLLfLTk2NQFlKgoscs7IvnEDZ4W2/lq+/uQraS8R6NisY4dtVUiXtMJ/0HU+CeHpNhHzRlCF5
fv8NvlETQQ/jfM88+HlesniFRhs4uI2Ytlck2pUpYeAqEHjOWlgUl8LUyxdsHcdH3eo+R8EgPxth
auz9GjOzRM/6U2wFzbk1mpUL7v6g4ifMpBKkPgOOO2XOUhmZGYHL8jp9/C51dfMQldAHfSfvog1S
kvFGM3vY4RGV/lnydXvlLrrfV9yuDsvjqsD3XbIJK1vGMQtZNE9HvO6Mm06+rRtMXbX4uay3lZRl
W5qWa9Cm+YPeXgtwBEis5nkLagTLmykJcb/Dys3yrCn/msQdcDOEI/I+emF0+0OTum4lJC1dLGYH
C1Sj5sGrA7WZXXa7xfAiUoIaRTWP3Kw9jJUhDoUziRm+WT0qZrC3sE570COcbeAqpDu7NZRtD45h
w+C+XevEvPH80FOoE4hbUM6WVZEsFT0FKuG5LTKENCMuKdcWUfo9ZrLyUGML5zWZrfwnO4GEfAFu
zlO8dbBeRl9ryLTPuoyWjepPKSascngtNI1Wksa9/s/hVYWszu8jUSHwLQm+kUgruVTJKRVdmFfT
yR4TxAhXjsBrA2+xG0gkCeDzpQX+efFtAB23EWbYihfk6ZS4YViHm0g0wx5/h4cwTrMtPuezj5Gs
7h2t/VBPRUsn1Xf+rESINz4L1+Wsds3siHRwUTH60tiSxkqK12PdeAqiKT8VukEBRAsp6lxHKvTv
fjh22Pq08SGprfEqtPLUQh/8VgeF/egUKMZQ82FWwtStTE+BmqZnp12rqu+jBqkFzuA0doDCoz97
u5tNBr61FCmmh7zZ9DuoESrKO2WbIWmIrN4xHKJPiVJP33M0pla2xGvz5PZrsTb9Q47UPHBeImuk
dtKi3hlMz3Eil57IpSm1Ass2pKuk8zT9qtL/ym74hfqjC0DtlJntGbFOkD4TeR50Fsc+DdGj1dRu
Zz9EJqICTYjyd/dbcozT+x/0PhFh7yK2AIQWsSv6JrevKQxzsIFBqD+Ftv4n60TxlCZBsXX0LlxZ
6b4mmqsHGPBzuoNGjnq7khxEtZQWvfZUKKO+L7VU2/eJle9qABe7uXBfSQfuoZKshYQU2BuyTJQL
FxezITcMRJpEe6p6xDpsOdUPUiLg9IrE/KVmjnE2S2T++jnfNzBIdA0/3NES0T8mZih9D+zI2ldd
KTZ5ZK4lDXfqXvR6IIrTi2CDzJCh+bv81aqSiO64hDamF/hPgAKKqtjlY/gr1L9KqbIVCBx1sfnQ
ZdklN5Jhg/AN5ok/G2N6NoP6oZaOpo220EdJ+hBIxeA68lOlPgr72exA3OLm1QttWznMxpFbGkDh
DvWxyQ+dZK1t9jcyP56ELBr5bpWU4XU28deTUNxPmck/NNjCz2FlxBjVVdj0Rm3xjGhrvK3R6vja
mkq9QQGqONSFtMKwuY9JVBLoUTEweK0VFzsLtS3VCSJT9cxeKJcikZ5Tzdm1vf6odCVoP9F/ev/Q
vNYGywPOrgL4PFtZ3TnSB0pjVuEQUA0b6Vk3cIJmUBEa+Tau613cvtig/XUJSLos9tOYbdoQaKSJ
uXSZfw5klImnl8EuNrJxDv1Ljrw40sPeOOyaOMQvTj0mGqKeDSqrzcv7v/yNi4R3BW+KMKKClVza
9JRybmVhrKkeZfXwFKZ5/BKg7OlZRa2gVDtf8LhZ7wyEZQ91rRs7TBXFtp4Aor//S/Q3AjQNHo4B
B3S2eZr//q99M6giw5o+1dFtm8Ad6A/R7BiZqldcz3dO/KJEGPVFW1sKj+XYnDhEIAXGnWSUO3pG
Vwen7FC6dsXnQTqDnDSqz5F0qAy04exfQn4y0K8rrlqcfzSD8lg62bG31M8iO5myxP8SeFaEYbD8
1FZ05zIGK0EIEKKJf/mYTJXq9Ayn/kOS4dhoNMxBJsn6jNrx46wcQOmyxuGfXWgW6Z5GHfyq6UKH
BbLx7dsw87lYLTp00tFmmlWXowmb8/iLNPSbltRHWNcx+kjDDx8sKZNdTXidcgmHP5P2ZdCUTdB5
dNOGPtwXAax5mNR5Jp9aW/uOFh7+MFnyjJ6Dh/VC03zKkRWSjeP7H/SN4gFxCZgRlJiENs1adFfR
jUG9rWonTw+N6RJKKpIHVIvXtPARysb16hDVef/Y5j5611LlA0aP09GFT91uMUdOHqwuaU9h0Nlr
ZIX74gkAA5kkkRbhOvNV1u6vrdZ3sTYWIIK9oRHnqG6EK8zeOCp2YruTZkk0d9PmO4ko7lXC7H41
2ST2xoQjquPkH3M/Hb52Vb0SRN4KnAx94daCYmBw8XpA/v5Vg+rrUQKljVxIOde6+o30NjxFTOmf
uzQUB9OspJ1WqWDU6DSfrVBbkzO8v/1pfSDqNzOReTXm4vbvJCfC2Rx8R6DFRwWZADACMLYepjBc
SzTuaf9zm4WmHjUNrkt3jBHDR7ava/zRq+2xO6O2dZn0Mjnj4VU+BjFKdGUPTabK5PBbAJi2AQWU
smG7cHrgFk63WZRwKxaaaB9xGFJ+OFJgHdUqMJ/lcbIeNeHLK/fK/VidVgJbGuwSYR57v8XraZVY
2GXpDF4rp2doFYOHuG6BNpis0g8UhpsQoV1zsPTnWh5DjHwYnPuOGM5NFwdnhAiFq9rh+FRX6eBh
v2Y/9YaFfpbVXKo4LHdUUIcgqNEvyMr42jbSz8BEmGUl1L6VeaF2gWgT+ACQGIveTNpOmIrXrfYU
VSiiK4G/BcbjdZPWbpxCX1ns/qyRdVEnM8cC8mQtExuge3ZolKX2NEitgncnEtZlXf1+P9bc71tY
P4yLiSlUPVxot9EyjsaoAIqaeD4OGV5p1y+jcIzHKS7+ufafF2JEOtvncWku+nQw3/1OV+vEswIp
Ozpl91+VOOeoF9GmV+JLRu7vVnH6zzJOwNUNhoGQV4DKsvtun6/L/RiX6jT3hOUEnzGX/KaO4Ue9
iAGzOHZ7jEM83d9/pfffbV4SHoAGa4Z6YHEB+bCyrXRqcg/1aPOC7I96aYw1cNR9pjYjAKlfqTbg
i1rq7XPJvdalqHyQ68xWXFEz2vRcscS1zBSzaVUdXCnp4pVjfJ9omHRZUciBrkYxuAQ8WnYW+GKy
Ci8bjf7AFSy91IXePlWR/cOp9AvjcfTkLW285D4tjpXzcM8N4Fv+vfwiz8HHQpqiuC68Sa7cLn32
k0cJVFbfOTutb7c0FT/6aXdEU/6Ytz9zu6OZhnZQlX0oMX0qjE8luXvcHKby0lmSS1v9u11UVwcX
vk2rvITOmlzjWzuBegs1N4b2EKjmv//rXnLkLCvsUZQ0jJFqbnxH3dlOvmbS+tZWYOJC/cMVSHBd
nCxZhiJthHKBDE4cnBIR8nLi7PNop5j4Rm11tSZ9LQ94Y02ki2CPE85tHm7xKdRyNOvJNFJvHu+b
oF91o34xpHQrtHEXlT7enwXZ1k/EJZ6i4kPq2C95J224vM9qn151LTxk/dqZuI/O4BJmtBFbEyDf
srOLD/TYFrGSeVHef2lMK6cjIpunSU9R1Sgx3H7/nN/TLMD+2kRn0iFmMAS2289bqFUpeObWw349
+xInSbCvSnv6LEYVyJUq4KYnetQ/xbXqnxrdecFD3fyUiZJsyEJnsPLBmLmOGWgvaZOJU1RY0w9M
28OPKz/0PiWeAfQEXvIjxJPMRbDAJQMgWFWgJU7ycqwt1b80vWbWG92Mvw5Oc/Wzel/ltPhcRTKz
T+VklJucemPlDrj/QBS23JxktGDS6EXevrDIVoI+qUEvyhXipLhESfu2dspDXhhMC5V8Tantvt/M
eiQdc6hkRr0cTIE4LKMcSpYnuiBGz6ssdkZjY2Rc6fvGHpQL5giB24phzYDqnm4yY1AYiELmnyco
S48H1Zo0ye6s1ouFjPVCVquHbjSkM27azhGvduk5DAYoQ0WDRBqU3m+CvwUjIQxv8ot626fOmlzO
/ZGdGzgAoQBFsQle66a/glGsVYOcMrTx0kY1j2Sy/tkwymzLlC7/BtjW2XXJ8O39nXcfAFkTTMzc
eDaQzFrcvs0Y9GUuho5GOCWprcTWZlLQPHt/lfscBqTSK0kEuVPmj/Pf//VkUWlIUZVUpYdYRg1+
MK0PtlLIz1PoiJV561sPNPOHYOcCEOAb3y5VNEk52rZfeIMgb/DBtNATqqaVe/Z1JHHbFZmpv8Ar
CK68t6WCFXxQyplM9p+imim0OSbZiQTqkqWGuVFrUe6K3PhZjPrw0KEj99tpoLRrFhV2UsUwN5gi
7KQknR1Dpx8DmdG+V33hQqHX0BJIkIMuzHQ3Sp3+61+/BPuKsgTCMNhPeoa3r6cyG2sEQOE/dWFL
nyaGt5fjSn/oK9q37y/1RtFHEjInlDLfnpC/+BR1ipovcJjSg+rxo6HKexFV5+96zB33qbAdNyFy
HzVZYniPFxNajE29svHmJf7+THiizqnX7PeJP5uyfFycrawqM5rmiX6ntO9tEeyEM9qfOzsRxx6r
pmNn1LXXhRp+pEmwJj52dwHhMTp7WtAbRxBnpvncvm6BtZco7N56apF8fuhttTyJMtgP/iz1Jke7
LOJUh5qOtbMWfxOt6Z+kDvpfQ73xUkiduomTMtyPofp18LP+mAul3b3/mZZRBzFT0HCM3eZuBpfy
fKD+OptOEMAZGXVx7Zzyv7DvDXoudnWSDezZtArArCay9uv7a97N3+ZFaaSSo5Jw8sdi0SBD9BxO
eXRNNT340AeYZ8NhR0EmYeRpD3CvkVMNj5KmNpuhlrILWuXpJjanwsCrplgrCJbX3uvPUWeo3Jyd
UG3dvoMWKAGQPFtce8n5GanN11TDRtXmRGZl3q3syfnZbvbk/Ox/LbY4gtTMgna9Ja56K+wHP258
kAJo5b7/iu8fCeLiPMoluSUpv7tZlS5Qx6ETV7Vx0o924lOD8JU31TCYR4WKcuW0L0M8bQ4F4CJp
DCcNZZ5FiFfp5wjsUnmFgfFzMvT4ZMRNsQlHae2afHOleX5DicrNtYzwuS5Rv7WDuOLSYRtuhnaX
mwydhnvVZEQrKeRdoH99LrJeoH/zlSIvnquPYXIS4mEPKM2m0KK9Zs/TK4GEYD8M02by2xecDAPk
YWuYONbOCMajnE77Io0fx2mEX0FTPKGAIbFxkVXZ45R0QU3mLIJ4JelfZlPzb50J5/oMyOM+X/xW
ZPQsPzIdcQ2LUYUAktkv2L9mu6JDhyKXRb/NR8Pf6cWwVne+9U0YdBlIOVLNMge8PUBZbGMr1bOy
SA181NpIexCJj5WorGf/SDqaH5LJ8PycIFG44m+XkiZzNCqBDFcorHTTY42wkZy+X/nu94d0PqVA
8thmZInLsaYfxlITdUF0LeA1MiyIScNgEu7//ZByNVCesbUQMJkP8V+x10TkEIpiL66+4z8lgd95
FT3Zcyn1w5NAR+30vyw383RRusBBZXEhA9zBXaTgjELzQIjU/EOKWe4cyf6pJuqwe3+x+3uFN0h/
nDkZjgNkYrfPhtyqWkSDTJgbOjwAo/B3KZdIdbVRf0hS+xqp9a/3V7zfhHjrgRcwXjvMoF5vV+wm
tQhbvWcMrpvgipOh2iP92bqdVvYr0fWu00GCpkDcodlBgJ1h1rdrxZ0BoQoPUiAb2l6t/f1AF3Q7
2HijWX1zlvpG2tqh/dPIP6iBehzEY6Jf8+FTmF7rCsihflbAMKsh7dBk2gtpUDeVlX1SZl640jd7
O9FQkspXfvbdSIyfTX+PXuUs0wfAZ972f224vhDm4FBeejGONG6UYvOHTjm5axjZ27g0ii8RioGu
2TTmkyJ33blTUHmJLKdZ2flvfCuKHGi5lB4GqcDiWxlVU5lRjDh3IxrlYR7NHwdJwGkFvL3y0PMz
3d631uwgAEyB4EQZsuj2IeNvlE4qDV4WBig2oRq4H+Qq+/L+5ru/b29XWTxQHhSFWfnBSBvTBpuu
qRg42Moh1hhq+UFxeH+114nh8qFmvzOo6RZiCa+5918fUpEQ3rGrevSCTNlLtf+xsFV/E9eQCkM8
Ac5l/02KgkurXLLoavbnqHwR0ecx8gz/og6/AtszoquKp2g6blo8yQvzCkzOS4ofdfyzrs5p/1/Q
BJtJRoBnr6r/2dPPqUXKHo8BZ0fLxW39bz3y4qNzdmz0XBrEv782xTUYLsL52TsaJgUVjOtjJEUb
R/mgGc/S9FGWd1S2Uv/cOOiFRQej/ON0p175jGx+RzsS8w3XCv9IziY3UjxHjuasM/QzC770Uuxm
2JFKlziEwlL/sMTvLPuTwpC3fZ004zzWZ0X9UjhPdgsCSt1mSAlL4Let5ITtifv++7+rbUiWQY3N
Ksb05WkfLM4/YghiCKmlQA+2jChbR/mMDL/xq3GG4KFUwwB5+FQ5QZfQLzmwPhfdXWvN0OU1TV7s
AsqKGS1I5o7C93zK/toFaTzYkLn83muqAvMB+RwVx9FofmAhQaMoTH4zBMTwNTF+KXa0kZUf0Uin
L3NbgDglnnXauRPTJam/2sN/k/LbUY6JDZ9Demr1HxLIinwqHuP8YWj2UW590XP12Uh/WAPTY5Qx
cB5OV6LCfQIDRJjalGEHV+4d1deQw9DqzUTzVAH/Wgs/SnRONwKSzl7PjOwBzX5Xc0pjZdm7ca72
OqYDDzq7sAFyWKTkSpkhcWYMo9fqfKTIqsvDMCF+mRh+c9AjEHloD3fKV6H5hybNkg9xqxmPIk+K
a5x3+mPTtv7GBBr7zxc2bRl8+dAbBdN8B4zM4xjD6SiQvRpB2hzx6r3eZfaGnplbzkC09zf1faDE
5IVYQttPc2YE6O1uku00kEeRsxqSt/uxaDMIsMMaGOJuOMrL5pYm9M8SmggeL46OBT1XVQoVWnsq
/R97Z7IcR3bu91fp6H3y5jzcuNIih6rCWAABgiA2GSAbzHmecyXJT2CvvbovYNm+ipCHq2dgv5F/
CXarUVUMlLlzhBWKloJNASfz5Dnf+c73/YcTn4jcngBlttP0ps8y1mAf0krT8B7C1DMOQGfO0sfY
zz/pRanYed3coDW6rpPU6Uc498ps1Ecyl8NQvjDrONWpW3Bx2r8NRjF/3U7IG5SlNiDxpQi3miVE
WM1K5g0tFuXz6/N+eBbyC5l6pExBIgPr3p13hDcqndK4uJUFmNmtFTarHotgT9GP5c7f2F+w9Dmo
NBqJC71ld6Q5U+dQCIAtGMiduUEErBHab2f74XwehGuKav6nQevevf5+h1UQvjg5BygiwNYAwJYJ
fxGmlKwAWxSm83aAHX6XAVI8o/VVILgvTducgvY2zKsB0xvu+KogfCpaAe2qaCqdVgmAUnDPW/cw
Uk90GPA2ttA9dlFD8vD6Yx4mrCbnKZGAWsiC69/LEyLcPeKp0dHuUPwCYlcjXedVo1+W6hw5Q6TF
ntJ3x7qf3/j2FEFAIIO75jazry2ZI+VW+4PEF+HGPI+SSbUbPwigAP2RVXaAEWTfwTQHAQn1huvT
vpDjJEzAtEwLzIoc667Ui/pVWs/v0jKZQVxarfo0NWh0WWV6TQfA1vGl/FBa2rhW0VX8UI/JrRL0
9apvFeW7MzR4KTp3OR6PasU+hUxOszpsxrLe0toI0EbSBLscy+xIePvWMlw6fc9ny/Kd95ZhWpUA
Z7Sq3kbNDKooDaczEwE/W4I6eNEqgrqKx8oT5TZakYjobmQMSIHn9RatCMUDlJWvik78AO1sdtLF
gWVKxqMWQ4dBeFHAog0Ax4Iduo8FN1oZaW6tLrchNLB3qjaUl7MZ32djZN1rdZhcxLrxKFlZ+1Yw
evWyMaIOgGfTXyNO/T6OanoUlZgeOxoO2iXKopxHSYEmJh+IcuHuFjbbDmi43hXbtruP0CE7lf26
PlVTbbjPc5A8eWDBzfQn7XzGI+iqxRTGE7MyvO/E4XTIjjlPfmuWWC5w88D3wSnbe5yuxfyma+io
pkFY3kZNEa76PJm91yPCt0bh7krdByoG3OG9nL4Dw91WwOy3hpmF590cofqrT8csN5Zlt5vEgQxb
uFk0aheZl724k6agHMSqqCDicx+CTFl5lanNLn7xgOzH+DsbJMuXZCxq0SSOCkDW3S85aGY5j6Vc
bHEXa8/ETiQBHIwjfcTDsEacoclL3rJYsexvNbkVA27eeolIRxBALG+ui1FKP1koML7+ib61MCk7
LS0s9ssie7b7OrI0h0YqWM2WgwwRj07yN7IRr/W4mdYFmhA/lbW8idp2eujHKXKAuXZOJysJStHK
bWzkx/TJDvCyzO8SYyEJM8/wGPbSm7IFgxFj4LptwmHTqZptxiUyXZj6+pCZs0R0imxQbkJ2jFtY
oie2g+XOYte9x3dxYX6qVkGzvhhsK0S3xkJ995yfNe0ka3svHhDE5WzU+gczizsbacnptm8t8aQp
cCoU07ae7VCJgM+lmfLx9cle0oOdlUo3h/RkgXPTM+Xj7s512Y0zap+TuBUb4CtqOEdIARbWaSeh
E5JlZnTSg8a8LaQyOolEYT5Skzv81sRF5NJolKsL8W2/KGemIQb1cSpt0zFLbn3T2pTxPG78VFmB
tATt3jf+Grmvh7yME0cret01sHOQZ+zypnnIjzQBDxY5j7MwlmizY0Vw4GITSHpLcymTtjTv09NU
DsLzCfrfY5X5x+6bB5FoGYp+I6Q71hfyN7sz73dhO2lWIVFdKOYrQTMaZ5Tpkb/+fQ/SQ0YxcWml
JgNTAibJ7ihQC9IQeXtxu5CDnVRus41SSAN6Y9O4ZWvVN5Wm9V6F4PqRs/mAI8CRR1GXGyx1NWgC
+6VrwOJVb1pts8U6GVu5LGnuBVxC3DEb5LOqlaaNEWrvcxEgYlwEYCex+ttOXWjeTAaWsjSTe6xD
Av8mRWx8U/b46hZ19QBm/YpbumhLidWeTtaYbYWw4RynLPNZTRe+CQKJ8qZENmuljLiyDqWwKkFI
uGmuCR9om8irCcvWI0v5INfkdanCQlblH5ole4l4WkRWj7s0nceqRhaV+pVrzPh9xpOEUYBideha
GcmxotES2nf3L6MuLRqghLgCHbhpGrOZZL3abFH5W4PqMJo7jQqgUPZApL2O3LpSE0cu1ll9iy6O
PQynLWQMIb8PYrDh2XXQNO4SZktVpdZ57Q8IRsjlon+2EWK8rKzHcpBXSRu7aXHZhgIOCCvkm8OO
7oeUbUpfwcoSoZ2odUw18QKZ6Q/RPbyAcx4kmiO0hRv2wyo24hVMvI2RDh48XBc1vAx4Qlgj+ZmH
m1HNvSZO3SVRTBFFTPkxH6PacdOqAYBP4Crgi01P0epVbmI8zf8Gg4jdsrlS08j1hRPQ2+vUkJwk
+CjyNKO67mR53fjTOqNGgoBU3YcxByPU+Nf32OH1lwIH/TGDe+VSN95vSed6I9KrqsWt3812Kcy9
nWAyiHabdS4oU7CdmK31CJrJlfW0hvvSzAhQJtXppBufBaUqTlItN1yfFoWDMXTgCTAO3KY2lQuu
b8dEhQ80L0CTI/tFqYs1Q+jfN9qwEtOXhFSmxKS1xSYvo+oclVaJouEgnKlzIF2GYhrZIZBuaTBV
T6xb32tSRTrDY/oDEIdtbtAiX8RkKmdO4mHlK1Z+pWTzsZP3MEaCMaDFT5mXrgN9yN3opc9qqzQT
WKmSaoE7ZWOwmmSjun79+31rlIW0QLOGxJPW9e4oVilqPcTADqqfiZVYgRCuLqLQ9voo3zjqyGZA
rCGNtJTE9pPCustDX1Sa7gobJOOUTtgHGS8Eu87kp1GEz6eoGb6P/Zq6nJPUDQI2RjxbdhYk0Rnz
K7lHnmeZvN3QARyMNjmXNFC6SDfsvnaR1VodCEl5VVu54ihFMmzNHNXuPAq0VVSFj3gU994AwM/J
C1IvDOwNJ0ram9ef43D2FxgH84HINfTz/WnRomCM8X3Jr2bLeLTUGEe1QCyOHIMHg6hA4XG/QMaJ
HvNBkyS3mgCzj1jYzohunsNHpPrXjMWRaHyQTC2jIGvI4oegxAVgd0bjiGWqSJOwFdRi9tq0L71O
L/qNVYKDMM0wXnXRoJ8Ik2mswQcKRzL0Zy2EnS+KZxnA0EWenPIMdc/d8RV5zpVYG7RLbYgQY8ee
1ZZG3GqqIgxcrngqDC3qhLYVUcE3J9TTouynyeoVO0rSK6VBqqyRk8lBEOd93PcAiQKhx16xNuSr
0YqNjUnb+Sxp+sGeMHz3Xl8IBwcotz84XQh74Tmz6ADvPn0xZlnbtlqyTbJKcqk+5fCpYgpGQ7uu
pehEjzrx2J48OD4RnOGsXrRk+WR8ud0xa3WsmUZaPBkuSk6LncnVECMdYoyF+smIlOhkLKhNS/Os
XeCHgc+lr5cnzRyZ6wl5R+f1GTjIPqlNsgl4GLJC+sd71QwLjX2/jOYSroWJ24oWKe8rBIU/C5Og
Htn9hxuCxhmUeZjQnCUHN9Rw1FQ/EYArVEKerCg7AFdCRvHIKAfZJ7MGShcWyvJVaavsTm8Hv2Gi
dhFvfaPLV3GID2qCfNkKmfPgrsqG6H1S+OGqpu11ZOTDtiiCYBiH4roFz3G5Re4OnYyDr3Z6W267
odXcMRS7CxwYYvwH41WhjskqgNdp12lYnBh4HPSINTpxrvYfX/+khyFhETfiwAVAQxF+Hy3mG4NK
r6bJtpoGTgRJkXbdaoYjxdNwXcbThAw6DZ5CHZBY9hv5yCwcbikuVUjkA558FvnYy0kHGZeIWRyy
LdSa0M4hTK3VTutdduDbuE9ML5fiY55qhzU5wA/EH1PkVkONZb8ijRzqjMiXKV9ycKkeCWrpkemV
mdsmavAhEMRsE4ozBP8CyVObsk9oF2OHHHugJxd5mchO0c4lzUdFfNDKjk2flIlypqSi9b37bWFW
I4kBu5qGK7Dy3TUSz3lvluMoXqqC/I4ueU/FSUW7x++PHD8H3wF8Bpcg4C2UaeF0L7vxRbVcyMBL
lAUDzcLWyLIPBraTeYH0RF0nd37mH+slL79v5yBYxqPzsBSgnmuPu+PNtZrXtPrFS6inrR0aY+To
QZoeeauDcLWMgmQ0dx3Kz1Rfd0fJk9RHLG4QLwUhQwcbb7gTmYhtU2afj1S4DpMnxlKhsjxz2Qgk
e6GxHCMpy+ZGvAx1+UZZgLWYuySOCiLqSe3Gft034oVfyjeR3tgyOPvKTurAWgcZ3dJ8NH96fVs/
q1Tvz7AKzoGUguYCqePuuyudWUejVYmXZlBObq6HvocUSHwqFUpnp6JvrWMxTDazL8afSx1nTBtO
cvhgybOCcnubWR6GWs26DozWxno8X/m0Kta6mVYblCZ/GvU03ACfFNZioj35SVK6VS1PhClBOdOG
JLuM5iJ8rHR/uq/Rbt+khayddZGqb6u8lRziOfaral+dc5BZt1LeHXXXWWL37gzQxAScQ74Bgw3/
+N0ZMIwijju5hF0odbqrD1DHh166TmLZsYpBg5XMv26GGt0+xQycqhaqIwnDYa+csgJeTWRdIIOW
cuvuI/i6EctBDhdEzoVTRRPOOyVovKo2xrMMrb7TJkwfh7mPz3IRDUEMJkt4B7GC10aSRedpyoQq
wSytcabtP+ttqrp+U2PQnEK/j8tgU5PkrGOObK8i+/EGaRTPGzMrT6tIaR1RQHrfmScYlfOk6Be5
H6m2WWTCuaRIFX6LObHeQLMpyq9eX33fCLEIg1AnX/R8EG3fjyfVKJRxVyUwbCZFWKko0fu60iC0
EUkV4TJqu/NMsGq3TuZNOsw3bZW6qYL1rdg32kkW04MlCWz9G/qflktRY9uZg3Ikuh4GPR4SDgjX
KnIMDoLdr2MG4KhqsxHAiqvVaTOFSCamMJdiE4xKVMej3fSKeOTEO4x8VGppOlHysjj49pX3YqyI
yoWPsa2CYL5BM6y+EMP4WItvWds7a38hHylgMhc9EATQ9s5V9JsrXgIBBZH1L0/q4BXjkHjtEFcA
So96EBxGP4oKNI9Io6jvA2lY3vrF+WHqRFotnaRtnJToe5eNTk2kG5v7YlAFr/JrnAmU6HJqJPkk
VkLNSQp042VhbFw5TscbYG/HUruDr7s8EmJe5BYENhoqu4+UN2iAGBNKOsjP3fNP5qRZmX3KCmAq
gSpG7yb/mBD7wbd9HhJEO+I93HOe9XNfzAIG0aM+Fb60nSItcFpkT914LIbvLQGjgkTPchF5pUlE
UXz3xUQR2eqEhuhWraVgZc6ped8h3b7JhEK5eX0fHySHZGYMQyeKCYQptrdD4nKIkR1GRk+sk+4y
Ss46q8YI0LKE1EFcSBEdWuyejNr7KSThI4MfImQw+XoWj6QaRLtlHxMxJ/iZRXqbbQfk79ZIL/qb
RDNqChKSBHETeyvRGyrxVjTD0uubVMKloOi9jKK4XQ6a7wSBPh0J6Ydp+/JQwI6Zl4VSuM9ZN5Ne
4GAPs22kqM0JRW3RLYrCWidBrdkJTaOTXpTfhtroJGKMalOUbHw5PVZWPcSC8RhURxZ5G64RXCR2
F4ECpBKDnyHd5pV0MYlRcIHWpuKRZQNkkqrCTeF0uFYnJu6YY+6dJvmR5Opwf5FVcHXg8kA14cAm
I5uDhKOlhyPeqTeqKgQnbYxqlhCWrYuWl5cq1bEt/Y23BqcFQBqOjohJjrokfC82WIpcZ9tkRbqd
yrxGhrW0HupQwI2uTShdDqYIvIPKQUzFjEXaVF4zWhQJXt8Uh7t89yH28oqMGlFS1126FZJIWFW6
EHtpEQfvvnsUyP30eGjQQsLfh4dlrSUJSRaHW3kIwdiJkuAOOSSm10d5ZqPuHhSUYWgZQttGBJCa
6+6MRpOoVu2Uh9vAGlwOcztL7lIlcuEqrUbt3pKvYu20Ve7UIXeMWLUB0dpW2rmTgNVwd2n4E3rM
ET6Fot1Gj/KcXCr5qaY+dYGKYfyNHL7zR1wlEqCX3eCYDVCTKt2Qma/MfHgHEercDPq7sn4o8Ejz
6vIjasff/70gAHIGAiLgINhnJUP66YIukoMtnipnZibIeEU0RzOeg2IlIAUTECFSggtJYD/fRmN2
JEOpwm2CcP2m1CbD8WHobSarWIWCEXhYdNTOYMaWY4Cl2+SpLNkAHJojX/Qbq3NhfYFvBjvLZW7v
dGgQ9bA69EW2Qx8rNDcwGxSXCunr6+Zw88MtY90sEQC52v0oWHZWH0RGHmzzub4dxNm6qRqjvRUI
VLigRAZXHBbw2+8elHQaOAh5PeCt/YQ+bABRhSbSQrPYpCczRhFnAMvxX/HHVZoIvUsmeszp9PBF
uRIzkVxVsdOG3L67Pxp1DOkKtzmqKuADNT3W7kRzbl0zHyWXZRScRVWWrl9/0Wcbjt1dyaiAkwCa
gMdBpWJ3VCujj1ZNdb5tre1c+I4U4m+opSiOZXYBw2AeVh0c7fx2BIMrDrepwG1O9fzhpPQ3JbUq
PblsuxOEW2zDvO6jB7WyHH2aNsm0kRTcaaB/wc3KipUyhHas3EjZhRJeGhZl4EBrrvVZWk0imPUm
ReOxsSOOVSvKVn6brRukMnupdVvkMo0mecwAPntTCmbWrAEshi1uQUM9bF6fkuWm9HJGKElQocNt
1liQNwAkd2fEmNnb4hANb3MOh00l4otWYQa5EQpRoTeHhkJr9IaXdeqxEPmcte0MjdYtQisk7Yuf
A6WE3aFNKwtnDqX0LUKZst0iQHvTpdpVLbfBCf4ttNAC5to3M99TYra33g3qJm5Bkmf6hFxWn8m4
8urRKfo/qkMQmlYVIdPAvPVmzrDdGv271yfroN+HtAQ3f3ORHWQVHVg9jmOQhGqtC9dcvTeIqJSn
hSFE2zJMG08otXojdI2bamLpCgMJzDSKpuergnQVm5G1GVscjjtK6vokYzfeS8rNZPa12xZBcpXJ
sXxkuR8kegtiB0I+5iREUJofe5usEKyqM/paufalgIuCrDYriATFPQjzB8HvUCFDxMARZb+4CGZT
syvd6pwk6jvXbIxkhaVS7+AeHn/nEQxsj87eco1dGBxUinc/fFLMQmEVo3ztF0HoxbrQuF0Q+kcq
R/sB+3kUKDLYm8HBp0u7O8pYpmE+zIuVxhSVK+z32HZV1Z68viSeVVhermIAfgCvgHaD8COl3z8X
+kxKpTYVtOtYsqqVXquTU6L0Ch9afEQZ4HRIlMRLzPRWXzQ6pqbz8j4uvWlE9Ncy29orsjHZWLkl
nSK28r7GxcfuwpswjEKkks13sSaObq/kxSl1dp3owA0IZZXKkQMp9HLVqM4tP9M2YVjmjjQLyYri
rOaoYmag3Nmi+oZPtZNXqnprJnrqqIlRoR9npkdOroPtzEQwC3QUCK7koc+L8UUOGZXDbLXYBF6T
63jaCr13Z3L6k8ijzH82OsVF6ELx25YP7VN04x85wpYls/cVFnQ9wJ2lHMktcfdjI7TcymHdytcA
PjewONXacHV1LXFdeP17H5DFnl8T1AWCVBDRQXrvjoT1opmx++Xr8txc6+vkclyVJ9IKprUdeJIt
rjJHWZd3vWdca2vjVHTzdeCGtrB6/Tn2z8/9x5B3H2PUuy7qxUq+RiXY1pCCS7UHpVzXsg5888ga
399J5MrgWpbci8wEKZG9V1aVpZoSorY2Srl2YZjBXZNb1pHb97cHATtNWY+DeV/3loSqqv00Azwd
4aZYRHHkYSAXHXmV5YDfWSfokgCBoNe/SNdx/OxOmzaESLnOZb7VuwD3ZrjWyEEXwcLM913EMh5o
DWRXFZg5R0jmY4vn8B0XLOHXag5l7X3GHsXhCR4qo1diosOenIrlhnXMuHJvFMBeC8oA/92lvU4J
T9l9xyyl8pMhPLGlgpt19gzseJNyob5+fQXugyO/jkMNHA0QamHs+d1x0Bjx2Q1qth3FeDwJ83Gg
U1s4RZEYHOdSi7loW9ZO7Wu1ayZougKGn28bTfTXUo8nXZv1hc1KKDxJqfuzKZxCe06gfld1p6+D
cjzpwk3SRx8HvP6cVqrPzDK5gRYerwu5/DTpfnKkj76XDH19I/pC9LAWBPS+fMIEa9xvcyXbVlZw
PamUe2u+kwYR1EbFJ7LVAI3KUhLN79vMz+OqdIiI4GRUtGd3Z3ICCGmgYU5BppG0d2mWRqdlx5Wu
VbPATivjfVMes4P+xiIBkQJCmYIar7uPWEhUDpKhitJta6jhxp9m00kVqFHPa+SfPo3/HDwVV193
VvP7f+HPn4pyonkbtnt//P22fMpv2vrpqb14LP9l+dG//19/v/tHfvKX3+w+to87f/ByuKPTdfdU
T2+fGkyFnsfkGZb/5//tX/7w9Pxbbqfy6Xc/fiq6vF1+G3pj+Y+//NXJT7/78VkJ+J9e/v5f/vLy
MePnvvyXL//7y5+//I8v//PLnw9+7OmxaX/3o2DobzggiDKkT0iFIVH54w/D09e/Mt/wlZdbFiBn
pOmWFDMv6jZkYPMNEoTQBGgZQxBD7uTHH5qie/4r483SbYI7RvCi70Y54dcH3PkIv32UH/Iuuyqi
vG34xc+IihdhEGbSc1UCWhiVZcCaexFdbpO2s0oJhxhJrJDrGOTo0YxUpbEHNBIB9RV5maLczVWz
kMSks6Umr3p35jI40eSaqpYEox8VJ8saVJxFYGsjWcvsX+RpiGw4Jb7MzSw9nr1RMVun01NhQ2Dv
cnvo+ukdxwcysX5ZdRAvmj55X7ZGkHsw2hAWDrO3UxorpQPtXJ9sPTBTVAtRkwZ4Ni8KsdxLp9yW
KwMFmBlujG8DXFLushoinJtTvz/n1lTcVylmf03p6zygrPhbMy3y3s6TXsXhVe+seF1pjXRFHzOz
NiF+l3e6KaSFE1qcRXaViPhyZtBJBDtqJqO3Ube9LLBUIB2TpfEpkKyxtLmlju+k2BQ3o5Sk9Flm
eFj8MetWcj5J74Okkj8arMEWhXQjeuxkHfeuSk4CydECTY482Bhj7ElzJ95NnaC+TxrkNzfDnFgf
jaiqzlRkXAyPooCA8HKZVjjgKHEau91sCreSRhrvRAXKYiRm6nCSgzr17bkL+TiNAtmkNBphtqeQ
O77NdauR7UryqS4ZLfY6DiIqwoM1xr1k+5Gvqatg7k2vVmrjsRBkE0qxELX3cqaEn3yf9YnAUOlT
OivQHvcnuVbckKzvQapIku2ZOhhrB7L6fN4PSXyP+bvlNHpv9i70tLhzwqLVRjfqheihVoUysYVM
a1QnAqb+1FfogDgcayTPPV2iVdNo0X0v+0rq6YHAgazSbLNHXx7ylUojT7Yx2xl8qGZhHdJG7dVr
vVHwag/bcDhVac60AQNAkDiSAy4H2+7uWYA6qGwtGBd0WfYurnHRoMWcLVK7cph7ER/RZmPLq9Y6
Klmyl69oyB+gIAa7Hh7rN3A0aRelQS2BoC216kowZsC4xoC2l4bCbhOCV8LQoz/H7NK6kmJx+Gpm
8V3h+yL6VBdN8bndjdW7Mf/32/6pbrv66QdifPPDqst/emyJq/s/sxP9/98I9yyoF3nPcpzshvt/
/fI3Qv1fvvyvL3/++T+8DPjPP/hLwCeOE/HhMrAqUESj9/n3gI/cEGGdCsciLAtIeLlQ/BLwBQI+
Ig5UWHDgIO3loPh7xBesNwvAAuHnhUxErip/T8R/voW+WLIodiAkQ2dlyQo1jQ7mboYho602zXop
3sjStVJt88D1V3F+PclnhXw2BCeK+LYMzqdcsf3RyeBJZoCyV/Opatn1eytxFgtKuCE5aOzTQG88
n+Tuc+Eieqbd1iucZSqgBzFaJJdB43SpG6jbLHRGgMP6Vd9dWMM6mDgKzitLtbG+pg4GlcZJJhty
Yuy/C+sPIl5/hPx1MTptb97SmVrWNnipUy2/iqIHQfqg56SakGg2TbXFbysPsbNPStvUL6TkLlCh
uGMxOKnY3Z+nwU0/2iH/qbZNdUod8mtms5PY7JyhS052MKNgD/jkXFqg0e3O6AC1sDDDTLxpIu1e
o2rrjoFqnEFhfjDGzk5aGEEVMmUoobdcmhSsReKhO6YasF/i4cMusjY066mjkJ7u03jyvDFL8Jvz
TRLKd1InmW+1QIzOCsAiUXw/mMWjXqrvMnEUHNms17JYyo6mpNNNEQvYWEpHSjt7GTSQSZJKGlfw
pZbn2S/rFoUpB5NiDje1XIurDtfHVTOr962yYPFpTCsScH2yUe//gzxzsfl8Jc/8zwScP/z8py9/
/fLv/LOfbS4//Evw0cU3YH8pcAF6AP0LMufvwUeX3qB3tDSaYcMuV1/+6tdsU31DHsm6pYyBV/IS
EX5NNtU3y62O5HVpQS4oyu8KPXtLghyR5UmjiN4i5jsQFXc3Stp0YhEXYe7CCx8Bt6JTtImnnD1C
4Xy+xR9MPVG6xFiNA8JpkJWG9/rcqE8Z0KrHUjDg3U197iJARJFeHeXqvaQI67wui6s+GYUbtW3M
8zmurVsQPpVjDHEK/wMe3piUeMbBLL0thqh7akrtOgiMSrcnRezp3vbVWdzL4Ra6kH8aClro6EVt
KLY8NeqliUCrbWRWi7Ntj12TnnXaPSd0fYXRMYFnHtEuKFHYtsc207i4Agy6iYUcLp1Wpp/BBlnk
kJPUanaUq+KdJFfKT3OckUcOpAnX9cjVPFCQuLTlUVULR04VeH6FZqKe0PYaHYS+MU/SQpo8H6zS
va5zAaVsV1wUldg/+Fll2FY9jJotWqGx6iYjmIg6TXhSWIn8U1r0wbpC7yXuRHSvBukdypDlT0o0
t3cKuDGkAANR3Bj4yTjjDK/STUsjt7HUqE4sEz1MrNJn9RSnixRIwtgNeDcl0acXK/qXi8nLILp3
CWVpcOQtq5ae06JgsHcqQfKVsIy2MIHSG8uNoNrQWhF+4eT+I4t5eWldSHavBpO/ffn3n//08x+/
/IWg8gdCy59e5jK04X4LJ/IbgOHooAKEIDY8Y1Z/ubzq8htafSh9QNxccPoL1e3XcKK/galDM4me
OsyiBZH3azjR31CY5pbJv6S5ucBNvufuulf4BLHPnZlLKOVIUCKAvXbDSW8OjT7KXMI6gG/v4r6c
P4TJuO5UJFydTB2k00EYlOus0ouncR71q0iYx1PoEbitBEP3QQ8S+SyJ8BzF/Cw4mSI5fcvxmv6C
ZvjHqnux6p7lTV5Zdf/KSvt6fP0bJZN/++HLX3/4suTT/5U//fcvf3u5Ap9/1W8HGtAy7lWcaqyX
vQONAwuhwMX6nY7Lkuj+ugKlN/AgWZgsTo41BOt+W4LiG/rbQGokTIRAY3PYfccSPIhaMmJdaK4s
kpwWF7S9qMVhG4xVoFkOAqvduu8bxRvGsXVfbNBvxMZnEPWLBBOsw+Ksg9otcCighvsorXqIEFMZ
sf4U/Ni/jRSu9F7a9Fptm0MdfqARKQj2FAkVMJApHiVv7qMEcmw7jttJy6NpNftaJNpk/X3j6XOh
N6sJO77QVvQ2chrMQMbzUlE7HO6rKfVm0xw/qpnfsoEUIVkHY9becRBzuMgg8jW3r2RUXICDNR9m
DSX/eqIeeobICh5LvjYp12nUyZXdpV0NJVS3JmimkpBlToOHmoaJb2t2J7FR9VexgpGHXffleNmb
FShbi5NKWAPyq2qn8tX8PMspnNhxnneLcJUf6jbOblHiiIM1fx6MoQocmU7mNhHC6C4SEeRCqVnv
7hZHQ8D1ah7V1Gvy6bxLjVg5mZpaPZHjZMbQOjJmW8/kfvZKxOQGO6vQr8GikXaBUyRhPzqo5U6q
0/M2ds8BdZvN5iy4GKzpl6HS0bavBi28LlFgSexkTv2VkudYjvqj6puO2qZY9kUV5Fz0bxL5EiKV
/DEJTCXhYnUUj763GAFGQrOGw8dNEVyk9gxXf9F1S7KxlY2pFhxlbhCbH0F/W3jDHylQ7wPEvg7D
FZaOCfhLoAK7UXfKfbO1ukagWrcYpkbG26aXZLdoVaA/CtL7ke/7Z1JcdA7bNj4f/Tg68gxLnriz
H3hTSEtgRhahKf579xGCuPRHKysFGMBhc4EgpLKJmki2ZxWUYhfpxyg0nIAH4xFkGJWtSFDZG69V
lTFRxXjx9qKCpM5a66Ztkzh5bkjr1/f6c2Nh791AQTAOdBzmeF8GtypDP2rM2HcmnAmENYJOUOan
Xpcp3AkQORQlR0REKGItsXWtuSrI3Z6GIouSlUKp9Hyck9B0xrzot1XPc699qnKWrSp9tLDotNYh
h6ywr2f7mM6kw6ce4XeekcAm12FuGSjRFPVXcdd/nIAvT8Ajl7j/uJyAXOL+TPb1Ry5xf/3ylx++
/Cf+1R84ADkaf/uXf/v5j+Rnf+B0/G+7jQWWxG+5mfoGiA7wEySF4P6/bCzo3OdIh3BbhdgLompx
HPj1ZDTf0FcC0UrKxEHyXJ36NTmjHbE4FJDT0Qji1JW+52Tc26LIkZnI9VPH0pbLIxiA3S06zXVd
jo1uuY1as2WGsXHyBqTOvO7S6fPre2Zvez6PhXA0RBQq15zrexEJpNqc9k3su22OIuQcBLGnV2Lp
obh29/pI++zar0MR+8h8QeViMr37WuNMu8KPeK15CJ1csc568y7PRnCdk5qssrqOuCMiaJb4gusP
5f1kjC78H0SNg+IhUz73wVsaJLGHe4noUnpHmcBiS8N361Ul88JjfhgHKTKfgfxJWjjtEJT27TBi
s860YYDf0U0KDoBNJTrKUJS2McwG7Ut/cgXa8N7rs/Tsg/oihjEmxUVwkaC56J1+7Tm9OIlS3DTS
bsost4w5SRHWvg6q/nMqW+m1PtYXgx8u3YQBHAgKuQ7ef5466dZFr6LATfbmVmXsRjiBhtT2Hday
ozT0h4PqouyxSkyGVSRJUIqAbtv4plFyz/LKMQPrYdJ0lCPK4mao9euxb7CjVAWFyDmrNJ7M0NOM
aJ3Ag3T9jF6RVPqTU9dW42ZB6TVFmb5vlvMTffUjkIZ9ZfxlSpYTZFmiS+1l3+6L23mAeSGVwNDs
Rrc2Ms1RpuSnPMVfLYK17tLkvYf7rDtS458DDzhN6RTaZRnoR06YfSLJ10dhn3B08khkC7treKIp
ry64ble0IvorQ9a4UzlOyAZDDppxbEKzUbS8SHaTUEL1u8EqZVqAtVr1fuj1+gg46yBSLDPz2+Ps
43UstSuMpC8sF+PlhDpIFYBxqi1H6e5qQFtHGjZ7SdLzyy83RnAlcFNJZnZfPhqDjKPQMt2q8lPb
GtBeCsr/Q96ZJMmRJN35KlySC2/xedh6TJmRkQAShcS0ccnC4PM8+wH+FUVIHoEiPACFK254h+aN
+FlWVSPC0ztcgF6R3JU0pFPDzNXU1FSfvreqjftMnzE7AbwyBNvmM+h7Ti+f6sWYKGHnbKXEiyil
NJ+1YUg2sLrdQ1ncIQM6AQm0tWMRaJLrKcZxtJghJB2FD+emNhOZBplVH8whfQv4M9tESXdDuvFV
y1oklRHxTBTvfuplfyNp7d7L1G5X5OFBgkXfDcZacp3ulTaF3aYMnMfKUF6TrOp3hZmU26mmUl76
AZyAYZHvGEBxRzNtXinj1lbC9rb003TrBXm1TSXrkFHZ3ulDXW2sxHuS5OhrnPWffF8uT3aSupLj
T1t7kEnwHUJKHD52YT5RiC8VF36waYOdYBdndr1xuixfiTSLvkyRWSB4ochnuy8/ZzAkMPrFibO1
kmQESYfQsY9gQGbkN40hvQu6IL9T5MDcm2RPruVvgT0PwDLtDXIcayj4eXlTnHECnhgpgGmSAvbl
j7Gcom1sz7O3VsXovlb3ppvKuezKX5yeea2+dqECk1ccetEoZXIHsJt4IM6MglNOCRIYzfw3XdM4
e99EP1mvyvsphJHcpteKt326HuEXwxn9K96kOjVlug6XS816Jkg6OKO3tdHe1g4R3B7JNTv2FLkx
ZyPV7WcorZCpza3PI5OXd2ln3DAIuEaXMKe/fD7QDOqQCVGDolQ1i2YeetJ50UK65le9vhlTudt4
MvjrwOppwZcgLSfYIzelP1RHj4HDbVk39k61JAhA++Fom+TSTOYOQxXdXN8k48Xliz/gl2I0mlcD
04KXmxTTsKWtT6xx0k+aVSavk/HVGNP97829UKbg8MjFIde1W03bTIzx3ustozSdEbYAx3lkxII1
XpFRmVeRo84L51ONgskmqYN0E2lvQ7WqN0EdMTbv0EWTGJrYWJm50WyoX7vovrR7e1ek0qchHLe+
A47djJ9MuXNcacQ7huQU99ENfXMPSTAfiWegdm4jMSHbm8GTYItxg2nc17kyoab4urSyYcMjXnUz
9LsluWxRy2IUKGGjfQhctrzZrW3I0NJGKZOHMF4Tv1u6KSxefSKqkuY5Ig88SyuMoCyyFn3DLfQc
8BeAdvDtZgfM8zFUUTN9/no/9WS5ile6QC/939v0Bhd45tYvm97/lYb3/5L+/l/+bEHR/f7f/xHY
0/88r9g9/42/Knbq3wTPBLVZhICY4RNTOj9qxrBHioEZIHVgb0SH8q93ifU3av88Ppi2Ew8W0Rr/
611iie4UxT/RQ+Svkjr9RMXu+dBd3swUoAXllcD1kf+w+nMnqqs2tKS2V7ejHOjbLhoRlm+kkP96
1MrsIPvqAbDRN4dCG8w4iZs2obSrquFotY2zadTwnXeyK9vZ66PzsY9Ua5s52m02RgrDWs37Ri6A
kKb5vZMYriXFwwa93WzTdV67jSZuyAqO/4M1WCW890O1G0Gp3MlTfOTF8PXnPfj/dcgGeZzoIl4p
PP/pv3+1UHHmf/fv//7feF2Ld/i/8fz+T//h3JX//IM/nBnRVSFtB3v6sxf+cGbtb0z0iSQaclce
4UIq7i9ntv8GcpAmlsDTQTcuJgL/cmab8jM+Dk86cEtgXvbPOLMIeJe+DL4ExAGvO946zE9d+nI8
xHUzyCDd4FJXb/ISEd9Am+SdloVrBMZzTD/3LB0bLIE/YjaXd/alLc2YHGWIHG0b1VN/Y9W7tKrj
rUrtGdqwYeP31sgcix9tKpMuXgHjCPRQe8GQ4ZK36Yfmeyj7xk0TT87W1pvUlcNgq1fZyYrlNeL/
5/ns2cZQmzSpPjAyL6D5lz9WtRsLXgEIrevces8QbSw6t8kJ+q37nFxsKJilLAv70UwQf7TKG1ke
M/jIvcBNaxsQvaQhndHGiltq9u9xWL6zqtDaFI20SS3IFQaj1baqHZUcaWkb57G2H8KuOfiBdVR1
QIYA2pKd0WcMp79SmzrbZLwvfbsqN/3EHzLSPNwranS05egOwZStFoZfA9t7q6HUffBIXO0SkUgv
N3Y/HxL+f7jURL56JSb857//jz9LbP8dMBch4DwCiP/vH8efx/rfKKzBTPsDhfvHVcYFwn0lDrlQ
C2EcjtTuz8MPWouGlHjn0yqEBJRz/o/TL+ka5TcxGEPvkolyETR+4i4jwpwdf547UO5T1CH3RY2Q
gt4sv/TT3EJVoFdP1ussc7PADYdN/zEvtln8h9/8U4iTSKJ/nKeXlmbnafI9ZoWMTj3FCEyF8s4P
j2biTptceVWVdxJ40rPv8eaPv3yOBrjM9F7amwU29ON9OdGw11iv3dK+7ZKtN6wNmS8Z4e3Ik8FR
+SJzjVTITiNDApdxome0jZLPavqlUqJDkGsrqxG7M989kW8QofnolKUuo1FK8BhGdPtOILRuy7DY
EIc2sPlc37MFK0KNlYYoHSAul9lTOOl4IOVprp/8oevfNaNXbBI5tLZxglzPdVPCsWYLwhQNWdj9
YTd3ZqYs3kqZn6A7XvaqvbGsZNoOeuD9ATn9p0638H0EOTtKrBpkjVSTL7etY7IDgIGmnzKmE7Za
Z7xr/T7YTYVd3I9dra98JZFivljV8ywwdTooP+aNrc72pVKMT57ATwJGl1IrfcyBN0PkS9kI1RhK
nokbGlUX0nft5GMMIcVTWzG0xz3j1MbOhxGjdyV9qlAxsQrrCVG0wt8rRiMBCwqi6F0+IDIQahBC
BSVt3W1I4eYTY95q+6Ybe+cmKtCGgfGWf1xZ3oxV4/lMCeyFKF2LKr8y88IWcLvuT61+0kI52DVK
+UqPQ+bRJIZ95cnaDJ4EA2L7ufCa6YhYNL1NyGfX6qAivZ65Dm8C4inoEBijnj/C2RsOyHhpAurU
T6omwScxyK7uNPcRg5luPUZ7XpU7g+Qhg/k8qKa1I7+0CWAJOCKwuZvg4WbVAj23ZK9BT/KkUyXe
aPB2PWTK27qqp53eNMkpjPQtM1XlloGF21iqtNeGNZgrs0ULv8JmPFSQAhJ5BOP5pWc3thrxrGiN
k6rE5UezzbwbMsVPXRfFNzxle2a95fi+Haf2IJVNsVO8UKGhm0i3P3mOKRdxhYm6GX1cuseXv6PQ
nFoDFyrdmfFoHkbHGpip6r2VwDTrGON5mCHVJTQJalI6A5dmqIrXWq220l3lby1vOg5W8dWJGUVA
rWVDeZB6AzpWuFt47//28yvkdcolSRghlZ/t9JArcV/5k3RnK8dKSShsfL5u4EWQEmv7YUCfPSfH
ya/kWIUzWVUfUqb2q03r3MrGSii8rCQ97yBvDdpOsGmBoJwz5OdQWrdO7Th3TacpGyU0ftOlah9W
arSNIi++YS5mjYl1YWEXJme+UaP8mdax5dxZrxOI2NVHO36stcfru/ci5IJSOF/XzDP6OPC7Ljed
O1/+3GeUnG775OG6iYV10OIQwryCRBqwzqXzQdFbx5LOBLWEcEHk2xsHpYjBf+i0NYLHF7ciuhjn
lmYvpL6OMkWFFgR1Pm8PevOAvv2H64tZ8ANMCBkj8j4VtO7lYkq7U4e0jIJTX7TBoZvKWzuG7S7z
zbvYK8b7OgDlc93k0qq47NEWQSpF1DMvTXbJ2DZl0WDSrwRB1KfKtN78ayZmrtZV/ohOACYqZotd
zap8tzDWUkpx0i8unj8kFVH3pHBI/j0zoiDoWxUILpw4qJ7fHW3pMHKdN7hB5tzZ5W+NvaZ/tOR6
gnqAVjGjHzRiL7euZTgOKC8mffWeupLwOjQSQ6Y5f2H/ftiZu7hSQEzYMc98MuPqAOyx4+2drhUA
Xjw2xP6RVyIqzvQ3nBeXi5FhnwuNDiPKazPb5brbjslrymcHUMoSk2jXl7T4tc6szRw9jWNrCvMx
OKV+elDb9KhU8tc0GJnr0LYetbaqRpeoX+Otfb55X3jJmd1ZZquMZifFHnar4K1cNofaabd+eSwi
N1DVj4DjqMkb1OQrN2zbTRrfIcboBzdp7W1C6XNf3afhl77TASE0934PwDuH1AJggBMfarTHh7zZ
ZmiBKdKNX42/EOnOv5D4gmepVSNbpZ0mcnAq+mCvkFOwhduB9jfijte/zlIYOrc0c+zeaMzWGPGF
oH2o5OJVOQVf/eqDHwYqUzz1SodrBrp4vv3oqjH6RJ1N8PHNPkrntFJvTVpwojPiTvYNI2pO/VmZ
UJkY208aI0I+D9KhRFoECh84sR6iInODatzmE4317Bh1D2Y0bjRa/ra19421xt/CNXbxA2c778Gw
LFMSJvLnibOXSTBftYMcgBQb167lpXAsdFTE+K/Mm3J2MEJ5MJWiVZjBypMKpQzdRBBc/zmByj92
/NzKbMeBmwU01gaOQfhUtyA2pM/NqB9TdFeve9LiclRQtCSfPAjm+XiU1EbM4zg4xfK7oMgZp51W
LCx9G+Dof1qgZnJ5KkI5mvqqYylCfDB2gMxWD7+Sx6CfYNK5EJqxzPFdGmnzBsBTyGScpzww9HST
yyV9+WLl2b24FNiGGdEDiAR+69JKHhaZVjQeIRjXl7r3xfS5L1beJos2mMCgJsIMGRRHlzZUM5fN
MDKDU5Tde5OG9PAhMsrt9a/+8gHEZULN/B9WZvulaRMrLIPwNKio7KaNrm6hMw1uJySVd2Gk3pta
8bEI+03tG5+Mukl3vlatCUgvRbHzHzFz8sHwNQ8SsODEAI/klonuAMkI0UEYmaSxJX+HyvhakWbR
JvA62sKUGmhEXW6vBxlgGbd8wtt07GiOD64NNElXX49vr2+x2MH5RcY5/och9dKQAStM1VkiJHWt
K2lPBnUhLqlpXJNMXzM0S+Ej8WrpBjs45c5vTVe4g90yVXi0i2J3fUWLnskkChhF0T6cS5Vwtzka
8uvBKZMefZiYq/FRCtcSgMXVgKZ4VoTQnDnnJ6B1ra+kKDxF6ncLJEkcvXLsZKs3q7iFxchnUyQW
REm0PmcfaGgzyarqMDyhacV0GHR36aHs77Pf44DyR3YzbOA2pVeCOmXthK60cgQXdpOZCto4tLcQ
BpgDGeM+iUJrEAt1HhvtMeD9tRZKlt79FzZmrsHYZ5MNBjZMXTqQBSN4M4a7Yt+MidBhPUjJV9CH
K26ysK8AQYnFNIxtqg6z0AKnWk+i6ocn2+sfIvhR4UILfv5OoZqAZzPsC/ZlfqcgZNFIdQZ9uNei
C6I+SvB6VV65kvcsruTMyixWtLCeNgOtvFMAUq2lYQzA6hdMUIUCycGkDH4ofsJZyog4WzDIThOe
Jvu+zVDT6swVCwsHiocq1XWangzEv9BVYmjQb7I6PFXy+1C974f8baDeo0i3Ulhc8mdCA1omkCox
fz/bLBS8IXovDfzZ/Kanb6X+sWGu5HoEWniU0Gz5YWN2ZPOa7keU6OEJicT26MeMmLa5Dm1yWBzT
wvoQOUDoZbt86KN47fm1tr7ZWWomuZSgtUC3yH7jdO8j41PjfL++vBmY7jnru1jfzBsmO1QGMNvh
SbqrFfNg3EC5go6Z50eu9i0dS5dpB53xT55eFsiI69aXHOV8c8UGnLlio2p9G/RaeIqZ8xmzXWl8
CFPZdeIvv2CH9JkRU9SSRQP+wo5etHYsBwZJ1EdzeOq7nV6+k+W3v2BE4I8Bu6BsYM12MkfnLdLF
pahZN3p8gLvAukvWXGJxx86MzHbMRGGbbr/FhTg6/c6ow7dmpQIpr2JtEw66/QsnGYIKUgruXhVU
2+XGWbEupaVKYLUC+ID8Yms2x6TMtkxNrrjCQpJEhwD6dYY6RdFplucyA122lcW9USkB2NgHNeo3
CD9tEWpy03YFfjyjTfjT68+szSKHMnpe2UZYm6qt9SGVID9PHpTJpcEU1HdtpLnF8NjnhF8LMUPf
HRkIu+4ti3GFLpqs8YBQmbO/3NlsKGJPsYiRYMTznYBsb9qxt91K7vRtpTgexF/Mw1dj3B9yr6hX
nHUxtJyZn4UWp1SVBl4Zjr0zoo3BBJ/0uFqGnSFG/9hm5ppEu1qw94tJlvPzPaWBLcktwmuRifiJ
xHBSiJfeR+nHUACxqw/Wo5LfkhVt6aetPGrEmZ4lw/BBAitjQpPOj5hwPrfdyiZFsaANT+/HvHYD
UO9JFzDhd2cN2l6zfuGddmFOHNyzUIYmip8m4MxO8pBAyPiQVN+m6P11n1n6aOdLmj1efF0aLHXA
RtEd8/wpbB9GY2XXlo7huYlZpLSlICjLTpjY6up9pu5K6cYev9XKivsv5okQPfJ1hOYCAJnL/fI8
pdPsEf+vg3ZDSuzm/lu/kLdRK31tg+IkZ5O3ybrbJo7/mEv7py3mZdNQUeAVIguamy56FC1zcaWn
ha/BRcM0htMzoBEqhX2w5ASkvldWB+p7ykmr6v5gpqm/ss+L9y7vGjqBwMJUEF2X64+kJCzhfmL9
6kOOusU+bkHpd9rXNKzuNT6AJk23omyoFfIOHuquvw0zeaXFtOhQZz9iVtOTm6ryQ30IT4gdOKCN
5fphtVm2eA4ZCoOITbx85oVq26jjDlFXEqhKYXrSc8xbw4TsrU0m4zYuWt2txvFONgr9y/XTsujK
DIgxSEMLDSrkyx02ez3NO9R5T02RyEel0w+RokwbOzO7reUb9jYsh/H2us3lzypozVFtAWf6XNY8
CwNtMXZR0paEdUO6b8vHuLtRtV3eNHuEBhzqka393ov1XagkO6pKu+7T9R8gFvUi6glOsucJdVB7
l4vumUVozU68UiLv3mr0Le2plaO76DRnJmZOY0ehCYcdTxQ5fz8VCMHK9xqqW9fXseg1P4zMy15V
wHi6FWBESouPZKdR/NtgtSD1wocu/JIkK76ylFbhnGKAEcWGFwozE+R21egUrCk9TojzJZAz159h
Iry+qkWXhMURGgLwRfT0Lr9Op0xg/ExccrBHFxgXs8yfUQDeKuH6uVtcksBjg+EUdcNZgqEkUTUm
A7aiwd6Eobpp8u+FOoJQXAtliw4hxqRVPhghfXbQnD4pmqImlOdJDT/f12Dcq+3eNu6Yjd/AJlNs
aLaFMOno5oaBJNfMun0/fr2+tWs/Qvz72cHLGovLROHgRdFTUDH2HB6n8PfrNhadkiqRKAIAwHse
SzmzkdpFIAPhCE/Mg7qGfTNEyiYo3/jB3ir23rRibXlFP6zNnMX3YvgJKt7p0AuVFYNZtcIs0cP1
JS3Gi7MlzVOKTE8YWeHbNSqM3d5nv/ilk3xmYRaRLA14U16zaVm7acy3PnT+QTDtE4gWnPfV5K9E
p9ls0J8555m9WXhqByuqBo9hzo55enV4HQsiifp1Ht6KVlALte6Qx5Bxvo2M9GBo7RZSStfHI+M1
yM/K3s6fNLGp9FGYsvIAAtPIevC82L3+9RZd5JkymyEKes2zkzdNEtxPyUiUDNvvdWtNt5NpfMwG
LV/JmRaDyZmh2ekq+9IYEpNNHeInJY03SUZKnaZMHNUrS1qzNPN6xat0MHJYyibjplTzI60bYA7b
LH+6vneLX+dsSTPPt+EWKbSmJ2BMfu+G5rc4rNZ8f+37zHx/1NM+r1psTNZjGmi7rP5didfU0daM
zBz+WXcUlVuKn3yU2PsO4mA1iVv+KhB2wTci3nOz7y9Hep3qA46G3MGhzyZ4Vb+P8nBqwhVHW17M
D0Ozz6/5GUy1TE2frNK8S7Vv9mjvpMpecbLFexjiRh3oLFRXz1ncWSAvmt7KR5Xke/ANCxSXBpea
quRupBi7KgmVO9tX1oaQl1f2w+bsrOYMrXYMh4Q0Z55kWN3wuGKVmnbxhgLlCMSZQQiIsi5vwUL2
A172E6+K/HucaK7Z3ejht05mQGM/ZPLt9SO0tCSmL5+h73Auzb0ia6I2cgaHWn+QyYcyR6y68KL+
UMd5smLquQkzT2xpIDJgTfkOwrhZxaZu46rVwUQCSYIAlDlKm0srTmDBzSElPTjNXjwi+7jexR0y
3tODYbW/Na1+rOVmE0ty7E7NeLi+/qVTgQwMZPukPhB6z463aneTk8f8pjActqRySvY9ayR3aHfX
7SyFKgOMN8M4iFsyVnr5VftoLJrBTiJoTd+O/neaYNf//pLXnP/9WSiMAo/Kk5RGpzwD2WO6mgKx
kf+hGNtNxQWZxdvr9hZf4GC7gWcK+UEYsy4XFMSGXk6NWJDTl/uqjPX9FJuai6qjdQOtYuzWCXqI
pRk7bgER1cfRAaN7/UcsOa/AtwENoxCIHsTlb9CsuMkNk0Ur/nvVlze0wiTz/XUbSx+OuXC47+Bz
J8yIfz+LM3E2tc2k5tEJyofHmte+CzxsjQN2KZgRkplGo44Av4F2aaQMy3HMxyw6lXUG44UcdBsZ
NNC2K4ovddFxWTvmsJJlLXkMLVlk9GjOUkaceSR14WqU8zE6jfK9Xz92RoLy6CfFgzE9vUeabSVe
i28xP/yWQG4z3sV013xqI0wcehRBG53syHpfQNHZforUmyG7CQfvjVK84f254h2LFk04/GFBhA5x
DonINTlMpMSMTnCnkfPkdsa7ZWw2ue5TMrXgJRk+lsaaEMQzqdTlQhlpZ/JBCDaJ2uU8yhlFWgSD
T6Pii7XXk22Z3inJpv3d+0aFZlA2znAqxwMUZ0widPFxMpkFB97ir5bjX3ouP4Q3HSPsz/TTs9DW
AyZMCr8MTg4cajKazisOtFAaxgDjMbBbQ1oLxPnSa8dALjUmIAAB9Tw5mnA73UiV94ZxcpDUj/3w
bcyKTc/wnCZ5r8Z2TX/upQNjns6k4FBgnHM+klAWSAsEUx2cuGtcP67cno58p1SbBvaYT/QVVzz4
5SFlBIw8gvgthimN2XITC2FNJBuCU2lBltZ9RjZh0/VfEnMfpNHhetRZssWgvpAohzccrMHl1iaF
lAa5DwxE64qdmv42vYM5Hii0m+o/XT/UBe05qDFYXDUQypeWnDawgjgnAZD073FEEpUcFQS3ry/n
5VFEpYLoCWACgiti9aWRVGFSe0opBTUh7ZH0sRyijfM0mk9S9k394PQrL+IFz8AcJGwCay36ypfm
qlQdjBqpk1PeJ3RFpK3mfdC9vRrf2rlDQvX1+uqWDsKFPfXSngRkKMxqnvmKmewLDx71wrhFReNg
K917DdywP3yfms/SbRI27lpFY6FeKTb3x2pnm1sF9tDbI2UTKUChwx4E2+Les4pjHR6j2Lt3WmNX
F/aN1zd7Vc63RWdseAOsnI6FhICfIRpEzCrJaCsIlz67KBnQsXMYMMgkneFWbVTkRT6P0fsxCQ91
Um807dPY+m6nrd2dL5MADqUD2zX1aZFXzux6qaz4Tp4Q5kw4IJ3OpYVDn3vNhReKEsDoATuKgQTq
i3MfplwbGmMC2n0av8qHQN4WwbiJ9WAT6IqLNPqjcWseJth+JDevV5qdC+GAMEvxHVoiOnFzIkMR
IMrRD6laWV+UoXaT6F1VwXXwJoq+rPiyiCyz6+vC1Cynsq1Wt6UeU2X/FI3fcuNVmOYouLy1poNu
Hj17n+cfVmyK83HF5rzKok+WUtBM4bzGtVu/gkkpzO8i7zD83lToRSOtqzNuRgXtsGJ4abG0kKi6
UPSkdz27In2vYrsHjk6QnPTum1w+xd9qeMv8uN3YzTvd9veptPbYFxF1vlqYb0i6xIQkj4HLg+Ll
StWOA+9jaCREYddDwBGqlo2arYTBhRY5OMgzS7Pc1Y7rSfVFHS2d2g1TjFL9IavUHU8uzWFmdpML
rXL5LiiCN6qK6Irz1huHnwb48BsETolJFM7pc9g4CwtD7U2RLFbbSZKyqaS+cD0LgIipRflm5XMu
hQLeJLAHAK/Ai2c7O3r1FKTKGDJKm290rblJitd+Siv3Bu3E2NXt94rOdK3lbWFS24kuIfLjpwCJ
o0r1Vh5kC1ce6/7xW2Z7b6poDLc5fbmMkmGROa7nPMVW5cJL7E5t6kZBuFmtbq9tgPj3s812GMsS
z3lisBI/OgWMO5m1t/tv1/d5cWkQKTKXBYyOV8ullbowDYZIHI7rpNxU9kFrnS0MeFtbr75F9nbS
tU3UyjfXjS5kszyNaO8w+UWqOe/4ovvUmnKgUHtJGJPooO7dpJrWrtxiS2fz3MrsMlFzybdLuB5O
qpQcmkC9acsHDY7gVRzAoiGFwC0YP+HDnqVd6WB0LbpPuAeFtB1wPgilDOu7zgHcK7Vvr2R5i7tH
sgyx57PGyCwjaibD7stcZ4oK3eN6ehjzdnv9+ywuSAwFkh4bTHzMXC9ua5CUEjE8RU9ZM+4VOd9J
/nG1uriUZ6CR8sPQbOfaUcqmQRhSAuNkpcGuDNRNNHS3dAm2St2ZbjgNe9mJvlB2+PSvLXLmHoNm
+FUj7mFzuommfZm8KfLIVZBtuG5n8XPxrqIkRR8YcrrLE2YXzAp6BpMz5FMbhnW0dNpdt7CQIjNb
wSSieDyhVje75rWk6hNGRZh8UJH1SN96ZMqm8jFpwn1Bu9kaVq5a8fnnlx6zHLBXAm3H3Mw9tKSM
+Z+ZHIia3QgV+ASjzMqmrZmYOcYI+UvEGGd4Gpu3UTdsax9hjnFtFH3Rz88WMvs0mpHJqpQzCdB/
z1mCZT0wzjEVT9c/j/gr17ZrlpgUJLswDrCWQa1clE135XAXD68GBNiKaMUV1lY0c4XUyWgIAys/
tUV9b0fjMQ++DeUHNareXl/UoiF4VKiyghmSn59RZ7dTi/Sg0sicnlIet3r5Xhm1+1pGdKlaSQQW
PeHM0OyCAsZVGb54btZKQW6uiBegY3z2stJYuZUWvxN8ZELvVkyKioN8tqQqLRQni/lO8AJsRu0Y
0yV810S01fQ8+H59+xaP7Jmt2RFSAI4OyM/QV9Hr6XWfefIhHW3UP5VvVQ0/bpaOv5vylK+c3MWv
BusN3JgkrIwcXC5RqdVUD6AYPFlyk+8sn1mRPPN+y3SD0f8gGlZO8WLoE9TTQoSa0DdbZT3Jo14a
mEssaq0GdP77jhnDFZ9f8hAq10howgOg8h+Xi5oqr7CKIvkD6scZbrSH9Si+ZmR2sMLYTtE6wQ1j
5dgg+pA792a+xg+ytF9icIJKHyUcEqPLlSDACTbfodZRW1r5m9KVJTRYUb7yAF3o3eiAen+YmX2W
yG/1BsUnbl3HyW+yqNTA2iWfkypK90niQCLZwEPrV1O7G5zW3HlqLG87Twq2GaTKu25CrqhPTO1G
CUKH5Hfyj1DHrI6uiDxmHjfPf+bMWQdfNf8AAVXqJjd7UAPNbvAhqtBgMdWPrXenIYXHa69ZrXEt
f21AW+gNoEw9R5Yo8BI7DnIGJ5Q6MmhV99nj9fO/FGuo1P3DwGxtmgGRDdpPhM9AvQNiiMinnu2g
d0Lorwhe61O4cvIXU61nRnqFoC0qvZe+1SN1H/sj2bBRFM6uaCXkAns5d6Wsj3exWsVu2cI/mtk8
6oomLz5VRr5WZV7cViIBGR9ydESFy9+QRL3ZBp7K7aR8ZnbSiSo3iH+/vrNLkVWQW6qwusLMZ8zO
EEIlaq96MU1Aayurx1KrtxIv/+wziAW/XmmPP1cfX/jombXZripObsqZRuwJVXlveRt5HMmUxwea
QLuuKfZSBeP8SFLW7my1vr2+1MVwgSiURjUWboNnlcmzC8tRwiLI0FY5Zd2hQm/iV8I33+off3+2
OK8bORsSf3/w0q2i5qiqrSXHImy+2L8zEzOPkIZJGq2eG0Iv+32shntVuavH9iZCJU57b8BbuJa8
Lp68M4vi3882rTH6SNImFhXpX5JBsl0niLcwPm3rMfgWKfvrn2jR48+sze6mVEa1F+1grAFensrq
tbg0Wr/6hcIMdzrcrLBd8iqcfynF7uToeXohfiqj36Po+CsTIdwaFIVRgmJCAj6Ny43jYojbaiRk
TQFafk/vIFYs63eoQF/fscUjxUsJQLgoA5M4XNppgVEkgUyhK4nauybPN1H6bjIB7DboCli6a2s9
dAoBJYqwPYypvVYcXvpkFPLo3moEfsQ9Lu0rZqmHec9r3lC/JyCdaKK0mL6+yoUoxV/nU5G10Feb
R2NNS0M5yzFSdbTUNFjJ2wPKMVuKFts8yN0+W4kVCwcNg7zVQKNwA8yTJGAjo+UpdKWBwG0iL3qt
y9yoKjSCo/PeMMJjKx8ba61tK47v7HiDdGUqX1CkQlU3C8aVZFZla5bRqXKo3Zmm9K4O43vorb1t
JlvJzz8VCFZA2gGEwh8yp0fN9XhI9CF+xmUktCgL5b63V+qwC+HjwoZ66R0GGli270XRqaFBOere
MYZzNRjue5QSwj+lEv/paMSil4g+hRDsFIWSS2NeTw6n+V100qfnPn7auKWhB3vVk5N9LvdPUunn
vO/Nb9e9c+EIgKf9YXf22RrdTlAzL6KThLC8fy/bT/UaociSCZYlNJaE4On8JZLzxpKdpI9OTm/f
+15zR8W8G1ag0AsXJC8COM+YAKDUOBeaQOq8lR0fI5YKSudbbq1NkC/5N8MFDLwi+Avjtljl2WUy
KGiip7IVnUSWCEVDuDdBYGbe2+vfY8npzs3MbslayzwebqAfwgT6mmSv2rfqTVilWz36eN3Sksed
W5rdjpTdSq0aWZA17qWuytxElj8OBnJqSNJn9i7Rfn6kUYe97ccWil90toUZsm0F6gbRSXOeDOve
DHddGbgM2vxrCxPx8cyMY41NTbYYnXzlVu9hTpLykyj2xO/jsnKTolqJt4v+/WNZ81ZJ1GlGY3lI
rzkTXVrLqze14Hhs0+/X17V0XbJ/NBIZXKIcNwfiTbHhxBmahKcuA6FlpZ9QEL6V++pVlDdfym7f
yd+qb0ZASXDK5TVil0V3AdkABhU6NEAHl7taeV3l1ZoEUs0G5FcX2dZUMsbwo8QtLIbVJjicvlxf
8JrJWUyEaMtDbgOTvaK8TlpykQxyxggmj7q+1ZNiF/j5L8R8gd/4a5WzcAhfZ1Z0ahyfYjPaFIHp
76tUy928VyS3CpKbtO/iFZOL7kM2Jx7qcNnM+4rFBGFsJUDEarJrabNHlCdrc6WRsGiEGWwxHMWM
75wbbZDqgkEV2jB6+wRmM2gfV9uWi1+LZ6eYf4IwSejQnh+7pAgQzZF58YW9ir48w2Xy717BqxNY
o3qjeisZwPJpOLM3O+axhLJ1hl7fqQijB7/s3ak42tO9Eu47td7Jnuqm2m2cfCrW3teLe/nD8Hys
zpFKGSIHjYK1cpvpzCia9o7m/5vrzr9sBWihuDI5b7PttJvUq8PBBHtDPdzKj1VSQT11uG5k6daE
qlEWk0pcnfPBeYtkJGxSjESGcoqr5K7TvafrJpbWIQB1FFuhPYFB+9ItTDXoqbpgIgYjP2ZPuvMI
K98v2IBAiZkCfvGLZnUGwXtrhCEZb3OUmPRLx8qNqL5ft7KUAYA3/ocV5XIltt/BVWP6xPnqIdOm
3dDALJceDclYuVCeRwXnufS5pVmsNYfEg2284aIM/OpWSozUHQCS3TRCibYKi2rra431IEswKpZ6
ar6J1OSh7vtPVm8FruRPwyFX/NAtdDvfBmNYuvLUTu4QyNAqV/YH2/QZsxdSq7XmO7dlFDLfFybB
wRqa9tQA3Ye6k4dQ59drLCuL7kB+K2Dy9PvnmBGv0KCiof6MbnyExFWzI3MXurDXP9UzeujFDjJe
y/uVEWewf5ffSvMm3mM+MGcj2QN3PjrauLH1VMyBmLtRjR7V5DdVF6hnUF7VQ2BG75Wo3HTmGy37
HaVeBAfz27p/BS9yaj8Aqt/L6qMvqRsj2zXJKwmeMxen3l//2UvlWk0ksUIpDjDE/BWQRkJPIiAb
N4u7qE8fwg5075TfGigVyuN0GqPgvknBiGfojLldAI1y3h7KunZzK9yiKH5EVXvnleOa7NXiZzv7
YbNTHGtmVNQGkG2zRUEwKtzwWOvezfXlrxkR/36euAm9i0QDs10n4UZ6Xw7/h7Tr2pFbV7Y/dAQo
h1eFzhPtGY/9IoztsQKVqfz1d3EOjkfN1m1iz94J2DDQJZLFIlm1aq23whZkT1YDHjqTgdZmdEV8
w2RdTzX8pcHdcHxMndSTZUG4Ww0SCwPcGGJa00lKYGDIfFCfwr1U9QuJnq/P1NorQV1YYV+xmKky
7cuCpnhsj/a+6A8Q1gKnQ3abtgKHXDvTl3a4N0Kj2A6cCYFINW4tyR+BvgYhaCM5qBv8hgdeH9Va
4hp4YBADAHaEDcCvTjfbkD2o4WW4Cmnq7A0W+mfHHICnR0r9tFGOeOT3kujBwILBRbBYmOXWrAwl
pZwHJEyaOLBBY6njQutW8+gpseVSzfHMUXE7pRZh61dXcWGXW8VkSOwMojII8+GdDOQTBqagIc5w
ggY36utzu2oLHdasiYeRM3KH10TRaTIZWMneOmQtCV2ioCsfKoc0TJDwFdH/sim7mNKFOe4ESy0j
6fUGDupEr6grgWjgqcwFp/7qDRCNEKA2BLYTWg9ckHeaXDfKEb0JajhCyLOKD5BYVubXEB3XOVhc
onYLObZnkOYWTfr0mfn8a5s/x4q5zvtxgO0huw8nuoMctwckkFvZb07ymWzXYqAqt3hxLzVlZaHn
Q8IrCM+SrNx2gM0+FGTOP4HLhUYHuJRYxxMqrdyjS1egRFkOSEQdK6P21AqMw/IoqKWsOuPCBnea
zB3YBfNBQaCXO7dtoYudv5pN6g+gpUe57/pKrbriwhj780WsxHaYShBpp6fcqr4pUhKEhvVbdkz/
upn14IXuZ3CqgGUAQtHndsyujtq4QUtapTXuZGR3VWgcq/zQl+VeIvNtVRwqx8t/Csyytb/YadDE
Mg1GIQo4w7nZsZMLK59htg6pX6aWl1dP4Nhq+69jlbkahHw1lAC3cy3C3K0epagSIMHMdKDfd+di
XiVcYKCwhpucquQWpFbHcT+EMt1eH5/ICje8UEGfc6MyK+Cr9SQLqq0hQfi6bmXVR4AEYTSp0C7g
K4lAfXaQtcfBA0lVpwscRjY9C2rxbP0vFmphg/NDvUZ3Qz7ikaKlscpy84Y3ZzIOuSn2RvQk/csh
ce7YIs9mmhRD0sKDPbwqPiGV4Am+PiIQaUHjA9ldk23zhQeQbjRibYIJGXIm2h8DRGXt17TIP+EC
LBEPPB1TWbe56DeZupUMA86SrJ0BVdhPsUhBe235lxY4J1OjFJLgKsVrwfpVUiAewru6Ft5u1lwZ
iFGgqICRAfcyd1xJyShl0oDjvqEHdCKPkW+nxEdp19fxGpu8MbtR8p0kN5siesyL2yJsBD6xFnfR
4obiEGhIQZTDvnCxYBOZe6i8YMF0ODgY7ME/1ulBZxp+kZj+bJCnf76tlvZ4l8+c1mlz2JNye4/e
dU/rqhupnATvhrVWGrTuaTq6lME5hJrX+bjqKEuyfMTDoesriH3fOMPkVvUBSTUwAfYgUoxtN8f7
TSt8aQQ9+VfoyX1mpB9fwPlokspVX0z4Art47hpjM+eOZ6ciTt5VD1qMk/PTkiRktFpYMY1NArFh
WXAur+6Dxe9zZ79WzQ1gBmwem1t0/+OMHKRC4IPrYwAmDbQZBpIcnA/2ai8ZpMUT1w61n3Fk2l5c
KfOnluPDCOd4qRbLRcgac5EQSmr1YBu/2rAQuN36bH0Y4SIsMWihDRBwP0HXexdGtl+Nyk6IOF+1
8o4SAz0j+BDYE22xZ23IPpe2jLtfadZg/ehAoUd7kFvOkpRvrjvxanhAUz3AisCC4+53bqpSymqK
UpiKFTOwXqQJOo7lzhiiQP/U3AFwBWdj8nw8pW8WlwbSWjOrUctQa/zBYOc0FyS9184nhur6nxFu
U2p6a+Dwws3PURPTVeYBanPDZG00PS/ADaaJELmr8wdxUBD7qoA+8QxgiWU3kAOT4dqmBHnarE09
dNDEG0khDWRrdZRMEog3X1+0tcZlDZ3Sf61yx4oe59XcNig/zbQ5qJCANxV5OymgtiqLYO6dvTX1
vvqq9w5UM53f6A65tYzoZKb3M0kPmvTA0EqMUeb6d636LXpgUW8A/lTh89eAAtTq7Ni4diP7Rqxt
o0eejYrpv7PCDd7IKJ2M2sGJJuOth0qp82ROoiz5qh8BZ/CuTYk2WM7IEBVyjpsuOZWq7YP9MZRB
veZM3twLHHZ9zv5nCKJl5xswLNGZNElS+p4rJ71+kK3WhcjgZ6Lj3/EAlnJuBo9IOaU9xlM5o69G
zs7UiZ8JKYbXkkcMnvHfaUOz+bkZnaYSA76AHSFUNyjI3qNt3kkTr2tvWMMgej4+cXyBVhJ8D2Ar
QCsrd3zlIUllCRrrp1i+HR+VHGP6hLstLXCHVzUMcT3LCFvx8CWe36b+pktEues1J0D3CBPMQzsO
yr3n06aWFbFBdo3LaJHu4lKHYvxDasQCH1hbHGAz0X+Mizsjdzi3IkkWjTqSklNCJxc81AEBAgDV
DAXq2VI9u2kqWJy14GgwFUvWi2sZOhv24hzT0O2rzWFL0P/TJW7RTeHviInz2nVve5UDaQE1VD4T
kYHrgh4Ja8cBV/m50XDMHLsfcnLS9Zeq2OAw3UrPRuwlTbW9HohW53NhifMMiA83YxE15BT2w4b1
oMbhprF70Fcg5jn1EO1kTeSN6zbx/EInGhr0eRKcvh7UUpsHcupqYKZRmC23Vatl+9kh0KQioxzg
8R4kJDUFWfTVXAdoa/5a5iLiVIZjVYBe9DQ1E1p8lQiI4umm6xRIC3pAh8WuCiWnJv0JZLfgvFvb
HricsBwmiKHQuH6+pEWG1li1NAhUDsi3sZimvT6Rl2QyI0EwXh0k+u4cEK1AkhhYyHNLUx3bZZbg
pqoNVVCGuHLHXk/KjfGTauaxr57zwfGp/fu6I63tk4VVnkJCnUK7z3VcXUvlJm6PRSUBafxljA4A
agqmcu1cW5rizoF8UEGGyaoIOSAjFJC2urmhSYSi4NP1Mb2LnfK5j6Ul7iiQMCaZMHRWU7pFkgV1
AoDRmL8B4EZCZKisfkPkzNUn1CHD4aXLoQ5+KIfXuexvB9FWZVvx4mOAowHtAfhsAHs4X9fOinIr
LpG6NZvKh77VmFeb6+Nd81Eojfy1wE1sgtIYyGRgAZyjfkesABMrfBis+yf6AFEmxF3zoolJDi3c
KZMRd+jY2GboSC9lNBPhzhmG/jD3bqmNqtt23VHKRC3bq066MM1tQrtRkjKc8VJoso2C+B2NrpM3
II9vvcEUUvOwBblcsI+BcmeVbeUGrvK4V8fOE/Crnhklm5YSaBeq8pbq22EEoaUj37WpJDjvV10F
zZaonGqQVb0ACIeppUYGg3ZFr3b4J4oEG2N1By5+nwsxVQJVGtIAEQf9m6pp7qxia8RlAHZowUDW
DTEpS6A9UXnnDsJ0Is6YTci462oZjNkMwTplOxcbCXj8676/6hq4gYExirHF8XgPQ09xs2TouzaX
PVbIhfp2kFA7qDXDb0QtIKs7bWGNc8RYowQFSkyg5NyENpAf4NI3f1wf0QVPDETpZVTlwY2iANmE
9P55wNDmWoeCcFie2u5FblEWbMIO4hzVUXXiQ4lhqgn1dVBvFcmjTR/jKWz865/An/T8F7A/X1ye
nKhO2kQHjrHTN1YLJWwQ0xITnJNWfuwj3Z+l7XWD/Lz+16CNC6IM2h8gyc8N6jL2mxliyHq26/rQ
i/NdaIuOct4pmREkRIEMMpE5AzfzuZFxBsB67NMSjN2/tfEYlpE3m25kCMZyUSd8t8MGAt47MIrx
hFdyH8UzmdoSuzjzbfXF8TKl9BQIS0Kddqv+7MsvbZwIdtzFmceswh48BlVXvIK5KUQ/ZNVIs16e
omdJOqDWBfKIr7KJ/qTC1/BAH936d5hs6npbI/er+7TbXF/DCzTJf78ACRZAorH1eaELedarUJOs
8jQc7qCn4bJ/tY3jvpTuRk3d9lC9Ji/1t+tW11wVsrWs1Rq886huny+qhgTVoFiQEci02G2zu6TT
gbktvTzZqtpNJey5X7PHekiAVQOMHV125/bygRpABGjVyR7bp7J50svkpsheiip2LcnZjbR9uD7A
ta0B+jI0jKD/Hslm7i6jVEZVOmVcn1Tc728Hder22YCiejMpu+uW3tUllwcfW0A8WsCVhh46bBLe
FHHA924l9YmtW7Rr99Eu2jX7IVA2EXXDbbGv9vYhOrZ7stO9cNfEN1F2Qmt2MJxiYbcOfwzzX8PN
tNLMpLCztD5p5Xc860GA8wKm+zS0ttSUNlVtHNKidfv66fosrG6k5SywQ3oR/Khuz+FkwO44jhs9
9/vc9iQQs4xPWGMIG9g1+P2jlwhXkcd+8szyrolarxNtJxblucVA6QSK6kgnorHG4Y6a3kzDohrw
GcQZ/NS6Adc1Hs6dC3IJTy8FRev3tO6FNSR8UYMHXZ7Ct0Y5ERQEJLOqT0dwu7n1c3vqfcNtNsjH
4v9//FTc2Y39KIg3//2beG+9N3uTrwShG3mGB+ZAbwwmX3VlV7sXLAlzPO7rUC9DdxjDXoA1hLtC
k6nPJzpiLnTACh3aOegX/D4b4z0FEbaMa1g130h2tx/IFKAUvmtrSzBBK6uBZiocyagKIoXBE2EQ
PStye8jpqRse2VaPADHZx8odyo+CQL4SYLDPEV9A48X0pbhNmOixDBR6T0+DfdtKo69lYD9ovWI+
NOOujffXp3blTIQ1PB7e6ZGR7z939tQa1KrvZwoMnKtuZ3/OXSHE4+LlgGK9ZrOGNEZOpl5wiBq0
jAnFCwWstj/UrPfJzoZQe9b5mWq5Se33VXUbKoJ9zM67M59hRhXQeiJDB/1FgzsPE4kUjtFCxVgm
MkFiWi1O0oTLrtU35KbI1dKjqka8TqN3lMyJoPp+4S8oDIJt7l2UAb3ufBklzkJzLkdIxk4Z6pGD
pRgggQMhvlNbzSEaItMlU5cLrm388wHzzDCGNjCd6BjCbYBbzBEA3KwAH0ypyl4dKt9H2otu9hfu
yWwgzS7DYeCk/Hkb6rQb8XyBOHQcFEYAtmXL2YRgMIWggOA8WpnDM1PszxeBWCO2PdsVFFzhKl8S
rXbN6d7oHyFHfq8Uj9f3gcgWG/bCVgkR8k5DAxwant2o+qK+RL9DqMi3gs29thUMmUE+wOiGsjj/
MELX2GQbBQSep/Rb05meHt9a9TY7RsiIH/N23o3V2/WRXVSr371iYZI7zyJUQLWcsQSVFbLUmnwE
UA0wR8NnLLd21EEypN104fggj5FrWt6sv0GgfXv9K1bnd/ERnGv2tG0sQ8K4S8sv6Ybs8htLupcE
UZr9CrfncfVk9KvoVsYLihtqT9O5mpjmLwXWIMtnL7EeZiLKmF8+0NgeWJjhBjORtihMizkm3apl
s03m0nU0aQtxl8S/UcCjXT42s5uLqGUvgjVnl7vrlmo+SE4Iu7H6FttzMI+6NyRu3rSC6PX/jNAC
zwFrr0FZ4Hw7OLMMWc8ZHDzE1qMgqfQE/Dhj4qHl7IuSKomXk+K7Uk2/yhZNv1rpVN4UF19BZWcK
zv61MaOJD5ydoGgGuQN/9Dcxkq41xkzU6mAkgW33gTNAlkBgZy12KmADxPMTKuIXcLrOqROTltB0
NEhFt12pfrMGXdS0vBY8l0a4iJbmpZJqE+i0SEPezMErf1U68ZgCgZxAcbHqRFIEq7PH9AEMRiQJ
Nofzdewo0ZJRxagc+Z5M3x0L2p6m16pfru/uyycvPBNVD9xWbHZLkrnD1jYArEgd0DeWvQ9CWzTU
g0jy0ANuOX2Za3dSPele7UVv3rXpVNGG64CgAs963ksjPSkKowHbDJF38bhJ0LD8swFTBprcIeh4
fYhr/rG0xe09qJeC+QN4uhNQC96Q418RK43IAuccUTiq0wiJ8pOjpK4EApOsE5QY1i2wdg+WKcPp
fe4NNi57akZB1JK4oS8JbpJrsRcg+r8/zrla1k+pDaVScCXVjTeaPwwDalBUlBtj252P8Esr3H0V
pD4xVN3YEBp3/oaO3t0ve5MFpiu4e4hGw6ZycR+Q1caQZAmLEUdPeoeciVyDHkIJPuNUH3PGhdks
dLJi0icQXxDDhcijkLZbtOKc14a6WdppiekK1cgr4gcqJHQWWeC8VmvaFmPAEJiENcQbQPAuqOSu
xTDgkHDlRGMiEiBcbJEUJSaqjaWoFcuroWtWpMCK0R+1CO62Gk5Y9gz9iRqoLLih9EZP9ZrxweFp
toew+bOj3VHtEWcTXvfKTU+EQEK2Jy68eWGRfdHCy2ZVr40qgsX4XkJWRUdv85fsOPkA9iueWbi9
qJCy6tYLg9xcDjIa8E2krE6K9RRBnwiFosEUGXnvD+CHhRyCZUL4HmAck3NrlPZpU1MI4KgPJoBQ
R1Zqe4oCc9sF5Jj/MB70TeYOX9NX65BGLvoBN6bAZy5ouNmlF88gGSytyGeAkvt8Zmkt5aPKxK6z
aTM8zL9y36yPTniYqwcj00+T9kyRxbqTfkVx5VoieCbzlIsJWFjnJoBCFX2YNAuxkL5qqFclrezJ
9Q0odpnO9j+PIUib460J7WaUnThbTlzGRhHqbIubjluSIfchUSJqN1jb5rh9IcfKmqXAD3s+n0YI
+nyjQhOyqSc7x0kPE7QTrw9kbZ9rMMAWDIkCnVuyoqUd9A1thHZZBi/iJnoxp+dxFKRTmYfzS4Nm
UAcqxYBGg9zgfCCDrSVqG6F/AfXnuUCT/bhpdejVGW4G7oZ56j0tFvXTrL76lka5oUFKHqKnJozm
0w/UbdC34DZb45upvJnRtAFz2T7sn6/P5to4TYWVEh0FdQg+bdyGRDHD1AGhduJKSOZGwXyy72vQ
8HnXDa0OjuUnoYTO6is8ox0xwOhfUrRMWOOIp9A2KzxrSsDcjdbg+CEeIfaTRO4gyo9eABHZFmeY
JWTKwMyIgZ6vZElpbZYtNpmGUyfRKXG7HJS0RukiQ1pHt9M3Sbmrw/qghg9oPVZ/5vseEkRvqfnV
0kQNaO8NWLxfodqJsg+gZSb6ws+/RrKdjI4S5nsKxi/6c/Fg/5w33SMU2h7NPapoO0yMT079AxQr
o58oUFxfBXXtKFna546SxLZmR4LAxCkr3fDG8I1f4z2Ejt3hAXKcyQ9UX49OIAX54PbhbeRNx2Kf
7cyn61+x6nSLSeCOF5VCG1Su4efq8FSbUoAMndvMXpPvVGsTo4aQRSI637VDG6c1xIkA0AF0hgt/
VZSSRE3BmpTN2sFUvc7qbvrCR7/yJroXdT+txfWlMe465SQDuNMJjE2HZJd+6VRsLVEYXH1LgfEE
jFpAAaB8znlSonRgkOnQS95rkWvkpmeY7R/w84MTSjtUpL5n11LwU4Lb6HsC1ZDrS7i+rVBARIsX
qtD4z7kjl1UE4pUGbSMAnBYueShTv/iSvsytO2yH+ybaJHey53wvv0jfpe9AJAnMszfIxT4ycdXD
mx9lWn49IRSkzNF75/fDuE+IHz4T8Ee+hPehWxcvvwXWVncNspisuADdDL5NNaYVkcYInThNO+7k
4WG4sX+BnEAtbVcantrGM/ynTpBcWd0kcFSw4qNuCXzi+QRbSDuD6B8dj92rteueiFfeAbZAj5Zg
Kld3xsIO99oDJBLcMilAUIbx7Myo1tkAhQOZ+Crt+0YkE7Z+CiyssZleXGVNFU6bFLDW+n+QlvoK
INJpvkXBUphCZTv6wkNAuwFQJ578F1Sf+dw6ITiigVjLM2+MNzWEP7w63iV2YO7751HbZsQtn6l1
o6JMKmxqWrumgALur3luexbSPIQVQ/1uxp/atkUwv+6T6+7x8ftcICcWWIiMBL+v3uiT65i56xQ3
lvUVLx4oKri1wNz/s3Af9riYDWmRQSGARZwKqr2lqbUtqnzf2vdAh3uhsQ/HW5B3qGA/uj5MwSry
Jb1eGUHelsOstiGngyn49fXj8GOV+Ca+skjSkNaYxX4zBeFru9EbV9nTZ+nF8e1tdEDvYCa706/w
u/UDwjzyzbTJDFett/9ulNyuUPu+mnuKz4gIFAGlH31/19SinAi7PV5sCFybWS8aspf8VEppjJDJ
th7aFQ/frd3kGcf2W+KFx+Yh+VIHItWx1cCysMcFFlkvZTtKgMYj5TbXH2bUgBz6qA03xnRXqsL7
5eqJsDDHzaEhNT3qazDnz6qb9m7+oG/nyq9PFvGM6r4ZBFmy1YIJ9CL/zif3RKg6J5WhTIuynZcH
0wMuEgd6+j17kTsGdB8Kbm6r+31hja3uInCWmtnjjHi3Vp0gh+WNbv/H8P5cd8TVqLWwwrbjwooG
FOpkNwBv5jv7HpQTx3J33cAlbIJdxxcWuLsRGAyLItZgoXuFCIHb3YzHPKiCFOAjsmm3nT9up0ci
au/TRN7BhWPIxeFZHMM79K3Se+SH7hY+9QFVAy4B/R/gvHbrr6BJ9r9JW3mnfY+9elvu5CNSETvD
j93QmzatwINEG5IL4fNQm0VmY0lDHezMxLBApZVDzOf6jK9ZwZ0FqIj3exJf4AaZN5BPMfpdwKTk
xWGFDIMgeq1OLlBVrF8DRUswxp17DVI8qE8kDp52m17C/U8/DId62//Ottlp/BIdi5ODTA71mh09
Vdv2T/lCt/lXLWiDbt/51W30q9oKUztsv/PhbvlR3IGlgeU7ykZ8lHTXbNSg8qkHubwgfjW8ytM3
1yd5NRgsrPHo7UlNKprhJY2DRPcSLwGq7Vfh5h74K7eTK/nXzWkstlwZ3PuKLPbprKJ8aeYYXBcU
/rAbX34rmxgOHd8Nr9qdHLQ/529NABawrbIL7yocW+kNrjuqO+yibftku+NO2uaA7Qi+a93Z/noC
X0hKsqTTQqjlnHz5RrqT9rqn7TWwFmQuIPbz12RHDtOztite8eg7mEfgY6yHOLC86s2sgPVHti/6
pXnyvXxK3fA2FjjqhYQZywUsV4kL2XTODQn6zLhNAK30XLN/LO/7jCzq4U2oaSxwQJ562I6qrNZB
dHySD46buNp286K4IPcKXkVvwbVL0nJYXNQ2jAgwDLb/Mv2ty+616k8uSlWuxu2lDS5udxIk34nN
HBxRM76T3N5N3XgzbSJ/9IiP7M32+c91b1p9Yy5tckG71BrJcChsRhBAqLrKSwpAzUJoaUXTrgrn
g9TRXTK0DyPp7mwnvu2HcFNloy/N01ZT6iBS7Ke5u5OE8pRstNf2HxfxxgnCaHTClzlfCABwU6Dt
uiDfZi7IQLw+kPzpBbwqgl2/egdfzgcX0jrQTcTDjHWWt8njvAMk40H3803tt4K74tplY2GIr6aj
rzc05Q7DGwLjNB9119mmweDGD9cXeNVvQcqNejpactH2cn5uUELlScoj0Jomjd8o29wC17qIbv+C
tvB9039YeZ/VRazU+5AapYS+UqXZJ+kfZYyha7pz8Goap/5+TCo3Nh1P7SsvLTqv14ZdrHh5OIGt
qXKzOf86SBY6A9utFpabuWpR5NN3pJaCKG2C1tLuHLm5CevsiwMCmJ7+U35HfD6QdzruTGC8Ny+o
CStlAKo3h1KoXs1ehRYMXYs9NXoqRHSVa+5lA+LHmkqQJLsoEeTtqI8jsQCFa+tdaWd3tNkkJHDk
rUqewE1B+8hTM1H+YcUJcHWAXiaYFxwA7nknmLIGLzwKmUWA35o+3mgmbs/lfP+PfW1phs9XTZFO
aAfOb9C1HOI+9Scl9lo5E2zRtcEAwoiiINrZwdvDzseFr2EhOyXVkXij8J+gk9+EpdqVyAOE5IcF
LtbXklOC1AuF1GwujkNpHHJ73DTN9Dx38ub6lLEgxgU5kOaDRwkwJmTueYb0sJnreVJRFQbvHekT
354ULcjG2e/SYDRptu1jW5D0YhH90iRKchag5chpckmvBAxfeLxi/oYxKNTRbcgQpB1kF5xiB7yD
4E21ulqQ3v6fNe6Fqlh0tJQSWAR98FvzlYQ/Q9GNSDQg7lUKLKdNOwl0wK0F+tMwshxfyp3eA+fS
W2eAyC/VdVGSf9WmBhQ0Lt5owuNpo5S4oZKUodSHvjc5vtl01raeN4WoorhySKAu9mGG80Ra6ZUa
laid1o36WEBGU4lCT2ql3TgrQV1JCcP2SKMseM+sbgAdCQwHUruMcPx8i2Vq3oQGWO9B1Tr8Go15
66ixPxA0ExK0sXxiByDDDbQSoq/OHx1mSdWhbjHERNlDJQNoWc2rZrfehKLuz9W9trDEjUrSzUmj
BeoyaKFSoqcGBJ3aKQ0mtNpur49p1TsWljiPRFtCW3YK6qesWasIIOttF15InobwM7FwYYi7bMvA
XOk2YYZSeZuWh3YmQV4LoJxrEESb8cz9b4m4iDvUvQMaOyxRrHfbRDU25Wvcb037pGg/snxbWCin
mbEb0cmjIsVn9tsX0YpRZkHDGx0R/KPP1FPJfCcG1ea3OXoYRT0mot/nnMLSQtqCJwD33+SPIf8Q
niVrv88IdVActXAJ45nSeptaztRCA5BW9WsOkt/DqDq9YA+t7delEe6q3Bp5VhpV+r6HgPci6ABK
9Xu7+3PdrddiOVoCGbgQCYiLcpg+tUMCnWLo2Tg3hLw1qqjpdm3fIIFoKWiDADG5zo1jMmxaZB0m
C7krs5m2ciS5iA6MnUKC2sD10ay9VHEb+rDG3YpiYnWhTYDASeMBisFKWLb+FEdoo8laxyWd2ge5
TNqvZUofZqvpWbvRcNt1heEPSk4h1Tw82WTOBIu56jEfn8XTANhzAwkTJkKoJJHkDVBQ2pAG1HDX
R7+6lkhYQZUIgC4klc5DfENB7tubEFIn2ughFIoXc+3sQnveXwvczuq7YmzbDhaAWf5SZmQjjaGb
qINrdvte191K1SE2/M8jL0jgQdmAF48MJmHOqNKCwAqlXJxcpuS1PTlSWt13newpLesViqPdP57G
M3tcpLfsfKzrGvbgR26MFg8rupnqT5zHZ1a4MB/HGR4oCqxUzo0+3mTdnyy56UTdzisuAdVQ1EJB
VYmZ4+lnwG2lERm6WKfCDneZke7RQCbq6F9xbgeEVQB3qxBwQn/qmdtdn/u1hODZj3GT3wH4ZhId
5xJNuxTUicmeSnF0T6F6OqWJ4iakKDelVf4hPXQ9UvBSHR0t+jY12rynYydq1b7sugXZFcAvpgOh
DQvPyPPB/ceMjETPM5zGkZMdCxM0hNFrRcJvSUI2Tmy6ZoUEvIbWTZDslDgv7cm1IfFE1K1FyDHT
h+9yav68PkkrIRWnpgJkNniSDf09/7N4LYHkv80zDXMESd1kDoxj3X9F5gpyeP/ODhdM07CuWnnC
5QpkrYc+U3cyeCjq2NgrpXJs0n+qcYsX+3JYfOVezszcGDogjuzRBcyuD/0wPNQi/aqVc/XMCreg
1LKqfIqxoLkrh/cvxHoONUEAWTehg3UZjXEM73q2If6jpEYbjg3mTU2Rmh0Pg59pL1r/cH11RFaY
lyy8oI6tmPQZrIA7cqQegO0kEEap1b2N7kKwPOGmBlV5zgjV9bRjtMC1bXcQWDAsbyKjCN7F7gDc
hRBr8mGFuyMAJ2MXuspE9ZyDZQ+eTrVtON9TyDIYoeG1ieD2u76BPuxxjq1ZIDNzygRFeaM9pmb1
RLIfVXYvmxQobpEO9tXBMXmW8ynMlUZHLhaoplRTXcUibpJlrvzSlXdEjT1hOmo14hvIfbEGSbRm
cnOJZJGF1BDGNlQezkn6fRCRpetsi1wsF3rscANm8lEW5xS9bo8l2OCRxW2jJEhzqA9Gdlx6U00k
d+qL9GtXyIardwTcQGlNNpFdv4waHVxHSnRXqWjo4faSunpb/5lGgKyiONa8OemhcGi0jjePwyvI
AMEmrhTPcTwR38rT8Ahwq+3SWIsitHeGQG9A1vTZ6arQ65UovpuHSAGhH7pOqzqzIarRNwGSIqDi
H80RRGWgjNBBrx2AlV9yC70xQdWgaZvru3J9+j/mhpv+2K7JXKVReqriwa/iHhq2Audd3fdoHAO4
CZ14Mt+Fh6hjd0jLIpttQC77pE27TO5dQ3TrWktr4nz5sMNGuogvZpdZaSnDjnnInSALXcnwQh13
5UPyS9prpWDiViPNwhwb9sJcOaeoRFhwqvje7QQsNqIp4xxWBuEQo6MDpgmIUf2uOczfr6+6yAC3
6mbfNmY5Ya6iNAwa7akZLC9S78f0+d/Z4QJXkWla1dawE2aHttnaQATTG2jZ/CsrDhexuhJSrrmG
6Qqfulv7Pvk6Cir4qyHxY625G+N/LKkvsxpIT5RhlcSlMvpkd/HPoQ0c0YStRvqFJe46CewClEdy
WFKgHFS6HeS6IxftlrKom3p93//dLTxbpRppE0rnMGShLjsmUPO5weZxry/M6mhQyoBCNqNo5y+j
Oh06rD5b/ubRAcBKMjvsStu13kwRZcXqeNhzHX8hz8HfYagUFWUxgrgOVKy4/rramLu1CEe2Oh5L
Zc86pFxRrTnf8xnYDKTEAGWdPfgaGv8Karlgc3PR/FebguvSqs8h+YmsNZiq8Vo5t+XUYZiXJZJC
NA/SJBj7DRB4ZY7G2qASYZxWY9nCFhfLkI6HVnUHW3bjApkWC04A0c9z4Uyd+zzUB0CYuw5ZIUp0
y++iUBAEVh1gMQYupEm1ljeWjDEU421rvBnloQJj4if8GYQjOutsVQEvP18TcLGxVysSQ8i4xzNa
DjPFbbLYLWUIsQjWf/U8Ywzl0Duz8Fw1uEWJqk7qZiZio6JYEkz9fGsNtbyNaKH40QRyeTSn3ej2
pPtTN1buaCuVIHqvTSkr2aJhGHAfJOHPh5salJEWlJjS+XcafR0/0SMKWr2P3+dOB9OOq4I0gFtD
u8QviOlaxc9ayP64Ngq0nrG2SgXtKHzvl1aDqyXWUBGshmMm17WHbPWpbe/HLgMtf+0WVuJZJRAs
WFCSP6SdvRmM1h2NeytJBQFx9VsApIfgJtrXEUbOZ7QrUzMcY3yLAt1zHzmh2iuz7K6noqfwqiFG
sgLIPnQJeF4qWjqhamcT+n1m9W0OCyfQEqnzE+y74PqeYIvEX65NWwfZIaRnkMnjFjEp2zGuLAiI
hiV56qvuVE13hbyPZ9Wj9KVEK+MsIh1fC42YQTBAglUWEZKbRWPsyNjQES9JEm3yXeMUbpx6E8he
wylyIfF8fYRso12McGGOG2Gct6XaKFAvJYm1V5z8a1blABkoNTRGk/11W6uz+WGLR2T0aglGgB5D
s8tntOu78dC4hQPxxEdNfdDi2ZdF/QdrDSYgH8HjCKUVUNPwPlm0dZLOCdozi3FjKORYgi0pe7SV
MbCd3M1SPz6ayV2dDIK9sHYqWKAPNVTgQhhLwPleKBTV7MGjjWxNnUR/kI9vPWkolU/EsKUV9jZc
XNPl1JlxumF0Rp/uKg1PnBSSjCLK1TUXWVrhrm155kxyl8GKpU4/VApq0PkAWjIv0UUwl7WNjW4c
EF/h/oE0H3eWUjhHrMt4LodIF+xonv9Eo7LsJfH4iRoA+K3wbEN/Jy42F6K9UMnqQ/ZGMGe7DfKZ
xH5Ga+0zXvBhhUcCqFNkQcsJCRtJAx8vKBsMUUFnNSUK5AmIS4B3gewitzhtgeZHrUVlyqgDB2j/
dlM+ydItpMZL7ei0b924n36jG96YXtKo8LLZ+z/Srmw3chzZfpEA7csrteXmNdN2uV4Eu8qlXaL2
5evvkWfmdiZTSKJm0I1GdxeQIZJBMhhx4py83MrN4+2dvRY7muiJRK8pWmaB0r10RGUWutaoKJqA
0208hF5Ubqv4vtcnT4l47blr7oi2Q5yQIO8DeQlzYglGXbe0BqKjD3K/b+z3PAvtuNc5a7d2Dp+Z
YdcuksycQuECuIqXLiULCfhv8T1IHlJek8/aqXhuiNnEIzTOq77DbZb+qd9hKh3J8yy4euDw2gvW
thfKzDiVdBGVge9GkrPjwoybJRTCWf9QH0Egx7lJVn3g7NeZGkoNjEEWaPj1HBiXWTwY2o+0Rr1G
e6//Vs10SU6DvE9D2h3BKp5fl+6WCzlY1pYO7WKsn/VKe47KdqMJX7edem26lkoDWuYgW3at6xjh
V1sQAB3yNgF1KlGHI/Q+OG62WmNBzRdoK1GGtSsxjyEVmzEDuGas3QpFC6XqHM06pbpp54VFsmlj
5b4e+WA5IYWyE0TDuz3Mtf1kmVDSXpggTIPlnEjFOpH7CZNp1EmHJnHLo8BmOWle1CQUwuiv0z9I
u6Ib/buHH11tjLvPnQACbwtPmXaEKHALosdq2CyJE41ywo3rgcESLi64vCkbICC79JK5s4ywqtF2
hQdgDIYZ0MyIce2OaAgMeDom175yaYvxyLmRuoYmsJW/6hmZF/5s/2+XabGA8HppPwdHKnPQ56ZA
i0bD8ywdgPZMJCXZFGXekF6PLWIaqfk/2mO28wzSbq3pQbSuCOhwsf4oxR/sMC7jyfrEITkOMio8
Bw0m3G3rKix7dcLrXKAfwK4+Fg00oKE6xttny/xcBrpQx0DVGqEFDqmrpvWgMHOzCDEeKSuIHEa2
kYtEx9ukChOE8S3RrWSTNWgtaT46um2p4f79Ap5/ADNSIZcHfZ7xIEysF0m7S4U7xR14UL2VgBfD
xKsI9V/0FEPr5NLpxaJRhQaP6kMWu21NCUqg0ZA4IQSulAotQCqEFrSCqJWr8bC3a0t5ZpqNectQ
MYNm6SUr0IuX+QBvSLxkywrXCcra0Gv9Ju01ZPYK0wysGh2htZt0gqvVG/Odog8elQ4Qg0CO/dc4
OZXW2+DtVrCiXQqysWCX5PLb7bVcQfVffgezO/SMDlXd4DvS16/G1ne1ox0+g/fIo6/WrvKEnf6Y
H41T6HDsLqcj68Xn42eSNBDZliYN+tRgvg4Lt1DtBedBibil8k5sXfScFbw850quBmNdlDoUZB8N
wGEYl7LycggK7JywaNGFD2X7kQBj7S5YOD2A3mJFlO4QzZx81Eq3xqXdxd/OwhW9bvs5lzDHJRFK
8tDrfuSoj9UL0JiI9trnyiR6CDEWMrxNn5x5XjstUCyGVJCpg6GF7XuhcQoaDgGnrSpoRKx/WV3k
RtHoy9bodVF5l7TFYxZ7stRj4NlPrZh4YeF1OIXR64jqQY0AbC9LNVLTPqiSCMoMENi9F2u0f1nN
J2Kst6oR7ppefeeMeNWzkIwFDFFEa63MHBzdnFcQt5lBDyCWDpDuu1gYQjJR81l7MRO7Ed/qcauB
05WkIme21y5q+Ja+8CDgHmDZcGqjQlG7k1HCfIAvFw9K4WacIsfqbJ6ZYHzJQBwTBAZEGqTIMfOU
FDX4p3QixJ1d8cCC129/rNyZLSYWyPVZCScDwglNZ/5qLZXEkvB8e7WWxbg6BqDRowBxgvVic/VT
UfdIdsE5ZkSFSiu4KD6VPXjVpK9YuDOFjpS8m2XtdFewQhAHAikd9sTlblT0eRKjWUc0pWH76z/B
8STJHed8W12mMyPLn59t+QRa3GDWNxZVU6t0E0sP3d4SydykCaFGG5G6ynlyXaveh06Rb14MJN2Y
e7lOTNwfuZYcRvm1ECNipq/G+LMECPH2mq2NDQTNeGIp0JrDI+xybDGI46hcY4ONGIkD3GR/mAKt
d9S5j215SH+D7UHi2Fw9u5fCNHjQltjjKgYOon7KLdzJg76v3sbpUY/QkAAhIqWwoIq7M6un3ODs
tbUJVYEBBKk+3ATeeTnQtEj6HrI6KB6DjkmwA+jSgf9WLSXOBbE6oWd2GGeZU33UMh12+rH+FMsj
ZGt86w3kld4kBBa5vXprmxoku0BbLulgBCCXg6pmWqZCG6cH400CvQJPGv4624BiyNnPM86hUFke
i0VNrZp/DmFAKBjwqXDshJ3cRvY0ft0ezdpmPjfHLBFF9ATwa4F2skEj5fBkgqqNS/K5dkidG2HW
p7HaqMrqBRjYW+CpegyGzJHGJ210LNNNQ0C+uED6Ja3KnovnJpm9XAjtONYFTIalX9SbJHxN64j0
yDEL9Vvb+JL2I5nVp9uTuervZ2vH3JwU1JZj3mYpEh/g45Ke0ZFDJOlhRi7ntqHViAiJm0VE1kJG
m02gd42cBu1cQllQ9GsdvGNtRsLBgvhIFz1MQuzHmu6OQ2nX6bYXA0/KZ7c8aqAKm8VyLwYdZweu
uREoIaE/uTRYoZZ7uSlGKWs1QYMy3yTeGeoLnojc9oG1yf1OKaKUBhF5dsiqsOhwZdCkQ06CSP2f
hek6bHQiS7zZXXNXlNKQAIOajQ7OvMvBiHJhQZ1RhxQpKByjbdhL+7YI94t4Z13slDk99fXP2wu6
dqigPoDcBBK4oNlmXhG9oUxio6jpoVZGkuBNygWgrWDwF/rbJVQACA3HMXOw1LUVDHGFoqAZPqDb
3k6Eu6VLdHCG/Oe8lyi6qxSUJvAiFd1m8Dr9r8vjsI+44VsdYGn6u5zVKhJGmi+PwrQzCy+iwkth
BX+f2Lw0wuxANYqnEPx4eBUGhafUKamN0ebzv665+9lYvi/bs+gkbCqrNRU8hLJG3objE3KTG74f
rloByHIhJEdHCxvbUWoN5oL4OSQzGjUKCQDcqpA+BKv7e30DTBueN988xkuj3eXaUKtD4XPRE6NC
Zg+Z5UcWau0qaIcJTiG/a0IRAgHRw22nX93RYFoHjSfcURMZq2GsoUQlLuFBvZ0EY1+h+aPDclX/
1fAW8QbQUYpguJEvh6dguepiGR5A95tEMTbg0NISPG5ixcvLCXoEvHBrdenOLDL7WUTbbFRqiJGr
dNoqld9NkGzROOHVWqgALSaQzeIpjn3NlBa1ulKCtod/pPoP9M40nhZspeG1orh8ak5dZ/WAWipL
iww2ZOWZOKGNsjpH2QcpHWNoH8NcFh7KvOrc2x6xOiIT0Hk8O+GMbEpY00sDKC3EVh2yjEv9YxrI
fdeAQ+e2ndXlObPDOITYGGk8mWiil913kXDuwlW3RhPJt6IhaACYvHavhV0JWVPktWV0Wcqz3Y4q
ZLIey5wTbihrFxW4fqEtDOGHhRHn0q9F7NpZxqPlYDaD+d4KqeZMwWjZwM5Eu2BpVk3mEGmDcD5A
gVS2QawREVXt9D3tBRe5d90Rs1zdVKP0EgkSRJAKOfOolWRbaVLQKx/Q2WnqpHmL21HzwFMhEjNG
hrScs+c+rwdipB1SMZFMH/oE3xGOUKfVJxpvxmyI7VIH5E4s9ckF+if1+zKP9iF+mSgJwFFQPNI5
U7+cGGzUt2hH4dkNijzERZcTApLnyiy1OT2MQnqcWvWIVIb+lKVK5lQ0jN4jodY4JlfvVSCcAdPA
4wrSRcyVU4c61WNlRFwykdqRQIpiW2/SyXhLv8Rf+W/JcJLaBoLutgevj/T/rbJFyTiXUlFJYJU6
pdXsRuM9rL8EJdwO2sttS2s7HyTvFloqUXYAocLlnKYa+r2bEnOqVgAc1mJ6qoOKN4lr4TrKxt9U
ACCGYONH5LhqqROmFA1R8mZs31KrfhQBT7JGv7I2eTEQMatIF59uj22l5oZ77cwus3gxflXoLcRd
USlQMojpyyzF1QPVAnGfj2HxFBZhgraXYXIGUxO2gSz9KEJJccYpp1tABnhqJ6vv9LMvYnntTKDg
KgHtYdBQIvRgfIaSJ//qP0TSlY7ZcLxo7ahC/Q26m6gB443ODF9oGqntIhgLE7Ts1dssPyhz7naY
69sTvW4IiB8kAVCKYGtWcQT9aAun7gFSOyKqD1LbEuMj+rptZXVTALMIug/IX0EO8tJVm6kB+2eN
c8ggnyCUs3eZf9vA+mY/s8BcHFNXd30BYBaqewo0aJ7aDVhMNor7OyKTIzgm+IP+R4vMGZ9pRpr0
Qw8SZeNX7SLJl6ndu1C0GynaADqN1OVk3mk99J2hD2BkpC94yj9rl/KCBP3PrDKHahZ22jQuswry
Cgd0qtvUj08Rz0O+08pXZ/eZmeXOPoupJ6HKg6SBmRGnKNGgvAjtKz8m4U+k+InXHNCwFTtvyAO6
KAM41TZ86N2Xr9nlQf3WxoukGwrSCGjQtsGMt1d6EJbIAW7VarYTsObUYBOn1eukunmj42VWcjbH
WjSCEBhJMjDB49XJxFZIE8aqlCcZ2pChiGGJ8W80WN7nKS9NtmpHQ5wAbDfa49nbcaoBIwDABHaa
p5HuVHMLetXb7rpiYqEVxqzpSzqAzTIazZxlVTlAH9PV3rJ9xGPcXdnhEiJ4qEQDuGLgNrp0EpS8
OhqXY7bkPVSgBjZVD41IWw7+fkku7DBL0qi9UehWnx1y+gcYa9AhcNHoK0ci4CToicdA0AnMCuaG
cZqagj5lB5oZ3tTfLW2rjfjFRVivLoluLeBmVLt1tsk9Ci1BzDo9OwySrzV3Q+ICiPNfrPqZCebc
Dc3MHOsEJoBcaYodTIAD/7aJFWYMecF4ARYjL/RRbJMFcrytkHXA4AS+tg+8xMN1TVp72vx+4eV/
1qKCC1vMKY80eq9EDWwlyYsx7JQBrOAAiVpKScTIKXQH1NV16Q7Zs5L94qUwlFXHOBspc+LHYVcI
1TJSISLWLzMj0z687w/iy+whRWtn+09p0zrjvnVjr3O6Y2Jnm8opXzofmsf7yVM3tYtCQrwQtx7B
NMc9qVeCtYvpYQ7IQq+pki/T8yo5ojuSeSvDmmHrpLYD5618FEHz8mqRyL3tA6uefDYxzOaH6M6c
UMRnh2wI/FpzB1H2zdm7bWT1hDkzwuz8sYN+tU5hRKMnhNe58CyOb5I9WRyH/kZTMffdxSwuH3J2
342xWaraMhrJ6Uh13+0kz9zqtoL3Q2lHdrKVNuk99WbH2OtOZUv3P5tdvY3AyOcrDqjTHdFRPVC4
2d0R2l+ylz1J0KaNNhPRMfMKSZ3Y43NiLmvLfvVSalxSz7gf2SwitYKpkhcgK3TE6800O7dnfw21
AigfLl2kGTVQADNbLwrEzsgEiClQNPQrZM69IEXncfvaZG5YEZoRQ88fcoNzb63tuXOzzJ6TdaHJ
tBjDMhLDa0c0u6SjfJD07kPvI55i6UqAgTFCTXvJ3i+E7pcrr8ONQ0XDGFNZ3yaNjyybVIRetrE0
rzE4IeuaP+NtiqQeIgyIRTBnsxoHgUaXvtSmru1ELPbIbbtN+RSLI3is/z4jBUDmP8aY1cszKDcE
PWDbSjTda0ZzF3bvutE7cV0RUUq9QeWJia0uHJSiQZmxYCNM5kwwQ+T8aIGmq6QBtG+iFUiXdfQr
FbUqkQS9IZvbDrpuDwlZDWIVAPQzu9ZKQEVm9WhXCqXtz22SIF4bKe81vHgbu8mQwkAxBXVaJJKY
M0iMx1Bulo4kKr2KlHo90jZyfJSrH5G6HbptKEckQ+uvkX5V6iav326Pce2cPTfPjHEq4mnOAgoN
hUAHbLdE9iqYj2FVP9+2s7wur4eJCviSdka2h9l0FNxHIZC1aP1S3lVR2ytJu6nzo2x+VNJjluRu
3/JoJtaH9o9JZuuFQAsDAALUFPolGgcUa19qC4xfrlecsa1tO+TU/39sjF+GSi7MUo4lnJLab3XL
oVP/1Jo0shW9IgI0Bm7P5dq5fG6PcZk5FgI0hS1+CSajWH3uzN+3DfBmjnEKcegsKVgM0JPWRTYt
j6rGOYR5/rCcm2c3YpWgRaOv4HdFB3myDHSwHW458RHEe0qaQVfpjwKM1+1hra6ThBYTbGURaqHM
Ok3IbgqyAhAyfRwRxYR2OmxShbT047ad1elDghDpYLyMrlgMg0pMg3mBsCWN8TkFfWoHUnA3jjzK
zlU/UPCeWEjclp7kyznUqkwzi3aBq40vercRtON/MQ7QSwCjAM0FyG5f/n4cdSVSYsAbDaCayjUg
V4ArFXse7cBagRudUf/YWXzlzBcCcUoFfUBtQ5BgKvDyFEyTaN7/gzScPxgyYDOVame1+Y7uqpYU
zaOWAtUtj4ccixmiO/b2uNfOfRmHMbLK8oK6ZsatCGM1pcNSIUOuUNsinT+nxOQJAa1bQfQJATPQ
8LE6QAI0hQVtxqiBDG7oZ4snoTo8qikn9lx1RlDL/ccMc1jkoT60oFVC4QiMiRA4Tkf0A2U83OIy
JWfHOx7/FkaBc/27LR7/frmEai1LcMZWOqp1TqLjkPhiq5JQBU1IXDlS3nG2MjMq1h6bOQ1GNUlb
rZGOo75tDDALBwWZRU5vC88IE04B2BEHU4xByYPldqqdAlESiC+3nY197F4NRb6cOlmAtsNQw4r4
1HxA18t/Dn7Xm1/JfYVzg3NTMT632EIPHZJPwPRCHpDtwM8HSwE5nygdy7rWDlYQSM9BqYmfEZ70
DjAlGqeSuG4PuIqlvdxS2CStmigm4ECw1xv+pO3HUiKCXACpZWw4s8i8U/89sn8sMbM4WGJZD7iG
j2Hp6tm2shAWFneJo1bvTfaA0G0YZI4PMlfYv0wiaFvAwvgPtpCuolI3lsokHWkxD1uxpqiT1UXh
WQDbum0nzs9aUmcTyVV13ISjqmw5Y178j9l0KKLI0EtALyM6iRb/PTs30c6QtEsJ/Ji/Jr+rhown
7X74kUOCoL0vRs5oVzbDhTHmHBH6rNVLWDs2Md3nYu1mbWpPU+tyBsWzw8QeuWWUVClhZ+h1R4vC
h64ywW007ypow7WSnXZQw4IYAtGz4oEO1tZM050YpX4ayo409f7t71ld5LM5Zu4CtNmD12jQMOxw
PoXqTirnuzit7ElS9nEGVHwhukLScGZhdd+cWWWOUyj+FdBqh9Uh67xWD70giJ20kL22nzimOPPN
wltGoUwsY4ATteCBGdT5h9Hcz6rBSySxebZ/7ZZ/hvSdDDhz1h5CbejXwpDE/E9u/OjrbNdJJpml
0o1LmVSZsIlwZYj67JWCStCZYOspT5OLs5rfZ/HZR2hN2ZdhD+cSkOqPB22HXOa9muh7re0dreq2
WQZifIU3x2tnPDbPQrAGIjVUFJZFOLMbVqkqGLGAo+J9bFEQIz2Z7V3vF08UjQykf7/ttGxm5d+T
/Y89ZrNWCThIkVnFokbmhkLIlsaKW+a9PVK0OqlIHqGclINJbgQzdGPFHsf+qlOBCMNY+v0AkmRO
Y8tKtbbqTelYdMANTMndMCWAnPX3M4oqvTX42oRc1qTvmxkQP5TvEyjTxhtdmEmncJBHq2t+9i3M
y7MepXYEH6B0VDJvENHTAPozx5hclHpn5E3T/+bKA+8bZheoeSRILpca3LpVhj556TiN7+DcHmZP
gmITT+j+u+Xp6uw/M8OMCj29TTEYpXwsMmgdADMGtkZaAyuvigmUjDqK1k87GRqLNE0S2LkGjFfT
0sFVzNJyGnNOd3IzBn7UCaPby9N7bIzV3oBmyQ5CTqo7y4B+GGk5O+j96e/DnCbb207CvF6+fRSU
hsiJiZBfkth69BBaiObVUD6mQfXQ1uUx7Exeo/yaH6IODYLopfACoeDLxYjNpOvR/4FZ0qdpEyuh
sTUbCS35AfQvbw9n9YDDMwZRDmQvUUFlbopymFTkyal8NFLlZ5ronp75g3wvK2BQhNZKLDuZ+BFV
sZ2ljauNyKkWpeXe/gjmhYtnGnA0oEbB8xZ/Y/tdjtcY6RzERtOc0FeLl1pmIyXoBMofqodOKD/f
NnYV80NiAZ22iIDwVtcALLg0JsTCpEpC35z6lB6FSn6KR2ha07YjVJy3wkzh9+Igci5kthlwGSMO
lYUJYEmpoif20mwItug5V8bm1MyTZ7a9T7NDnT5hownN7LXTjxplNvEUtm4v9f7QbGfIemmtc3vw
rI7V92eg/Al+ETytJCAaLz8jbUBvPZlWc5rjl/mhUGzAn7LeNzoSoGncnfxQcI0C4LZy6afax7qX
S273RKkbabt2ghYrqQ6R5McKQR08KMHG7XTjXspIJzw0R17ugy25/+t7ZQV8guhCQczInEuRUSlN
WgXNiW6Nz/wrdnu7gvrfvAmcdi8+1q6C+6jZ1F7rDZvuAAmu47BvnflBvJ82CcdPpatDeZHnOPsa
5vgSSjUVzBizJ/udixy13bkhEWzE67gYA/Lra3IS8id0OM+Elf0hg68XDCAgoII+7fLnZ/dw3s1V
aBVie5JiZ9RLu5PfFjltqcSJibPztotcnwgQmYDKMVIboKGF0zIuUjXTELQtPDXp6cYo6lORvls1
9dOohQ5UeChTyZkliBnow59W+OrMtyHjgVOvQ4/lI9QFPIaMOf5idmkStHIvUL05pdDuKPUaCNXk
KXzSSidRZXtqnVIISWX1blANS5ef9IMzCyvHBHJhICkBVgDUqyYz50FcxKJZxO1JTd4CiOUO5VcS
ylslL0hniMSgDzSNtuNrU28HekezcFNHrd0ojhb+iCUwicoqJyJgkT3LXlAkZL1V5EXQ2cYKcQiD
rHVVrrQnpQHbmXIoa1sI/RHR6JiQ0tKcsfsTj76ePFbiSEAJ4qaKzEkuLPN+cYHjG9Avhbw/CP7w
D+Zq0oeiLgLcT6ewrFC9sICUNAeZh6G4jgQXMxq6shZtJMW4EkqoownMwn13Qgt4E9p56qbma6zc
G5WXDaegdND32XW/OWu+HCaXg1tEmBYsO+gLcTgya95bAIiKSaQdzXmDst50P422OoIiVdtbE0FE
gLrlOG5m7mvmes8B/ADyBxPPceTUgAu73OEC+JFlo5LNoyNsvO1n7KJjmUi2re85R8n1BcBYYjZW
JmutJtWwNPn0UG8LZyRfBTGdGUVd1Ybmge1JkJlrNz0Ktb0b+6ajQ3BOcmMn2uWeuA+9+ZHXbvjd
onwx88xXLRHR2QlXakqnaTgHjp092aOT/DZ3xbaAtiPkHoiylzaZlzml/QWYFfAbDjpCUFvWPcGX
PcOXyQTRx9SjfsZpCLk675nPYh4kc6aIzdJldxxsEATbhlsQCmAXT5GL7dCHTtbl8jOOJ4ElriyT
bzvlK1TcMejCOYXk19tHTQLSHAIiEo63f7OiX805Mv1IFgPvCIzP5ZxbojDkWqGZx9kbMOfKRtvM
m9iWdsn95OQOSrH2ojro7DCv/u2dtoyHMb0IMiAGAeYHzYSM6UKuWnmMe+sYlSdTvqugF5jU7zG9
y1AhvW1qZQmR4kWDp4y7c0l7XY5yUHo9qhO0J8YTKSsbgPMQDVkUcQvyMY7IkwxcvpwZ2bk5Vklj
lqIZrlwJRwMF0Cr5zJu/nrqleg0dDRCPKXioMVOnVaMi1YD7nZSWEkVriEk9MAPYCCBsKeQ1zV0v
1IKqBo3rosaETDmzAVQhbBIkQGANMOJAAVHXu/ymNvuJJ5q7auhbCA+7HJ6x/PnZAZCpU18WrRKf
ZLMCpMLNTxT5s2pTxZxb9NofMGdAiYOYRrRw3DIXWIfcp2YIcXIyjpkOGIqauWXQkkqws5LEouyC
6ee2B14/etH7oC/EPhJAzNrVkiHTV9IkDZNTC83z7u5T3U32H4EkD7mNlkg/hX7lu+i0PsVfkcsr
2LBwbRwuMA+GRvTFgI4XB83l1JpqK7ajkiUn/aWyZweCnZvGs7s3ziivHq2MGeYKG6QqqZMoT045
cLEa0LGTW5HI/pyJvK3d0FdJdN85NQCyGRBE7y/UDh3ePSIv/ni5/S7HyuyODAGL0cT4CPoj3AgE
gkF2Tzoc3TMEYVVndB9naASDX51Q3yQ4XNFl9SCSgrPka958PuXMdaYnuRTqIqbcIJP0oBi2CulW
uk/r4+1JvwpSMeeLdgqy5QaiMfYwaNRJ14u0TU4aEoNmEUHyWRVlYkhPwxbqw7eNfb8N2ck9t8aM
quq6GOQqTXJqPlI3s3vPInAn23RlW7YND2AI0nnUlcjozM7nM4Dnvg6Ie+yXBwhNAg7WkuZdJ91W
JLUPjUu/s//UJNkITmJDqt4ZndYRtiZnLViw4rf/GwvPn4gOPtx1zGdHSdLXqawmp95TnH6/nUm4
MUj3NEOkWgZQe7LFXevQbeUnXvj03HmDp5NyK3pKhrv3I3eK3TiSY+wIjzx95NX1w+2E08FQAbRl
tuY4tLgt4uXTOgtQoE3bzU5bSRsdcUaikFx8vr2Ea9sDvSu6COJb9GKpjD3ZTK1c6KsUnXj6tpgz
uwy2umAcBF6i7zqAh2eeW2JOg7qr8KgbYUmciOKFlVd1XmDss8pXHQG5hR9iuf3fxsZs/ai2qCIU
FGProKgTPXbjfR+PpOXgx9iyP9wJvSjL5QsaZlQlWQ3dOE8LCfQKyUk2nLrb59kpRDA6b9GjQhTA
8DsV8ei874XN4KdHCVwgXw3vTL9eR3wDNFUWxh3EUSzEUZyHSJOEOD3p06Y2HoJ4H1R3svR5e0ZX
hwoRmu9GFaA1LCZ2GuURL28xTU+jZz0o75Wb/6GPiSNvU9fwAYRyIUdSkoqTiuaYvUpADGhhC6GJ
kJ7aQ+erT+VT43Se5c67zhM9ujMcnDwPMmew10c2AkTswiVPh/wui3XPsnDIUnlMT5HgBXfqfZNu
pgApBomD0mDVkRf/QeSB3afrII29apkWY7x7aShmp/nQPP0wSEUQ6EMMxQO3MHn2Hw+HN//r8esr
+DE8pA8CJT2P+3plqMgtQwQA+WsQNn33bJ7FWjlk7EGgVRWn4GfhCR+SC0Vth+M612EW6rtoxAW8
RwE9ARt2T1Sqgr4ei9O0U1+7n9FD+BP4Cl/bCM/T79YdjsEbDta7VCQldRLeHl1Ol8ubCtYXfiY0
jIHQmE2g14PS5lWkFCfqjAdUBfahD4A0lF1w02d3PMDld+72ljnmWJUmyCmlmg5z23yTP41Qs7bF
rXVf7/Ut1DA3ilO9aPeNB5kKv/XjY/FinQJX3HRvRkLMe+E9e+EuAG8KmANYtOJEoNbyTQDAU0+3
Kz/yAEh3ZKf0gnueyOnqep/NOHP6UtrHdVwaxUkQWjKbT0p2p00Pamdb9Ysy2CCvvu1g19Hm5Qoz
lzoVemMED2pxEoN7uc8cpdrH6l9SIi9bFR3e6PrXUFxENpRZ11gPJ8WoxejUgLNHeqO8NNfKIECa
gLANkqZ4BCvMIPrCAp2kLEUnzfg9to9C4ccBD3K0stkR9aOaCX4GxIksZeuo5dao6mVyelAc1X2W
ScN5UF2nJfG2OLfA3BJISxZCQGFBCp/R90TM5FHK7sTJL7XfpuyVJzXcqwftw4JIE2q4t/1gJXVy
bv3qskBFKpflCdbVn2FlD6/pl+bN++xzcMI7omymxFW3Md3SF4XoPDnrlWsYsyqDjgtOAggZkylX
i0LplLrCkycnAx47m/pJ50HUlo1zfrYgxEAuHkZAkalBfITZx808xI1ehuUpnASSavcmMqKcKWT3
LmuC2btFFxhtmMNEcRj+CL8wnNfqVf7Id9ExxltJ26UBmf9k9/njcBI5+cirRP+/jKPfDzOJMbIZ
hr4e6tKcEhg/KXv6FtnRUT9krvCIzRAR3s3A7jjW2rJbzq6+tBwrOi7WQA/gjO0hi5DW6F9vTygb
1S9GEPtK0MBCvukKIgkGqbnqVLHE0WvqXvWS5vY4o0WKR2J99bJnDS3+eTaaamjznFZzeVJIMNnh
vnzJ9tKO3psb3hXHNcVMnD6L1JRBzHQS9sEd3WYPoR8eoueE8MgP11bofPKWyT0fk5Xi2NVhyNDw
Yg9+V+g/Sf3bC7TqdCjtqKgCIwCCqMulEUkXlDSQpPI07FRQZZL+k75ZL6DUfTEetYTknKLJ1WsI
C4VkJwTvkIhE4k5lFqrGTUOXkOSkPMgZGZ6bJ/MBkeZe+RM/8A6lFe+7sMWsVAt6+zASsuqU7uNd
S4JN5XVvPILF5UeYU+nCCLNKkW6O4PmHkWibPSob8UE+8FxudRxAB0IKE29JFL0u1ygGAF1OaVWd
5l/Dh3IffSo1kd+Cj9uu8N2UyYwEVzyKutDDQ08wWxCXtTQDTL2sTtmPyB73z77njXuCSPE+IG/2
0yYh3ea2yZW5g0VTEnHaLfVc5tYHw2HahWJTnfLnsCLyQ+vD7TjE5Su7aFHBwEsGzrb0wV1OXlgI
aVUKQn0Spbsks4gIYHoYci6ONSMozwE9DfSGCH3ISyOgLMmlnkbNKZa2CdBhoDQ0ASS4PVvX9x+e
S0v2HsVAvJhYNL+WWXVFqwLYEIOi4JhBy6Psssz936wwQxE7AT3z4KNGvfEoyCUpx4kzjisACKYJ
A7FwBqD0gQcRc5FrpRknTQATnbSb1Q9RsDxdtnUd6ahHOpHJa+2+tK1wJyjg0NoWBcclVidShQoB
fA/PIrbmIqV6qilh3pzGHoLmkN7M7a6eJN4w180AUw9oMWqpLM5Fi7pgmkLAa2p03mqg9LbL2S56
G1osgEjKP8T0Zz//RNcMFC4lHtMNG5AtcwyUzXKwowUbQMJLj5yFHNC+APgMOtUbTXwL9MSd5Fco
QnOGee36l4aYkEkChA3wd6M5gXXPztHH11N0d/i3nfKqKsoOZ/mKs7tQ0KRSj0qAIDQCuhCvuRs/
w68CFN7bYgOUEmqCsUP9jTGQ0audJ5nsItIRzVmy7yES7ccO/3n7m9aWF9pSoGJZqP2vCtXRXGp5
Dia+U2PE0bNkiZYzz1HDOSKvSibfIweiH5cI2AYt9lQ25mmOTFNoUUwwd9I+f3Y80S48aW8g8wQM
arbR96j5yo5tbTmX9TcA7PJGwNqe2WbOzq7qRcBhYRscHm93KEbb1Km3+q5/aDxkhL1y+1F6ufMq
gkslc4+/b0/wdzPDLfPy5aJnPVWkLgy7EyCYnunTBw0pItGn2yAjyLF7mj9uDHvwUMR4lg/jfbHj
Vb2vMALs7LPbaMjHQVQwA6Fpl+2n8TY2u8D40Uae8ZaothThkdd4aUUayS+E2c9bqJo5YvF7UkDN
Wh5AJqobJUTBBKdsEvAQ2Lrg5Bb+7/zchX45fmnQJhlAhl9uLNG7PYEroSpSA4Bs41ICgzHqnpcT
qA2JHv0fad/VIzfORPuLCCiHV4VO0z0zmux5EeyxLYnKJBV//T2yL77tVuu2sHsxC2N3bbhEslis
cOpU0gA7ElVuUh155Bvkjuz4e3Gyj2uP+dJ9wMsHOiikuybbcymsamSJ1URqXqTme6uljtwl3u31
LNk0uCUoXAB3g9a8me+Y0EQze5o2L+gJzQ69KIs9mAKZKzW27QACX6/IW3BWAf0C/gboL/TayHPI
HR9StLdneYPwRXdO9Fk/7Z4Baft9e1l/ag1zPT8XM1cyMzMLQiFm2KK99qA/61/y3WZzkj3jke3C
41b/dLaO89Q6T3vbp999sg8CyYk/gwZ4j+fKHZzfK0tXp7t165um0z4zuBLjo243+CZjcFLrjpqA
lj1J8cZGFQPVRGQSg/wVVa3qZdQ3zQfGF4DeCIhs06t3A1jmuC9eVXon/xbynis/bE/RHXYMBy9e
y39dVTqnO3q+fbO3geVcFIJnzYuS3vH2pFYuaBV+R5vCtT23c7o7/BfGaTjUpz7busqTF2TyylX7
g2a4tV8z3VT6ViJKWDYvXb4d0i2A6aX0A3itiLn2jtgB1w92HuTdQ12NjtrdZdU+kX5URuZmpoN6
SZ67KvkYLTc9mcyzDW+wn1rg3VNfQ8CsHTplk3dgfP1d7VkHBgJHJluWPpSp31suptbLzX1c3ffh
I+WghOaYOgiCj87JMGnmV5pvm6NV+aOxUffJF42SOysCptmJ+lUqnusMimKCVhj/oKg2Fdkv9Ybb
vAXdfMNfPj4ffgA0QxyxxzzLR+L8wJRilJ6n8jOy+wRUJBEoqqaf0sW/438SgIru7w/+QXIO37Pd
q+qDExFP+zOGOAB0NSBl/fen2xUu7sDta7h02zGaBB2/GtxSsBLOrGXDWJ735gC30NxnkvSVGM1J
e6ffTbIz7E3BxIvVvFHK1lTn+qahLKBMHc3g0EA8dLljaplkIbJ24qXT29HhY/2pUftDotHJTkZp
5V4vPQkgIQWrPEpHSOfOS8AqZUnRGBNuV83u8uGF69yrJM0zkZk2Pqj6kLcOr9dyk0uexIXY2fWo
1VpiygQXth/ANVM9arWTPaeH6NXwOuDWVF92FYfsJU9Gmo3sOThp6l38b4shsBQo50wJ5glfczUe
pDOTSiPgvnxRpEPi2NZGoZEnXodnkNz1KgAKPgLEB61a8V4nWzmzDaimKRh+A/wQhr3OTjgfaK4x
CX4M0U+lEjlcWcMMXaEm/6zsTMRsf0lcIyfVh+KllrcVjhIsJa0Sb9tok5JD5ZYV3N/uR7uNurfb
t2Yha4A9PZM8S04YFVXsPMbiEMRs2B501LjJv1rn6wv4Bhyn7DI8UpFn42cNh3FVH50ve+ZzKFpU
jE0cAxx70g4t+jhhU6JDDJsCPLzygd4sUFJuhjU+zyvA4FzuLEjuzJBFFsF2c58BqhG7hisDMpge
daDg1RwBSeiUmyJIPRvAF2WlcHpVZ5iJn8cEdh5GbQk6YaQgqyO5N+/tp/7dvDdP/bb5YT/Gp7W0
3f/jlJHCBdwajSJzFDKLlNaIetycsHfyt/Speo434852y68Yi4+dHDMjvqkvz9yXIif3wnvLv61n
C4nKSc/++YLZUUsqEAW5hqOuVN/M3HCLgWP5LgXzJ3VCxQkfpNqXup8rUpeeMzSpoHY6dduBle3S
OFtECguVww2Sv/q9gX5WTL7/lHxN3STRHu3d0qM8HC0El89a9tJwIGIVV6Qr5z3Zh2v78c9HzHyx
juuZFBvYfCtrOj+WYau7RC3d1qjeb6930VJN05kRK1jgqJ5JsqPeVspKR3vF+EspTxIT7m0B0yld
LeVMwMwU2mrVgLRJEi/9kXzoOx2B0N34aqxs2OIr92fK9P9dx8wcyiMrTLWTxUv6W/0iH+kv+9U6
as/1Q1GuLGhZL89WNLN/41BUY6JC1Ng4yidGCOanLHZrwIXvpGN/ssF79+32HsrTXznfRDANoQyG
6eHI1M6sjymBrAb8m+KlAsXvN+CWvuUHXQfjZv+GgTv8znzJ36MCU/JWMh6Lr8yZ4PmoOI1LBG6F
jU4QBOHsaGztD/sOA4UQEvzON8nj2sTwJbMzpbDwaMIvglLOzpEW6EItFER8oj4hqI4NttXpK9Ne
WT3uRO+XqCxhjEYG0Org9NJO01xWqA5m9jblgeWhW6TFriw25Ro10dJWXHzZ7NibjqlyOCDo0OhO
qe90dJ+0j7HyrUgxGeg+JJv6mziNh4z+uH34VwZJRt8cQMgTTQd81XkjMrPiTjRwpwL0o9kA+hsu
HsGnZnisQ+bLXYiO/jXc+HW+FpjKiXAYJ2CBuWvO1ZFEXEPhvOJBTB6iIQht4vXaQyGA2GGH4T0G
D55xLJuNCuJn26PDVmp+3V71dRYMnwBYADrfJvYwgL0u7XBZWXGc2IIHjYm2Y4eAS1L6zBThx6W0
kXXiGiZirftk2Gf13oy9On9UyO9xGNC6VT/YmCrzMyJg3XUbsnIgVxZt+jJ0IE0UMHiE5lXpURcN
Q98oD1Qee612rMlvwV+64UMY9k7Fc3l7J67egkmcAdJtePBwA/7cmLO4XJQ5ATtIxwMjSjEK4c4G
I4zB13Bn07N2YWFmUpTZdutWng1Gz4Mu/22K1hECDPBt7XEJGSTpKU03VNkVYe7Wza4YXzEFYMWs
Lh/42TqnLzxbp9TEuh6h/TloapfGxdYkwqd1gZFUw56PpScnrpZWzogSZfrtW18ftfRTiFdQyvhh
7IXlQTO5Y9NH9J7JUbH7D4eAZCwUUgJz7tz/KpVCSgw6YgIGIAhNtOtD7mbt/t8LQbILTV8Ay2Pw
8yySbiwrYcIMedBa5AfnCdul5phtUVNfo3a4znLiuDFQBOH6dLkAob7cbK42MYjVZBG0kvg0ktCP
+tOYAKWsbZWIu2CTmDqP1F2Re1x9apsntT/ozS55rO9oiO6pXBzH7DlWNqBAij8Tl/od+mHz8KGt
92W7LU2nA+9H7db1GmJjUU8m12wCgGK2wpxCpewxcXm0TRGkRL4D55NPutYZ4uEpQXOLVmpubj0S
/nsaoBpzuKbmD8ThDk8euwTIYgwJSrON8tEgPhGVl2mShznHK7p87SJge23MFjTR5INKzJ8E1pku
a8NA61zvRFB3HoaXpHiRjugiD/2WOfWz+RMQzsG7rTwLz8SFyJm9FDKNdINBJObG5qcGeCPSP6lD
0CJQKb53q/2CkzLODcaEBkZ9GqVWbV7rSmAgkXGKmqD5LQSa4w3HfsrDp+Gx65kDP3WX6CsNaQuG
EOwJGKaCdpKpDXMWD/QqUKqF3vUBsjmjl1cd+kUiJcXES3NtfO3kZcwWN1l35NDReowug5lXLJU2
i+Vh7ANgrrxKwUArO3LLetdEK5x6i2s6EzT9/pmiyK0SsUpIfdCKrZlVjqCHZlhjPbry8eFAnK9m
5lNZnOON5VhNl75H9EcVvt1Wves82kzATPeGUDYSGkGALjuyuWsbNx42aItA2RPcuON9+9au+PvX
BwQeg8mCSQoq41jc5b5pSpOlZhj3QVkm5TbWq/ROdNLgWeNQApmurPH8X7/5KG+ggQYJO/T+Yrru
pbwx1CkgGawPosTciYdMi5ww5H4+NN6YQuEjutYFfn1oADAAm6FALNJ38x7sVgNNFYpxfZBZNtKm
CVq+08Jck3IdWYAJ4U9ggbHrMFrzh2DIwBZpJTo2sq3NPctyawMcg+J2UpV6DcurXU9IussYYgs+
FL9bqxn8pDdbJ8IADh8sTpGDFpN2A4he5Ftpn23ViK0lmaftvbyP+EqMG1WnTJ6F5vzL7U9aPbFr
kNYGdtU5tp24ElCHcmd5Vreh9hoLwNLWn0ubHTa3ba4rA/zeti69iOs7jRcrwNGlBSkKWk/R2D5N
FZjpLyaMak2npUOgAuwVviY61OhkqG+S/HT7birXjh2sMy6Khm5++C7zqalpFia6ljdDEFflJs4+
JbbBBHeHCrd/YI9mhPYG6z22Og9ThnBtPxP6lEdbat+B6aBC73H7pX8rEtOxJk6OfsWVvjZ/4OH4
U03XkQlHGeHyXDtMCbeHuhuCOo2OiQ4oiF0PTh0Xa6ztS0cKNLyFwBIpWVzhS0FG2ZhKR8QQjJa4
jzS2U/L49fZOL4pA/yS2GfUECLoUYRLQoWod1hLLMUKWQgb3cC2tDtueHPH5VZiwsHiUpkbYOTRs
KA25ZoY+BGWIUSIh7MI2MmXhMb0UbtxYw7ue8HZXkJi5+TBwH8NX84NgjLu5oIp3e9FLB4j4DDPs
EbHjYs7ChizryopReQh0bj7oUJysyR9Ab7S9LWbB3E8DeWUDbFyobM8hXVlmQjcMaQiSLn4qwIqR
joXP2PdhjW1s6V4amKaEx2Uqos/9/FHnhlKr6Rjwlv5iqe0V+MVBnchTRvulFnytPHPttiGmPxM4
uwFCKJFqdREENmLbydSVqy+teMkkALcdxfpSW//2Vi74ppCI6hM4VYC6h9G/1NMRBI95DqBSkNOD
3KieIh9CIwOjmXAihNWR9nNotM0wRg+mRPe8iFZCqaV7gmZEUCpOmSP4yZfyOyrXKrgsxwAYytFl
alRtQfG7NozgOmGPh80E3gyGzzYRUc2u48BikteJieSFme7kymsHjyWOIrwwNxz6rJpbNC2DhWtb
EXtbNbWnjsodmH04SrNJ+tkZO5rXBybU55X9v3ac8WHoywGVJ/jQcZMv158rXLBCx4f15MEAjEVR
3Zj4Sv0gv6rVJtE/u7Uc79IlxUYAUARoNjqfZnGloqFUnmrqiNsT+SRUN8BU7ItsLQJZuqRTRy5I
NFXw58+LXgrmsvaZNI5B37cZmssp2CusmjlGDAKlLv55ex8XPDI43+ByQoYKijwfrifiKrV7EUmB
XAppWybpq5UR3ZUiVRzzgubbnMmm32r9WuPKwo2FYDCIYn4xsrFzXwRwZ0sbeAzBz8qBvXRbpXPH
4iB+y82320tcOLcLSTM/JJdyVa4olmjnxb7WQfkBasl4MB9vi1laEIodExHa1E85Nwhano22KMoh
sE6ZiztSvz2VuqvGbik5tyUtndm5pNlrMRQgvglLSGLpxjZ+AUboMilI0b8tWS+83dyWtrQuoIag
9ACeXzOrRXElddRmQ2BKmW/GEYBYsqda3mBhorX0VFQokIYvt2UurRBByQTFBCXOVdcUxsaDkjdX
sEJ0JGjBgJZuMMcVIKjctHQFrLcma5YwyyLLCjMbb6/kSvclcPygqVDuyhUpS4YUrQLAUisSqBTA
EXRprzRRmrlVa0Mw2AAgNuVD2RWe3tNNSI19mh0p8RkQKN2jnnTbYhRvBBmH8Kdt3Es6qO5dFgzW
z2b8ur3RC8bm4qum3z8LnHsid4QkcIP6CB3PVrtXKIhxwA+Wgjj4tqjFfT7bgNk1DC1cQszyHIJI
0TKHF6j6KBEGRyISgebSDke8NhF3wQ1ByRXD69EeDyMz93eGIkppNiaw2EIKwmhbhZJvx/s2+4G5
4bdXt2RkJqJFDLPAy4De2MuNDOUxbZlajgHAdc2uC61hQzSEglQd6/1tUQtlBcBnsSYQm2Nd1rzP
uBwM2M2xGoM0e2bKW57+yswv8WBRLxnvBXvLyHtR3YncA6YSTHZ0e1v+0lLheACpiP5Y4DJm76Bk
Ed7F2YBd1fp0mxf8C9NSI3/kmF5wW9KS6fkzOwxPhIX3cKadCqj77EHGi9v1bv6kPpfDg3o3KgkI
DjZRvKagi+uaJpX9X2kzBWX9WEWkNMZAr1F7bAESthK/bqKVmPUadjdlI/Cwo6UCESU6OC5VRQxw
0CONjIHWepjuLiHdXgW2/a1glZNzAL0qn+q7ljC3oz8Z90JkR9LHUHVoeqj5vlaoA+7/rHKV8V7v
X5LKctLOPBnFSlCydGGRfQUiDa2r6ACZnXPY11pv6eEYALEtOSpTHxtQz7ttymTXjpPW4yDDdktL
/IcsEXoMkLFBXhRTU+Zp33rgFTfBnReYH5h2oCncsyJAxPd53Xv5+20VWzh0eFkoecOXBBZ93juY
otNpQPAnBTGIBH05zmWnEmXisyardrdF/clGzGJOlLkwnRtBEZJuxrThZ8aWUrvrDLOTA8uMXoxM
yr0yhOec9bLijgPDMEFwjXs9I2jkHw0wVOqjvGmYlO8iGLInlvQFhmAnzBkbI72z4P1uzLbtNmqS
RA7L7OZEFa3wrExmGOBQWn7BGoySGo1Q/lDbvvGRbVZ9YCHyx2yQ4qc+jixMnG1LL0O/14qVWnhZ
wG0xBbRIOaHwNtPyqhE1jZtCDcrmmAt2yodHi6NkYFkrarpkDs8lze1RHidlPbaZGuTmBvgFAEhH
eELMj4tyJyf3ZgZmMEyKS2On1KIN/RzCu6YYHLMn324fsIbzm53vxEKLmFDCZG/Ugy7Pt0Htj9k2
PkSSC49rSLCvAeKucVu4FuciJnU+UyFB8rG3i1QNUv3OKO9NhgYD+BJdo2zN/tjzexNIQCRVs+Eo
jMFVwE5EfRWoH/r0X9aKcAgvOh69eU+VnPKUC6NWA10iR5W0LmaNr4V4Uwh9vZ//yJipEGWNJAtR
qcHgFqqXGdvcLTPX3LJDyvw69LKP/681zRVJadFeleVYU4LUuw5kFiDYtyVc42uADUJLCq4E6HrQ
ijZbktqzarQKogW83/fGb669C0cbfjUY/fJVKz7Z3JZ3bd0gDi1jKL9MVkeaPaBcKCOLQdAXQDM3
SfHQ5zsp4ytCrtUeE10lTLcyYCJReJ25Phhvx40ULJ5BF6N1fSgEWLlRVVq55tPOXCoDqAdgPKda
En4xZvkWwnMzKomhB2Jj1KCRH4/EJUnA9I9Xma7hIxf2DW2V6AFBBzaynebMFcjSNuJpEumBUefH
GtAx4hVq+69RtZhWZyJ5NA3Cxis31zfWm1KnmhxLCiu2wZBqhrkZAiywGAt0LPo48Q1ttDZ12sm7
rjJB9daY8b2pinJbK1G56/SUrpzltLD5LqPrDgklPPp4EmdPFBspmInaSg+4b5kfRHJq7asD3Ixs
byvmpHiXctBfB80wkEMDld4Vi5QYDVCSczkYY0+XVKf8MvqNPqy1OFyfowaEOGKuaf4Aemtmy4kn
+qMhN2REkHW2BZ0aRkgy1faRT2O72ytaCPAmWdO9VlEHBNQGSz4zzTaeUEnnuhzI43vC7Xe1p76C
0noqeR33WzNxG5M7aFkU1gjY1TYxlF2qOWW5TwgAWi9M81Lgb9qft7/rit0ChS+08UKRp52GGz2z
AbUB2vcEtaugA4mWABNo0z1W9Qevxx+tkN0aOcusBVltJLkqfaBlgsLfA6vfS6l7qYEUMQrlpzpa
K4Hn9XUGHkrDRsEaItM/Nxpy23UMRIdKIJODmZdON5QYb+VaLN6U41tPnGpYse4LfsIkEtImpZue
0csD6ruokCl+J8ifhjYHWD/0aJlRJ5JSlwj4DRK1nPa+th0jVR/izpd06oatuY9Ys3LN/iSDLvUf
tEbgB56avsBNPNd/qy7TthtiLehYaPuKmeabOpT7XTvUPCi1SnKqkoRAi2mtE1qlsSNAbKMPtWt/
r6jHZJ2vvgTXXZ7mtQG4Okt/pIznRkQSLTDl3tFj3yTfBDqwuUUdGQzC2b1wpbsag4hN/7bkaw3A
FpwJnnlLkkhNlWvYgtSuwCk5lOh4yRHJurl9IOkjj1firoWMPXiZUfVQ9GlktzRPZYcWkQGCYkYQ
H8v4pRk6EIBvSUCRgiSdU4jC0TuH2+pGqlYgFwu2AaJh7jDwYeponqOhUzUPSdQ2RqCaiZPkqmNr
n10IEAuMgxRjinEGmskNq3yVO9EXzETJ/AqTUsNqN2inhO6jKPNtq1/5rmtrP30WjD2YUzDwbY7P
UKxEFFTrjIDoyk7l+yoCJfYoe0Wpb8J/D4KVdVXGOAq04mtQtTmvbRvLWqfqgxk0aIGtjww8qVM2
kQ4bSp8H4H8fWHcqtX1MhztTXnMmr18cXQXMRkLmBOd/lZ5tugIlErs1A6H6HWgujfC5xQS65jlr
f2b1k/nWgy676Ol2nPrA3oHcGvqV9vnptZldtYtPmDlKEvqwWZ90ZmBUrkw2SvoG7CmSpydL3FFw
hN++X9dv3+WCZxdbteSxIGQ0A4S/httVGNlkVgOwJFa5FrBfg3pxtCgQwQ+El4nE7cw56woxxiLX
zKCP0VRZvcUovRl38ggst1aKPbITFMAL08vCU9o83l7n4sGeyZ7tKmb7ULDTqmZgm9ukeizDpwhT
4FeMx58bOjs7IDtUXBOQJqKze9rts9cdEAa94JlKnzQiQUPqLNQSLzLDFjwIBae1Z1MZhWRRq8B0
JAJ8vaeay/17UkVV7VB0Qoe7XuLJ9xoDa96JbWOqDIosxT3Ne7A5tOWAWUU2/nDkFVKGvow2iYtw
J1IqWW41ZqOFYRnA8npt1Jm/0JqcVC7YesvcTXqZvVp6l39o8UC+l+OUDcAtGM0tVXO87no3msYB
hCGk2WhahTShnAAT6JJCm/5SDJx3u1Rk38XIMZsIjB8gK1VDjEnKGIBIRpz2753UhJ1XJEaLNk1V
zt2CqujWKUVtFm5q5OUHNfsGEZleksccdF7gCEOBVHcHzBG0HnsG3/0XKMpVKEHXI4MBBPjwg+Ud
L5w+D/XifoSte294k4FEHm0bx1TOstqtWJh7YB7rQC/YWFkPiixBjqOkRhgehQwb9wzsTep1+tj9
MIyY5y7PWxRfGkUp7S0ZdS36ntsVLI7U6GW9SUoN/JpDXrbq68C17DiEQKit5PpnGglcKwppMHCT
/4Jc35zzclTsgre9iemk9FlInqp+0uRAX2+r/ez5nAlBmHepkEB1oiBILMz4jb4TdlKhPorh0/6X
HHU7gtE7GeYe3RY5b5/6K9OA3w4/AeOv58MNaFjE4EUM6bHp0XT5SFQ03DLMTrasjQpAMR7e3omZ
Wfl6CcJizLLIi9qvrIIfqnzNfVjcZFMC/81EfAeM1+X6Q0LlVHB8SzIF6mNyKnPqopHPTdFVdHvd
swD377LPRE2fcnb3q6Fr0ia18VpI8ZZLDJwF8ko8NHuJ/4qwJgjZlBvAWKhLEYNdxZ3Rx+lR5Scl
xrwEALNqY3SzhDrEeLu9nkVhIBVDpht8fkjeXAqzraYlAtPSj4zHb71xEBrbkKjZknRvVU23snuz
d+jv0oAVQnoAM5NA+HEpDS9GK1Ib0kg+gQjQZ3LIRtW9vaTFI7KBS0LCEcu6ZuuseKqbSYpUI/nU
qTk8Sma+5kEuqRyWg1zKRDWnz0vWaKSo9VTFaFxpLByan+BkIhGB4d6Ycrby3ixtGhIQKIBiaDP6
N6YjPFM5bo+YTE5ZesTcRTTjfJbvt/drSQXO//5ZYNyB7JvQrk6PgEJKo7otshh54+FQSaXfZWtZ
heXVoOaBWagokM/dA7vOWr1oYKt6yXDyEn381HbbYrWZd7J5Z4/0H1VDnfp/cmaqVkhDRFJZo8cM
D0iJYFsSrsnf6yhx5DDfyBZzelApI6i9vZuLigF6RRTEENJi+vXlabVZllcihi0q2gPvuBvX73H+
MxvX0hlLWm7+I+dPdvFMK1hLSqFHMEQFfOXkga+hfRbPSQUMGDP8YN7n9TYrhUPDE5oea/lUIcdq
Z4cYPUu3N2tR9c6EzFS7jUtMhKtxVdPCC9OfsZ09g1iKY/jXoRPSSo5tToXzVyXOpM0UPcyLrmuG
ydYNm4IUToxxF2nkyt8qvjVKUM6N1kMmPRvAUEVdgDmcLuf1vgJVdKx4SfSZsyBv9iaoImSXZ0/g
qm4kUzh9rT/d3pal9xyZN0zwQZ5qilAvdSgp5NDgmO18BGjTJp+KQXxd/CSYTEXQ1q++Rv92PPbk
pZwLnO2M1XENRA0prBnDIDQbFMoidYrh34WYf/f/bFmzq2HGltkn4P8+iuZXgRQGQNCS/aJTL6u6
FcVavB2YWj51NaCu+qdZ5+x2ANeckH6AeW7N8MtOdy3vv26f0eL9OJMwfcGZBBpioqZV8xSz2ku/
Yjn11LByqdAT/7agRYMCtDFwBCCyRER1KSjOuZVwRaRHm36GFLWr7tCFjbtGZTqHrf89nTM503ec
LUgqAWXTCZ6ZHLRAbQeStbseHCddva1Y6w+oG2U/YuW1aQp36O9sTCkzaRSIiu+KoXf6kq9s8KJt
OPue2SVgta7IwsAG954ZUyS4zeeSINqqm20kENbc3uXF4wTtIADASH7Brb1cPQAboUHaElcOjbAV
UIqgEenWcj+zoP/vFoPXFzgm9B/ibboUUqiV3Y39CIYDs/uoke5SE74p6dFAqqU2NtRM1lrF54mu
PyKn9D2G0f+BUc9u9piCytloITKyMIaV7Nr8ENYfxERRq0bVsPQ0kGpbHF4Luj+/3d7TJc2FG4Y8
KzKb9lXsU3b2kJOsgGzySMZ2b5fC77PGLaTmP0RZ/0i6CoAMjXDCJJyePNaHuCAbiwXTHHdELit6
cntNGGx4eYSgFhao5UGSnYk71R4eskicSN64UpKuwSKXdPJ8VTOdtNM0T0C9mh6TESyv5JMhei6+
/4czUgFCQQkSdTtpLkM24zLPccsEehHQChvxU4q5VtnIVyyysnSfUdr6n6RZDkpnBNAKpcV9HixM
ZO1tpzR9O/QIkOAyN35G3XDKera18/xxoIqbm0VgZuVjTEdfHqUd/46MwGtK0RcToVleNrdp9y3u
xt2AoWpOpvX7mIjRAa0SQkBpza1bvkjT4FCAX9DdOe+i74oIHGYJPr/oxleqY15psmXDl2zFLnIb
nKR3ja7d67l1F0fCkWR1xXtZVDyUk6YWbgMUHjNz2JRN1WHkBC5THqZbmVrGvi1z9U0d5fqeEUxU
va0Yi8pnog8MUaGko9ntUtFRde0pMkdQvoxzT5MaYyOKHIMrq1rZ3RY1r4T/NVKofIKOHP0O6BO4
lNUag6pSAlll+IgxndvRtEqU96tnTHI8SNbwakXMN0IM3MnXurSXHAVUXP8neqaVIhZ9NdRyesxk
GxP59BbTwFtlDauxuJmYx2OgyjvVH2eHp4wxha+nw/AjAYib3IiThJzZ7W1c0hBkDFT8gM4CD8zl
Lo6hBH+kDOHeFmI/msU+TtHu3IBQxZLXCIGXtm2q1wDRA4Cj8Ydq9MxZKFOVI91HEMgr6bMJ9jQF
zIwr61natHMZMw1UBCmMuJvWg/bppD+JsfBWfdLFTZtcK8tEMQIV28tNs+pcyUEKDKsk+k0WfVYV
cUH3iDLE2suxuGVnkmbHM9g4Cj20IEn9bRVgW10r3y3u15mAmZJVtRamcYT9SqQt0nFOmkhI9a/4
8Gv7NfMnmtikoWliFYKc1AxJInYa2o0iFZvbyry4GDTxYa4UqrOAH1yei96VQkgVFmOzoESHORte
R/p2W8biiZzJmLljYWSlQxZDiQvy2vLEhTFYUeHF3cKgBRt3RJ4mElyuouUiY1YORHedloB0Y+Cx
ir484UfGWpQwr2hPNhSxjmqDgh6VRWker6N9LqoLG0O0dZ50jhLDoUOXaQdS5NaWkQOP0rs2CiU3
zhjxtFB8qEN4ajLK7vQ2TbxSIrlvoujJLGL8vr3PC2d58WkzxTRJ39OBI8qXWuBY+4PIDKezgttC
ljcAAEN0AsloJjGn0z4zSaip5k3fEHqUZIx5L7UdjV474tSoM5ThGxscoz8QFGS0icfVQH7hjnbg
/1TGlTNfWi14YqdWJHSFwVW4/I7ERI+xWSLLYDKyEcS3U8VVy9fbq10TolwKAZrd0mgLIQNSW4mK
/mErdYS5Nk5jQX/BYg8OStTx8CzPOyOzuE9AyJDDzFPTawrixL1HoMpqvrZrS5LQd4RCyYSEBn3E
5YLCXOfMIJCE7/BrEntxU21k807v1jy5SdtmicEJLz9NasCAZIAuLiVFwOwIIhBPIyOeeIrQDmbR
ls5I+Dckw0AIhjKd/+9P61zkzAzYlZFjSjKyEaCodKpweMo06q33ty/uIYDLaOyeGE/mbhSw2GDy
w/SoI4puaD5s42ZXt7u4edB1FHz/w5IwmlZCmWKiNZq+5ey2hUNn1RGFfdaGV7HL9Je1mtaCcUbt
GA6oATQh4rSZALlos0YXKN9mMcYXFrqiu729SqW2cI8upMxMk5RVNQC6SQafadM3PfgAGlf0aw0/
i1JwKgD4T+1g82KBXrNalkeaHUMZacXxqWYo89crte9Jb2d6DeqGf4TMlqJkcZJbUY63pjQ7f+zS
Z6ljOqiCheUkWpn5gjSWR0e6EkEuLw657qlXGWOfZx40gN3N2NrIsktyn3hSzf1SdJ1nrs2AXNBu
rO8fOTMLkRE7Qs0Zm1hUdGcXb/HULVT2rtnubqv2goGAIDQdwvShhd6Y3daO1dqYMJYd0WS8C3MB
I6HdK5mCNgxZdoZ0DR2/uIF/+IkMYJKQLbm8SqrdsNhkRXYUubJBYOyR5jfP1loSl/J7QE+CThhI
VuRE5yjtrIpHBW3kwEP0EYw4kOECcy/MVDrFcuoMTXjfWT86an4AGOiK8RAb7QYtU076Yss+4dUr
BsLub+/04pGefdJs5bod6yHyJ9mxZ36LkAg8c9M7BkDDCtpm8Uj/ETRH1wLGag1Dy7NjG772obaT
eYd0V+kW/SYHafztVS2lCgB9RlcWelYmf3xmumK0I2Nrq+xYDkS8NXlG93Ung0QIeDSX5HkRWJXV
PAGE1PojTamH7pfvWqfRoMYMt4/bX7OoXRjPiIZe0M7hky61y8jlrKQjtAuYrxci1XiA0BdQpKu4
n6XDlCX0hSNdgF54ZXaY1qiI0SbY43AE0ATJsAaGRy/QtFMFTAk3EuXbUGu2oGEB5edWS3/nKAKn
z2kGpNCKLVxa9Nm3zJmU1LFNs16BYlGOqA6whLgv/TJfcTmXtOpcyszTA7ZPKcFcCcuXvpPS0TSn
1baq/m2tar6EtUCc/b+t/cMzf/bYln0eIzdfo5DpNMz9P6R9aY/buNL1LxIgiVq/SrK8qNvd7i2d
fBGydCRR+778+vew731ubFowkbyDzACDwbhEslgkq06d0zXbD5CTg9MIisLzswla4tD7LVIyEiwn
X0HRSJu3xEK4kMEVm6MKkNPWrfNXFDgFF+bV/QK4AwMFIOyiOfPSRTtq2JEkY7WG+gQYD2qmCEiL
flDoHv1esfQsmZtUcenwfHtrrOWd8GD4Y5i7RVdkxHmajJjXKfSl4TD2mwX488k3us+CIIjlnKHO
vNtmV53zzCp3YFZ9k0Wx1SM8UMORhha0R0Awid5Dq1YgQAXCLRC7EZ4OJ2rzuR0W+EwGor+otRx7
fJXGf9kBKHQD4wQiPwBwLlduaBupMVLs+V75FpMG2vME75GlkpwJKNbb08bjpNkLF+cxcNIMUQWG
D261AO2H2LRW5HeW1m86VdkDJbOLFr8znm15H47DJqo3ev2Ndv+wYGCzx1tOJbDN8zYnuL9HZtLm
d2F1HCOU3kbLyURG1oIJs2ACNMAAJey/n+1xvVFyozXt/K4xjV/9KL+01eBPufpSAb81JaIr6dVt
EdEE6C1g31GPImhDvzQ3T8g0SzSaAtBAo2QpyYof4/7bKkFEtG3UToI5XLOHoeGQgbwXUm3cMWTl
XUancRoDtbfLn4WZNC5CXuTFqO35QwE5T1yddyVthew+LHpc3IsxUrR24EFkocaN9sPLkcq1EU6N
PKL5uTfoY67H6RP4Dr8k2mLvijR9kEn9q+9k9Y4UdLiLDd3Y26QQEcZdLS++ArEN7DBsu+BNffkV
Y9HOfSfFU5D3BPnYb0WhO5ldb+0qkFHov71VrmI33s8APqFBSrNw5NvcZDeDnlZRamJxpyMZ6CbV
9HsAYnZJYQgKb3wTIpBwAEEBOgCYGsP98q/prIjidDZhqnuHvsa95Jpu8hq9pvfaIz1Kh+a1/NH+
mJ/+enwwiowtcizIEF8d79Iy5Y1pTcEMvN88QubMSjeqBAEQNGf9vSk4DaPLZZuff+fOS2v1Zd7N
wZQOIJ86ZF3sVMp9kb7dtsOWhPNSHR1mBHQQYIwD7O/SP9D2Yigz7edApV+i+p2KsBfX0RMLhdVC
ygM5Vcg2cNHTRmktJ6k1B2WT+JL5BoiyC/yaS8GjaWWFFxe45Vemu6jvo2Ft/350Nv7CBRQZHjzq
L0dH5H7JysSeAjz2we0e5YCDZrWI1nfF7dFSgAQgkp3ISfBX3W5SkibtAE5oZX1jgOahSeT7sm2o
0yB1dXtEK/EMPKnIizG6TsjwcVFFVZdiqdsI02lUaOMajNobqrFBu4Sa/0jMRL4rsRw7XKLkzW3L
Vwc7umyRFMfDAvA5Gxihy7mMFzOZ51yfgiobnFjpmDvWhqDauGoEPX+IWsi+XKllQq2rVDI1ngMZ
Yr1trbswoqrfb49kdb1sQKNxJOACwb9IZ6WTSdonc9BnH2naOQoeJ/boilQPVkIvkmKoujHeCLyw
uaWCWIjW9LU8B5nx05R8HVWxLDtooDy0BhGMhDkyt42xtdgzSzMNwEjYvJ6f4gzbn3TJEqCwsM2r
6GVY8sNMflNZdVXVBTq/NybBJWxtrUCSB3TQJ/PfZ9Pfmc1pLKQan4IQbEDFQTsVVuYhVyJw+LVZ
RLiF+CeKZGDj47awDcxRXIL8K6gAkEmlTdWSj2yujn1lBiCR3dx2jZVwyMqK4KW1LGSDeb6JUtaa
Jm2WJSiSvvlAM30/OMDlWX9/kIDMwgBZC6I7Vo3dHc6mrp0yNBRo+hwkcat5FdicTg3RycOQItqX
Sqd+uz2staiBHmIbf6NCgBLBpT3SaaMdmmQJlALd11VAYunn0DiNmfrowfRbXUQBvuKPuAuwrBw4
tDBKzvehVGmbqRbLASjWIXqxbIoUECryZrTbHD1XmofqlHt7jCu7GiZNYMqh6MgosC7H2PW0lXIK
k3Ed+52db6TJKeoPUgvmcsUhTUYnjGIPOGTRCn5pZ15MJLGMXg7CVqnQREK1b2VpxmDzj62tlGnZ
g7yEteAgW1lAVgYBbBkMskhNc8f0bIAJsjDVJUimk9X2fpiB1BOslKGOZyPa1kQk6WuTeW6Pc5gK
b3BNL+AwUK8GCUi46bZUdJStTeS5De5mMM+Z1YSltgSDvjez09iNG1vdGtl91WWC6VsJVUBBsPoO
kNnmVQ92oesmWNHyOQCOaiu1QBXnw6YZw7+jMmbxAk8oREMGe4M1bta6qe6KWavmYJ4U6iRhc5rk
De2HoKtEtc2VBbLQVS0j34dgBVzQpRfmaQotsLzAGVa5aZe+SlouO3qrepYeCW71a5N3borbWKU5
q6RXYCrTn5RUcXCyhIsgIK74AvB6TKwRqwSAImcDvdmy3NFpDoy+dBTtQfvZD8BDmA560W6HiZUI
j9DO6FGQ9cRxyXldjhHEeorQG1bEkYAwVZeP2xau0ztwA1zO0GGKQ4vhHy/XRupiVZk0tHQZUXUq
k8cw2lnQe5Eh/pdsBsiVJeYhlV9uW11bJTRFIfbB7xBwuXMSPrnkeaziSNEhpyIly46QNHGgwHr6
B0OQQwMaDR54tZcooWBvNzE6uEMU1h5t8JK36ea2lfVJ1GGCPV5hh7tuWsbYzIaEdapK6s3S7zT8
PvrJQ+H2+0E6ClXBVgIsSi6438Iz2KnMmesiJORMKVsCIBy8SAZYNXekFO2LIIac50NMJMEAVzYw
DOLVYKEHnzHqXDpJKJdLnLXVEmiTDjBuWb4mMQATITAWfrWoPwXTyd753AURrMzAw4I6FI7JM+7b
ahSb/dQuQV1r44GYI9TVUDUEZc447iq0TEGnktZO0sRWkCYT2REZXC2GmRmNk8x2F6T5UghO7JWt
iNI7k/PDvRXpQm4rqsoizWrX4bLVxzLuqDZ1h7oSEfCtbAxYgQehyZwVjrndiPRxEUV1vwTjQT7N
v0R85is3HUa0pKEdFzB5wifpOtmKNLkccbUKwQoUoq/oycp+Zma6H8NMRp9Hl+7JVAp2+0q8hKQY
biAQAmd8htxul3qEEsOcMXXG5IRt4Q3zU17gKGgXdM//EDgPO7d45zmzxpexxqZXtbwY4KsH871+
mxKn8EG++W71brlXRdZWZxQ5HfxBkEEk5XbGVMOHW8xoY3ZBpco7dBDu6tB4mfufWfagh6/oaron
rWcuXl0FtbxRR3pX57j0QcRcf8rlWN4l4P69PQtrGxapS+iA4KGFNBfz5rM7O4RRF3TUwo8IedLU
ezpSB2JRNBcN/3qywUeChgucT1AMh3jdpZ3IaggAsIhExviq2c8mavZ1dl82v3Wle4OKsmvZD6Fx
kMK/f0PCMMp1GsYHdm5epinKlz419Rqr3P6obagC4HprDa6hfzTfYt1BY7NgRq8XGiAOXGBwSoJm
76rDZJaNKUvrBpdMuTgiRqIA22MFq7teRbvFuKeVMqKdexaEneuAwMwyBAm7CKAqfTnBo72Mhdkh
FBrZF4lsO/t5SQTh9vo0YfAUxFrZxJv1qnUSxH3oL4thogRhygz125E4mv1mzwvgl6Uf/jXOF4yR
rNSK5kYkuUAbdTmk3sxaSdcQDuRMVXelhsovXjDxN6VKBAma63L+pynbBtUWbp5oDr001c2LNuEo
WYLqZ1EX21zqvV5r75puAvFA7I0DnpTQbJLtOAAV3NjVp3y5M7TMLfsI4j796GqZSKF2zZHgsBb2
C0B4+Ovym1Ikk8CaiLNUyb+i58SZ/R41UXXXRncdEo1/fR/GuxZbFCh0BnvhU6ZLVFsGhW5NEJbH
UfqNBsVeVES7PhkvTXADQvmlCVNNwSSPX4blB/n79xCagUB5hBIkOv1Uwl0+utwwClAjglRHSX1Q
OGDrxf2bZCYC1O7aPkClE0ETKUu0yHOxrOvRkp1GCd7kQDcb2x44k33VHKdtZJxuR+frA5FJrPyx
xO4/Z9F5saCWTGpYUmPVoUrvQ1rEQ+9RMEdQFLMFIUQ0Lu4s0JA9VOYB1qh0+FA7NyKuPm8qEUPZ
WqQCwAzdyshrqCgBXg6qmfVc78ChElQF9cKs8iqU/6Y5FIzmuhCOPQ3UAGpEOHRZQfXSzlTpDe4w
yC5ICBlG4oykd2g8gxcjrj3QvRd286xM1cOYRlsiQYDLFpwEPHkLXs6XX8A5PPZuEeI6g6Ogo74U
t3csatqRfZhTH6+YTO7esgSU+qGnZhsQwE6yCHK6OtdQb8A8A3ql8C/QsIfixwCuwkCujhawBqV+
J3V/21HPRsnoZFmuFmcsd2tj1KpVNyDjYYzfi+UJPU/CBPpa5MA6As0Af0HVhdsHo1x0Hc4J3FK8
Yde83t5k11cgfP/Zj3Nun2tqGy0WfryTDmn5VMX3i4F+zc1tK6tbGZA0pNhwB7pmhIpQrqySEHfb
ZheWri4FY+nQxu1H/7ahtWMD71esOevXBST30u3l2QyVroIh1HXupXh5yML0A739b0TdheHwAhoe
0zFLQf5wzdGQ5sC2Rrxi9aJLq1TKhnSUoX1cpa1Lm3tJfSiAj/+HoZ0Z4VZKlylwNDqVg2mw36qo
35TT4IOawK0s1bVSddOYpp+X6fa22bW4iHcc4BK4RILbgYv3ydwiWT/WiPfNi2E+GnXvEO0BM0sp
3gvNl9vW1mYSbVsor6C0h7IzFzTUrJrhrLBmd9N7K0WBNLV3uUT3t82sef25GW5QhR130D6s5CAp
Nvrg5jSgBfLZb7etrDkjgAKfXRQ4K/kYHNkpOKJJIwfRLlOOau0Ysz9sQpB+biORKtbqxLHn6qcI
H94zly4415pRjyqOL11F7jiONgr9YuN4uT2i1XljFO2AHqD6yiNL7L6oIb49yYGV7GZ0aQ3kwUSl
bfhLhe3PswN0NSDhQbrIvuIIb0IS0aYdGENgA1XVwlEwYYpIu3dtNOdWOGeDMnFe9/EoB+Opbz8U
EJPOW/Wv+3ZwQOBmjXc9MqEWnpmXC5MAvjlkpSwHs3qY520nu2G/TXpBmnotwMLBUJdBzx6KoMw9
zu5KEla/mmcio3P0WGAMULtyp8i1h3kjrkyyT77MHUB/WAe8CP9UUKDhrprFpCLBNUlDsCy4MncT
RK5p0UzPt33tmmMDNRmVCQLg6GawCW7m8O1yQ+dwCOo8qM33sfDDMiiqO0v9KilvTe2F9DB/aI8j
hVpAkIDqA/TU1nMiHeJdicak1Ald7QfpPfCD3/60lUzm5adx0y3PbWtP6CINyu/DPvOelu3sf5Xv
9K8CO+zguJ7pP1PAPPhsWWlqF6EVw04HpoLlfoyoQ0rPtDcF2ccg+P86pieN7OJXYTz5vLjcMs2d
pCmWnowDTDdgkpX3JNzqBVLPDgSp9HaX0y9a4irvUgxCw9CHRmvyAo62ygdVTSNlUBsF07wjRXfp
btE2qv3RqdvGuGuW+wj/M+hy/fiVPlUR+DHrXSsdCgvN2xBME4kNfFJa3BoG56uWOUI/Y7CHoEXf
e3Jo6KsVKo46vnaK4aSotJimQ5Fv6mN/GaGw91Het3npR9JTQrcpEOS03FvTu17Few2q4u9K/VhA
YEUrnK7S0BHnZUvq6r1TWK9U+t2OkZOAVYIKzv7PCuStYbCj5swRjHgy7XqKxkArHlEcnCpvIYZj
RFCSKxzwIbrla/wzd5q9GXoL4mVfOOmDXroGVqEOMmBk4l1iHiU3jb7MljfY+26IvZS+lbJbG0H3
kJymfXRQNxoY3uweSrjQ2gLm6qDkz6VfPkqTq84P2smyIUz2mkrHSd5Wzvg8vdUKBLkehqOROqXq
TGj7U+/k8MHOPbDd2CJ94RXsEXYekE2E0UyxbuvLiahmyIRMSDkEYMwC5G/OIaEH8XmIOJSRa02F
GoB8N3ciYjxkcz6+5G0P/rZpFjWaf4KWL1eEKSOiqxRVQdbewe0PJRvqfhiTMVjgLsBguoo+vAzI
dyOz6i5NF1gftak5DYAUZa1sMtvYEHlvz99S3YYsDdlMujMjx9I5Ugbx4THdgGNsx5K9WZw6NSiy
e8nttr3R7CyW2UefrJUHXWvsZENwfRWOhZtUtS/VurJj4Bqlwxy75ru+k7AtSsiiROlmgpzDlG2m
aWf3XgJ9NkgjOAVKk+U+VR7oAzEdTdolmwTK0qkbqt5Q/oKY5QEJRpPpNDg4Lhz9r29wmH6gz4BL
ZITHnxQRZxsCcpnDSIx8DL5p+0fy+Ndx9/LXuQlJSIxHZYZfDzuQakOUM1e3nQXceumyaoakHO1h
2XRz/rUnd20V4dEUi3K3n43vVx6G7hoT3YVwNf78s2hD5bynIxAl84MkS4/gA3PKMX4sU/1QJItT
qQ3AywhjJQoGs+rJtRuG2bZU7afeWp7jYf6J/N193FgFuLjb+6EOd6jaPIVRjkV1E4V4EXoXJd+e
FMjGj0wHi1iB2T+NBeDQpuFGkiiQXR1omFggwdA2qdoA5XAHWiWTIc+sYgwamgMDST3wrKLYsQlR
87i9hp8Pk6vpOzPFbdCqUbS6iZoRdwfjqYkKNO0Cs1Ia0GvLX4meeFkhAfdtejKZ74cxex/Syiue
uvgjazsHbDO7wZKdnnwfmwPJNVfVp62a7wRfeX2XwoQwhAEuOSiM6twlJ4wGq2zjZQyiLDH9WRr8
olBaL48Mwyukjt6Br/sIzDhifqptekmvvU4bqCe1sw262EJxl1bSsPH63q8BKPE10FDcxVEB8omp
KDZJbTmIkjnyLIuBJ2Nn+K2qdU+3h8GzwePCjmHgLg00PcIzOCMuwzIaH0CLYbcjZNUa31RB+tiD
J1Qq9b22DNtW31vWdpq/axIkfu5rm/qW7RTK6FvKvK9wkxnT72q9eLe/ihnlPADoGhTxUARBTyEv
t8BYu9nUjsFohdAl3XblSYk0v2/zHWCp9RDESye4Ga4sJ0yiD5SVJnFl5Z5hU41+YzuVYTJt3IUe
QB/5L4OCepJtANCGtwW7Mp4FvqozoZSbAf1e4AIQx9tOPZpq5rbDFgocZX8oRbSz108LaK2eGeQ8
FC2ShV6WMDhOG5I4IHCf9O2sbwbRjl0525kl+5OmAVU5Hovd2NI0ZhMmDyrltKQ73LHu9WMkH9uf
zduQhX6kCIIEi+NXHnJmkXsBhpkV5lAoQIilu9YtfwJvvu9FcMdVI7iyAGBrAtvOq/D2kZZaRqmM
gVWFTj5/s0PJT6A7Fg/7Pv82iAoBq15/Zo5zkELLl6qMMaZsP97Lhms9tHuJOsWhFQD2Way+mrwz
Q5xjzKo21+kMQwN9Vcsct9FfpnQHki7Bnlp5bTG13z8TyL22+jYzctNCjCTv+bb/CL/mLvmtob/T
aQXFjXUXPDPFnU+ZunToIYcp+tg8EtmRNr0Pqmi/OeAAMQVbWTSB3Am1IO9amROMzZChQxv/+AAW
idshcCULfzl33E2GEtQWzIbN3UP8CBHh7sfwpffig+z3ewDa+i8Ce2zH3HIK7iBIY71pS9wlgs5H
c0D9mm/JVr6LHWmvA1Esonq4znpdjI6v2xX1ZJeaOY+oMeyG/thO8EURSGDtbDt3Px68ANWmzk5k
7F/QfdeJm+9A818s3hKohQu/iJ04kLaWLzueOWzib4JdtjpE+BxqOQCCown4Mt5LU1IUUojwi26E
Q9Yi0k+KU4gaCdf95MwM54s2zfNEkrCZo2AhXvnRld6ETMPgQwjOhp7CXCPyxxvwW7mCK5BogJyH
mpKqUMqOTC3dWHQb61trmUXbYHWrIaOMahiIptAEfTmLVd5HtBtUPBeKvbaldyQoM8dw6UPTOUbv
lPtsIw+OdNIawYV3PaKwnjGZNXGDkOTScgd2lRT8IXBRZEMGddn177ZebswisNIRrK/oOqq+gjPN
HbVQEF8+Mef8ZmQENuhwZN0l/Bs1W7q26kIdx1sdn7Rs2xpfzGzYagW47h90AtLZ6EejORoFG5Z6
rySJp0VB327H5mVmH2d/lW0/0nZ/TxILqUII8KLwgv4h4IG4KBEm5QCK2AyNJ8lTNf6Wlm/z+CaI
RGt+9cfGFUiMqkncAXczBfRON3bg1vOzID4azrQD3dTJeHbGPdnetrlqkl02wf4FmAjPGyRLhRlV
CoY1T99b9TiVW2hX3DaxdpkACP9/JtgnnF3/TDKodY8OrCB81dxl1zn2cTrEoqvY2h3i3ArntDpI
pfD4SCeEvGfTTh2DStslA+DF2Dbyvu2gGyY6eddNAhcKX0dGhe+fUKsxL8AqMQUgy9iUu2iD8oJ5
rO/1g+02u+EwHczH5MfiG9vogexvT+padGAqcP9nm4sOZl5Y+rIU6CnbDqieoDvvYLzeNnHdeM9c
HlV/hiCCTidfR8uRAFK0FjYaD3jrnbVPtt0u3ZputdWeJD/3LUFJgF2/+M1/bpC7B+Zyqk1dBYOj
Ozki5qPVGTsbDXf3a0k+mrTLMWP5iBb3+kGZfsTScMQKCvYUr2vLnpYXE8d5/NSEczgNGIf07NdP
1Uu7ib6DY2k/ONZ+2SWH2ksPxr7eT9tsp77To/k1PM5B+yhw0NW9DVgNaFVAb4puvcuNp9JQ69QU
I9bB7n2EmL2jVIXomGJrcrVmED3E6xGmZL58bQGPWBG2ZrafvHbP2sHagHB6l9w1x3bfiyTYV4Bf
mNozc9zRS6iRlmVRocvxd7uznzvsPOInGyWoduPj+B4fs+/PyP8KDvxV3zmzygX/tFiyxLCZY4Ku
f9wALunm9Uv6lwI+//GbP2Y+XxVnkTKXp6IvDZgZrJ3UPA/Lw6IdoWl/e1+vpZnO5/Dz/D8zA6J3
9PeYJczUuzz3rG21N2rHgV6uZ3jKoX3WnAUEio/6pnbJaTgoB+v/bz75u80claBW62vMp/EuT9s4
Vpy0mUBjK7hOrO6ATwpXNEAAcMIdCugWle2y7aagXrYAkaKOPYsaUldj1pkJ7haamyDgDZHgDyab
Ap16VDCVt9drBRjFfJ4R0f5nFJzPl0k10NnCKPLTWDvFV111suK+GJ6AmvswZHSNAjEvMMoLtf3X
F/8Y5VzeMCNDyTqMC9nzyCE/lrv5u7VtdmDB8817+ScuvMZPujuQr3hOSJUjomgQjBoo88vopXX9
lNptgw+YH1rHOLSu8UurnHZEMsdB5/v3XnSg3/YWZMQuLc5tM8hJhXkGJYQFWcpk03aCE455w3W0
hCsqJvT3cOe6NJFHkqE1OsKXhY4O4y2PnutHcA07whr+6iUeu/h/lrj1k8N6bMMWWyx9Gw9gw/XV
fbULd5ULnhJf4KCro8Lly0R/LCMx5g6asF1i2eh7BBTVeyCDA8Us8j4ely925Bh35mH8ZfRu+LP0
8NItIkE4W30Hgjbnf9a5TR6FcaFJJjyV5i5EXMrfNlJ+++gjVR1kGa3n+he0tUTFnNWHyrlVbt8n
TaXWAyA/wKmjsmlHdzLxIBxIHyYiu1bWONZ8Kux9lH2JjR92HDt26ofjPul+plHxJSpeoXN37Gay
m03B1mUre+VjZ/PB+VgN8i3oZrLVaL5oqgSepM1iOurPIjlFmZv+20v1fCo4VysTcHIvygBXCzek
9hScyrW7RxkexyUqPU6xu6tyL3mx9wK/U2+PlM+lKKFGlyXESGm9zx6bOUIr3Rej8aPhpVF+1dm3
QcGVyzp1QqzB+t34zyTzGZZestEoRbH88im8N06tCzZ3t9qMnuXU3nRoHFUQOVbPmTODbC7ODu0O
etNJOMpTEFml4tXShK7EUCKC1M3qRefMCncDT1Qlm1U6Ylh016iOgreFnR404Ut3Led25jJ8oVCf
yzSNehZqwRyxV4evufzQK5pDQ4dUBivLl9IDmUVKkMz1b2wNnqAAdx5NnjMMD7xJqWsfQ9/azZ1T
f7ntmGsHCXqyIcCCooqBxpLLtcrDJqZZt0xBOSeuMW2HCrdGEQ3MqhG0q6B5DwxXsHRpZJKUsqAt
wctdPdgV5Iu7k6qLmmNERrgoF5egU9FDFU9c8hb1liMb+654uj1ba56tnw2Ei1e00qAxrsKGFT6H
9IcEobfbBtYC4rkBbjnGZkSfhAIDwFdZs9tDe6faGPUejSJTiWY1wYG0Oh7krtDgiCI4mhYvF4ZW
rdIrJcxVe8kVUUOsLsjZj3MLMsU6TcseP57uUBJ8l0QwAtHvc4vBspHTVOP31fvcOU0PE+SJnPpE
vyun6KVzf+Nf/NursxpKWX/S/80XvzyWZY0dNJcDO3kFDxCAeeGhM2u3z3XPasEQ1X6A7qyYn6u6
AURQBrtq0ztz9FXwHWzquOCANhT2FUjy2ej1vly3Joy0jpoaNlSW5KY76KT6bllJfKDqnEUbLdON
2UlGGaAyJZPz5zCuNLBXUEWZ9mlj2rsBfcqZJ2m1nIKWLbcOul5Md50OQXTAxCoRjn/te1lPKaYO
seaqB8qiViZ1I3PrFm3CRZ9LP8sa4u5qZM9uEepxYC5E1AyyapRFG6hKocmJL3hO6iQnYHzHi2p4
VcfvdruvKw3vnl+V9nx7PVY8kfWR490DyjTALth/PzvwBmizZGMGS+lENE+rY2NH1aZ08TCwBV6/
Mihwd4E1HYS3ePvyKx+RSuo1GahaaL/IdYp+zuUOolyhdD8b+cvtYa0cQQC7AkyCVAlrY+C8fbYb
LWy1EMD7Qf6CzCugVvaRteSR8ijTxQORhiD/unKmo8UKUoCMdYLYPDH2gEoR2tsVGZ0MduTnS2p7
FsTt9j0o4From2xvD3DVHJtIJJTRNsu/7ePCKsqxAHrYBmUmQZFE6rRtKlsfkdmIjqeVhUNfEutl
IWhhv2JdTawcmmpjpkBbOQR5cOPG0+Km6GQ3tOWl6UQlp7W1U0CkB8AIWoXQp3/pknUVm0YHQDu4
lBY/mXdd29heQqWNFZmH1izea0P5+PvZZAQvmEngykEQemlyMCNZDnNLDtLfJCe/866G3MRPRdV/
/4MdLBlAJwp64flcb5c0JhRteyUo0tdCS100qneK07a14HBc2dUIHXj5ghhYYWjIy/Eoaq0XaTeA
aLGM30278sdF90B/KnDCtQI8uofRXgvOBoJXKbdUZZu2BgBJSqBK1XLS9bzzcrzCfGVSpo0F9fPN
PHXth2VTCTS5Q7QfdEvE+rjinUwimJFhQV/qilyhV9MpSlArDCzAU7t08DOr8q0ouu9sdROnv26v
4NqL/8IcF1kULS41yFcogUllt0JRsjJrT5t+IITaWbo1cAAZWuROheHHECL9+0sWrIPnHxBHYBs1
LnkyzUpYF+BjDUqldMwQR94SbkfbAlz6vqq2maz9yqRK0AS7siFxXoPrhvXdQJCHM2qBp7fF7CtB
XsQvUNQtvhQD2UvyS6lnPjEqAep0bUF14BpBYAGDOr//LaWIQ3sAYBfETl5BAS4Pq7ukTv28jSCo
qoeCBP7a8HBxRZcvExmSeRZbNV1UuTRyNYhid5FRCQUcMKrvhwjM0c0dBYDltgutjg8yKmgLAxE7
qrCXm7Ob594oUXMOyqV3GPGxfadnyS4HKjtXReRcK+cEOnL+Z4xPdhvLOFm12apBP6D3Z1BqNDTh
UZsnSfzYDSI9RS7uQKwevO8gRQSHJc5elLQuh7aQLgP1akFOjda5MX0wkR0ap7fb88et16cRsJrg
JEK/IFuwSyOo3BIz1Bpyssbvpn1axtaJkrs03INUaihl77Y1brX+aw2XCAQYEBN9lkrOLkhy29SD
qU7klC6J5Iw02ah91m60xPQqFNCXbhCkILgV+49B9E/jj4ZOar6/356mBlLJCjkBVkf7UwOgfpEd
IlAJ3h4Y94D6rx1ETiQv2fOZTfPZwAgU7rISYf3UUNK7rLTlkEjpt7etrI/mjxXO2atk1GkyqOQU
o3qqt1tGJjlFtQPt59uG1lwPPZp4W0CfSL+atqzNa0ptQk6aJLs5wOVJqTvgzrhtZX04f6yol5MW
AceJQw7DAY20P6ZHtJA4htI4wt5e0XA4J5diNF2WGgzB+9C08RTXb5YpCLRrHgCGT7ZTwW+AQV0O
ZpmXRO8INlILCDHyusnwkGqZiKtvbbviaEbCGgU79DxyMaG0+5Gh57RTbz9b0YMul8OTDXL+Sh2e
I4mAh0idpv3tZVrbtOiixz0L6X+cINzISF31dED33alomo3VfITS04JiBjrHPEgQ+beNrfnEuTH2
MWcbyQqnNqOVBJ9Q76vkq1bt48YNdQEZx9qQLEj7mYCDI7jyJMjSAPIko0y0Ewhw3vRps6CjRL0D
8ceuU0V8VWu2WG8dnugmVJv5JSNZnUDkatRO8UsyfDNwAkbkV94NG1oJ5m7FBeF6jLAbRW08dtk2
OJs7VYtmzZqocYrCpdkD5IvukgxK4LdXaGU8LMrh9QVoEUIdt2ubxlKaHmTVp6joVfDc6KdBaVzU
gEGehlyYnkTvtw2uuARaoiGGC4JKdCPxzUj6oqVGSnPzVGH3eRLk/1yz1gP0nKMnbBbRGaxaQ0Eb
VSGw0Kn8EdWlY1uWLazNnR7nLvJ8VPEmPZt6d1IX6wcILGMiOD1WdjX6PEFVgUORQRC5uN73CZm1
BaeUVN8TUGIsaOor9rSwjmUI8FzUCBxlJR5Cnwl07XiJoluWbzCuc3RH5a1OTiF4gozyex5P7jKJ
koqrM3lmhTsTC9ItdV0ibgCORwbAKXHBHkuU2v7htLoYDjd9VJ5SnYI64qRoC4DESvndGJECNMNa
2Bi35vwmlgpZJMR4FPAut1hNxrjsaQTO3m7aastJmpPHOhrQJpBBYeBoEzTwlU4NXZzGGoJZfyCj
J0VuHO+WHGx/dU0E9182trMMILt4qCZEI8DLBIgfuJ8vP6hQ80YOq5CcFhtvtPD3nKlucgRlzBKe
qjaHrssY7f5+P+JBgVcFUnjoQuHWdapLNTXySj9loL8xISQ5pM/5/BGjZHnb0IqbonWfUZDjqgE8
Fze2tphNuYNexWmWjhZQo+CANASvsRUfvTDBhUy6zBUKEp1xipcl2VqFsU/ldEDPc6Y7iDalYEQr
ERpqOxYo2kwdGUKemzEaxpiqFiif1TKJAnuucocUYSmI0Gvz9skszRBOTDDi0iesGbpe3ZDqp6ij
uM2DOaBJwCEsej6v7AWCGgicDvsB4ZIz0xq4xM9QgjjF2oaaaL4EYnuBrE6vvcqQhb7tCyt+DmO4
X+PVjJsP73Qg0evBENzoJ7xmt2XUuSNI3JsfxfzaZrEvQ1onffsHi6BGAEAA5ITAPlzOIpTfo0Er
YXGO1FcSx+mhz8lr23QmwOFQkDazJN4PsyR5C5hevdvGV04EAnFl0BngnDU0mfPLYk6jMKGlfjI0
Xw+/E09y5X439gcq6qVa2wFoGkNOHksJyXdumDWuSaEsddjNEnFy9dvUx04Wtm5qn24PadVdAGn6
f6Rd2a7cOJL9IgEStb9KyvWuku1rl18Ir9o3aqGkr5/D29PjTKaQgmsa3VUNGHAkqWAwGHHiHMyJ
4QEIwsfr/bRcPqHESc0Qg1W7Xv3V699sFvUgp+Fbvdo1U4gZ6MLoug0BAylwuB3orhCirBAYracl
9ibfcjc+kFytE4FXiLf+nw3pC/WOnRVaXlmhM877jLefYgtUAexXXZV+0ycQGJ8OXUxfs3Qr5K99
MXRQUQIXJV08o683cqgmHtfuYoWlBU2SRbcDwqlv9u6Lo6W/7380udP1vsxLY5J79HHKliqbrdAi
tE4P6KSo6g4CzM2jPWruD23hFigjU+vVzcfziKGoJ6Ub8q/zqDj7RHNQlKHw8djvcuJ+vv/bVvfB
MMHj6eKfSK+v9yFLuIZ6TGGFtK1/zP1XEoMgIC6/lnRTq1f8VdItiwIMaG7BkifIsCXfzWjb/uea
gECcB/ZMRQtoZR/7XvEXzUuq1hvq7lc/lXuifbu/yrUrAzKmqHCjqwSqQmmVRlrNFkidrBCz64eC
b1wVa3t4+bdLybxJTUWzCvzt4JwAb0ruF8uh+HR/BeIkyJuHeqeq4SRietWSXt+9s3SzAxbd0Kmf
YwxwT+T8b17f2BocdjxPES1vZjDMoi8qtbZDWj7UWAv02u8vYm2jwJYE8jHBZIpL9drZ0nmKba1t
7ZAlgstojo8Q2NgkmFnbKtw0DvzZxCSeLf784gU3W7TOu3myUKg6JBjs+rCpMrYaty5NSK48Q8jA
mUaYUJX4YDtAIbnpjjrgrMh2pI19NqmnlHEfHKJ/X+4BTZN4BkN4DIdIyhd4QVG4EHGrpjuWuYHW
2R7EfMkwbsTmtcvzwpBcpnWLUcnHgSBmYea5GsEZ8ahoKMgpzFNLzXP1jSLj6lcD/zVKwwgPUCy5
/mqDzmZHa1wrbBrTA3p3HzsU4OAt1ucNM3IfW+sXnWcLzCTMdl7KTuNHCHT9gE73Rq61FnLA+ggQ
Pp5VoNSSQo4C7cIWxWc77O3YK/vM52yL22ftODmqoLhCBQZSMlLcmRdMTLIlRkxQGp/wDipGYUky
r9/U/VmxBHfDkQW5Oz6ODF+dmylBr06xQlt948i3F/YAahroa26k9is5x5UdyQloPy1DmWFFBehh
nAhjfN5gl4FNwtkeNuoFK57wxxZgxlIG4PKB8ko4nNrrHsGolZP5jnH864gnSD/wWkGdAJ1AaUHL
nIyumuFqQKAwglqvGlBbLszX2Nx5jNhbmPEVrwOvGmhhwciL1EYuobu95lCHoPDS9j+A4fIr7cP9
Ba3u2oUBaUFZDCItasBAqv2TF8+djgHT+HTfxqq3ueh6o1yFvF2GFedlH3fNXNmh2Z808zdAGWkT
doAv3Dcjfqp0pWKv/piRgrgx6prCBiylsFK6Mxn4CMG3MXpVraV+183fhnowT61Vux+SotkId3LX
VuSEBl7NUHABIgSzVpL7Qf84oZjjckITcAkyzsdqBKP3J7w4PRDxHZPkAym/DWY0GsPGIZMR9jem
pdBEWqVdUhumddjU9P7M2HLQkjywEaV+VGBLjum0i3XjWLnFS0eLjTRgfe0EQAqNgDAGaMnrWM9z
CEO1Yw6ALgiJhik+QzfqjCIIaGoeMVv6QKzkIWsacLU5dVTnX+5/97UzgktGcDVjoghkmNfW28LI
xxq3TUjGDuSuBcn9VFW30t2V+xOtQBdQGLgwKhUi1F1kIctSF3XZMidEZuhN7B9wPe25EWXg5eHp
ng+/7y9q7Y2BxgI46JAjirER6WCaGJBSJqo64A0JpulD7gR1DQLHY6PSI4Rmg95iweJ8VMbpU9N6
zE3ArLXVWFkL33jOQfEScjdib6/X3HQDvLUv3fAp7vdUPY7Md5Sg2ILjrJkBnRUa8igpAB8j5cI5
wGN2PKNEr3Brx93xCKzMboh3jWWdYrIRJdaCEeZv8KiHRQu43us12UMLqVduWGExNSCBqdCPLDrd
PJWksfYEGl0bp3MtwKKGYKM1BYQf2obX9uZZiZU81fEwdTHco5qN7qGmD9a0bEuWa3Vlgr0U9WvA
0mRdBQdcj6Y7YmXz2APSZIMigNea18aPSWpt3IPyWNF7zDEvjElH3uwh2tshow0hVwh6BT4X1rEx
a7DWKZBhCsDOOHpja3SBHqf1TpvKnUkyjJP05GNNaxUsBvW853pCfE5t7RX40HY3Fa1+xquoOipz
hkH5dItjYy1SiK1BZxOkHpYsEZKgYasysJWHbT1/AvHMCbu1cQ+sm0BiBUVPJApyIyhP2mp28FYO
08L61Wjt11mdt2a61s6LQEEIxl8hmyOdFxLn3dT3Jvbe5H5BtYMzDA+TQ/1YYyDlSf5uluD9U6Om
LR4paKDhuSd5cJGXKYi9rHApufZk6oLjbnb5wYCy4vdimsbwfuhb82M8W4E+hQ8DvCItzx3mzhpd
JKcJaIbMGQi9rvY6kCO61f6+pbWPhfMCon8sDCmd5MSlAuAqr0UaPNrpfnZxLC2r3WIKWV0Pknod
rLJ4Osg3R9NhSsJqRIpV8UNOavAfgqavwSus2JqkWV3QhSlxiV1cUo6ZptpkoQ0JQPEYpBBx9JzS
2pq+WAtpSEZBCG4SCy0PKdUhAm4RQ04rdGlDPMXqOy+xlxHEWnTrSbRlSvpCnBcjuqoiqa+tAy8t
xxtSTKUV07KRB6+VAKAVBpg/elgAYssjJRTzgrllZHh8Va/Z+Fux+8AqDsW0T+0cfIP5zk1f4y2a
jFXXQP0e/Xbkrbr8ep018NC5GYyaTX0uB+OVOfWrkYDu0+qif+HryCbERLtACkuukbSUz2OBWo1q
FM96gpag+pfT1e+BAq9jQTQghF3ljm1fxBZzy8kOx7Y/cZftMxq/NYn6COmI7/dXsxYCL0zJ2XbB
nbxdHJjKje5sWr9S/TMZ2r3AX29q6Kx9JCEGgv8K2jOZSxt5wogijWOHvN7FoDkuwW28K7YA+VtW
JE9fNBUz6Ug8Q414zRI1U4D6dVPv7+/bmhUAO6Egi7cyapzizy8CBNaoNVqJiEeG8jFNzyTWvXlq
fQXYrL+2hKYUIh4eyeLVJ1mKncVRNPEeaqDG4OPR9QXyMTunL0vPcdutx/+KPyCDRH0QVTx4oFxt
om6szzpL3HDq0kO1uMhA8DX9Wan9KR9+lTotNjKglVBrYhAd3q6jBA6xweudrIDma4epdkPTKn61
aQl2pknZUgZZedICnop8ECsCq58jOUVXMrPkvHdDNvikAMcuPAOUlUvrNV/rZnf/i63EWhP/EayF
YClC7nK9olJDVuGkgxtq2dJ4akZir7PSj41hHu4bWvtYKKQZeFeIdrl8f1A3aZdEZ26Yab+66uwy
ZW/BWFET39Y/37e1uijQfQpj4JiSZZORkjcY1ZjdMB4igNwq7SnfIkBfOVPinfZ/JsRyL85UniUp
NCFG7Jtr+GiU7GOwIKtxFaQ82ThUazuHx5B4v6CuihT72hSZ0rLlLVYz2t/HTD/XnxgmlBcx37TV
UFtzPeBU0F/W0Ea6mXAvWG25I7pZ4ZhCYdJP2t1zdnZ6EC+jo3T/G63VD8Dq/8eW9Cabc4fFM1Ox
g4VfnpfvQHC6UXpKR2+ngJlri2Jo7YP9MQd+/Otd5PFc1wqo80Mb7CbdA2kfp8+W+vP+otb3T7Dn
AoSCfjW5NoJxBqVzZsMNOf/apW+a8al0A94Nnhu/ECMPpi3hglXfAL/Yfw1KAWk0uenEZHGBCIs9
xwKrmPYlX15r9XFsu43gt3aqLCh2ifCHi+R9lP/C5etR1Wa0yVx04sOOfxzrV972/v0NXPtKSM3F
oQUzJzoI1xu4WNPclaDeDMGd5mtVaNZTQI3fm/rta2uxMcqCbBY8mTftpQqTU73WwdFp0ucBwKRN
5DK1fKpIdfgXK8LQAZ4aaJehX3a9Img3smoxKPxOf8Mgl1enEWoryb/ovIgAgR4C3t9oMEqXRmP0
NXdVRkNGg9z0B9cr7Y/3V6KtebeQv0RFF+3X27ui7A3MTqoUo8pmtsfudidH6zufGVXmg/m5etSK
7DMhDtuhlrb4HNSx56q2q8NQaspLNmtjYCzJcigTXd3pYw5slq7OTyQBfUyPmezd/R8sslupNvwO
5EAxC6rlQDFeb30Lpsapt10a9ov6RFn8WimPFf1QjOPBRGtqdv+5b2/tMArgyH/tSRGNZklcj+BP
DgGxd8ExjTZ1F3+Lt0RR1l4tl+uSc1NVwX5pJqVhYpKfLtWgMJSVAUPlBNAWsONreLrQfdblHjO2
6gJrBwcANNHcQ/X15uA4S5HPOWa3wpR/A/2gp/TfnWar1rEWBUDuDDN4U6CqIiUlNtid9bTPaFjO
NmixFZ4ftFz/p28NEIoq1ha52Mp3w9iTmGaBoAnkP8TPuQhsGicu7RMEHdOMSPq7HUZxSi0Il1Vb
msQrRwivMYHRgDtivly6hdxmASq4KZQwh+ihUYN+spx9bXycRzGM7Bs59Zd661Zf+WaoeYL90BXv
QFzt1+ujlVPMRWOLczADHeYlSuxtOeWaDUzLC20ylK2xvGsbLVOmTJkNJcw4OYwYLqEV2bv57v4J
u7UioIIoGgvVcshDSdsXay0G3Bs4BsH5ihPD0yEySoy/HmC4tnITS6nmAslDQ6viPjXqINnSJ7t1
cGEBbV8To+oQm5E8jqoClsgrGhagNtS/UJ4ESv9Ujq//Zrv+mBGOf+HYA1dLqqc1zlGlsIfUNZaz
RqtjXblb1MK3R+h6QVKoTafOSAcI8IU22Hq6IAnMg3uY/nImE7UGdJrQhkW9RrcB1pa2rUw7JCAj
ccWIVkkdX1X3NhBVGagbc30j21nJT8W8NWxpAuqE4tD15jF96kutaeAF/b4cXtR59E3jcealrxR7
K38tyMeYK/vCrTfQISv3rLBsCQZ5UyA8pc+Gl0vTNSY2s+6+a9knpnuVDfWFct9YB6JHS7LvWiDs
UueFvlZsryo7qGe404ua5F8M6nxk5da02m3Ywi/CZqg68JEYxJMiCBSBTD1FjR9DXV8rELGnlj/W
Z1w+0ycyJH4c3Pdb8dddX9wAxqCAgOkxzIvgpF9vPYqLrEeGTUF5hKDIRiUJsroxNnLNlWAi0nSh
5oHHPKQrr61wRY1B1t9hm2eEq3yHlNBrt6YKV3YOYyi4W5DbmcjLpJ2r7TTnioKAv7TT3u38YnzD
ILNIBJs5mOcfpf3z/t6tZAdQd0B9G2BdsPUDtnu9LKgoGX3VMyW0625iu1bRwFOgYFQG/ClLP323
RpYRD/Me5UcFjanBbwHf7TEt3rt/D2QQDuzauMIhbw4E9vVPMbuxVZzKVEKtNNGcb9tvkzFuDRzK
FGIiKoCBBBcCnsbom9687OZxcudax4KdwiOkPBk2FJOQCemz47v9vqhABffk6PkLRhb2g4J5rb8H
D+InCCQvYF1g3ZefRmZlWzEau0rIyTljn6G45nQ+9Dvuf9o1h720Im1nw+bcpK6thErzpXNedair
NsuGjducGSsRlSAkKOhYyYdiUHqmsTiPI5RO0uJwsPmnrA7mD/XfjzyiOCMoWwT5A4rwkpsuoCvg
i1bGURYfAB4O8ubJXTJ/yP/5+027tCPdGXZnDV1vFXGUZAC+ze25FbN7zcZtsXL/Xa1GCtnp0nax
aWHbsmxBc+Rcj0dqWl6VgIpm6xOtOrxNXBxuA6BnS5X8oJ3aZtCcLo6W+p9C34F4M9Oco65or6Zx
SpoiyNirWbTeFHakPQ1Tu4W/e6enkgI0Bm3+/ALp41kQfGziro+jt9TygETQPYsHZTg8pLaX5H6T
onTkM+o/+mW7cTuu7TRuZVEfALH6DWtASwohUDfGkdDbm3dZ978Sh9O8cRLWThv47/HUQVlUDBdd
B68F3A8gZNDjqGAvTbNzhkPCN3xzJQ0EafcfE9I9xxWT1HQx4kgUERWdeZb+bBfJYXPsd+0WAoMM
UMe2gCvJuYwLwmk7SVkS9a9zeu7SXxN76JvWT+NvA3uharoFDhKJuOwgFwbld061QA6aqX0SVZbl
jcuvVsmgIYgFUkGG8FhriUdAxV5knXf/uK/FLzGfa6EUjwL6e1Z3kfKKviuU5WE4Z80+d0ykSZ85
2sizgZ7ekzNs0ZOtfcJLe5KX1H2Je9PuksgdwLgyh0tOPcFUuzXI8T5tKe8oUiJUkXCr4/9Ij5IW
VBNTV/EkIvnRnD833UNi/eBO7TH7EZAzpMJ1/EQgSllF2vJ1qj50yr4tx0Pa/otzcflDpBXbaaJi
gIUkERsfivhrR96SacN91o6ekHq3UGvChSqrixZuNi0J0ZOogZ/0lPgqiCj7catbteYr6Ik5oMvA
/AjGha9P+DQQPXOtOIUGV6DVX6emfdPKYxb1dv8tdz7ed8w1R7k0Jp11JzFYznsnQfoOlsnJeMi1
14R5pOt3/z9D8u1QakAedXYSpWkeNPMvrah8o9NQOCEbluT9wwQa7m8xZYCCD7Sn5Ku1x2nWacbD
ttq5mbrvtKBpwd6kB8myc+nGFXvzIJPNSXfsoIEwNJ1zDmUJA/mdT6pAS74v9o/YioilBc78c073
ZrqBhJEvHGCGdBWcMRjOQdUSYgHXXkIaMzVNqqvhwtp9oUCw0nB4xCal9EFUdOpT9ff9D7hmEK8t
1IhEtxajVdcGS42x0cpLDchZSK5V1rFQ3+wet52Z+mO6Jfu3Zg2PLRTZ0K/CSIf0EQmv7ZbrjRZO
eVr5Zmd/p5W6p8z5MoxzmMbG1qNAvouEnKYYZCV4DwBqIwMGnLKpuwYjEOGi5r49mo+VvrypSn1G
XduPi+FVb+mub52NWoj4TJfxUzIrgwfmFJzYcw6zSCx+u0hSXLV7u//htkxIIToD5wWemQnqvzk5
l0W/R8Nz48jJkVHAHwBER4EdxwhcANLXYk2cNIOdxpEbl/vFdg+4Lo4p+3x/Ibef6NqK8JmLS9Sw
3HSkBXJzdSqgvFn7le76pfahKHLIAKNT5z6hEfnhvtGtpYloc2EUtI2UjD2M6gNmWmMgQeud22ob
p1ls0LUbYGnAgIIEEZhJtDKurcy5sTSTCStG1Xk6a3274z6mSYtsC5a1ZUnyBurOlZLPVRxB5BTV
hUndQZ8l32qrr+4aJIYswY2E4rW0Hm5Ww9Q1sGJCRqlywevSBpv38U1NAW6HQqVA9+DYovIvWWmV
RnWMCbkwn2zA6mPF62wMHxev3b7Kk/eZ5xzTcwE4I8L7XnF7pmAZToy0FdUw0PNdf6+qqCBiMrj4
XgkpkdxkoH3NDHt/38rKLqJKgawRuQbYJ+TqtVUZcUdxm0UuqU7gUPB6LT7l1st9KysecWVF/PmF
h8dKQnJwkCWR5ji7pPrUWOekb/ZKuzHKf/NAFJ8L73c8EFF6QtlJLPfC0KQ3mW6USGx0+i0fIPWS
OIFZhc30u2XPZfd1UDVvNk98wlgG1DLLvyVGebePgjBQLNhUjLld2weYHkDYuEpxS2pBAunTavo0
fwBCfyv7XvtuYgJA3MzgtDKlM0bi0uncBC+JjC6HaoS0wagcbeP1778bBhGFWiqwP3h7Xi9nAnbQ
KZIpjTQzBbOL7RP60qnAP29pGKw5CLoCeLyATQBzzVII7K2K2YMzp5HpHCBCeELMSFRIhk90o/S5
dqrAJ4oqOujO0AOXVxS3cV5BLyGievIV8ry5p6lxHtzftpuEDSV6FeA5uCJ2D14ofR2QFEAtvGry
qBw+lXM42ODa1/pTYeydvN4D/uEvbebhCbM1FHQzRyEs4/mJ7iEEMMWJvv5iZJhVJ9b1LFLs2TMh
pbg4B9XCUPrLpCzH1k4PduMP6YNhd3u1bwNWfGHZln7J7SYDQCh0IgDaAZBLZotiKaWNktI8qsMq
2iKuuSnBYIkYfEd1Ar34d7e8XmJl8EbJ7LiI4hKzDCcX4tg0mobhMR3zo6vucuDv0mc7bw5OcoD6
zYubHOuGhIg4G850ewgx8YluMF7d+MjGu57hRbRhRgpynXEuo7n4oTc/gZNs+UZEWzMBTwLMDyhT
E/3T68WmBAoFLjDoEfvSDi/a01+j07Cb4P/5Y0CKmElSmDX4icuImqantA+Np81IuJ8yFOrvn4rV
pYBZFxNxuEihOnu9lDmjfTnwtoz4MJ04PVp19VwYyum+ldtI4oitQjoP3AnAzdK1yZaedYOhlVEy
W2cD/Q1SfIeqyGs5/7xvaCU1gCWcMVGZwCNaLrjYaaPGMyX4NEXnp2AmHb70FYhW8nM9dL4GASTL
QBJJt1BxawfgyrD0el9iy5mVDIatJkp46431p9Q4N5NxKMrGz0claPCv3IfCvY6LZ5h/I3W1UC50
o/tbID+Dhe+AOg3Nb1ATCDbj6y8KUiqAuBerjNpx8OIs9mL+seYnC6HHsAUJ9YYHrdp7z/8BTgak
V1o4mLUdG0URnDdt/mQ0PXjMi6ZiKLVO1onrWuYvWlXss9oYj/dXKsLmdfIsxjkR0NFeQoohw8mL
elQmMOmANtAYzlaBl4AdOGqQOsbnSZk2jK0FcXCBubgIRckL5E7X+9oWJoOg+lLhpJRIVgA7eTGy
Jg2GhgaZwhu/7NN+b5ZGH2ASTjnUjl08QjmHnbS6TI5xP+eBM1XFxrDP2vajOYtzhYgBKiYpVHAM
PlZz2yCku9WjQc1PpVWc9IKe5oY+t9ULywBfvL/vq74O3lpAi0SDCx3p660woSs+DalVRbb2PH1J
+GHUEd6n9oDGbxsfxjbx6vHVss9E6zwBksnfinOzxUi4cqGhjYfhI8HgB0yV5Oh1C1xOTKsa6vYY
aFv01tlpELfauE7WQhd03aG/gSYw7hQpa+g1oyR4O9WRc0A76K2wA3XjC66F4EsL0gHSzZmRRYWF
BClISn4mS2hsmHh3TumooHCEuR8MegAtbgovurgUO94TjvJOFS2q66E7Yyhf6I7wH8bBgWZJ1QQG
PZJE9Xi1Y9a5KL6BI40/UNDblr/n+kv1DHqGZdrx/sDx4jLJflDRZbnvViv7gC3WcMBQ4gLQStqH
XhlA2qthOtfK5sPcCxkAcI4mbKvOejOrjAiJbjTmWdE0coTw5fVmLKU5aJUxVnjaG6VnNw5411Uf
iPDdYJ7V70361qA73ph+TgNlE7yw4lBX1sWfX3wKt1oWXiWoi6vgq3KeF/6saOc8/fYvNlO8dlzU
RNGTlqp2UBjMZwAcERaogodO7vXQIsiSrRePLE/pvO+leIfjhSAGk6XjoVaQc1cShIJ4OXYN1Nvi
lxG1/871FsCtePbEmkO2cLxga991oirdA4MIGjQfYpJe6pyzT2n6Ek/7fvK1ZvCg0XConEeNsrPC
N1p1K/ECLyNUh0F3gwxR5hZNew7uKWJXUVGDBsp0MBM5NPkWKGjt8wILBkIiV+j1yCCDxp2WabSM
Kmr5t3hSDykYm+vFS5zf9z/wbVEMPXFB84kpJ3ChyXPRqlbkTt4XddTaH1wAXtPut0NzfwYQzf3O
i5BTa+N8rly3VxalqJ9NfZElaH1EDvjk2ipooZvc5L9JWwajkm4YWz2koHUCuhvAawAhJQfWEkgU
LAavo3n2sxpqzM1bbb+6XRcw1vtxar3lw4mNBmoWRtimG7WRtcciMgpBioT7BeB5OUYUQNyhDINc
rm68ik+emiZP1Bn3ra288mb+WtWxZwzjx3LqIOzeLRvXzpqz4lShCg46M6Q4UsBO5pSOCWCSUaVS
Zd/1bfV57hR1o5SwYkUw0gKkjfcSLlPp9LpWUmRFmzfR1Hb2jjvLdCozpm2kTiuuiqoIkie87MUQ
m7SXnWK1rj0aTTQYX4r4GdrKB6pqRy3V9m5j+zYHEmL8S9Ak4hJgckA1AmCKK09mmmNtbTEoJ7VR
mfeOb2m17o+jsUU7unIkYADeAaYcFOs0aWXFklSxonRtBIKUj2qxS+PxaMfcT61fm0gD8XdJV/iV
LeneaIzMaWtUByJzRvtxMR6Sbj6bLt/w/NuPBaeH6LBAEKFQIIMazapU066tWKQa+2GY9KNBWmPP
puycZc0zSdnXvlfJ3naSrdHN20wWlkF6K1It4PplCE6BgzBDnoxFc3muMzyR3GdUgpQsD3Q3UunW
xM/tfgpzQCCIgVvU3sXZuLiH2UiAPLMtFpVW0I0PSv0M0MxGFFvZTPxigNdQkEA3Sx67ZrCtuUXV
RxpvHwCAe3G6r3n6AALJPVp8X+t0p2+mN7dn2hUej3odUPlI9qTIwRknkELIemxZY+5nnhFfGQDQ
vH/9rOwepvB1MXyIKgtKFde7N1qsKrTCGiJm/1DMsDJrr8y+3LextnsYvYEAiOBfxp19bcPleZva
jTlEma4FaqogUc2T89gV/hkKKb/zJgbYaEtyaKVaDVy6awg2FxQQ8L9rq9Absro87/vILPWXuneB
VtRP7hh7aP60ifm4pKmX59mXIU8Ci6bBmD1nRbcRmFfqGOJXCBFU0erF6+b6V5QQic7oUPcRlBEC
a9rhovSGYtfN/xj6s6aoXl2PfouZgPtb/h6xrqPMtV3xTS5OhZI7LedT20fDb+4EjuHlStSAtGcJ
zOfkDUo3yW5Cd0r33Mq3t54pK7fulXVZoaiMFxOXLqyrqfqNjT85P8Sx4U1at0MUn7sjyLTAgRMY
uHTvL/w2kos+kgY2RIAMhaDu9bonlDftbGSwXP00zRPhp7xBR3Pwlq7b3Tf1XoGU9/jSFrm2BTLQ
PMcLAB4mOJkODX3pjbeKg8YAIhhghp5bxWu+/6Pzl6qLUdF4LN0faEIyvps23Gxr1dIT2pjR1+/i
sY9IMp5MF2wQkJE3v5XEeZyNdMPYyltB7DFK4QhL2E/5EQoRBhskh2UfNVZBfjo6V8+oF7kzNH5V
9ntYBs78dKb9sstB7jB4Ds1UDXJ4rKr3xsiH3UKzsnlte7So4tI0vndV1hReOhX2h7qsSANihpyb
u8UiaWhkjHQBKOpz5aCpRVMektoc1NPUWZn+4ChV8pLqvNpijJe1fPEgwiKh2QLJCeQgeAhcf9xu
cPOJmDM+rqfu6sN0zF70o32kZ3UHDUfIQHh8OFgPH+rvVgwl4cDeqE2vxq/LHyB5csr0iZnV0kf9
lybbG14ckl2ZP0zTj0U9Zu3g2SfWBrm2kbDevnuwbp0AloLZBAwLyE7d8CwfEqx7SIfCbyxKvYFU
5XGy6fjZLmkcbZwisZE3p+jCoOy7eVUzFzRDUTa1UPppjwQ4HJuccrsOelQdy+mtNBYfcuL3Da/c
r2hxYOgA/0SFVSZvwjmF9JZG+igtie7ncc49c1zi/X0rK/crChQIRKjtIWWW71fF7Fmv2sUQteVD
n/5DyS+ib2R6K2U8PDAubEh3jE1jW42hZRRZ5hd1jNriPLId39XtIwdlQfcAIEz3yfKGB9I9sfZb
DAD2/UWuxvvLXyDdNhXhSzzwfECWfk7i4Yl1epCzX0mOmehd/+Do/QPjw8c+3+JqWPuIqP/AXcXM
PHiSrk9pk3TEVVg7RMriqB/qDOkLJgPop/vrW7WCkgIq8WgSoV56bQUcNXHbEDZEplmrp4Kw9mRi
kngDnrjyVEZVDwksCCCAyER75doMZWNGm1wfIszu7Y1vzsHyax8S7W+63z9Xxob/E3Gw5IN3aU7a
u0Qf+6FJyRDxFCO3ZjrlYI2dhq8Gt5JgabLhsWHK8oJRQozs61r1oFsUdSDNGXwQ9qS7ZYn7ADUN
9Rnj2xk62KVzKqZq3KvJwvedgjlcg9D2rc3d4rlWF9Crx+nWCNFtggWgv8Cro3sAZMANF/+Mp4/R
pc4YlUqT/NTbIvErzrTXmsfa49I1FHPYegFmA2g1gICnWfqzBjbZH/c95OaY41fgmfU+Kg2mPfm1
Nej22M1ZwQEf108peElYEp/6fost6cYRhRm4IWp0ENXDv649RElmALXIwHHSzeJL7PTWBF4XjlmH
+8u5uQTe7aC8DL5nUZySYrKuVHnMZ8ajFl3ooNDL39UIRkCjmKFSldbBfWurmwdSu/9aE6u+yFVJ
5phVjIQpstyK+q5VKLulAMs7Q6Hkb8Px+8LQZhJTxhiZlTawyls20bbjEVoOXkvouSjHwE6Xjct7
/Tv9MSNdoi1AP5kO3qwoccyPGG2nZzK6yUbcX902EACASJiIbEWKSqk68CZNRmxbxg4VJCytlp25
o+3uf51VX/hjRgZpDa6ROyPGSqOe/OrHM4eQ8Jh9aMm0YWdjObKwoZ0vjamY+DQOJpVtdDOybvCs
nmyEPRHVrqIe6kg4QyhHAt2D4UMpyDZuTtKcTjxSszb5p7YpGE0TRkePq9a4M4ARD2hK5gDSYltV
hJUVgi4L3T1QUQC+JL/oiwYqBnZZTNGgdL5T4CFosZ2Gqen7H2xthSBQRaSAugWY1cTPuDhOiZZi
17R6QjFr1xgR6aBQXUyazxIsbXAAEy+3JndWfERQ52OSE3ANJM3SppKmA4cgWSagRvTSa9kAuU81
+5UmNWYzpn4+3l/hljnp5nKYro+ZxaeIc7537aXzevAHeA0tp8Ckzsa9vHKYMeAOh0F1BDO7N/Cp
nrBKT9QpqoryaKjjAc2tv4WPwikvTUhH2RgIB18cmSKr+Gx0POiUp9z4RumWPM6qB/5ZyvtleuEa
FRuAyib6FOXFZ4iS7LS8hQ7JvBGYpA1DqYVgTgYZGUpKgPHLDcAEr8LcNlryUDV2vldNClaMpF+C
+06wbgUNE7BAi365cJKLtah5Rwc7Z+QBTdHpQFLrt1Wl5cZFKNdR/rMWVMaEBbDTyJ495dky9Pg+
DzX0phqP9dnyWqlsfjW6ptsltZbvaWnu4sZh8L8uf1TqgnvZlC27ZAJ7cwKm93OjLpYHyebJv78F
cub/v79OqKQIkQ7gO6/3wEknTA8QTh6SZMHEDvFI4h5yyz1xrQrK4oGa4IlOh4eOhapzqFrbi5c3
Vh4cgrqTvXFOxCG/iKzvPwZYLcF9AwlzFPuuf4yiqFmpoPMOfQh/6L65Zeax+kDn2bPyDVNr394C
ZgAVNUwC31TVEtSXupoo2kOnmMMxh6/5RT41G378ru0lrwhz8sAZwsfQ+pAiaVGxphyHGC5WFuRY
L8Q4cpqMR3PC9qZOpUaL0WdB7cSfa4rvbCZcPXB9OBk0/wgau+E0OEg62QzxJq1v2z0E7iAAwUfd
N/A3exmjGLivmBI4fUFQ4wXbbUe1Yuc4tRK4+mIdRxOSB1XVakHPlTdTz8tTMmoU26p+6YbJ2AOI
m+zuu5V0gbx/yP8h7bt2JMe1Lb9IgLx5lULhpHRVleVehLIylERZynz9LObBzE0xNEHUuf3QaCAb
sUVyc3PbtdDjpWEyAm2pNyCtrUMJm1ZTj1pgz5xHV00is2nILzPrv00Vc8/gEHUPc9kZf/8LwYjE
QeaIHocbmr6MeAYdUk+PVsU+dknzWGf1sem7J0ddzka6XGkpw6zf0yTAxwFOFY2+IDEQPF0lH7s5
M0sjypDGBZfXde4XWXVJDI/fNhQzZxhMQRsXagiiOwjgOCT6DdAa16elP7an7HP/zVv9PPGn3/ZP
IiMGFHNHNwKFVaGyo416AoGFMftpFWo/FeKXP+yPJPeNH+lzahzGxJcBQu6LRS5FA2M8lit612ZD
HK0D/3A0Jc8sO5RP5MGOmXlUR197BHTH5/G5GyTPgNjP9Z+1ov8DVscB1K8I8dvX5jyrmMKL+nEM
0vWhyA90Ci31i1sgxV341PMN+rlQFb8s/kq75nZNMLA0wXOOdnF0lAl5wpkmoOSeEj1SFBcQVIWJ
OX1Ao66B6abVpaIABmeqvYarq/W/ulRpj23q0CtNTTTPe+3HWtFS39YGNFnkdRf33fzx/qUS3vz/
7A/moQBygnQe7NjWLOeegpKMglyp1rjrB1r1Y6gbg3WixiTLA+0ZDj569R9RSHhtRaFTpUY7bWpE
qxHaeYYWzYunI39Y0gucgliXBY5ixkRYG+AftwInstidTrC20WyuS8selko9Tkr7CLCkY9HRoNEj
zSiPir0EaOYMuvrH/c3dXTGKVDweB12hyO6N5DhD+TU3IrNHw/nQ9l8bVT3ozvq9sQlCmDU91TmR
OPh7OodyHTYaFV4U4sWmBltNZiUtXDXKjSuZ3VNipYG56I/e+nv4koLfwzgY80PqNBG6Zw4rPqR1
ptOC2pf8+u2oF+47HmH4IKCyFlFlktRL6mwttcipqmNufUp6JWoB5JKHJXtc0F6mN+pVbZ5S+9yh
qbZOnlP3u5qkkqdjx/mA14kaLc4AYGk3QY+T9qVhTlqU0EecNMxPEi5rgj6mP8TLZTZHCEC43kGa
i7kolLc9AHZu9Q4Ece3UJLoWuWnnW9p8rOrl5Dbky2RbPmpORtIccrDwlfroz1bkOOmhrtKXueuf
83oIlUWWGNp7YngOAOQKcIZRrhAiMLbYWUUVR4s6tf286q+ZiYHxsvroMaDlL4B7nZHw8NL5Mhhf
9FrWfb63+zz7BTOIfBE0YbsfI7Ht0ZvhjzFFOVbLVetJWE+lj3l1TdYXzd1IwSlDruj/ykJCdivL
6GjmAodGi7T+unwean8yfe+LHdvDNZcWkXfcAw5RhCkx/Iv38W+FFTh6t2yIHpkG6FDYEngAl81+
vxTdJ4oq32SnD/awBAsa0ToMKCQvCxhS7puYvU8ASCEfL1TRmiK2x3r2WBBz9HDBkO87KLWNFJlT
yuoUYjb4TaVR7UJaEckxuCmC7dbNOcdwS46gjSUnLUUPtvXJ6PrA7mjoGNmVAtuBJQc2kIva1n4y
R+24Hpum+Zst2smDBSqnHMgPvykIwea1umhNhg5i9QIyX8n1uzW63IlygEqJtgiEAYLVL80GrJGk
16OhGydEXWGbvuZD2BsXNTnkqfPn/gHsiIMvCiAn5HUxRSXO8xt2oWjdjCCrSZkXTAvwjDrr3Fk0
yBloSoduwQM+yQqQO84UrClAjZHmtXDqomeqeVkNU6fpQEPwwtr+WSVoTfcOnlU8jGiTdz4X66+y
/W2mocaTLmSQdUD+f76A8z9iNgZMt8I+AxDFUyZl0aM5nwoMPNBL0STxqIIE2f1ZaX8zpfiYTtbF
Ufo/yJnhna8DNrPT/e2/ve98H1wEJGiiAzSLYFvmrKxTjlgT2a+V5YSZCQbo6jiiHWb0rHNLXtDK
cF/ijjHdihRMTN3RtGIVAiBLGcdDToz26Kyr8UEfiil0F7COmYVZ/+5NDEF2pVEGQ5W7vjI2Mq50
Lmhr67YfIrwztHDtHEZdjzylUI5zmbXPi7eWR7Nj6sv9Re8YAMgCKgY6FXH9ceJbU2crRc8ourmj
LjOPhYmOatvMP4NGsGZWoPRPOeDJDZ/Oc9gkFCDsj6Xir58HO7CTp2o+uvMvdFksGpo8kbYlPuhb
ZMdy++puv1DYjTTNCKqpuh6lNPltZrkPJiEgNYbL7CfJfG3Kj5hrO+bql8S9VFUM9y/VHnPEWaMs
Jy5WnWAtt58iPLdrBwjGFZsZjeh7/AiCWk0NmHGZ2Llsg6o5dIUkQyii9/1HIhrqMfQGFweIedvj
Af6SB9BZV49Uo5/8aXqyJ3+d4q5x/cLSLrr7uy2as4ZOBdRA6+HYaZ8WgLQMGTgg2+OSRiMJ3FTy
VW+snKKC4nOQ/OVZGEBpbL+q1ZuWKg3CZ9A7lZ/0Je/DOmXzQV3Why4xlKfVKnIOwut8KFiPaX+v
VsN00F60xAGqmml/c8ZhOniJ7QYtzcpD7rnsnHn9D/xPkYew+RkUFF+1wSHXwSnrF0r06nFEsfsw
o6ctMNdqubCx1/4Lo8PJqrgrib5sMVHKn3ybMeUtBTIxH/nB5YVqHjirTKoE1LWfDS8FKCVVNc8H
2oT7708c/Eo+ec+pSm9KwaZbDboBrKjIZuah7VB/tX23ycGE6yuL7YMaQ1Y1ELuZuIKhnQdt0jhL
1NPf7MO7fKrtKE4CsGUjquwRPL9M7T7OzKWHMS+zX4CiW2LDZEvh5z2pz6iDA49rNeKUaB06NvIF
7dyp92NqBg1N3W35x6NgmqzLNouVNpHhVexYAjz9yNpwjjxMjQkvE5nTsmg1ZkTAWjy1ps78rB31
wwh+hkDPE1ll/tYFQ2kZ2g0+aEAGwMveank9M60YB2ZGyvBVN3OfysCPdt44GAzAM6KLG7N3nmBO
AL/SmWk5mVEC+IiCtocWZRrDfgH5IMcuOZfE77/ct/f8J4WbC+heoK47mPbApK+wJlpR5jRDYUYr
SvjnylCLh3LsgG6YuVqgjkURNqPdHO8L3bObeMpR6oArhRYjERbGhhEbzDK3om6lXwFueGmN7FOS
e+d1HJ9aFqUpSL3X/Gomg8RU7XhxiFPRRosYEQkPMU00e7XXWsw1I6/TvcsAwPAQ9O9A1AZV7zEn
6G33Mf3wp6vTTmJLuA0Udpo/q5wPBX4pQuWt9iSOPbrAV7Siknk+oRV09XO3SJ7vHRXlIzxAnIJD
jOl0wUtCJxMSUahjRKQDJloKXBrfU1rZaNfeJqLjESUXzrkBmJ3tUuZKQUP3YlmROrBoMo3AyX7M
ySVLs7BZEqRqpVRKfHPEzUNMibwaYkt0EAvrYmDPHofGtaI5PaQfeJEFdkf1wTk/LChkBt33v5Us
fbpzNeABYQzTNTBkBEOzXSVehX5saGVHXv5aV0eVnHLgWSxpFdRkltQY9mQhdQkQbUxueIZIe63P
bTqiiGRHzqifchsluVbDgJVyMurK97Kv/37/3vw7cEQhGQ0uie3SRq1vlcHUnGhQHgDbbA1hnZ8o
BVOrTl7Y6MaeeaiojPvxVm2Ao4odxQQMn6Z6S+G+e1q61s0za0mcqEqmMK01FjAL8YJng8Rwng62
URWB180yms3bO/GG541bAdXBEJdw8QDhsVLEq26kd2Q5Nlpx7kghI6TdqRBupQi59kUBWgo1azca
2+yrkRJ/1YBQohSHxKVHo08OoFR9nr4YaHL3sqhPFJ9lv1mRh40MyPVWl/AlsOnwHFQN0xD8GN5t
s6O0haKOqRs1rRpW+QNS3s0y+rqXoQwpyUrcvsBbWUKxL/H6ltl4K6I6K57BnoUw3A6N8qkpV5nR
2Xk0uCykV+EQYdTTFtZVzpPZWl3nRhrfUoXlP3KwFgK9ryGHMe1IgA5S/ZpWNvob0PDxYLdk+nL/
4uyp0hvgAeSj0ipmR2ZCl4RNvRspGfAC1WGYfKMxzdN9KbsrRQ8FGtqgrmg4FHSpn1JTXevRjdLi
49w0flZZfmk8VYBandXqVCQtLJ97KPJf9wXvnSaSPkimId8AKi+uWe80R3fYPDYpdpi2VXtZp3l+
sVL1wclm9cGwJ/Xy7+IA3eLiNQTWGB6UrTiigH6RkdV9exEV5WnqvucZghdNlkTZO7b3ggQL4M0G
Xdp2cSMG7AaEzBi98u8vRSZBODGQJC7jVEGCaka693nJJCqxZzo5Gxnyj3iJbiDSZ/TSm8qguhEQ
ZvzkN3sZn4z1BHgnS5ZVu/VB+Vw88I4wSoWnXayl1BWxqnlU3Mij35Lahyc9podyCYN69ifr32Z4
EWzACcM4JvxPU0WhWTAfudth00rbjSqC4XSTJl0AglNLYqRuPS+QJaF4D2AJVHcx4rTVMzbY49x1
vRPVyiud1WBxaVAukqXIhAjK3BAwVar54ESFnvk9U/1Ge/hfCxEV2RhrNwFEX1SXaaA3jxhROwB4
9r4u76wErhYiQA6sjnlLwbvzNITu+pKp0ZKnZ0ApRnlLgtbsDvfF7Kg0oiiYGiRwVWCk8iv1zth0
+jRZOebxIzvPD15Kn5o0JibAkswvawnI536WdGPuWDcDPivQJfAm8kzuVuBSr9UKi61GjXOyrU9O
QI3O92QZmr3dAw8KphvhNaIfn3/Fu2XVajqPS7WqEXxndnbz8kCU2jlms6zWsycIbS8uD2YAmXHz
zKeKqg469g/d7t87uw3qzHtm3SSxPLtiUFJF9wsM703eFQVPGzDSEGNgTDVzHrLi42i9/rsq4N15
y2dBF0TvPmuI2pher0ZVO/hLd6wZC1nzh9VfwA4nq07zR2wbSoB0nVPzApSCM5vxBb8/IARFLuqg
apQ+DsnD0NJDa9tI1l1HSai58yZgegbVQW52kE8RNAFkh6taOIMaKfZPM/kLnOj7uyb7feG17jWd
mNmE31+XR5f++O9+H34WTwjBbX/zUt5tlDFrRWm3DPSkbtvDaAJ1gnjd+f4i9tQL+S1Q4wGrHPUN
wTa3VpV1TaGpEaF/SqMNgDEGZjaJX7N75O+ECLY5sTQF7Tw6VsJyQAezJ+hxamU/DPU75gMkrsCe
mXm/IsFG632aEjaoajSw/mToP+p59IlNDpaM3nXPgMJEgxOJz+EDRHiryMaCXlGGo4uAVU/9pP88
rx8wP2vYx0qWu9hVNVgZvApI7gLCYSsqGVIErr0HW81RmVYgycuaGfZ2zUJHNLhM+KSu2PZtWpO2
IsRXI0wU/tAH84MKMgWj8MuUHO9r3K4kWGi8PWhOgg3YriVTrNXJUPiMbONYmb7VIhwFvpFsAnXv
dLh1RjkeGPwoTG3FuIRNWQXPJ7JGzx8fBy1UkCPWmANeoQzFaokvvXePUA1H7ydia0D3ClatyUlG
DaQQIicBFx4q1fh/Qiqju9jptHlr6MVrA9cQ/QXCo10VaCOynJxX+NuHOp2jnFiLX9TucbCutjf6
Q576GkakBprGs1oeEhn1+d6+AosW4DQAB4fPKBiMRE+9vNOIFi3D4JvjZ+o+ewSillNnH2j5cl9Z
ZNIEZVntxsboUIUO0yrzO7MJ+1SdQF7qu+lxVZawHQwq8Vb3jBVSMqBS4JkZtLJtFUetSdlpICiK
muRkAlrOndhJ9/4UXRkwc/757+tDNzsCaugDeoiEi622BWEY7FAjYKCgXdmLRuRg3HQ5FK2PHkzf
ykuJedxdHmgeAVKI0QfEmdvl2UVqaDOFoupoDNaBCMFqMHxUZ2Sd4WTKuib2rgVadmEh8RDDmxXO
z7WLFaXCXosa8EHYVz15sAoJGNdOmRjuxDsZwk2v1px6FkGdCrQFPvq9cP3MYHA/TZp2WEyQIdVn
1MNY/muQYV7s7SX3/eDPWBgrFV9ovKij3mPKjafxVoAH0PTXZCsByErgbkrM5t5OAokCnKZw2Xlg
uD03LWPGuKSQZQNAPSHW57ptgqGvJNq/L8ZCchBgyRz6cCsGTxDwULQRRT/6YoyY1iP+VMowRfee
ACgDKpXoakZCkO/rO88GechWQR1Gi6a0DUD/mCqL37nP6yyJCXeeTRPnAtZUJOMNRLpbObXd9IrJ
Y4G5JKs/o1x31mkvI0rYWQ03EzxZhIyRKWZtVlNbZlrPauSO1RymhtmHxqr5LJ0PqdsoEou4c0CI
bZBcBBgWJ7UUtJ1O1DKyCb6UWXwsnIe1/yBlidoXwaEyYARRZhAubYKAaUxGvNAAJPFAe20/1EvP
QPrTS85HJkhYy+z2pGmx2Mhu/gKvt8leFkvipO+KQCWGo6TygV7hwcQ8lKbnfC3LWvvucsX75dcy
zqZdPQO6FUdJxQUR9axSciXPpkyLDC0B0ePimRdUTb/cfyp21QxhOioGMAOAmdoq84T5FotojRaV
5jQcmsQigWJayXlYs/537qG19r68PbvKvU1AVgNE6Hb+YO29yaJjrUXq2o4X8NytB9NqiwCpHhW5
IiULnbyywN3aQtFZgbEKTW+AXTbJOqD2Vs7zzSoyY6CMEVV+8HL4PEoBl4MWfqo/9F7ymdUHWxk/
SJbMnRchNkXo4KKtA0GXC4Tz7R7rGD5cAP+pReuxw9TydTDOWemfyCe4jINEM3ceD2DR844ynu2D
Td/KwvSax5wJstD55VvNOVngYIDd12mao2m+3l/Zjh/FOwrQvQiofQxeCgtrMEY8qz3OklZRVUeK
i5Zc+/s6NgfX+Dy6Ehu1Lw3FLVh3Hb2B/O/v7LuGknWbdVhahxe4CgH+2Afm77Y7aDIQvT3VwCP1
/yQJFn4YChj/CpIYyIqdn031fbKmwK4lZ7VnRd6JEZ3ecvJyYNLCaerdL8BqCtTsB2i+7x8R/1RR
997LEKxuOgN7FpSK0AffPdHmNDrh47AG4++plKxmT/PgcgKMD2CduFTC8aye2zJCZ7gSRqMf3H6t
Q9PJuwtc1DGoqyZ9AsWW7JW8WR56JOFtoncWvTQoIwvq3gMT1CnQAxHp6+rrSXqZUvZ1GI+z512Y
2fj5+nsi2ef7e3pzbkgzcbMMHwMtc2jS3yqi2uUm65iuREpFn5T2UqjVB8/qZR7ojdngYtALyztH
eMAphgyAw1E8M1GismoPmvfJ/g1enRZzUhi9S49j3l7mWpJM3VkZngIUcjGwhLEaMV6vyYqhBlPN
YoIWJE6Tx1bfmyQqKRMiPDkLjD9riZ7FuXrJ8hAcAob79Z9PaLMOYesSEP4alQURmd2DP+7vhBss
I164eZ55oPxurwTVU1oPQd20ZLF9rY/dP78Z+HU0leA2IeXMp/W2OsbyEj/v4CSm+hE5fd/64jnf
yvmYzteB/k3BAO6yf1drnrfnnE4oNCMBtRXZ2mYDaro1A18xup+9DojDTjAziZm4sa18Ycgr8bkS
fLgq2NYpzVAKGuwsho8dKCpBz0fva9V1YX/v68CNPdoKEsMotXZtpQchXAzgFQS/X6o8TuwTBg8D
VdbhdavRyARxECAknrCmm0c3UQwgWVpVnOPatKjglamf//NrgR9+L0Q4HtabSJCsEKJkwKnyIEHp
j1X1z5cTUjANy91a9xYZN1msgrHCrOLV/QEAt6Aur3UmOZnbrgq+lHdChKUMLCNIFxpV7KRomKqm
kFXOoWvI18VlD14BGOsp6Xx9NMNsQRei0WHEsGlj9CkGc9dgGEmWvtg7QJvHvyYH58G431b1s2yg
M6vzPPayuLEclKlOrWykXSJDZCUy18UsMi3L49n73qlewO9wO8ry1DIpwntvksyjfYeVdPar1Tc+
GLhGvfPvXy2ZEMGCT3W/NDkXAo6lHGQz2jIcrDyVxHFvKGwb34VTwKBVAj0+uFzIDW5PpdfznIKX
vIp7VvrEzc5LkvrEBKxx4I7kQR2bkAKMAsgAsUa/AM7VKLsj6yv0a5OAlH+gPGe1Ny963vhrNx3u
b8KtIUN8jrIzvhD5c0M8T0/NpgZ9XDRuzB6tw45CjqNmV0EOes9wMcb8dF/e7XuzlSecLFhZUo04
GY3Bi3ow1x5wH/9LCcKxknLM1mEiNJ5JGtj2n1wWL9x6a9slCM8yU5MlsywsAfVMNnZ+V0CO8kez
XzpqH5AWDe1Z8pDKdk14pQESipCyKWlsUOugWQ/MUSW7tnMZNnrA//4uLPEm2tExKWg8aqd59aLV
ulpEBnW9K8RB+AjEX+SeHOFoFivP0nJuKBAfEYmgcPuVNbAhSd39+Xct4+8/QnRcOFTVt6shuUox
4NrSuMoA84mZ+dx8xHSYrBlq5/KgHATnBpkgkI6Jc8tajz5uBaPDcQW+MSdwv049Zi1lYPJ7UuBk
AOaAs/e5YojfD6U35vBqYqKEVaO+AJr5L9DQ0LMua0bZUTOcDMbmgP6DGoY4KFtPGERmdk1jb61p
lNiZfvTy/vP9s9lRAl7u1JBDgHOExpft2YBkxW3MyqRxoab9ZQbn+k9lngp/QPpOZuL3tu69LEHh
JpfoSA1DVr6+qm13saxvM95ks5ZBUt62xSFoRMaWp2HgFd5gcQ5sQeaE2bihjnIs4REEKxlPTdcF
hlEemArK1DZ9KjP70g/P9zd0xx5tRAsbiqRSxZEhcKtQFfeh+/qhhCua0XAof3tF5ztKGY/5Iqt2
7W4ucJkxqA5nEfQP24PUSNJrpKM07v3ZfSlVP8vODrvcX9yutvyPEDFKBUAEsEQYbrIKjOCkeR0L
kAjXDpNVtvZUH6kSpPUxGoz8vrCJ6BMFl8m4QCuHzLwalM6HpWxn//5qbr15nkIDeAgfDQENLP/7
Oyuru51FzCRt4D2hLqhU0eyMj8iE/cox1up7pi6Jvnd3D8Mg0EdwwgEhaCvPoKNZA/Kfxm5O65As
Kw2VsnOPVM1koGV7Gwh8Q16E4bheoi3syWjZnUGa2GuTU6/3GHtNrBE9Mvd3cG9FaCuC8UALKmYk
RKUbtQpfQJu4d58XG4yfiIT6ioX3pewsBskD3vqFPinYd+Gchrx0QfIzNLGpnoDjDAn/hd+FxAhc
QiDCA9JFfAqzoVDKrGNtTPLm2aVlRLP1j6lnf6za+OenHXAXGKJBZADQE1Rvt0owlhWpNS+v4qL4
odAviApM5+X+ft2eylaE4ONyXreR0aKKUeybWe5jyEKrX+/LuDVzkIF5ByRq0WgKFdguY81AU9HZ
kFGy9pLYAEh/bacHN/1glCcV+DSqRNP4tmz99q08YduAKoyymQ55HvIV6sMSkPp1ci+qjLJxb+/g
DYEVDzl1pGL439/bBIJ/kMGv4gZMNnVqR2X+YAKc4f7u3UqBOwTgO+TDgAQDQVspbkFTW6nnKp5n
M5yXD8ysD9Jk0u0RQYhroJhtwCuCF7EV0rYwnq2N4H5q14DOjm9OmDVgf/NsDjBsSU89LSXrun2E
tiIFuz0s+uCMDJF+YSmBNn120KUHhZhkafvd/QPSKFKlSPegHWG7NDQW5fas6pAzmWGFCSkPSAPS
Htqd1aDzgCOavsFUiLDlS4NHiNhOFetNGTiJhqisQtJA/Sg9qlsLByv9TpJgR5e1UpvBgiRv/JLP
D94k4+q7FYCOLLAJwDlAPQ6tmNsN011FQ0JpSaK2OtekPy65rD3vdrP4OBJv/oTvheZP4XEDrr2h
NT31ImXsQqJ8TqsVw931laOz3788t2g2vBcLzUvAbsFAEsK/7WKWVWsA6NgmaKP4XQ8HT/2Mggcw
+xNfX3xl1c9MuWLYWXGXnw0yCc0Qp93FGPLQkg3Q3Ooh8lmAd0bbFm9NFyf1msIbV4OtgDtb3Clu
HFaG64QyQeep1Vmyar6BWwsIYDmOk4UCMVotPcFmZF2B3lcyJKiFDKfG/TNkRWgM9Dwr+nWuyme7
VpHJ731W/gRo8SvVC8nk2c5isem8RuGhSfUG2XAC1FqPKEeJGoMddCPO09c6leWabu08AkQMiMM9
wpuPKuD2bGcK/OBpQIa1NZOjZ88+rGO6eMcl+z4aP+5v6c6CoKgohPD+ARsh41aWa3Wt0bA0j4HZ
+LN0vtfaC6mtz/eF7Nw8GBA8lXgjMcopghy2fTWQ1iJpnM/teFgBdgbME1PWp7KzbcDzxXuMKiZU
Q7T1ejm264LkNLrtHoDK8mj0j4X5olUMpKs/7y+Iew9bPUTUiwo3KNU0TD0agnehV8D6zxIFiTqX
HaqsvyA5nRj9EQzBQdn8bW1Jcv/2lCAPQ/X8lHDDREKUMYPLvGZeDo7L5Wxma2w1SuQBSOP+ssQd
5NlppCcwtc3BufCfW2XIzXl1cjIiyZlXLGp7pUUJqaqPKlXgOwM3NCiwG/94pTB6h8QLJgzQ94N/
i5StVZGWJqLQIu7rq6K98pLS8Pf+ukT9gwjMwnL2Uo7QeFNY7JPcqXWSkzhzMJ5D5/RjalWyMe3b
zbMQbABrCIquo4DJz/Cd15RPbgHawYHECVrYXPRWJI4eLmz6RYFYWIAi9f6aRJXga0JDEeDD0Czl
YFmCOLCOqhZw3GKnR4oWSPIFZlu+3Zchek9vMkAa6CGnxNkDBX1wRjcvOm8mMZjDg6VBSw79Yc/P
wDLw5/FT1fms+/7vEjHZi7cEbieCNyGTuVZ6XjUuKYGir/3qxnx9BnXu9OTCsB/avisuWWIvp7md
+hNpexkil3it+XrxqgDRCekLIIYI61VngNR2alHGpgf8imJwz81ofR3c6TBO88lYr1KnZ2+H0SNo
8z3GoK8jPGhzN5g5CFPK2F1B2IKJXyNIpuFoqq3jlwopAqs0aFh1agKGKdZL7vuNF4EFIw5HbzLM
GHJ5YvesMiqjO1tlHa+jC2c1b7uTpZUsMEEXc3D6qTmpQ9OGRG/Gs9YA5ttP58K71PM8Gn5t10sI
Nmr2gQ5JGeVVRz+UIFCTJJN2Li/m80GKBheX94QJtpalFohvDK2MwXRDwlIxu++lpXSSvMQNbtPb
VnBCSQCYoJdSnEQCjFjtaq0L1uJX2vwtntDvSE/2JwAxJg9EDxpwBvwxlPN9dd+xGbytHk2PcGdw
xYRL7Bmgzls1HH+j/e3Yn+xRV67Vx+L1vpQdtd5IEdxSc3RohXpPGZM6SuEcETCqO5+Ah9Vapa/K
YH5s4W38z0b+z5qEK2wZg5M2hVHGQ2XNwaR3KbBrLDVMSmMN035ID/dXt2MI0SsC+A9cXYC+iM4F
Swnh+D9lvFCgNeK9v1am5PndOyYsC0hPHDcFv7a1tVZJxh43qIzp2IA8VS28BwRF2bXWSueZ6uXq
N53M09w7NDSpwBjCrebY91uZyCDlA6mgj2PyvIRglPW19VfW/i3+3N++HQsEfH3kfRCxmMhfCXIW
N2tVp0MY3jMFQ6VgHPsAMr/+oUnqNlwmxbog3Zo9LlT5ia5ZWWlsVzpHguUxMxBGBGVRCKbTAYtT
xe1Mjlk5AY++/ea06M/uQqZ0H9c++14TicbsaSica+QfPaTKMAKy3drJnFr0sdrIPCTE57XPOXtJ
uo9ueH9n9xQTLzRqMXDmAbPJ//7OIahza3AmMNjF5XDtAUZjpA+NrOS/p5kYnXwr5GLiUMR5mwxr
nBaVy8h954zmBVAWOJ0/yegp30ZV3nu8/FaDNhqtYDwuQff0djEg8zEnr2rqeGmec5AA1qkaAIK7
6F8M1Vdr4O3RYzWip+B7lwy+0jxR75AoXtjZqT+BzzJLDDRZDw4Go/OnfvqqZWdwvF6bVRYZ7+36
+w/lO/Zu18cGn8+Kvo4NgOiiYA1u9ONKKsnZ3qoQghngPnF6S+T/xGF8dWyXaSHoE9PZK/lgIOZe
tfIMaHLZs3S7HCTnOYglelyBdiKagaEd0c3YqHU8V9TXgNmkaD/bsfDVlQYcE8Sa0E80ZK8a+eiq
CuJ8gu7U1WejdcyU3/cVesddAG8KGlzxSCJDfBMs1hOGwRY7QT9OdxzrMHksvdOw/s6rKxyEYzZM
52rVgZkNirn5d2PlL63RBYv9d8qP97/kpoUB13bzJYLVWu22UXSQJ8W2czCXEB1PT2PIjuxYXrJn
98ouxgfKfML8vjw29HElPuYv7n/DTYFN/AbhWW0M9IMAmxop5sPXKcwCEvrj1+FRdvXemmS2V2+7
VsFG5t2gKNXgwUaGY6gdWTxczFD75B3pFW/dlbzk1zVi0XB2wmegxx6VE1CDT7hbp/Tp77n62PkY
izqzEz3UIdCGj47EnN6+VPg+xDu4Czx+swU7185d0QIItY5bQrojMVbcf9fpAq0cx5NqFUbYZ3YS
1vUgO4KdWwjJPEeiI2ZwxJDLWMvC1ouijsmq+ENzasegK/1+uNw/6T0xQG9CUz2f+0LCc2tSKgVu
gTq3daxaZYnIB6wRJn3oQJqVy9Ixe3tpI/oALRYCVpAJbkV5sOWu18B6zR3A+iw0i44sNpIISGro
x2m/WURmYPjHi9rFvSeOlYtZBXEaYnXLBS1UWR2X4GdT26My/XGwsOJ7giH2RMNAeQmU2DS2tPMk
Gfm+mVngN+idbDFjg2HIZEBXbB136y8vO/UaEtjpt7IdwCbkt/RlnH9RdkxHSUQhlStYjwQ8baSg
kOu59tGZvEPVP9Psol096BHIstcR+I/LdwpukPuatGfNQYiDkiSv5CFNvD3eQqdrzZYOV0XpiiAj
dYFCPHJGWk9lNbY9TUJ5lsOgwLUCm/tWVGYuEwYmzTrOLcD8elmmnEag5PhOMq1H6g1FWNjOCDjC
upVclzeXUVSpd6I9Iac4Ve1aoo+9jlPbCgxivnr292E6al5xZOZw0QbQKprhCpzNj95yQHw5zddc
/zJ35UNid6dleEai/qw/2y2izPsHcDOSy1Xu/bcJR++YueEAdwRH711159Br5zTDmArH8jqmy7MX
zohZ8Hx5ktfirWh2uyl8sg0wFCB0EQRP9tB6bY1NqT4gkXJ5AgZ68tmmwZ/O1wJkVvwhKEPdb/wv
38B2EpADxkyCJsiP6ZH/NznAnwoTiRvDleDmo5A7QjadN0VbgmUbusH2FDLBgNanMacBXZ7W6kjL
+pT5beH53SqDibu9AZgU5IeATlWk/MRqObhcZn0EeltclKvlO10aJZ6a+krWnu+f9K3Rfi8IKfut
/hed0esmGdDWx9woIc6XFHBenekGnSrZRPNmE7kk3qbMAW4xALeVBIqiCVkUNGp4Y/YT2aUxYGWV
SR7ZHcXdShH0px/tMRtshs4ux4MTOAR688dr2wARXbDQ1c8s0KKNIDdQQtAq9H5jmZLc3O7RIevN
sd0x2fX2he88a8ucVmXmO+p4r0jUdtqDqr/eP7Rbo4VFYvYY9spABkF8afPW7etEnWg8vTjDtQ0a
y1+zIPlKMokduI2btoL4mb5bi6u3deGgHz8ePIzFH5TmxOyj9UntJNd+V87bfecZbqxoK2chhtkW
o4o9Gyzcpi9a8dHrxyDvri6AcO9v3q7Gv5PFz+/dmrJkaN0mhawB6EBGuGhZkLb/h7Tr2o1bWbZf
RIA5vDJMVBwqWH4hLEsm2WQzsxm+/q72OXd7psU7xPbFBmwDwlaxU3V11aq1gtVkyFefgak7M8M/
48wM6RtJj+wR4C7Li00XrdPAP8XB4MddMKqb62Namz/hNWfHdkPppJQ3ZvrLTggSk6cc+T/JXCW6
WRuWcDVPfUaLKlcB6+pLdHMVt8QaG1dVR1cF2pkVm2hS7ictXukMWhsg/6yz2WwH6GXlJgbYzPpt
Huk7CLH7xrBDjsK1tBXk9/IY4XQti+fYRfraVhlj4KcNGBt/RemHoXauQV1sRoWmnvUwKsPKllwe
3R+DwvIVM2AfU41JVYx3ErmtXXvtPtLvzdP1bbLsHUGv+r8jE1bPZAitEhDX3ZD0pn8xJPtp6oKB
fJ8atp2HnYO43cn6Pd7paJFa2aO/21Aub1F+Iv4YF9YQ/Ly5gjd4dQPoeuGmVZu5kpEhk98AdunG
5vTNUiYUK4DBtAKSOSCz1Or0NTJN4puUFAe7k0DxKYHJe2Va+NXz5ctMMC/ilYQsgi6cVRo7TIoG
oO3oXXqsPclypefsoQ9V6s4Pf2OL92xzSSkAEgRXZ2i0ddIJ10Nib1P9m1a6WjR6ZtgOXie/qTZi
nGr7VzYdpPGQneLtkZenx8lxi7QGfFG3mWQjiJxvrA5VaEBrJ2l4jufPsV65ofgoxBkFyxvA1Ugd
on1MuIYrRWkjRuFk56p4SBzntlOm4Pqolk4p6l/AdvCc8xfuiEHOQWBY2NjL1q6DGxjoMekHb5Af
aJS7Sfe91v9dCZYTB0DbFy9bDrRGbk84PU5PbKvtLIifxp2ndR9K+xzNK0eU3z5nE/fFhnBIqj4Z
h6KUxhO04kBOkHngzfZY9HJ97gSH8x8roIwGKobjNESh2kKqsjxqkukUdbMcJsic+Egvk11dKTSQ
mlS9M6NpWAmMhKjlv0ZR9AW5GzgEDeHirZ2u75E4HU9Jo5ucl1+i0ItN6mnazKne/AQFkP4K/G61
GRIpavfXhyzmoX6bBwAMlkFfhRefcMhraZ4lKmFmB1Ld2fNO0m4MYJ9LtmdoMx1UcuqNnTP8u8jm
v1aRBAWlFgIbMYluGk0xk4FMJ70/6VIe9Ikv9d8H8zAkT9cHyL9f3DkwARk2cINAq0mY3jQDAipx
kvFkOUi52FGzicrMdFHUkj0t0teeiEuriRc6mtUAIQflpnBnWTSbhgI4sdMUa+3JaYcxdQ3SmGzj
JNOco+ZtQx9wiicw8URmGc9/MbEIsnlOC+3/piF4GD2fM6Vg6nyaqwawxdS3qbMbO/qZS+ObprE1
edsvRwY6MCjAgNoAlDjIcgnTi/xDTVnN+lOCWGcyIJOBAnDD3qXkZ7Gm/PZlKbktVLnxfDCQKBTT
W4o2N3kr2f3JTIdNUakgegQOk8V7VV2Zxa+nAqY4JzBcNBrKgf28vBrKbGBWqzUM1aw+MIdbbNet
Ho2bPvrIrcqN+8rtk/SpN6WVmEdw3zY4l1W4U1xHfEpRVr80bFEoLWeDDbX0KvbG9N1ODmkCWBD0
o99YZGxXdVUWJhWMCkCA4qpAr4ypXRrM8VCfyyKVTw3QmdCRipLqUR0JnvFs5Y5ftoSCFtBvwJ2I
Q7OTtGmyksgnNX2tVCDttiRGykJaA8AtTCEacaDjARERnroSpjBW0nFMZkc+ZY11V6ldgCjpBi2t
tdW4HSE31UjeS7pS5F0a3LlR9XIalTgx0h4YhFPcpl6b7OX4A+d/0t7/pTcDJQzgVbhvMT4ACYW7
liBQ7OsJY0s+ZEh8quTFVGtv0lZuhS9e7HfrJKcq4aQDuJkuR1N1cTsoWaucqiR5UycdzUw+1ZU7
PWE3gDP0iRlcH5eYVMW+R46c4xaRReZxhDCwmCmxrI26fsJp3MzQd0Nn4NbOHa9Qc5dAlWW0QT/e
V2EtZxDH+rli/uvyISMB3BVmlUPYVL6nzh5SrImk0jBn+9S1PQR87ooy2xYN6uY0KOXQSX9V4xuZ
H4ttre1ImgWm+V1Cm8PKLHCvcnFXIZOG9MVv4huexxfOojMVWhHlZnTKpSbhCBnpOCCWxFwoa7i5
r34b6Hng/lBaxlWFppDLAaf2lCu5qSYhlXVXu3Gk+7rFtVR5Ufa8Mrf8q4VRoTSP+AJAC7THiRiB
AU8Tak19GmptbhziuP42DKlyl02FujEKib46uQruGBmiXm0uz/taMe/bbGgPWdEdNVNSVwKuL7Ns
YILRHowEEfqjkFK7HLpRaalVKfgeZt+37GkohiCztM3KqL8cIViB3gqva3FoiTjqDH09SvJ71LFP
f1n3zH8fd+RX6g1vJVRyK89288DyHeKOD6vEjV/vr9/W4daBz0Lrggjvr1QlguY8S8PRztx+frJo
mPSPnZ0CjfWrrJpARTF4WtMIEp43HF2NNkugaNB6i3qXuH9lFTK7ANKmYVbHgTGBmc8o/JV55d77
YjcJNvg3nJ1UjAo1kISv3jeEVqpHfCdIS5f9qtzq2VrJryzP49mIhL0ipXmhMrlLwz4YhoBInun3
fuwpvW8Rfw3ysTZ9wpnUDQlt0T2MSSNxI+0jTZyV6ELkePjvCoFCEcADlOF/V8bPZk+LHNrHA/YF
Urz77Bg/OgE7ABDAAtlvboed9ATOgDVQxRdfw5dMQ9CGsg0EkX9rvp8ZTcvOMjMV4yK4iT0wRvmJ
leM+7uxTm2bfqbqWFvvizQWDwqrleYL8VYw9EhexS534QNT3xvxmVmxlfyy5EsRpnHcIBx0s/peb
sU2bPFONMQ1TRUcxzoTSSI6I0RtseY2ibc2UsO+tJFdBbARTUx5OEgQxnMjFa2NtgyweLzwd0JKB
DN+X+NOkcTbOaoTjJX/GpbI1k+6xpdptOh7yvNprPwa13ku5dJdZayy+IojyP5vzzLYQQ+WR1qD7
yUlD3fLm3Ettv9qApaqJ3mvptlZdK9vHDOK+Lp41173KwoYBKzYIffEW5S2zwjrGjZGaCsOxkK1y
n9XTydFHx83RzqD1HVmZ44WVBDSPU/rioQZMqmAsLzsUzVKsZAPhbg+vxZMEEO2W2drKqBbOHa/K
Q0zUAq0fbqPL3VkMdo4PwVoq90Yf1nqQakjXBvRfcqjwdePZQaDjEbOgwUCI3XIDHM8FaBFDROQ7
yXnO8jtiKytZpi9RPTeC/nq4EYgKACZ/ORhU/Zqkb3ISgoF7Jjdp1/iSciLKFqqX7lh1viatBMFi
ZvY/4zozKbiRTEtUvNNBwl/+AgA/Kd1vhW+/faofiuWZruq45q5dazMTc9H/NYrEARoO0J8lNkQp
xYwQMaEknDWP/irv6Hc9GLbz3vSqbE+ZZ6/AKJbn9Y89YTe2xKiBn4Y91h+c1yp/TGSwJHl6DXD2
dg0DtmZMWMSimaSOaBXYTBMHmqZ4/cW2Z42+JYXU2Q+jjafFmmzS16fF753zZ4TCMjKjIX1OMMI4
GgAdeKpld8z8Shu8XBuDLPqMh02DXI0xrNwOq2spXOi5mWvyOGHPKj/LnuyZYu+k5zqeQtLdMKir
Mchp2izxHHLXt2tMA3wuhUAJB+bPsLl3OLt1dbQVyxR8/+GkS0WQV2xGnFQXwXXPuRQh4cEG52lw
LXpUKS/NNLSaSkYKEhY38BGuam3zcp+qbpsEjeQO83GtKrS4h84MCl6NAooAdnwsp+nNO5K4EMZ1
0VIyvX5cH5kIRPnPSTwzJFxHdQQNR1WBofRl+lWF1tH+pD9ADTUE+b1C3Z+5qx3ebtTSnUevOCme
8nz9A5a3z9kHiEdT1kcyddg+5eTGJ0juarfDRt4Mfv3Uba29v2KOn4MvG+bMnHg4gc+c2Qhzow/F
5+/q54N+XwVa4o3bG+fBJ5/GisW1lRQOZpV0BgX/MAmb6JbpgMaHA1INCsfQJKfyiZA14OfSNQ8t
Sk7ACqUN1LUu96qksBIdIFjRobobASkqfuXfm3JzfR6Xp/GPEeHQ11pMprhsSRjVKkSzZ/M9URvF
S6dxTQhrKWDi0BGLZw0B9hezlEVGihYybSTsDIKmjMO0ifbaTd8+G+YhJj/rZjc9QX8PZPOyd32Q
/8fh+GNaGKXVqiB2gJhpaI/3Uf7Zmket81oIMdexO8nHVvWb+qf51P8gvae3L7GeuNHPHMT3bf1o
OK+6vSEAMl3/qOXl/fNNgsejdKjBH4zpiIkU+Uad9RsK0S0ffJ2hNA/BdWurUyCEPcgR07S0Slxm
bbJpflMD5MzNnffYYA9dh5r4eDBzr6oO46+EKPvB3o3KhmQQXgWqOPXUGRfto6bt+3wN77N8sv7M
BP/5me8HKSGYWfjqyPSoHkxvpHvmOs/xg7zGKsGdwlen8Y8lkW/NQN3PMEs+CUajuNPUpH6rF2tM
9f+HK/xjRnD6pe4kdjVgQI7zrFpBdsMaN9Nc6tuv5JB8Xl9ZUZf5P54fHLY8Dw+MgcgEJCW91MUd
wxVDA9m5A1vztmRPXMJqUje185zvSfM8tN6x+rDb49RvcmmPCr3ydv07lnfYn+8Q71bTycZe1uFK
CnNXzp4B2PxWn29zc8Jpv6fmHSAAXdW6quGPUOgYy5aXQ0Dwe5O1j1K066UfJnX108pnLaS20Czy
z/SI7wrC5krLAZoIGUveJHtTtLspgQr7PR5rbV4+6n3tQc3j0FS7zPmpkjfK3FQ5IeE/aSQoeh39
HLtq2hS1nxvpPldvY1r6c2MdtcHN7QlCmmtllWVXefbNwmU+oEs4K1DXCPXn8nseZo/1Ld2OwfCk
vyaPWSit1QEXb4Eze8LdnXPFIEidk7CO4nkztZDr1GtI7qGpZ1UOdem0w/tD0cfBPQDtg8vTnlPI
bigWDkehAfJdguyQxnuZnTTHr+Rdl8xInD9p88bsvNlmbkSfJgjHTK5OvRbBvtW5NF7Zuoth4fk3
Cb64Ql+qVHU15hvCuu38pkv4LJL6pTRvtO5nlttuxb6jhrG5vjkXF/rcsOCVB02d9brDmUniY1mE
GniZtfTeqqEEcF+mG1QnIzTi+pV1A6Hv67aX3tvnpgWvWw21ZpEZpitZgvgsmqrjG1opbvLNVte6
0Jb87pmt3/N/5uHNqnFIh//CplRcXU7dce3ILN2m5xYEl6vrRGlRbCIhVaddPql7Wre7uVQ92UpW
kGWLTzSAzUFxDYICCOAJtuLUnCpVxmjaIsCtGEg/LK/aVt54y26nlShheWueGRNcwTxbXVOzAcZk
yOd6Q+8zqzpWQQRG1qzfSfO3yVzTRV7MJZyPUPAHkonidavBZ6qMulPlGd2uUb3mybmHUEUZpy4y
GXbvoW3Bkl5Alnp9Zy55o3PrYmg/trmltvB+UW2X2xg5Id8ZddxbA8L766YWr+pzW/xbznZmUhVN
UYJrJYzLozl7VL5V5AZ8wrd270rjDRtSL27uy429FoosusGzdRXcoDJa45xNMJxYu1H7VSOF4Xij
C8KXbWp9WE/Xx7l0CZ4PU3BwmeQYTYWXb5gWd41cBAQgK/QvRgyZonhGNOxft7c8Os4Sh0o9LwJf
TisDSY0UdxOc/N7gesFohvCqYUs73w61ZjUXy0+cGNcBDPSPOWG/xloGjjgbw3PQXl4F8a1ysjzI
jyGegF45stBrb7NFh4YMIkqE4DdFLv1yfE1T9LSJbBhMJMfVhnR2ZwNJhOuzuFQAUTgD3v+aEa4H
NS2ABkxxL5P8PtHQFb2x6ns0s+OAujpX3f0Eaw5Q8GbhllPiaqpnmWtpoUXPevYNwj0xVg66Fwi+
YYBm+FY7Koorf5aFV7WvzYf2UPlmdpcrT3Z1aKUCpfe1HKPYjvs7vv0zCegVu5zrOGGplPcKLmcZ
RdZD/MwK17Cf+wxooW0NSZJs12WnbLixH8vXrNo60iHN0QY4EY+pZEstMOKpD2n9NtgnQqft/2uN
IKx++XkFOv+QfMHnUXmbo+unv0u6bd+9z9mmgMqCvZmjRym76WS2lyFUQ2bm2vUaA+ri+f5nkb5Q
Tc7RqLNBNZE+2zqJT6HX8hiuiXMs3nsQaYHuOHYkV1q/HGmuqn0tx2oaOseMoOKhToGeflDrpui+
k6Z3+0rxGzsw2NvKFHNvIR7vc8PCMZiHDKSvw5SGUfbSJ7/o0x1A8Qe5c+PpQyJu//543eDSlge9
DTh6UI7gNGqXA626KYGiegu/YRC0aN3L9LmN0aFE1uLuJTdybkgYWJrPnazZNWqN4+BW6eAZ9sv1
oSxtjHMLwumNWG1YXYuhZEblqdDsnoebLL8fyHtdbAy2Jj28aA6oaBC2IWMFrYHLmaNKqksGX6lO
qb26Kvwoy13aTiAIMogHQlTF10izuT5GsVf7t4fgffAwDFYbVKsurRJFsipoaMKq3/2UQrDHGpH/
QFOX7Wo/+9ACT2Xe7t+iwEWzYjNUNlazPNcw2yM37zb38XftJG/m7/Kr9Dfh7dkIRQYkJaXFYA4o
jpE88kx21Cy/ix9NZyVMWIw2oVmITDEHm+DRdzmTQL7obNJ4ujrrZbxApNFP1bR8Rvf3jWoWzWMz
ZZNL69q5AU1N96BnBtlfX02+RcTDfv4J/HCeRWROa2sS7QkJLcXXm85N+j0rJrewj5K+ElwvHT8g
GH/DXtDRJmYke7kDC1KNdFBs1/aBVo3hIvUl+dcHtJigsfBawNZEtzN6oy5HZLWsxEWOt4k1hSw+
DPULzp02/6o/C0A2QdvWZ276MRsb8h7J/uDsoioAD9T79c9YGuz5VwiHpJyUXmpbvPfiWDa3ZlkB
lSpDZOS6lcWAGjhUQLU4bSC65C8HO/cmi1qC4D1PArBxQ/xFDcAhKJUPaKTCve3V9q18w7qPcTW7
9/uci1vn3Lawdbp5HKzGQRhojvdQ4jhEnXToS7qn47MqH5jMq5LEG9s3tfqZstyblE3GbiYJdeY9
a98nw2dkZyj7ttxg//tx9EOqyD5TyE5PKcQ2pD0ZsyBl27+aMzwGgN4F5lucM9NEY1Q3IVoeKPiD
3kv5dp6NneTqoLicX5JsnyIf2lQba+Vy4Gvxdb7QpK2jRVUBsu5yrbrZgbQ6YqSwTXRAbHIHZBZa
Um8nCVLR18e4uPtAu/i/pvgVf3aqzXyYczbMKNeggyBIumreob/k6boRvoWvjUd4BjA7Amazk/Fs
rZRddkiayTPjzE3iKIziH9FgB1a8BoNajIpAK/7PyPjIz0bG6gjAJYrFs5V4H0MVwCiIZ2l4rvap
H2ulnwAdac43Y+vKZPKvj3hpBUFlxHFKwEODVOjSOLrpCjaAjS/UQVMWqKVRbKQskfyMmMVf+GVO
9SojIgIpp8hhLEHuC630Dk9VUbdD/T1lPriqApmZQVysRGCL4wIDJOfZgDyK6DKRYa3NiSRZqEUJ
1LcSQGzToU39vpjXHo9rpgS/qBcTAC2UZmHd5eY2w3M4yLI43cjUXkvmLDooTj/632GZwlNG7jMp
UomZh3LV5FrQ2U2Xu7HTWv2mSdlc30azMtDpIBnIZXnyoEF+bkiHCCxCs2IEGUqFaVCZaqrtNBJl
yp7OVtwfO0cdVV9NCf4da4VWe/1gSfTRisu0+aXISY08oqmO2ykySOkaRWNOR3tQQXkdm2Nb7xq5
gv4MY3LbuSDIKG0PxwhNW2uXw4IX4EIdHLqErACIxC+3qzPRPK1VLUPEVAfvs1v7n62Xuj/Rre4S
8ABcPxxLFy+iQjzJAD4HXFsUu6jnDE2JdpeHjf2hmM3Bwp0U6VECRIUcSuVnW4GsSULqOZ9v+qm4
HdJAz56KIdoM2ucohZHxAQWOj+tftRAia0jFoK0OSFcwnglOt3CGvBurmIZ60riqJLuFXGzMHLxn
1QaECm41vF03uOShYPF3vwSvu4oCzQgcq3aSUhp2m05xCwiheu6n9mN+7kNol/+FMfDecuU/MFsC
0HW5xKSnVgkaJ1Dx7FlIt33tspf84NF7cqhXwEALJxcYjj+m+G4787xlAlsq4+PKcT0ntvWZVMkP
Q6Frrm9xI51b4l9yZskYoghiZLA0HYZsh6ZpVCKi6RlCFSD+2pXSbRFA8l1HVyZajF9s+RVdzeht
JtXzyuwubR54QwdMvJzlVbyxqQ09vYrWNByb21ENstHL5TFwQDr1rH5rTnUdFI9xwTXaqTy5eXoq
VDcZt0Z5uv4hC0E6h8/88x3CvdNY9UxqqaQhpZ0LYhOlhnomh5bEa5RQSy7j3JKwn8yqMAd09dKw
2KSP5VoR/ncXlhAyXAxE2ENWnE5TEWFC08mzSp80W5I9EVBLHYvP+r1MXPY5A5Lgya/Trni27wYs
/FrMvFQ55R0H6CwEfR5XNrzcXl2uJ1Cv6bC9oodmb9p3Ve+Nvty6Tu82bw3zlOFn9wLZxqJxWw2C
ZQ81c5Wt1eCxWaxi1hePFQB9kIzkjDqOsLa0mFmu1via/jBCYH2O3ph0pDYKUVO166QjMAGJ8aab
92PfbShrQd6aHozkX5I18de1hh0Gwm6AKEFcKPjJbs5GSdEYDV8U/QcUkVzbhpgOC3ID9LC+ynaR
EurSW6b/GLS1i2pxRaD+jqgKgiq8GfNyRcY6qhvbHrG/T2j5DPb6fn6vt+mW7q1HFjyDCs6T3x1f
BgNae+xX/NrSlv9j/EvCU05YU1T6TEOwAwOp0B6pvAqt54so7nv+FgUbLzDMEAW7HKCRTy3or2Vs
uflgVl6ub1oUO6B16hkvzbMDUWkraNYUrn5nRK5ZFdJDBpoUQTrMR+YzfwgKPwWD3qa7171ocke3
97MH6aAFb/vu3rgZn7bFid2Nd8nO+FX6qACf0vfrbux3PuPaBwlP8wTN/a1d4oMMVz20P6rNe+K1
Hvm4rdFxwPw+MEJnB7G0z3r3WB4dfGNzlE4/W98K4q3zbPvACuy7XXybu2+I57YK/r/Ztbb9E3Fz
7/rHikSAv0/E+ZoJm7Ir6y5WGT4WBJjoM6OPqenlYedJvvoaKCcj6HfRnfza7ztvd93012sHSGYE
/xyZjaKnmONW29oiuj41YS5B4ANEk06yQcm4h3tCli1C0ve6PT6Sy2VByxN2JxDFHCwmllcqLStY
3VRdaD9joGz/ExDN5oX6a/nXhXwXpxPlujYgeoWQu+BkjEG3KTrkYCjdJwAY9CdHvRkG3bXGypey
fd2jTXgFG86Pljg4C8RcPFsJKmpZuNFah8V1WZZdqBPjqBB07DrJR8O0DVOrX9fn8asngZ6bDAEq
BdbQ1SVs72ikemoDWhXGrXwDWgm8pNYkJb9GApcmhE1pk6GozKnuQmsYN3lboca3q2s/tRVgZFbu
hJXhiP1AxZSZvZHC1tjppzjPNlq0hoJeMyFsCLkySan0fDgTxARjwyXx6/U1+XqWsPh4qoMtF39+
kWZJ2qismZFjTaoJCiZozmoT25/T0jfyMiD18MuRm5V+3zWbwpUOvI0uRxHtQhoRTzPr/WTHbkEf
4E/cngFro++uD3JpGkGWACIDLnANAp7L64VoxCr0AtNozJMZTBYBI5Qpf7tuZCHXyKfyjxXhOhni
Rs9rBdu7dttn0IL52c1r1LvzwTNSf1xpCF+ewz/G+M/P3gBpV5Sz4RRdOHnT5KY/nO/dBNq6l+tj
+hp8XQ5JOE7UacCeH8HKuEmekpe1G3jptP6ZMXBoXA5CGbAKcQffY7R6IM2h4TAEeCE6NXp95bpa
cnPnpoSTNGQVAGcz9+HtzwokPGCnfZb+LS0q7kQ+XxZwj5BDgZsTnKmi10mbprAyj5JPq22qaJtG
I+9db7vXV2Z5PH8s8S1/tv6Ok5CxVLsuLAuncCMVssVKcQTu6EWqy5UIcHEXoMkcwS+g3+j+vbRl
dN2YEWPCXqtjv0iAxlPeZwRl10e0fH4QWYMTHYjsLzoAAzD0lTLDTNLcxi1A2WoTSE6xr2wwbCeB
asV34LL2ylj7BqLlYIzHt+tfsDhOHl6j2RoUNqIiYxpTkHQUchfm2VvpYJj5TZyswYvXjAgH1+yh
q04TBaN0pE0yJMdcGh6olK742IWnJLSaEE+Dh4CzyyqCN4piR+otPcIGoZ8RMkuyDUbQ3APjI20g
sJpRN58/1QFczRpkxcaAMBr0JeoRJbk3stJT8QSt06dqTnbXZ3khcLz8MmEGgFap076xcOXgEelL
jR+dGgDdf0VzQO+s3aAAFexbz9adwTbmhx3aUesaerj2rvnqfPAZqKnjjauCB19saOg7vbCjkaG5
L3O8RH0YVeWY08NEXcNcLbrxK+0yyuKZarymAYrmBU1hzJIkGVOrVz1HI8+pO9F9k/0oncD4Htc/
8MZ1gfSU6CfYhFbO7terDzAkcOqA8gVxlyOSDNvVCJIQCy2MifXdMI9N9n59NRdiVhjg/AQ6ynlo
U+YjP3NETa/PZa4TFnbtwEzXqTJZuWUZKv03tLeddIt/O++KZPear1N7hhR9Vls7VQJOy7/+LV+P
FhroUevjbwJ0h4oVcDmb48yOkjFEklpJfbBwyDsymXLlQ8dvjW/iqwOGMRV6JfxRwFlnLsfdS1SJ
wWU5hlKe73U6tV6lwGeMZMTbsVgLnReHpkENCBwmGmqZ4mke57K322oMAXORD2CCN+9GEN7uVUsm
K5HFoimg12x4DYgciQD+KDXlrNAZBjaBugq9qflONUoNlNRoNry+YItzyGVf8Njhjw/+Ked7x05Z
nUTqGJIybd1Y3SUZeEenaQx6Y5qD68YWYKScVwpZSkBBeDeEMIeovA+IpqsplEfJeXBis2VuacRg
tgKhkDN7sTVV2QPOce5lcdxsLNpZzSGtrfy96hnefFYZ5SMEhxX21A00py/XP/DrUcX3cQZWtAFz
tTYhRGn6HhzVaAkMI4CHj9TSC97Zpa5Mw9c5/63xJGPz2pwOR7jMrTm2pFqTprBGQ9cRXfjTwZSk
ZN+Vbfok60O9gthbGBVWF5w4wOCgjVp4JV2foa9bk3Nn/vldwgwhQaRGZqxPofmovWd78/X6r18o
TVz+fsGXgdIlhrQcfr8KTYHv2TEJ907rogmseqY5/3vF3tcr6NKesBYGJVoPntoJuE1IlRzzdqu8
EvP72GxHYEVt/TRKgdK58r4iiYcinTuMj03yUetrPfwLyP/LLxG82VyZRlyNGrpr40Drj+YPs7pV
kY6rf5BNXXhyYYD21envf6zMAI/wL+/FS7uCB3BUXZpRu5nC3vlW1X6T7dp5Q6MNatWv8c98e93c
0t5H5yLHryo8ASE8ZzQGWRraFnOYZiqq72U6AVsd3TtpHblMLdcoiBf3k4ZLF9EX5/gWKS7StuMU
/+Uc9prqm+lnBm79p2j/Niu7ntlgHU/tzfURLp02EzwyoDoHhAKPkEuPOjlKm2qDPONZYLYbIpNq
M1ndWqKK/xZx1c6tCPNY504SjQObQ7spvUaJtmW17W/R8+9GR9shK6Hs0imBhg8oOfF0x/0unMq8
ywsCCbQ5dOyY3sl4J7h5Z9V7RWq1bauXISOk3P/FPJ7ZFE4mU5phgJOGTZkRgISqcUvr0t79jRWU
4JEQA5L1S48aYu3O6lJUf1W9u4XO+LcBWKUVI0ubnpMLOlyy0ETAe7klxgzS872MErPajfFtrFgb
NdJOuWUX/pQa+srELbloeGjgrfCCM9Bfe2kN6UupjCoqhzOuOHew++4nprm4M4q+XrnJFkJPEJoh
k8jpDMGgaAsbI2b6rLeRPYeAPWr7cSwgEZK1pQf9h8krMjl+YR3qjtYAHZq6gUCzNTjmSrS0OLuo
nWuIXvCXGC3xxhTFGpC7mJE3PZAMIvep1k9+hsyJl8z2x1/sGBsoXB4lwJqwmHOm0tGKQKtmsbHd
zFSRXbupJO/fW0EfgQWUAuc1FUVWDSqptTEkclhaw2ORZbXbO/3p/2dD9CFOL1lpjr2fUUlxU9bF
HnPWapkLpXJg2BDlGPCIyHCL/LpWZhW2RkdYQQb/gG7b9mjZk7OPxqk79TISc5ndQisrBrV/rjfA
l8aT6SpRPAU1gN6BkUrOZmgHSEXU0+z3kpk+xZWee0k+pSudXEtHBxwwqGmgHRE6xMJdiFJ6XThU
lYH/jCI/w/UUsg6ETz3Js/D65C+bgvQhAE0gOhV5cyWiFnGbOXLYSv3kqXnCnsvW1l1jAhLkuqml
GwlVS5ATclFlyG9cOoTRMNI0bzXsJbmP72ZC5kBXO/lvdtOZFcEVdA2FuAg8Niioe32T9FW5N/Ne
X4kfFqcN8tDg/MWTGpmiy7HYaj6yzIyVEMwWYOBkwA5Ws0rukJIyV47gQrMNdu4fWyLBdqUDhEMk
Ww4pMgqoANlNwW4UiF0Mu1ib5f6GTakGwfF2Zo2vOTWddlrqyK0LefoWJfvc6JEiy3XTlVOjjd2u
MdD6XOoEjQrXV3h5VixQr8oWsnbi2xQaC73UKZGMBrmsOiidZXyb5KF9jPrSWSm58AkWAw9okQLI
h/cLENLCEQEkzqo6J1OAblSfx9l4b2r1lBhhrKABBNEzx5Z0KyHV0vBANsXvGMjAQYjqctGbRJ/r
sYXNoakS0MtD6qqSkmQD8ES8Ymop0gEZOPTVsPags9QuTU0IB5hSVkqYELDZHzvTH6MA2rPNsBIT
LB3Kc0P852cP7yiKMpXYJd/IxQNNUi+P6UriaeFixPUE4AbyXaCTFcmNB50/tfmuiNv4UHTtloDd
wzUGCmDL8/UNuBRno0LLpdtxFizsjsvhTKxJnJFhODK4zj01Zr7ZJfomHZvxztYbyevScrjpGh2V
fcO+NXt7eqWSVq3M6kLnB9IlqAEgVsVeUcQEcpWjdxoyvQpgEqYbl/ntqKM3X31pbIggqIpXH/QO
BD+x6g8VXviTedfmfdDn7J6W5V4q4nHlaC6cl4sPsi8npmpKRxpUfl4Sz9TTjZqXxwiz0E+Dm0Hy
s55u9DUQ8MLegk0QwllwB3hjCefFHisIi6X/Q9qX7caNM21fkQDty6mkXtyWYzuxs50IzsTRQlL7
fvXfQ+d/J90M0cT4zwyCAYxxqcjaWMtTPWhmLLbLB71SzYrLufpDQVCTBU+uYOhAwe7ydE9R0QuW
T+NcPHdTh2RG8dgsadIGs+IdIksgXXAmiNmGtG5Du8H4tFY/XfJF+4AlD2G9rU+lbh/qsgjrIW7W
IgqsdoeJ2g+kDotAAcAqqZLgcLG32kTPM3q0RJD0aqsQU2uwEejKstCn0mhzRDwnqmYDzZoVQ/Ix
PZXusE+NxQ2r0kqsRbVomIuNYIYvvkEQK6+HRwlW+MFuJuOLrul4+VXTNH5ZJkRKG8C+k5lMZryx
SrU4W2pWztgXXLA7+5VRcPY9TCNo/j+IXiPb+7FRVTJZblT+UBIdcNu1ZYaWZdjITxRr5LHn/QOS
1+Xn9mm+t3+ocFMkXgZHClQslJ8sBEuC1nRpUeRT2Rmf3CGxrU9av7dXRSZO4l0uSAhqM00mpevc
wjq5/4AjoAya7CWbfbizm+sGWX5Jf5gRFGVgszO7LhSFbRE6hI6Oz8Lare/pogjIZPH9BU9CQICY
c8XiJZiCEfnZltx0bO/2dmTZrybqlFo+x4YRaaX1gEW0+8U/NBMur4g7e92vk/vFZtarU+g/r7Mv
tU9nd8mP58y7GnibGczBQfvGt7yI9bQJbWywL7732n1l3Fv5p+v0ZA9h1J2RYnWBy4yZQ4FgNZZF
iRwF4oYp7CCrFlASXtyfzAx9dCo1H3tVG6zcCp1R5LJ2xiKrN31d+Ln3ebprWmxM2oJDg4Woa3aw
tZeaJPNoHppar8N++uwMClMs9TFn5AUDNLJ2xWLTkbdcBli46htl2GdtuVOcq1QpsfoC2QzAZwJR
8pJLr14AmFeBjOtH5vONDe3fANGVmCGyNQDXiFTPGKmKnhEUxBnLiApUyqA4NvaHrLQLR9/cacY3
1uTxsH29zp6KO0FqsnFoii3AHTZ1870faRX5pWGEjFISXackVYgztgRpmb3Vm9cFlDZn2DHnkfi7
zjr2bhKsUdNsEZJRCopSC3RGURCQgM2snD1Q9Kbq4KfHdfraMwzNTfvrnAlnCIxfPHvwvMVfaPxA
ykSQkMUGyGltlYlFpzUuNPdxLCqM1I+/rtMRTvA3HQ4PjrIVNpuLw+6Ylku3zcpJUrM0uC3XwI+Q
1nDilmB/WD3O3aHDqOpNbbZAdsWY6nXqgrr9P+rYNoOUkIdV58IbnqyMpBmaLpMpCX5YKtxkfhdn
0cTbb7eApY+0IVZoIGa8PMMyN0lqMeDSwj3t0Bdwg/Xt0dxPe9Y8mf2hdhUhlOzOzukJfjBYMF/r
aaDn4UFiaySqmzp0my/Xz0xQ5b+4EmxH3fRGpRlGiUHlBTcU3G19cO8Ow2kKmmNJFGlI2Q0h7MXw
ne0jnSO+tmC/grXEv0lnb3pUs2yJEPapwIpFR/ObKdMCIDJS8XiGC/apqWs2UF0vk9ap97Z+1OqY
I/H4ANl1kU6mNMYrLe5LTaFmgjr/RZf//MzdNE1uYQgUV+ayD8F0GFi/D5qHsVExKD3GM/4EdXYo
Mcy6BX8zFvJ8Ur26pYJ39tsFo6QFczVM/PTMnu/leNEzfecTQ6GsUip8ZB37UDHypAvqNDdO2S6O
BmUNmgOm6gA7Y4dzo0hWSsX7jIqoRIGTezr6LbCd+rObNtGA7fMz1Xf1+tpbz+9QpQDPe0zqocdE
7GHR9B5mttNJAkfthJZD0tAihR6bXVYeDFajZaAh/eE6UdkxoluAG1zeiR3wyuWZyGVVakDMCgJk
3tdhzCM6obBAHt9BBNlEpLJ4ZUacYk3BLmv8iiQLFsRMjv4hG5wPyxp8vE5Gdllop0FqwsF+GKyR
veRlYmxaTdKSxFv3pHvx7KTKYkwFxuQ/LxmGPzynJFi9ecKLVTMbAhEPb3K+ylhhCaTX4vDcGEYH
uXxfspLN1jI2AwgAoHnnLwd9xR6QTCHcMnODtp5/iQgq5FJNH7GMlCRNv0vJrs5OXnXYJkUQK2WF
jzGg2RGzVmLnvTXZ1kb0GZff7fT2Q4k1VTm8+fWrl7GCxn7EJuh1Qw1asDlkq1MsK3BI0uU7e7kL
0iiwH4mqqUTs6Xsz0OdkePxypi06mtt6zypooneApqXTNkfdZnwz1hoZ6S1101hjjMatC1SqJR2B
VT54TVTb2hjqQ3piNWDdLG+tDqU9a7uhczELXHCUb2ubImeZ7N26WtvT9bORXcDZR4vzz53RNFim
ibOZkVlvD9a2M1TlQVls4+B+UbhG8IbVOZfnAhzUMpu6ATu03NtxfEbnxr2JtqNg8sJqfJ2tbvcO
ljDLy9MIaPvThesGIFJdj8ZcJgx75uNpcPRbq6swIdOVjsJAynylc0ZKYK3rbNSqy7FM+p23U82m
S6/G4K1ayOsiIS44/I3Oo9Hxc6NoWO2ZF+V4JgSzwvxKleOMCrebZ1LbWWu2URtUehPbCVC8cFYa
BePL5o6f3nEvEAP+QgdBcfdYbxrIhmtTmQzFi+M9btnjTN/DDFoEUZjCwlldBF9AuatdKUDuEqd8
XvnM0FaFbvCoDJ9lTxHsRv2XjuBM7KAnmrkhFmOjtXOaIrI1gCtpa9RjBUG+6lGA9dfLf81x/LYw
6GNFXhnzl6hcXt7VWmROv84InlZAR+XAjOqMA1ZuIeN4dKsiytN/sEEp8vtRJYpSOeeVfZQxkP51
BcJNbZYLIPVIQkt0gqS/AozhvkM4zihwZTgTQ7S9IJHd43G3pM/zckLiNpzHz9dpSA2Rh20UaENC
n4LYOJAXrju7JZ5wfnXQiwjLdixjF6BFaI2WUmEZZOGGc0ZLOLF+nshaaKCFoYv9Vs/hYt+n2cGz
u73pUMXhSa8nwLy7y1to/hoGzN0NOacVIZSfAcJHRz2rrqkicyo2078JH3413jy89vtXEdtb3G4e
upIkmfMY+D1mDMO+OCGh+KKZu6H+bH8q7UinX9JuV2IMp7dCC6K5xM1MQmJW++t3KTtftF9BGQBH
gpEmITxBtXVbF8oA5A3szIo9mhPmUQMS+uxxXgJFACGzxOi+AhoQ+nkQOwoBV51aKBzpiB3pTa1j
8VRwx5Btu86QzKRwxQYQic5hmgQFWI2gSZd6JQkqG6eyZBhJoLum00OCRiywRWMLg/21o6nqYzLh
4cVJrHrDOf5VqxpcAmQ4Hekbfa6AAN1E80JurvMmvawzEoK5JKPtjlrqgoQfAYnlk+HclVYH/G4M
1XuW4rJUxATNY9h8aWiOw9NRezI3SZeFVlfsMxvYsbYqxyYzKeeHJ9yaNi5GXwLCBWq+3jt0Q4ej
HVKARnkp6ppYm2Iqw0ypMFoOH+QCgBn62S4tJauDLjebniSsR54jrFZWAzZdY4gl9dzUvmDtI4Zb
qM+qKtRHI2gBDdwPcb3W5g8b7dxtWOQta0KEoeM/rPP6B7aSotxxkMB9s9EtqtNufs0CPkjs9an+
lC9ekYbuSNKHkRp+CuWeuuJOI1Q10SfnjRd/sEMT+ElCyGP4CyFjw20MRX7ICLMBozCqTJ6UCNq+
Ma+BP9iTe3mAwFPP9BXpvERLSWhugOZvQ91+uS7yUq0CWAOQmfjr5q2OeubPmEYrvDgIHoHACLwt
vG3dIZOuwvCSBW+w9zgtH+gQf6H3lP42dr6BR1qLNPkcp2y3OafBUKivlBeXA2phHkKHA7g8sHzp
q97zYP4wtRNE49P1k5Jeh6fjqNCGBTaEJEPpB6Toffx2B5u/yg8eMHiGXOH5pRyc0RAMuG5rtV0V
eDH3M3Nu0rrSsAPO7+PrnIjF8d8uEreNMXkANf6FGrcNWro5G38zA7Kfhl991EemDIs6jl0RUvLR
OWLvUKSPB+f5OmWZzUPzkY8uKAz3IkN9eUPLuuarS104qIKtuz4be9QTqu1Gm7b6Vpv1BNtWgt11
mrJ7O6fJf34m4caoV2U/2JC9at5venPHkLru0T54nYycNR8gfEiLI7MimoSi79GH7JEkt60Y+M5x
W9qxqVcPwahjjE/RsSNWvN+u8G0JHXppMWUk9u5W+jzZTTZB1oPQmD7kVtyeumrnArbQPQxfjyp8
T9kpIpOMVescXwHr7C9P0VuqLKMDkgZt/YB9ukiJOjutVA1qyQ4RGF+YhXR5y8hfOevCqhw2AfO4
ddCWi/Id9s5Vwe2ks6RRIvhIWcJkgWGi2ZEXSy5ZqrcCT8nNIkkKwCXkFIbZC0fVwmcpR2dEhPhP
c90U2RYT4VK9ROXUAVlpv1lLlKZ+bI2P12VQzhFHvsGqeii2IIP1WpUY0oIMTkCir+fHpejCaVEk
3FREOMdn+lTWAZn1CkTIiMz4BtD5yYkdXTXmoiIjZEcCC/sjWw1qO4zhkh8IkLIUAZiKghCgTGxb
e2zEREoJAMPN5CB47YGgr8gcyky6b/97J2Lias2cJbNaHJfv9NE09mG3vaNGxgMsJK1QRYD1ubwQ
QIw5depxpSnd0At+lCWJsTJLEfdLT8sN4MQx0ogxH+E+DEAyBJYGPhz9V4Wh72KM8ID7/yQiXElT
0DH1qU+SosfqH+eOra26HCILRtB+/D9OxFVOBGjZbc4ttW+c2hea3hp0lym8gZSGZ+lAsvMw2iOi
JZQp0FN6liL4zb9Y46/KOsx50tqKm1dRESyYsfpFjrF0GGXjroq70kA4/TBNCqsipxJgVpcDm2OA
41K+ugkvWLMsadI71dHMT2QI9hYmzOqX69aLX65YW0Zb6L90BDnOgJLntQ2hyVajAzPAEB0AwtD4
6Hsl5jR+0EmPlAGXijchxq5HVLoxX49c+PcyeB4/eFlIbOVkA//yvzhDVtlAihpxjygNA7PhLvF/
JNX2sPkmtnaYaAa/oUNkDXiv6GFvvzbbU7t1YWvZu+vHKlNcTA/Ab6PnwUE9+PL67K3CKz1Y0I7Q
HFCEabs7r/h8nYS01oycGxr4bJQukLe6pOFijrwPSlT9GmBkRqZOD3axfvCmfsfoR2u9Hx2AxmCz
gtOrMOckD1tMx/L5QGTuUeQWvNFc6xYdMxi/rf6m1eHchg49DXqE8vav60xKRAWIoJgORGjytmn4
ksctx5r7ZWlpUs7OEak/bP/aU3KsVBk5OR1wwkfjMa0vnGW7ATm6NTqa+Lb2vNj9yzR7N9WanWo8
R/+7vQVPf2jxbznz5Zlet4xUA0284eQUO3CVTwobJQmALkgIF2S2xFlrD+wAZaCPWDFMoWmVD1go
/kgWesQwhMKtSxwupv04MAmvO6JX5ZInZlltX9uQRT3/snlj6KvKmhI7dUFA4Ij6GJFZBsSNm4aA
cdea6yFjN/5DVud7t+sPdnO4LnlyjpBa1vlya0Tglxw13eAY1OSBSua+aqbzgKmXp+skpEKHfo/f
47bwjZcklmDztGUFT8MYVT+b4TYLjlmjcIpSPtDoxadD4UZEbJql19NW02Hgq4UdJ9/Z58t/D7bg
ov5Q4F9wJs+bngVpW1DoTu6GqN0MaOe8flASa3pBQdBO5OYttm6g4JqPLdp3aPcTxdR3EEFVyPWR
NUOmXMSrcErPqDMKf8G82+bHiBG43XUuZDdxTkDgwp2b1SYVCFh1mFrh/B+bCPnrFO8qHdsTUeEC
vLegg3qnTzbKxGBAn9BQ62TRtgZHanqhtxahPT8aq/7JMVVwNTIpPicrKArmBCkw5Sqa5Omd3r9q
NvLf6HHPVGUmmb+74E/wqQtSUKVrgr+S+kWSVibGVoaZxpNTPFDnnq7G/YpxgmoGborGUtW8jszp
nfMphMmZMY222YB8l95v9Gma53ALx7XZrU4d9aki1yA/VRQUkLFB2cYUYqRi6nPaWKCGjfQ5QNRN
O9boqXJUa36ldEw+gWRhRhcPmkvlxUvZyO0At4cei208OfWpoqeAKESfi7YQi/E2UIzbYw4Y/yVc
nebZZZdtcOMgkc6P4ERZqlaREK6H5l7vZTxSsG3gXPrE++Ih6w4AZoVfkB/Yv6yIGDrEC7RM9+Fa
ScVbX9gcbe0+eJcxwoJYjuAJyBPRn+oNmgjbbqLJ4D/7mR/DHM1N+w6njWYkLAmAa8X18wj6zHAb
q9al2oAjszStilmLYohWOo3i7rn+/3X3b69XDimDVN0llXWoTEy6gUpvuDEuP9UfWuPUsSk2VWM3
MgsLR4EaDuAkTGw1uSTFtLkCJo1Bk6CpuzjwqB4h/70qjk0maaaBZlKskQBumNiWpG2mMxVY25uU
BdBurPTbZhYxDXRV1VsmaXi9QC1R60ChQDABzTT4tUMtSDT6fQ5kDn0rKjzFO1PKDFLDb9UIHmZf
Hhk16g6okiY0E2HI9LnXYywdvu73ZAKAAfP/kfCEMGfFOt98MHErzDg1XYlW8zs3OwBGOgqIKpcp
kwCLd174eHXh0SeyYxWk3ZyJJX2b7fHw4mnn69xIKSBPyqEy0RcmQlJQLEpEAgCxiKWRUMPO8eod
zXVAQvtDQXj6s2ZaHOvtedy/9ISdqvGXTp8zjx6vcyJ1qOeEBP3PM68w7QqsoNkxzU5rGVuPzjPy
zOuE4aq4m98RYZ3TEwS6HK1g7ngYx4+O93F0j8xTvHxkSmPraEBALMSbUQRh88m4jsTF4woYHget
c0OC/enb8D2tOwU3UkoYc0e3P/QTOAGXmtOyuvNGAyba0j/X7UOArEJhoQbGVOjmMhXFnBZAFzHF
YCNTc0koD4YU+CjL23sR4DU3EAaidGsysT4nIigOrABpygFGLQMqCUKAfnAV5yVlAyD1vK6KF4+I
3lDaYzqNEyjMrA8H1CR751V3FG8RFRF+aWcuzcoMzQUCCGxmweJg/MUVNJjn+LrmqKgIIe9sTxnp
C1BpqqyO6eR70eK3fZSWpaq7hJ+76D2xLwjWEzOtWBTJ7+2MoXa1qxwzTnjJf3V/0U/VRsIjdij2
3RdVsUlmpm3Mh//edIJVyZeUqJ4GWrWVLAm6zY23qpt/9lnjh3mua49rVb1M7mgqZEKqQ3wM0kMB
z8N+lUuaBoYrbZ0SBleaovS5RB3pQ6vCePr8ev3KZJSAnm9C/oAJjMTcJaVCywH7WlGWGE7SY9Fh
kz9iMj/UOgVauEw00NrFMSxdLHsVG9YXYCAApaViybhL2+hH579D9M5/v3BiTTVpfgdovUT3bsc6
Qdt1Nj1cPyqZyJ2TEHQIc1qAZ3QYSORflvkWMJzzLXp0o9F6RWkgUk5KyEwPoL/QMBlAyrEp5fJq
DJSEKmzVZNDZNdxcGzj1n69zxC2kqERon3oDeULiTYzZzb7rl6wDRwQ4ZiPB1hX3a/Gt6/a+V0eM
qLa7Sh0rGn94Cw5mCmDxLjnClieqN6wGvbR/6Fn+WKNEkOnDbVm6WrjQH1n1CztgjHRTXJ1Mys8J
C0fZTalpsB6E+7w7aNsarsW0T9kjVTUGy8TcNTEtgdZLPFJFQImhcJxqDSDm2njw6lM6Ht5T8kQX
zh8SgqQzvdmWHvNUydthFdE6nqbs13XBULEhiLrbWoCj0CEYRv84lzta3HmqCWwVCcHwuDRPg84H
CZwU5iRwUnZ9eg8XvDsGmXILF3IpbpZTYsC3G1hiWtm2x2ZLI+os75ezGtnuOiWZacA7EekCeAqU
PoUoocyqBhvsQMlfhhkzGcaEh5yDjuKgW/TIww7xuzF12+PWDsb3bTJVhX3pYf6hL7YDNbRwS8eD
qXD177ivlDy/7758bFjhYD3uX7o7ZBrldUyokN9EPtD76i2yVaMBUj09IyLoqebPWDbm+SwpsvmQ
AeR5nh4L33xoVJAc0gM7I2ReigZNA91dmQNLVO34BBoyL16vCLllgQPgq9D/DcANBMMiDQL4vtZJ
WWLleth1dz0W/1S6Fu4Urk9mxeEj8MBHpzHfan3JS1Ftgddr1hsvmhnabZh/8p+m/E7pkWQcnVMS
gi5ncPvKn2x4QDOL8+o5bX/ZdNoPfRo20/G6SsmaikyAJvHWEYyfoefwkq0ZHd82DCzY+lXTcMOo
xa0VP/hjhHUT9DtgThX0ZCJxTk9gbmLFVBglRMLaxsSb3CVsAVLpV24ITKDdivEBdBQvhzl4JT0B
ALt5Gkbna2AuUUtcheWSHjQyHMCCACoRMgSXvOvpBBSEMq+SUT/NubUf+zTyqtvB+ZTOKuBFCS28
Pvi8ElJqSJYLfBfOsvqYXC0SrQnc+3bV3dDKGAu1GQNZXs/qmAN1KwzmG4q8EHoAWA/zZQgDDFyw
oBwOA3yllXUF1tZiqePn2tkzN1yCsDXv16bdBVbxYJR3VJtCnX5fZmSUjS9GPe6G/JdVjfvrdy8x
O/gYnugFXJdtis1X7gzIe2dqisQMhj32iffYdKodirZWyJicDs8mwUXAhQvxT+U4uV6ZY4F5jbLd
Y+qmD227WHaYx5qPGHNrFZaBX91fhwzvh38Q4GMm6lKMNA37NgMcdLIC1y7cSFrF4+KYCioSxUGG
/A8VwWibnl14VgkqQOOdq26fF/vKpTfXr0hKBIiMvHsJU49iEWduPCz37eYCYFzVwTMfGLBn0uI9
93NGhKvK2aOyYRWe9/6EIgpmQ8un1HrNw9pSuAWpEPCiFF77SMeI2WWiMWyr8MDJZFonou9etzXy
O6JILr69Dv66+zMyggkpVmc1t3QpkowAk9o4EfceS+0PjbNG82B/8lH+MrNHo3pedWBVu1HQL3Ha
9rFtfsDOurDbBUvilS/YEeP5R4BuQJcTjfQ39Yw9gsa9c4Pu2d3YaLu0v/NVkZvMJnG4eiQT0SiC
PpzLi5jMua1zwyoSWoeddtvekG/TK3ZR/HeZOqMipixZDcC3wQYVhKCI7SJC8MYaVAtkpLwgT+Gj
IQUFBTHNuwBqlVBOpbKiFAWeDYDxD+nwxfaerrMjJQTsNMQamNRGAHN5aAAO00bsiykSB+3UD9TP
fnZDASytlGkHJ1uRwW7gRq7TlKklXNS/NAWN2XJtpv0I5uAyIpe9LMapGBW+QqYwmKbHCBXyltiZ
ILqKYZmRiC/KBMWfcGB3vfej9g4qCEVbZiwxrwQPgDwcEqUCK0ZJGzNjINPu7MOUaEdgLVRxetM8
1NF8qMowC73QCOsIK+v2+Z7svj1/6SLr9DztnGP20EW9Gc433qGKoD0RuSHx5yqsovJAb6bX66eu
+lQh8zmtY54WXl4mRYVYqP+RW4frBESYJm43gLv/5zAEBdSWqadmisOwXHJAPW7vLkM46U/YqLlb
mIU+llPnPNpT7Hk1ENwU2UoRD1Ek/zY1fmaI05lklT2CQfPR++oV4biF/Xe0X5Jn/356Sb8OL8uH
Ng/zR6T8rnMuP1r/beodRyBmrzO7m/SS1sB4aTPMo9OqiXMgOCvURoQf+80guvN9uDIMogSCz3TT
qoXD7soEiCdO+T3FymbPLY/NGJLQ7gtgsXohCoLVGg8L/WjPR9QgXTLtMeHJNwutyqKHzHggq/Dv
BwlKFrAl7bMME81eXoUd5h4WI1pML7KBFLgtCmcuZ59DV0DTDPTfCKbKyXOm52MF8eoB5JQSYF3m
IUm/5n5IxjvrrvqxmHVoTXtzKvfLnfFRX/eZ8VAjYzOpWrSknJ99i6D3bblqGTDmABHjxt72z6xh
y059rN2wIarqtWzWBVOPDpqCkNXlYeCliabAIA2cGVP2qf5YlT5mdoaQGHdae0pXb59mWEI5xF7w
1BS7pTmudh6a86TIxEpD7/OPEGWvKVANMDBSjhf8fDvBakVbf5eFRR1mT8OvYImN72W4YuDhqX9S
zf7JHMY5cUHOcvS/ADsPw/8AjI4X9ztKVlHfKcwXt05i7MPx3S0M9eCQxWAxwG6SdtnAYXdDEfia
2IlanWb2Q7eSaXpBa8c7PBTmUN6AS5EdEbN+WD+GXWoOrhWdi22ByiS6PosaeR9VZ4IsgwqwPiDD
86QtngVCVJeVTaqhBa9MKjJFVf6xNbyIV/PSoomCCUMcsNJ4JH68bhRlb3ELvVMIYlAGQWJTkFtm
kdJjOcZdlybYtxuNNrpPu5/A7DQSUgZ3wfZsVNupVITK4naR32YSkQwanxENohpyqS+GnjcWnc0y
Ccx/SnNBIbHeARc8nOvbKs9iQCyjl2sNh8zFUrItdIv+iDeWIhMhiz8gRf9+hGCslrQqyt4BgIDu
fUHHXTQDpgAjnzelpxAjmdgilkKbGjpFDdzxJbfWwhx/NDMCbmN/2G8vAw2zKSr+8aGLiveBzM+h
pIBREPTFYRuCYPUA8cq0bXPx1Cmc17rp5ijXSk/h5vgHi3rowYdiyI5vk3tbT33mxnsybww+BWLj
7MzlMW931kudJ9hpOKqKwTIrfk5KsCtogEOdtgGpOao/Gwn91KBrNHyHGpwTEbTPrvONkBlEPDP+
Ps5hw8IpKrfQLCNMxeaP18lJTw+r5rB0ysE6rjflODs9r6z90s9ALfX0m9Xm5edwecwWAwgdU5j2
CjGXWWYOvM2ntfiiCEHHPb8oeY8QjOZsFVHVpncBpb/SLlU5f9lVYQ1FgME97vvF2Gd1sywgOvBG
Bqs7OsYUM3a7DYexjYz8lq5J1gLD3P1gBp/5utV5T3X32E/YifGUGaqeJZka+AEwCvAHkZhY3F3q
We+AfgXMM6shN743lLsi6w2FsskUG0qGDlofttsWu9awcdVam8Uuk21KDznVdlWBdv28j4OlCIfq
1LfTY+k1Ckcvu1AM+2BDGtDA8KYRpBVQOBj+QBEkybEyCGgPXkNipauVHeA5Ef7zMyE1jNo2ZvTQ
J1v32Gyf7XxTKJ0pE5dzCoIPSDckbBysH0jy4L52xzjFoL7D6pMOUInK20KW8Wc1G7VTzu5Lcqch
YiVYeNySQ8OGGSNudohX/m6mBdo4vQ/lvMvotrexAsgIK6M7DubeK1Tz8qqvFpwGWTsNw9P8ykmy
1rts8cOUfi9oNBCV6ZPfs4etTdx1QKsurwAgEVi7GcBJAgkA/UpFqCGlSI39dWskvWg0y2OiHVEA
BhouqWzAT5hICip5hwVUXRFp5OE6BSkfZxSEi9Z6Y1uwERtxqYFG1dmN/DypK1V7kpwK1rEjE4Pa
tyPwMWY2ZWMPrfAWL55Q+uE5rGU9XOdFZrsDrKP+HxWBF1akbQ7wAWAdbXdm6sTB/Iqi39RRBKNx
pWeK9RayEAUrz7B3ER0xyOIL0lYDJNdmAbBCiuoD8nlsIXcjUDbRqZcp1FF6fGirQvoaQPJ/LdIo
upRUfbr8hqJcETEE87NpqJBdpfycURH4Aatb7XFkVyxk2dFxffQnXkU9bdjue/2iZKaZpxixrghz
yuj5vRRrzyXd4KW4KOoWMCd11DqRQ79iVKOxyc6YdsiQXqcotQxnFLnonFnMovIyLS+gSH09xalp
7tegzUJ/yo71kH/pUlWpRSqKDjrL+BpZTD8JoljUhLVkA4ek6gJML3fOcXH7m6oiTdjSDOtOIU8H
upSqx4pUVM4IC5eYAwlzKSr4eZePmI93pv2KQSvF/UmJYBERtptaHKfQFE4TTXPplgItNw2sAzpC
CbIovauIxKRXBuQw1HBh/VxxBCZL8x6zYrAZKICGo1XeLF8C4GwPdn0IyKgImsUFPvzRY2PpkYEt
aHjkoUP8kiW7Sqd+0GAH/aYIc2M7Aq8ywEtrQkWchnkd5Xf6iYVY/0EPnrvz2o/XBVSifOgURQs3
305me2LyLc8szXAoJchNIf1uZc3XNm+jpp69KM1qRZAiJYZkKyawkLTWfcF5eWO3UKIB8mXW1ype
OjpF9cCs2Adw2g4BqQq4SUrPR3syB/1AtVzUBuI72DEwAAJhsTDgOhknvoFX36qdWeT/XD9IiWyi
0xpLHA0LQbUvZpRZ65uNDuVDuRzTAxldkFbCcHxsN2mpEBoVKcGo9NgAlGuAzkmMFBmAYgyNpQw7
QzWvIkvMQjJhSzikLpBnBZ2es6JZUV7AbK37sQiBIB6TJ3Kjh+l9nTTRtHdOWoSFNDfXD1KifxdU
BSONsKDUmM4jqSiPvPDVO5D4OgWuU8JL1eawQwgKMOsavAWhZ0ZZo+vERg9zmt08AX5G9/eYyv92
nYbE1cClYTqY70aGLRbybvmcVV7jYHLSbrFiAiggt3pGdlu9s3pjVxfsG6CjBu3XdaIywUBnCDYX
2piYR9350pisMy3r2vIRh2Iui3TfKfL4mup+JC4GxS1M2CFLg4EJsRmXuZ1XDnhAJUPWRyQw93r2
0TnlXqRrz0r0W5kwoOMXxgLIRxZaFy45YuvoavoGYnX1mQXOvvhulWk4lyxCQ987Dg9TQOiY5zis
4kaioWk6HfAi4KusrRArfvUDmrBY1HSravmRlKszUsJjTdso3jgNFBg774Bs+32eP67+fYc8Sduo
HLNM2DF4AmOLrBaKF8JLf5yakbIZbAXZx8lFp2dtK7yyLE8J18XRPn2kfzAQf3lJJZlzb7bgQzBF
HGZBi5gXS6O6NSJUC4t+OxTsp4Pkd6C/YyaWYy3iKW/7GO4VBd7SXDJnJYaHGyvsv01thCf9damQ
uRALoEA+DAZM+19JSW/OS2TUgIu10ic6LmFd16eiDHaFqgwuU95zSoK1nfJiHUsXsDPZ0DWRUbhN
WKaLGfkO1RUGUEVKMLHW5pdLXQOHpM1/NezX1H33bUVTk/zcYMihukjOu4Lidi4LaO2BG90uo1rj
+9xOVZ3ti1HhLuS8oGmMv4gx8SvKd9vQrWvAy7zspvpIEbwoEtNyVv5QEFjxrSbrbUhagn2xP9Az
lGLrukKFVEwIgW26je2Ycfik1PyWN2E3vWwqp6ciIdgcQKlUObAMgR3Q3Nh7J9gFx+uaIjNqAKjj
IOUe3KtoaNxmzYO1ANoHtkp0YxOm7R1Jb2b/8ed1OjKDdk5HuI7OImNJKtCZsEgA+KpayQ7/nQJA
sZFgCZAdhVm7tGd+6gS1twA5qzNi9MOs1ufrv/+tSVMMQM4JCAFc0MyamRIOq0DD3up35q6uIxTo
sqO3fZqLX1t1U6L8zrbdPDVR82UARvMWtfT7yoKwPJXZTRMDX1hTAYDIZATA0xgbRbyHNi+B8XXV
sDDPx3d5PhBptdcle1Q248quD9UsFNAAMgJfK5i5ubUWb/IC+L4Ka+kwdmA7Cn2VFZwRef0hIbCR
ZiYLai3D3DArj5l5t5Zz5C4xOvXv0xLd51aqhwaaHpf2aej8sP1E6thZvUNtkNjKPzrFbdeo+lpk
URPvaYFYoQsAj61LmVqtZiLTiG/KvPrOdD/l60+jbG/NyvrQWfYNFrao2tQ5l38JGdpb+LuHz5oJ
B031zZwA6Ai8iPrBMNp94/0ceUaa3brs+bpAy/rPbN4MD23BaldTfNg16VbXjQn0LKzNPFWJfvTv
rHjYO7fT0YyxySliO/dTcTfcbz8AUxjbYROtsYa2niGyY7b3DnroqmbUZfX3848S6++Lxgw3I/io
1IQS2eURYTe2R9vHQvcPZO3jASCU9ni3rHbkF8Vj1S8P/uB/Qafv/vr5KD9FsFmojAxpb8OFaPfs
+H+kXdmO47iS/SIB2pdXarHlLZ22c6sXISurUvu+6+vnKO/MvTatMdEz6EY30NVwiGQwggyeOIdb
x4d04znCm7cG7+QuWrVueH5scV5cevGx6mjIRFc72JIpg7IXF+Iw56wW3axBT8ThrStAG86oHix5
9bUZKm+l8HSRCzDFQ3cWSzPMbSTheI341DAsLb1KQ8kSEru4VaExgSZ6Eiq5kyINb5htKZ8Npfpj
+M1WTpSGTOFFl604tjPAGrxKs4RKZeS2pcCIqz0uIrjRCcgKt7u3brlULMHxu4ullTdpZtkEzpCz
UOlLOxbQbEAZAIREiZKaTV8aJaWMgOlDqCBqVHJAY2ZopkWLRNHJX0HNMZ6qFg3ivRbE3fAUdJ7d
DguVqaYZVMxp4OquEjqpWUHI3X7siotzd2WEmjtB7H0QNctADeKtpgMNYWn8EnXGDlvKKmg1/PdI
5o+4utJPQQcAtqqEO4cwlv6HmoHeStc/TcXRtqi1uJh/erQTKyXxVlpFBRBqstXs+L/1c3actsK7
5ESubOK2eAQbAiSmX5pwo7OgJ9K8II++hcpsBl/hsmPgW4zA8rfBn8BU3hUHqCm8hCe2t5F2goPE
ljn9Lmi2wwqYovgob9OPwc6fvK/0qTnETkyGFwNgA+vxOi+eaq4nag4WV2vQBRPvBT68CeHNBiss
4oHtg9XOhthtiqL3pvgwGqLDoc3RDd2BO/R/GjtsTH6tMS4FLMembqSaOIrhNDt2ihJV8hpakRsw
YItLEfY/o0WevR0txxdNABUquLXV7lWn2jOm87FH4w3u9vdDJcl5hcNS87btm4+X6vH0oF/g9rcz
2etzZV4pnCq/oD1t8hZL+evxrldo7JLBxR4OePh8Vd3y6aZX14LOeEJkzdD851f+xqlT2yczHJnr
NtijpBZYqhGsebqLKl6AF5x5nhLSSeAFhXrCnxjsPahvPF6RpYdvEK7/TwBDrLodjIC053c6TFle
fhDNbwBtPyIrPoj2xd/2L2FJ/oKjUXTio7gdcZtexe/dS7Jmde2y5pQKMBEP3e8YkJDdpO/zAae0
gHU4n/32fw9hODzcDnQSeL8qW6QDGXhricSW8Nqs8IL5xPVEe8pWj+eV5YZUIOihpiZVCRJ3tnOG
t5bxnrH4enO1anTxQVKDuvLnwTR/xgNnDud4laASNRLRLM643IXrqjj0+X5kHRUWa/PXlqnwIAZV
PgolBpaTwjLwj13UEX8tftRu6fYr44BWth6CcQw/nefrwer9QMmv9pzcBWgN9eCmE7iRdZKHTq2Q
zsrGb0k/By3DWVjWqPNJqQ0cB8LncFdZ6Np879ax65uCGdj/Lyeh0Q5DwMlDKM6BhLPKoHBiKbFL
lZEvFscC9RD0AOGhD20Ut36faK1RoPCGsSB1BxugySQ7GMz0bdyyaNOW3fLKFuUcVZAFqh9h3ngO
SJRBJMYkkmHQVp0BuEw1QiTlXchJkKTPYasBCJ2sVF1Z6WrakSZmAcAXY8rV11DZRh/EoBl1pAIt
7CJzGrSTXEhMtPX8K3eeeWWF8hVNHnuPnz3T2yfW5Ghr3pF2+g7HjdDpHFZD+2JmuLJG5R59lAYV
1WJk/5Ck6Plwtd4qtP/LofbKCJV+8j4WjIGf93gm2GP5MqYcw/NZS0NlnVZWmjI1YMHIfqX9NudZ
iIvla9vVGKiEgi6kQOlbWOCk16iVbS9yx6h10tgGliTsN0LQWTkkH3RUDB/vataGoxJNnqgRX88O
kX6Hm3RV2MKWe5FR+XEf2/lfdtsPxnGG19IxsQqHajD8FmhUMQb/b9YqqmiGbdyGZjGkmWDpfD4q
uNDFY08g/tw/R4IOQeFy0iZIzeRSsW5FIQtXXpaq6IZtQqRDI5NYVGrzgO93yH++k9ohQYdXXhRM
EIE8Rx5wHq8KYvvicegZM7J4NMZtclYsQbvQXSVYmERVmvuJqtgz0WFDvNHx+tLquL+MqV/c9FeW
qEDHd6Gk+6MPtHadmJGKthljH3GX4dSgk/FFhkCFiogGsS1JOD82vThGiGwrMq7qIEul/FqpjYTL
pBSSjWJKwkgSSKcbtupJG6wz67y+uHJXxihXliY+79oBXStBOP0ae19ytWyYn9cC3iw7tEqN0Ddz
9LFiFYQX9xD0cqFti2dsdODfJi2on1ZKkAIm3Hi/DVRHw/5pFHd+71T+UwQ0EUApj6d1caRXBucP
ujpfJIrAeUEHg2Pdr8B2DLzSYQAbTiDgFUlRrGDaPDY4x9C7TaGjzQJgH/RZ0es4lUUoAdqDzfsd
SdlmFOpXVUA/0GMri+kCuqqSDI3gmZTvdlh5CGE9faijnaNBU29YQfMqkonP4jFcfIkFWGNeMHTa
Q+T71k4PvOCo5RhNBkaDCZ2L4lcerkYuIUJ1RGMqyUtAaVmvVz99cvQkgtEU/oHGVzzBUcML2yDv
IJgyd/ANu3GtboJVv/d/9SetJ+1z+qy6yMK/RY5M22KdPY9OjvJvey5bUr2g9L5i3aYWQ/L1B1Hz
0PSRHvvzB42m5hh2bGtmvqq2kRO/yE78JH1EzxMz1c3x89EsUMk0SEap9zwY5TH+6PjbsyqbW02m
sPtKj6yLzZJHXY+Qij8amG60ivuZ8sz5i+YyktmPffZHIPDReKjNP9WyEoY9TOCx6WBApflg1OYO
ldateKxO5bow2zWCkCNsvA/frTaty789/oRlf75yLDocpFCOVVt8QuIqlryKNw2piIdbL+sKsBTO
r6aTvsh5leilsQFDoPGpmuei2IAHG4Jhr48HtBRtrs1Q+QrAwglqZwhvKJTzRDJZcFOJ4Rb0WaTz
p0pXM4xDeirXrT3gEcYziw95Q7RDfpBd3542w0o6K2bvjFa4SjIi29nvyJkOozUcgl3/hn9vRBL/
DtaZqTBOBks9XgAZ/jtS0G0u0RQFqGHi+8bstQLwby+bRUDCBJJLZnjILF777RlbFdeUxxO/eA69
NkyFqKH21RQ8WghRZm/yJDK1rUx0K3VFojM2zlIOuzZFBZ8p68o0LWZfshW3OqIsYM8VT8aAWK5E
RRtfbiRoLcHKfvhzjN2B1KSzO/jUX8hsuMZTyqh1sEZFBZxOaMYyDGCvsVTbcFprHhdLFYK1DamQ
I/OFHhodjEwC4Q7TJoaNx/P2A2h9ENVosJIC3h8MA93IaN9EVboAXbqZb0RbtZTX4ol3287s9tlh
eM0Rvts/n5CAefwFi2NEU+f8LAvYkkS5hzGFfKRNyNFG9YyeWGP4VUsvWssoNywGAtCnoL0QbbFg
Urk9CYxodPK9tAHwXCFl1pqQZ4sMa/JNpqL0crJFgwCkX3HiAKTy1lQOJsksldAlIJ01sN/rTo/O
Fz18HQTB6XTRxBMsadF7obUyeIbQPLdX0s8UDCSP53XxkRUNe+jeRAMdpFrny8LV2THiU3WIPAxZ
aMy++OOrTlnYHVQl3kP+VwUqJXUaiBGldqrsJmnDwkUu0ShAyBIYbpzxhJnL6tY+gnuiK8OMTi9k
s42/5HEgMrgis37df6eR00OKtHeFYTMYfxhDX1xtcI/NjYPAmtKMz7weKHIRAEUu6h1BXB3yjxCU
CehF4uR13vJOk67wCD039+PYaDbyM9+UZBoLMqujsLS05qx8t8WAOIAuGBiiQbFxOxEZFNSUIpl7
0eJMJ0nFndvcOIcN9PQMtFTaURIFpAf6GxRb8QdjKuYU+sg4lWLjpqgqrkDHBYTIrKASLrL00fk7
9Li4UyQf6haMaalv59/B/0FFQAbWFy+4wJsrkJ+9HTaqHH7etOjLgfRLo+9DfdcXTwOLrXFpcucG
Fn3mwsWOo7w8y8NKbVQD2aXqtn6YbcSixcjKSxmIuC01n1MlvIMg7uvxvC552LVZqnjg1RP6iyaY
FVcNGhP8IrU5LyOeVu6bsWVs5aXcBtA+PNkAXS3Q9LczOaoSVzQTZjIuviEmmKPflqkctZTPwHsE
qtV5z4r01baWkyDgUPCCZ/hmLn3g1CfnmRVH9tiCHSgXGGF/sWIPQna8taP+i04BKkzyYpn/qzWn
UPAyWn/6Jcj/y5pk1bOxbhPOKQK8MqFrmjfwghCuSxGF22ay9UL/LAKe8Xi2OMXopAHvC1QPgBS5
neKW4xOZC7CeklwRTniJJXTkaqz+u8VjF9h8FBSCQIyI+/WtmX6MCjHWOewJ8LpIbtvEhI819EV2
VhfZIF2RCzPMTLz9PHbXxeGBb2Vm0wVO/eet+ioXeNOkpEETQQWv02e9BWVQrd5juOni6MA4oUBS
CH4ExP3t6EShEROpaIFOD8N8q2e8ZMZSHdiGx0duM4mNg/qntB0L/Kdc/5D6Ut22qLYzalFLJB9A
XwFpO0P3gJOnzoJN1UUGh4rjrhuPfmxVYU+gmkgkZa1pdj7ZCiftIRRVTrXlZ8GHKK89ec+hCJHP
WtaNv/7nk3/9OZSnQxtbqdBwA6ipFq1bkL5Mw0vGsXxrKRCCBxMt7GBrQM88FeghJZz1fYksk9aa
rRm/xqHa5hqag1WQONb+QRNLUuYsFmXKsYAyR5FjbmHCTjZAUUXFQfR714GYRuFJ8NUjsDq2H39y
2sBI6PPuu0pisxVUi/D7M/3qzJx461jgKi2N2DeiE2Ta3zivOaBDilWTos6h/7Kho/cLxP1gAqD7
1D1J6KD4zkUnXCLMLtim/UYHHUzVXR57w6IdcP8YqC1DloSW7+Qkr8kAQ4xPTZRYgx84eriVvdLV
QgaaaXHSrgxRu3EY/EzwII1+4pvfXvYyVS+PB8L4fVq9E2BKVZ3GPD4ZWvzbALerobIePOkz7L8W
5T9jkKmFB2FfDoRlGp+ANNhX4EHAX8IW6m64tLoDlMXMUsa9/PHA6DLLnVXqTOGVSsJJHEam/hqc
8a93lF0gB3fe2/Tx2NLC7oEP/NsXaJJmX+U6FZk3Pg167fCJjrbKsHUGg2d1/lHB4b9HBCDdzMaL
vgBqHlEdBeKyq+JTlJhooYhArUSqlMi7bMUu/C2P6j/GqOnrAiVDYQPGCv0p/ewPnE/qEmI4Vkag
NW8O+wwVTqv9Z1H2bohUJPJDeRR7roxPrVzsxgn1OGAUwajFovCgDko/dgTVwGEMrBkzkPg2Fnll
oQaFp+nPiSceJ9zjvEJBLlc3Y/PcpB8hsx98aZ+JoLBAGyXOSkhrtwbDCER3UNY0nqX+LOibEcqa
j71w0cB8P5ENEJPckZ+IfFerYIM0nmtjJ+tPk8+64i9NGQ4feFNAcAXrABWJWgU8bpXmec95I5qe
8DST0Id16gCsBOydXPKMyz59APhZI1y9RUBj/9W3cDtlQgE1cbEMuGcIY6cjURPZasPXqn8tutFN
AdUorbY9GzneiF75kORySjzDUcrCjHJGlLzfDID142EIzATIYWCnvP2UPO/ivCwG7hl93KZUDXYK
3T0jYnAg0IVEjBgSpWjdxGsHGrVxF7o1k3ClVnpZ5J+2v8dT9K6om2mlAOXohl+yZ9YF803hPqKo
UG7DgHCjxajoyiXwBZkcKEl4UhuUwBFLymmVHZPvIBQcP3NCVilsISiDfRtHmxnBDcVK+gygcfww
4A4bnnJJMesgXcnGm/GlBJYimK2QbCYt2E9osHu8N5bMgtQMkHHUMdBCSrcNRJqUg3ilC081roOW
quMVKTU6zfakqj9FaZm5mtGjjlL0gRuHpfBi4JLvPP6Iex/CnUyX0W2H+98sHnG7uFyXQnqsnsJT
EY66Ce1vbJ8m59xC8VisydS9Fn4EyY35mCUCk2PcMd1r3dh3Ah9lJ+3s18QZNtGp3j0ezb3n3Jqg
RiO1ipdk3WxCIDpnNy3RUJTL9OdpSraJv0Zzvv3PLSJ0gmsSxZeZkOt2/jo/TPWQT7JTBW4xn0wG
yaSdb1h5a3ayTFTWA+DSCK/tUfFOUjJBihXYk1FR5ycSFLao2FO8mQGTyUU8PR4eXXH8WbQrezRp
gZcUUxiHsMcJpt58qhVR2m2Atv6mWKe52QF1ELpNmSP+yGbw3AB/zBL0o+vI8zdAkVxEjsIBHR0v
sw9f3TDTOuG7WPOyk1o2RNlV46HjPj1/L7SXNN+2xVdd/DZSon8PwnOT63aWC2YdJkQawm2c5yTx
081U8Yyds5AJ5s/C0iM+ohmPbpNoQboRAumPz0otzt+p+i79ED4lM9AI/9s/1ympVsq+d2tHhIow
I3gs+AGMo38BrEEo3dB8qlGTAJKoRvlJaA2ULqwWwX81FDgyoNU02WuMjXV/s8BYcXWZ797Amvxc
z6+WIGvxOFhJXHYK5OwSn0Qdx6D0xS/iFcPfFoLE3MUPgh9c/TC0+UBxZaiuq2aMxCQ/9c2nLPfE
8La9hX2V2h/fAOx8h8Cc6ZdaQZUjB9xkWzJuNj9sATf3QbRXgw0ZOotYVRQaqA8YW4kP1ZqXT6Vd
7PJD4srP6rO4iVx/o7vTs/ErOPUXZQVcj1WZhstSHKELHToywY19ytkVHfLjKQqfpwycKF19DssQ
ZIUWqM3xryMU9IBuejJGtCl2LMHgn3voo7HPXnA1+VXhZwMiuHwSzcwFOBNYrmabrZs12h62wzpc
+a7qoM8PLOXis3SMndwR1+IqWbFEpO9T4zwLqEeCdwvsbjzNZdeXPCiwfcyCKuzl4lMWN7g0EYl3
FW4l5adGcXpQvDF8T8Tw6OGjdR9N7jOHFTplbodfqkUxlGGpnBQifoPfFBqle38HQaCjR/InFv7m
fqVx0MA5EgccnHJkaEjemuNHXa1bkVNP78mT/0vOzDYi6lOxx1VtiiyecYy721jAiOGcCNJWAFbm
pqdbazHeimM/iY2TaNht5yZgf5fNkXCSwprGRUugJ5gVSzE6egfVXVlXbZ4Yp27dbbu37FzuxQ8P
fTL6On6KVrUd7LK/cs0wy7JK7Zt4TPBc5cHqGHx7z1z/DQUu0qy0oGLF/fmXbtxknsmr8VG7JG0r
vx5qzGRRoYPgzefAU16qpD1VPFDgpjG+isEvvBLBXdctupgyVn377s6DqzaERX6e9tG6Rt+4vQKv
mkDFeqdWAexd2sam768O6svj7bAwzBsr8265CgZC4hVpP/XeKSXO2z8ug1BDoC6eeptzPA8Y8ak9
AK+pPV36o9eSgqAMv3o8jPvry2xKQyhXwNSFdE2No0xAcMv1knfin3nU378MJzt7H7wLx49C03sz
jixVNPr9AaSsuEeA2Be8S+DdA5fK7dR5I+/LrSL4Z27tb8POGrYGiL83qXNu1/zvaq8f8jfFUizG
SOctTDmmCn+AYBY4aXjUp2/NKijRToEcBOdUdnBbqU1ISkjgz5egOlE6LJndBS8E4TTq/giYs9Yu
teHKSjfKPguDM9R0VlpKenRjPHkp4RmdCXdHD6wcjlm4dwI0iMBFnXjVPM7CCUxWuDSgne5P3p3R
O0/GhoXZvXcU8CDrMKHNrxgzi9Xt9FU5lMT8OkjOeHTTV+rfiifBW/DGIRvsQif4q/wZ/hnQAxjg
W4vUgg2i5wPl7Cdn4SsrSPcGxZIaj6mkY73R3AVHyhDlkHI/lD7vY2ihTwainDQIvEvrx+53Fy8o
G/TBSey0RECKOXdHw8ZB9PGvM1eHcjcQWOplJOHng0t+qM3I0g6xum7frdRSOJwECaAIDJPzF9/s
J2pEVKDvwF7g1xNM9vbv/iURTQBXnm292Xjmn2fI/T42d3eip6zNa3gVbw2+m7RqHmAJ90uIdwR2
H6e9aW8cZVa7w5ItA5ECnFwiHldo8KogtkYp1CLWKicA33EosXyNramv584wFkbhfhoBV4ERsEQA
+2vQwjzBIMVT78f9WeeC6KmN+hqPsRqLaOfexREa8LSCZ0jYAjDldvoCvuHKPsjkc5xanWIruBRu
m/w4yc+Pl+nezWEH1z1kE5za7gRXZWVMkohr5TP4XYQGT62cGeofj23cHw0Bdb82Qjl7mk5yWfaD
fH6PP+EO4SlwkrfsVf3qPuO3x7buLzw/tsAXjdYRrBAdxzNAfMC1N8nnxhniX/KvrCO4WBvSV+od
49hVioEk8baHDA1q3sLzTH1avdaVa6DPoiX1LmERay6uJBh3/+eDqG3XK5MQjYkgn8vXdLRzyBNF
MuhbwH4muYyxz05xu8Mxz0AQ4VV5LjnSpU2pmNqah57gedub7waa+n7J9gQpmsAKzcH8qC+fn98j
ObeE1UN1lzznSb8yPG/Qq83ul2oWN4EEvaiXWAU4Mvr0XRa/Po2SQnq5NgKu51sjvJxNmjaJMLIv
zoX723PjlQEwlrECG7fzeCrvC0WUMSp74gUA5Vmces9dteZRGHrSTpJPVqTZoKeX+MfuoHoWx5rH
5Z3y74m82/ZJPhkTH2Ei41fpIpoyGuGFZ23P7VFQtR8P8e4gQo2QSqJGUSZChKhwtspnt3vlGCWW
+1Mj9ftUAtWEoY0bD34vPqelGYlWcBxTqwVXEdHsGrsytdDy8jWNtsy8+s6rQ20EJAMDFJRoP0Et
i/LHQuJ6vOkGyrnagQpj6+0a23uCn6zqLYvCeWnJrm3RzxaRkaelqnjymV8Nu8giX0fFrOx8Nxwf
rxdNTjT7/40hyiVrtPDIXKghVJ+riyM1pNnyH/Ix29ZWa+nA71YvQIsUhDvW/j8/rtzaptJRVw4S
BFkM+VwFtr/1jkcyrbhfymr6lkw/IEyDCwHlZqyUc4IV24/jCpOqkMnh7W5trCp0fDNm9D6V346K
ctG0yMe0HDj53JuRmx3LvV8S9F5gQiWzewk27VvNOFUuJIObcVGZENDeKgPnt3LWVznZDTZjT98N
CGwPuBJClkpGdUSgERNy3AyA08ogiQKrgVC8gTWKMWV3KWa2oAlALM1IVfx9G4RDI0nnG6J2Lt75
b82JImxmriajk+AobsdWwDop33kCpO0hdoJ7GeoU0N6c//wqtVRhrqShJPgXsCAJF/SuQ3cKmxuq
Nlrk6BWQDgp4wE+dEbCC8V2AnC3jrAdkMArFGt16FUih303p4F+03NVx0y1xdO3bP4wJvbvl/lhB
aRi0Y7jm0sdJz/MD6JFgfEoZOFJoV+g7bmoAD1ZyPbmqFlvJSmj81WOzS7OKVi+8SKKWAK5Fahkl
AGsaKKH7FwCGzEnd49XMLCBelwcrIfqSkok8tnfn9zPfPFq8UP9EOIY00e0qNpIUVNIoBpdxw9v+
xncFu2eUuu+LrLMNeP/MDQcKc/rtL+WG0Ag7ObgErrwZdsNWdeud7ACWydjE96mNskTNnieVoxbL
SnCpHA6kXKDg3pT7ah2bhY0Wo+fQFTYQvmNhA+4PQJRZahJjqO+2/QSz/SY4hmvZzI7C80d0KF3d
YWLSF/zyZjap2JgF7cRxuRpc4sPFh9rcGTreTrQv1zlrNufZuknW1LComFiKvO/FHobFrfWV5oBm
7w8uPBvB5tfBnmMc7BYd8cpJ5k1/FU76VJeCJMOwwsOT8JZ95g5rPPPZ4n444ELEzgIOjwauZpKR
KDEvBRfe7G1146+HNai/nlAHebyl7s8DmDe8lAFeM9987/wdRf9cjdUqvOT25IjmZCUWaPO2qhW7
kymZ2MxW6KCNcv3KMHzvGrPyDx7Q0ByCB3/6ug1Ivqp5AMr/uD8onPGSknxrK3nLoitf2NK3lqjV
kgeh8pMOlhqrcyfiOYX9Jtn1NmfkzXv0HPpproc0u82VWwR9HnrTPCQJ16bDr+745eiWsh+d4OR/
4GGMlUZZU0hltWKMJgDVYW9EpOJMzW7RF4WKKpNiYNEQOKYAoVbR0UOD1cMklUuQ+EcXlDXxvG4J
B/1JsNGSeZZPj92CpjvTAVcCKPQ/pqhDdx5OWgLITXQp7WqXOKWZWL86JyXpGjKF674g41F80p9K
V/nh7RpPw9cfdJCwtGZZ36HOU3K1llGKrF42+I5+k7gCdkaz05/x/sWbo505vu2vQrd32vfYTV6j
g7GSzAa9qJrLdKrZO28jwc2E0EzGgV7qOGHiQwqrsWoy1SZ3at6+PkC5v69WoePZnh39Y0DX3BkG
FbUZBSxChYLaMnEq5p0CLbxL5wDdIO0Cc9pOnqlb/FO5az43ZvRc7Ms3gUWacR9Yb+1SOyhNsrmY
Bbv+p7wRtqKA92Se4WL3ofXWBrVrhiIIgbP62TXoCCe/Vcs7pw4rRcz5hl42tOGAC18BKBun2Vv/
4cSwGWsIDF0yZVdHx1H5442s4E1T3v1slmsjVHotPKGo2hFG+JW88Vb8pv95k6+dEACLduWt6lW1
FjaTra1UJ7dyp1+zykX3lwXojM10yzMtpiLKlKeMRuNLoJFPLir4dAepI3FsPg4J83rQM3ltgfKJ
pI2iMhKr5NKhkW8sDqmemd1oczE0W09Sk//zjAgBaDDVz54Panf6xSgStQiaTXJ8qaXnoTUbDlA7
2+9PnATOMMFWAEHwUt7NW3FVgfwQbFuQD7ZydFMWOzUAFVbuPJ6AJVfCDYI3dHwXHusoV6rEtMVW
FDHFXtFaqK9OVgrJFDvuqs/Hlu7LENj3M6EILmYQh8U+ufXaftL1XO2L9NJ+1wdhm5o73y2/hJdo
LxwZppYcB+hX9E7gaVCCysetqSKOmqIJy/QyJdMommPuF3/lvg05s0Vj1F+taXINcsjNtEMHVf0+
isOomonv9XtVaHK0TXNGhItOzSVftaK25YrxffNQabe7/j5qKkI1Gn2/bNJLnG+HbNwZYM4IJrSw
86ElJn9y5ARZySBdW1rSSzAAiNE/P/6ExRlSQdoMiDCIZ2mRRIUPuT6dkvRS6MrGAMUtV4NQ8x/b
AF/yLNgHRSNcHqk0V6Rp66MOnF50vgBoNRJ908g7g+HBSycj8PFoM4QIQUtRqCiBvgw0tExpdqms
zposAcdZ3VUtGRB1Y4MH77XKQHbcP40h9EL+EFJNeHSGqAZ1H8iEVObAapRdQPg6E4GiB/5ofxar
tXZkHTAX1gmmNPSZASCFhDn/+dVRQdG6smi8HBgw88iqry7P3NWPU+MwvEHLxqrILl7d9k8GV4nv
yhhVz1zRtmYwrywR+E7VQbGsFfDJohYg5AxgrGQOKmoCq0ZPhcSsi2TGggdGHTDW9v6tRMGVHAhh
Ce9mCFE0ErHxtNEvdK278IWpA18SoP8L5FLPpf+3Qdcx4FDGqe/cSAzP6PgjZQtJ8frit4E5QmXK
syTONiTgHMpdxaJJ+3Hf202Mb0MVC6/lwCKiHe92afiJLxOVq/oLV65LX3AK73fLI0RHJz9AK/i0
HrPajpWSpJoTcqHrdcBtQakxLQkHrZL3wXhvuB1gK3niqIodpOsk+G6hCaw/6WATw//dVntQ6YQd
QOZTQcCop44NyQubQ0WLx6Ne8c7JICncl0Vt8d5Xxud2cAj/pt2qin+r0bvRkxpw+Me7+j5lKiCJ
/sGLQwpUpGMrgmgTdYLSX1KgEUimdqrNtwnvyFH4XcslSLJF/U/Xciyu5Z9sT803iqESGg9QDkJd
j8rVQgjCs4bXAQYc3jxlcAfeyX03z05jfuLDo6SBIfvVGF5DDuflgBSGYBdP0m/VFblNuuPPkWZF
um5GB9BLFb6pCE9BDSSnK29l3VFUS9iPIQi2h2dttAs7PIqGAzUgUlRk2OfqqgvNUnox/oqG9XhC
7+G2OA4AE449DsYElJ+oQ2Om1L3mVVx/4eMAAF8wB8lPoHKvVVOTV8G0b8sCitCW9qyY6lbxz6q2
L6uBaNFKP6QBCWIW1lWaQyY91ddfRLn2UMlDPAZef+nCjAhOXzpxeYwNs/YbszDS1ahC9tzCq0i+
U101+OxevYBU3FHhzbR55zoL+oOevoYz7sfAnjRLTPcZOEk4SwBw2VvHSQnPMcdm61tNwMr+d28r
gNdDoxlyHVDaBm6LyjtxHxfDJA7xRSGWN9rjgJurfR6JcmQRJd+dnihL1INHLGqhXGR9fIk8TnEH
aI6b1TToVi+A1+uxl9zdLGZTwFWh/QSFG+yB22hTenqXlNMElTJiaaPTmYDJgO2SdUe+yzezGQXx
TEI6VUFGf2um1tsoAQIbZgwg6nFCak1Rb1hZ7admfONgMIPQgWWaFalA/3ZrRjDEItXEOr/U1cCt
M1/OwSrLh168Eko1V8x81NDLkzRytZqStq3MRE5C3ezjMa5IV/LAPnFTqBdmBn2o0cy8ETJxHqSa
gP0qwjpaRW3b+YeQ44KADGjZEYgkeeK5LCQDrgnZoc5M1bFOSNFCPcbkg7hHlK08AwWpQO0/E4OL
PKedskAyp4zrfoU5SOtNvho1FlHlfRrGZEhApaJOBfwaurpvJ4OXq6xPDSG5DE7jlgfJqleBE+KJ
Ljp8yutkIC3Dl+4PMJRFapXVru2mzsepv3GK3T6UNmlvhi4C3ATVCs7yTkx88d2Jd06V6PadqejA
xkGjRdqxigsJgCjcMw6N09cO0MUQcmudurOb7FXe1n8CtDLgHPx429wX6GAYrczoZpCRNkBQdzu5
QqF7oxCm6aW2NSJv9oGpuo09XhhBfE4+lEPfmKFmNNGCMW2gRnZpzfTl4/zNApQxx0Flv9oAhYJf
wIC30rYN2R0kOyLmP4c0UtNF5SJe66aiqOdx2CWJEGZ0cggAyDAZy7LkD9fLQmUYJZy82kixLADB
OBiS4/hEdnXim9omIv+UIgui6PAC3HXw8AfcCYThb72gq3i9CqXZnNXbjSv+rS3SvVZEffvzeGB3
pyPKEOVuwTBFY1+E6eUdHDRbn0R26jBc7f6VZbaBSxuCNArr8OrbweCMhMedMYcN5wnT5u7i3fmZ
WZddXKErK+KtlUgvS/SUwQrKDgJxhDX6OwEteXkpzG/GZXRp0oAdmKmjQfODN4lbU4Ogx4kQ+tmF
C8h7PoABPvLJev14ZRYSKKp7aHHh8WBq4Nh+aySvDKmUpRY3KeL9kp4ytyN8szJrBunm4ka9tjPP
69WNrcXRl+My2HmfPGLsiX9pErI566w28KVJu7ZDuXSeSINkhLDjPYtmbapPeFCxGa52dw6Ep13b
oLwZ+p5tW6hNdtl6CkFf15+BxfV4XxWiTFBxjas1lATaGtOVuOKKNzmb+yWZZ9bT6zwbdHy+Hsk8
m1erwk+NpIQCRhK56sap/ou069ptHAm2P3QJMFN87SYpKjpI8nj8QthjmzmL8evvoXGxltpcNe7O
yy4WM6tidVfqCqe205Diyqge1YwcghMveTrnDS6pMQItSa1kDjWYwjTCaxwS+sm5mOngb7DD7n9K
kCzUKx0v9/NKtaI159fn4oPLe2engYoMKymxGzA76mssENdsnewr6r4PVCHlr9tqyRMANiVqVLrf
VkGZHQeKgJNMW01KK91KmJXh5gWnyP/WsTG6CcTxts3baroXBAKOHJHYCR3B4kgbRzXZpE3U6b1Q
jRC2s9UfsPB9WdHQ4u2k+dkAeK05bG4kT/qhG2IcXPkZOerqw9ysMJSp2fFhcOWNjKfV0+2r4rHF
xDhdJGh+MYCgFT5+pNu1y2OJozYsYHHuJaKniCDwrFLJVf8klFdR4FFgzEBXlEIzilDMxW4zOj3B
Y5un+xw/wzqzQPXHJNZw+R3QOcplZa/xRCccjzkbA3xbGEzQXduzAaBaslG3kyQPtN0CJvu9c9bu
ggqr99u3zjEGPwB7Kn9U00qB0lgBjcyHrX0SRdIR9VcdkIzyplw4/vPnS0GpfUkUJtPmWBrWcNDi
NbWSdUF5RzgX4FweIWMMfNmXPL/4MgbTno8FrZzR0txqA2z1M6UJ5ZzjFJb9u/HBFM/1lfn1Qs0r
ZVKfmLwom8jSre0pvuMp0W2fjbHeazJnr4y684DzQ9pQXdXYae5yGLltRVV2nw82SfdyWEH28FA9
Hxb3wYbadMEbvOcKwqTLFy47K+pzJwD+4yh+ElI7I6VAfSQ8V3fbIhgqYxHaTJGyQUcY1VGUORcU
HcB3AQ2pStrXDO9T47PZCsvM5j3o5ulOvYrIVGEIgDGmsV/1PrITsN52Ze1qgp3pHHM9b4i+KTDn
l2phJ4p5kh2lQ/4o0PNaQaGWh6LPY4M5PqnUukoEBgSi6hek4h1Xub8tbTwCTCgl6n2IrAkIpCNJ
SEYWf6LTbQr/Imj/HBTbjmE2GJcZBpDYdQtLp+PeVjJ7TQdej/J0Fj8NwDedyUBcCDTA/xFXZXGG
HIH4FFmLu1Nic3STc+c688iZtiqpWOA4SbNJBEy49fa62HGI/EvI9s0IYzmjotWGyohgYpzFMkX/
s0DiZW1F+8Tlqef0wbfOjDGaSVelSnrG0zDaboA57SwU0tLf4y6jLi8rNm84v7liDKdUntsu0kJU
9dbPIdEPHFZ+dv18xWvfv89ofGbWoVQ1uBupXhtEki1JI9Je2KN2Q1KnInaC7qfHx/gjpEZPZERX
HIMwL+gKkscTBh86eRmLIGutVgTNVEzEEq9+JRHDRbMR0MMoz9dNEvDj2i4oMWYB055NUmioycof
pU8rpHQCYlqbfldQlxNsz6VPp3LsP1wxFsJIsyQNW3A1YOwFINDbV2on7vrzSUGUInNkf/bh9U2M
hSxAbqxDOhjEglVwoKVz2xTNGruLX2csxKI0cw8GIjs+vYwBeUz/HG7//qx5QCp0glyYku/MtZTo
CgYCBMJfq7es1B1OUUoQWd0mMv3Ij7u/IMLcR1GUVSH1iHMWSzjS5QkzH39HQWGC30rACFLgI8QO
nkeCBSqYYRddTng4e9HfXLBbhgF9+n9R7+PygSOxs7d88dOMkZaHEH2cNQ5IfuqWGhYSqC7nnnkU
lGtPU5wLM8ZwK0wZeuvO9sF7/EsWGLPsocsNPTIgkNy3tLNs7hN63lZdHBJjjYGQ1g2BAVEF0M7j
W07vO0vcVpTDB0dW2XJXYlaAmlJBZXh4fjNfEWG+/5UysCY3MIWz1MggEBxHN15uc6da3qYw67Yu
DorR6WE4p7mGEtIxWfknERvhOH5r3ttfEGD0eZEXQplM7yR1+VRZymYRTDYDe2c5Ws1hhDWthtqN
UVxCLco9NuseM8p7mc9cNtqNNKwoQtOTiI7Ca61ISw8PirOSI2zByxx7ehyS+TyJmjuuKyoTmxdR
XoGRchP/QGnTVpw3iaywwAKlmoEX3s/o+BWd6c8v6Eh5mfXixA3e/6vpwAae7M5ciIbmJrTQAzhH
l9gu+lhVsGtR13K8xB05QTtrX3KufC6HdUWCOSyg9ANtRQAJ76Wxu6e7wqlPhS1a0hON3wPC0fYZ
93dFjTkys8il8Vzo+fHZ2zliSVUgaGCnAK0+bqskjw6jkpW86M5JPdFBjzl2Zu+pt+c9vHg0GK2E
DxE0vcXJDVRfeg/INFrona9IebzNy4wfvDwzNtMcn43OiCc6QE8mectNJsxkRTQJXb5TYyja6did
uea5kyRhxFmFT51dkwW2ZxMF8SJf/ecSWVekmCPzhA74bTJIaZiCNfBocQJsNYcEBPZAxF+8hM/s
DX1z9uXhLhS0jpQmjibONGI6Am0p9pN/ctzLvLW5IMJEjLLq903Tg0hMotVmsMc98iQnTizEpcJE
LIN2No1ABJXSVpe7eFNS/yR9noZfHEK8I2Pilr4YY7RJfB1Z8yq5+sHOXj5vy/PPbiuAwKDzWsSg
JtDOsbDg2m7mndRVnaFOT2RvF++L1bBO997y6FnhLtyhFWL7u38atrmFPgj7Nu2v32ZC4yvajAfy
0a4sYuUfkhkBTd4rK7RqrHGxqmCZ2r7qNkB5LzHJX3Xr1kIrOPbItAoV7YECM6T/nacTVki4wZiG
+pmuDbtcK06Sk0VF0t1iJ69j7N37KGNSRSR9qxRsaCHRc7fNfMv33MZPqbJLUiyOdMVXb7HE5jz1
1yKmQf+KrsOwOp7HZZthg8nqrJPW59RFZ5wvUC00zFZibAE9P0zM3mYZAMArCa9fySo2o0ZOocWJ
VHgkGF1oDTxtFbObcuIydfTt64E3eDEXlV5xwSiCIsj6IJ/F7JhX5Lm0Zar4JNNwjg+82d45a3VF
itGFBpsbF3oFbmo7WhUJfQYaYkXLhE51F2OVcnzjjJ2/IseohRnIwMxPQW4jfqAVSvp9W/TnTMjV
7zOiry7U5DyiY/Q43qHKb6CjK6AZcZ9yV368TWomMLqixMQUJToXFF8CpWEp0129XPxx/44AE0ao
sVZFij5ORSSRvun3FYeBGSt4xQATPvRSnWdZBFVBanil2lVCXt1PznXzdGX6hgvnVHah3DUxBDnE
zJ0zNPaguLx80+2LQNfgNQ1syK303ACN5nOXL1WrePI4nfi3Twrg3NcUYmU8LzwRN+GdctIeO5PQ
3KIcH8tjg9F5r9SxXbgEG5sWifpT9//FJJtQM/4xjD8mcBKp7pVSRDUlJ7uQRNYjdnryJjF4LDDK
DRT9zO/rAXkfEUXJxMK+Ys5U38xb4YoLRr09IdM7KZnMR7hGn7Aj89rOOQZEZ6tOfRzWsueBgrAR
17upagIord45+RZv9vW2bugio98icvRjbeBGypIsCPXRiVC6XPs+ST8TC1ydGKPlRW5oSnzGnTzj
bSXDyxu03BpPa05Idduu6yzQDEbQciVTwcxxdSa8RwjnpNgQF1KtmlGCHxdbyxlJ+hHuziU3mcw5
qS/JuLBVeZqqdRfAHnZUcV6muUqdhPcR77nLMSZfJfcLMp5qBJqXQ8A04jjigb7nNsfozlLA4i/A
fahY0fDjraMvgI/QKlASA91U+Ui0B9K9c6Kgud5qzGV8U2FMe50pY+ibMhTFNYhVJ26J7IODJboW
ALNz4qG43S5FNBXnCCzivb50zxjFb3592q/i3ZqXR501Pd9fw4oIYvFQEUTwHJP8pbR+o7+ac6qz
QnhBgXECuZznfumBwvlMTCrcbzqo622PP2vdLkgwLgDDkEUmZyDxhGvTQSX3yG0KPCaYaC9CcUhQ
z5DxpLKckCy2gU4KyhENjvx9VVIuJDxpglLuOhDRSNCSGi8P887BWEx+vM0Mjw7jDNRmUYflGcc1
0JdqdEwMRVBbO90mwjsxJsyr+kVY67iV46baOuhNtKqnipOe4sku4wjCtuvjvAMJ485pN5HLs2w8
sZpYvLiPWjdys6xxHxg0xjpjgAsfbp8RjwBjCsxsRF0b9v84Hp61x8bh9lXPmuZvxfh6bF9woEZ9
EKcTRD2w91cmeY73PUFZM1n7zm1OOFfxNSh4QajpFQz0CiCU/cnJHTQ9fOfo+Nd23B8O+YIXRslr
oWn0RsJtl/bZkhyRaqgrYX8fCs0hZkrbihoPdkUO77xmeI4kswv9NDVophnI6RAlq47Ir3VHtPfb
58dRSRYjHDuUiqEoQSNadfbi6Y+0NJbjx9/Zl68K+MUl9YvGLDIDRDqq5YDdsiT6u9r/JRFG7xWv
HBLArkDvyycYsH26wtAV5bXnzFWVL70oO20IB3se2kngrN5cYhy2pavzsXyOHfVto7o8cj/RFqZX
wIXwMaYgqr22a2sI33O7lXQ73O6OmEK8j3tMF/dr5YnSvrfApxTbn5ge/Y+ZjYsPYExF1PiJBiCA
SQh3vuuv1cOCHAxr8V9ebN9k2NKt2vZdFkzO+llcboavJhVMEuZvt6V9Pk9zQYaJCcbAyIrSw+31
cA3og3t/9Wi25OjUXPXi8tK+IrELeRdhLAYjwJmhl7Szsb7Iw0JOIJkClEfeRaSA9eBhx3A5YwKF
0AsNDMfhAK1zRvKIvCKPFjoulp/85RGq184p6KJyUEMcIV6l6Slc/nrNqHHPy6hxbB9bk0tEwTNS
Sftq+e2Jv2pt8fEvGWEMBsYp+1TrQWKXuo4TvWe1Q5Pn20Rm2cAg49RZg63Q7AgvNruXfZUvECkA
1Pl3DvA43Q3/i+G7oMFoaBGHuiAloIHNR1geT6W1+jxseEnUWUfxTeWHRy81DQVrfYrdot/KA/rw
p2Zfg8PL/Gv+ggyjoPoC6BMG4rejNdDg3iRY3E2k9Xnv3r6Xr46WH079gg7j1LG5YeGfc9CJiyVW
qb54ZEIdI9QGhuZqva+Pm2glOIt1TQy8iAoA9WKimvMEn0/lXnwEo7M5sEL1IpyYlfON/4AFQvoB
PuRXQIRlavF8ybyJuCDHaO4YeBh4HSAom52MaVlLaqcmGXnJY2s2+Lugw4T5YZp3aV4b09MOlQny
3Fr+evz8vH2DHM1iV7lWaZuEvggiGEMrnzZyR/AywjDKbSqTDbglJmyk35uBB/BmtOQAaIh0WEXz
n2L9i8Oa+LzwFUOWBkPZToKoE9XCcPP733HAWIdQPmO8qcPv95gF2WfctoZJUW6cEOu4MQQ+DLGG
E/oq0zpvvh2u6Gtk89AQ5iYbAPPwjyllG6+CTkZWTAAjU1+DTO9Ggq5frHvj9v9zJIv13m2ve7nn
g6OUAPiZNiR4eGowJCzcBffFqhKXLarCGNsxjrdvimNh2dl3YdFlUxl6eoWbB+GuPQIvwNEDiyPS
s+wBbGzq9UOTOXuOmD+rYF9NGJ3m6byJV6fY4lrxWQtwQYOxrkMXxkLXgcZGX2ZbcS1ZPRkU+vrf
3pkLzO8CrxLQUSz6AWCz4tDHInLc1VNyBODyk09CYKbANd2+nNl35gUhxqbpbdrUpRhNhAzsc8F0
IK/NeF7AL0gw8Qg2OY9SMsZTG5KE6HSwa/rRU/hyKyC8LPOsrF3QYuxaf+4H7NjCubUx3QPVDy+I
0DJ5McO8x7kgwxg3c1yMhRGBzPNojdt7/a7ZPuScNN/8uWFrJ6b4Ic1YV3BtQet2HLAIIptaHVon
f+1eEZfS2hpyojqyxRW5KQL5YfC+yRmT7F8Y7DrCujBBLHI8ZkdneAJKIbkfqfcs2RwPN396F5SY
WKg0M7ONNFASsRH7LrBU7GVKwRBPGGZl+4IOo61YudoIClZHHi2sXhDg5wROjX+WEwMdGlgIMo2o
s0X+plPbuEsriBvQJHU6xR1TupnfyT7nry8JMUeWeV6vp955UtN4H2JjVltZ5+1bT0pL/gOJqLfl
8Uz/y0VdUmUOUBTOnjoOOECFjM8p3pVngMy3yAnxCE0/xMreJSEmYOylVuiHtMmPBvKCyW+V1uQx
I6Nd7Ys1J0U4q1aXtJhoMYlEPzuXuLOzgwhusKVJq5zaKmAteEsr5szRJS3GumpDAyHUcW3thJbr
YpIjtwDXb9224RJPOqY/v1Bdo1ZMLPYGmQL1zgl1GLimd9hUAZFv6dnGFjIfZpALC8cjyxhb9MhK
xtmsJwM1OtUKIIeW+qra6F0+28m+f5GedP5++zmlvjxSxvTGCdqXY+AZQhPGnDRPg204hmM+d68B
9VEoMxZU1Oz0njtqxBUcxh6HrdIvtArsVjhlDLDRYgMIGWDHFksuGMUkhP+uED82qyhposuJOgmO
I0/I6VtH2uo01WwyHHjSMxfUfJ8owJaupQfP7Eg4Y0wGQpq8y7ZP/nRWs/I2DxwpnX7nFk+MNem6
ojvrCegAhegttQPn42xnexlLJLgxNY8lxp6YY1z4XQ5So6Oi/I8FQyhsZ+h65AY30y/dYoqxJpqg
ymJQ4qKMRUS0rnUU5WNQH0wUHzPRqhBXV5beut15aTavZdH+v2GrkUfFwlT1C0cN4MaMUCZGGFZB
PUxNlwZqQgqcqV3gxZ/R27c3r3b/0PnyhBcmBhG3JvjNF536pXMkO1v+h/5RwGYCIQsA6gsMODGs
CAtVOCdGP8khZh+nOxN22it/i+GcHGLnq4FavShjLIyxIH5nCrUPrFugFYjUySAd99ryFDvvt09s
1l5c0mH40aR6CFoDdICj/werdkm4GhxzKaH47Fu8Xv+vC2AF8YIae0F9qKqpJ4MalgqTt37zZ3xa
89CSvqomt4gwpmL0uqoMJrPUYUVdSpQ/eM5Z+kCAZWTdPY6Wg9frvb9SVbv/jNy1ueJta5ktU1yy
yRiRJBTltBXxBWO71vLNafPg7xsikn23Qti14Ej9nIe7pMbYEW9sYkMYQU0D6gASGc3z+fW2lMzp
1SUFxn706tBDSOFU/Ff01rUBNVa3CfzcuQwLcUmBiUEMeRDPWg0eKkueQG1GK0MfuEG0VUqed/5D
SBPSOfeqb/Un23pdZ/STZyXnnuaXn8DEJ41gmKOvTSEX8AZiJHJl8snDdufRYIIRI0yxy2UKtZqn
VWGf7Vff4rExm9e85IOxHGWdnYeF9iUOBrafHtFFbHtWi26Tk7gx729fHI8hxnwEiSjl6WQ+lDtn
ItPTAYWP2zSm37ihz2zy++znXj2c4SeRCJJfVZJidRt2K3AiDI6Ms7VseRjlsA9BpYPYAdx5DOj+
8+8YYcxCpvb1QhBwWFaIYJfEdKQxOqZ4fYWz9gB4kQsd0IWqxj7JzaiQ8rwV8+OL4oyr+F51b7Mh
zR7VNwH2EV4IWOYcliP4yALb0dc67QECERE5JxW8+j6rKHdd2mRifgjBBU3GqEdK4kdGCb8LRHia
Ex3D2lN0q1stFR1a3v0tj8xdyWVeVHGKQ0T8rlIBSxHlU+LEVD+29DWwhZU4Dbi2S44UzntIgOvL
MnRYUVhhb7tCAdimhLTDsrWi3zUNRJIf11HPrX/MhZ+Atv2HEnOiggpjNCigpMmQ+LOjkV2fW+Oy
kbnjRDxSzGF2hp73UiBPHsqJrHi3XQNCn1+FnX7mp4x8c8Q4QsD5hotUwZ3VsYt0MXY/q0T9I9m0
Gx2efPBoMS4RAW1WRAlYGp0WiONRAEg5hdZ3DyFGVHg5otma9uVdMe6x7rQsBZImRn2AwKTY6das
kAg4L6dXCVoGN7mLchkNlrcVfdbwXkgI4xGBytrnYguqymJZ109Fc784L7WTmJzExklFcpvabPUR
6Urs+wLmMpLjzJHGhSEKYqzglXK3ctBu1+22PbrH/kvF9pIMc5ZYgVcA2lCd3uYmaVQibYoX/Y2n
x5P2/JTFb2aYs4vPgI6XfDCDnr6SBM/TMOjWI8YT0A1vn9v8LX1TYmKKBit/x9rEo0e0U/sjIdvp
CcmLMbmXMwUCF0+ryiwav5wux0q2u8wCwj48vWLz1Gred30zw8YTnqEKegAy2b3l9FZj16dyJR76
145EtLIaTvp6+uobt8TWz4QEKydyD1r8PGak2Bfo7sy4GFNfNvsHFRU7zIF2Oq2ZnszjxdlJAsBH
gxISN0HpSc5zaNGnJqSxq7iBIx/Rmb9qHxPb4wnhrGRc0GUsPNofVL1IQLdCReOlPN2X9w+3ZW/2
/C4oMIa9QBdjpNWgsPF2GD6ksOucG+LxwNj0AUvvUS4DBWxdSV1/33uAh7vratfv/sv0LlLk3/fE
GCAtq/yhFEELA3yW9CiSbPnAmzacrMu1LADEW8WMuISdV8aPiTtV9c9JbqrN0Vrx3Oz0ebd++vq6
b1/szxDv+jOZi9XGZgj8UWmAqFI76a5zKK/gyjsI5mI7QEB3voqDeHu85/Wl8n6buUi9P6d6Y+C3
U8rdEzbzvro+GtZ/+KbQAEy7OSrWY20Brsfe+nC+h/fD0+07mJkZuKbE+JACllBopyOKyQqoxR3Z
wGAcdIs49PCYLTcvFvTNtmyMHtqcjsCvQvQtYWK8ioeJyrhqIQA756U7haeFndIPgE/vrPbuMbCw
7n1F3fBg08Y6uPvU8qjvmKv32yfAu0fG6WBrbCS2FT7CeURulOM3f7qa69NlXE3TLgZxWODHe/LB
0/KZtNrlj/+Ysls0mlb7vtYcn2Jb2KfL4i0hwHCPTpbA26B2W+3Zcbu/OXDsu7z2VLLkjZUmTwd+
z7lK3lcy6l4KteeFJWT5r395onzhXduxUUxvMlXAjuY1dt4WQJ2FbRwEMQ27AV+tEUI4WfGZPOW1
jDDqncXpOTQnGQH6/WNt2nJ+ekgezw5Sytb2fdsAN3TYbJWns0aNXfAW9CTaRjwofnm60n9X9B9z
dZ3kDcZi0jEss6YKibF10dlOee2aZG7pPJ8GsnTtz78UB0azB8PIWkHEwfaEcn5a4Ykao9h9gcbP
WMdv41EWlyR+yJdr+247kEdqPTRk677S90OzoUtrwnZbK5FV8uJYzicwee7bOvlz3dLiSk6+QvML
AQ8DCeMcI/jZvDQEFe7IcnbeqiIysT+wBeA2NezZuy0QX6btglwnm6PRJRDLkqwsk6x6S3iLyXuM
kmntCmRVORgrTEleElW14v0ODTLaSrBXgbNZDUhvyz5R3u60/fM5o428OfYA9ce23NTeaUT0SWn7
he2ObrN8rpd3C9FW/ugPEra7LVWs8F2aWwX79EiwICGWT/brEsgWZLGTHoEKQvwAbanJqknI+V7/
lNBFuQL8Av7CaIWbHps6sfprmWx/fSoRSvSLfWVJhzqzovvWwwqPx2xbnO38yXByesbnCn8Wr1r0
1RERZaRbKg52i9Y033pILqVLCfs+dvf5hJf2sRNXZ2dZOB8m0TDhukLFjIrr0t51IBrGbm9FDWra
SGlob6I9bvq7krSHu4UdUCSysYlMp4FVONGCPK9KggXT8GY57e/Qw+sIZ7JytCUk1UwpnqMUsMEK
ed0uXWBBPBrL0LYNGxnpnfngb4oMZYyHxTq1Ae3ZOQVK58mbhg16IxmsXqLmh7GRV+qZaCkqvvv7
wMp7stLDqW9K3yBB93DGes3Os941TGcsSNnR7av4li7Xv8rNvrS0pzu5tVtywPq0zEqB96SsBOvB
Wxcn46gVBIirgDTG0iBbQGi8BOCwhLqGvm87a3BFe9WsT/lbWlNtGVh00QA3JnSMPXyffaZGASQv
zLWhRQMygmUC8YjsnbeyC/fQEQWYuNnne2fJd+77qfulKYQEa0tfD6vFIwYu1uiWdUn1oXdkudYh
/KNAzjtKMkQeVIXp+oMVTUdDIU6F1RXRh0HNVbRHq8sdsQ8VSezSii0gfbXYcfyrpS32OK1j67OR
AAPlVmS1VnZ0fNiHjkikx+oUwAIeEfjiPtr9foX/2elI0ePQkLlq8S2WT3H6rv6+19AZRBf4UZyE
QJ8DK3sblw7Q2TP8p2RvUuJg19IvAcX+d8/O3zpAXCdozlVJZ4WFbSb23v1Fkw91eZdv9g0FpwCU
MFASXobYj3Islua9JG0S0ljx6QNeboDkb70twGOL3TsGRYlakHfRlUntjoazXibrnDya735Ggs/Q
Gp4952TcY2V1cWpQc13nGDm2oGgi6W3k612iLNcrIbM8H1IZ2A3Ndih4L6n2/hpToMcqjxPsz7qx
6poSNyE42j/IhAqrfXImw129SewqJsRd2SVA4k0LM9O+Ld8LiHfiu4K4A/VwNp+wVcAjJefN6f05
vXtKnf4h2EWvVtY7oytCGZpkt9bB/22DNudmNQAZqYaqqBjyZc2nHkSGIIReix5cxYHq9+Ql3E8N
GYl1TsniTncmGHhzhatah+j75rgjLn0mppLGWqkS1WwBHymlVNqEx6MTAk+/cdA7dJ+vCkTOyr0J
M5rtOC+IL94Y537FOxN16WkQidkCtMuBvBxNoBiE1CPIUrq3D3mmuQcTCBeHPDnEC6chir6BcXCh
PT5bob0D6o2yL5+hLBrW+Rr8GtfP7No1OeYN5i/OyahXuNOiIL9+S08R2UgOFIDH1kz8B7YUrFRR
ZEUHRN01W3LRBnLr+d3RJKj2Z6IDC4lR+vweve4R8LDKey6C3EwFYOLtmyZzlHEZNam/AE0gu2cB
3CB2u4TOZ8fhjReiXLN2+/p5v8V8cq/kctQWiFCsR85X/kz/XMc+zEUHfi1VWOc2BeAmiW1trwG4
vyM5h4zMo8PE4oAgy4U6AZ1nB4BqhOzuBPqyO/o2XB1xsWzpaWOL5PDk8vAVZyTsIh+kf9XaLhTH
j+tSSqfXC4pZvNcLLxJmB6CMRV90wvR8edq0jhNYxwh9JBn5dUQA4jwS115py/VTQCig4t8HuvYt
XrvMVw84Y4Gu+GOCcU+Vk/Lcg79ny9o9vt/duSX5jdDS2eQktdFE6TiQ85xu2o1nYdUU8N98Yo0o
jtLP5UNP7YO9VjcHuAZyH1qPn3DWq/WH+7EX4aF+KWS3CxCCuQv7tkR/TZLe+G62DieYbQ3ABkTB
knPnWbvVzurwqS+O5tZ4NmBYLXUUssUGw/yOV8HnaNPXe+BCJKJRwjLqKe2TUpsnburPUtyVQn09
By9+XO+CrC+nx4R19MluNZ30ktpvR7TEBARhWmY1lvUe4i04IKczRWuaRRFa6QRPJ05u9wvG/9Yh
X9ug/1EKPRFiGR+DvQvW6vnxl/+grp6XO2tV0sX9mdjukpID/o3JGbQV6LaND6RL94Alm4DJcHnS
ylFGtgIlBMZCb6dLB6IizxVPvLC8mkj/K1iWipGJH64kGPz0nGJpLh4slYQwqHteuBgTFax6w7vl
OWt2SYuxx1qAvjJA2rWwmqHdun88cpju8raKzAUXWFX9zRFjmwcvTONe14DwRHfx41tKk1dMM3AR
4GcgAOANL+gwttlMFnVuaqBj4MHX2S/KW4WVIEC7zQBcLqAlH1tOiX36rJzbDPJOkUmBNnWECm/y
dYqi7b8Y8D0HoyO8pjgemcV1jBFE5jCGBdizEo8oKfH+pBCKBBp4m53ZTA8GdbBDVDa/tvxdE9IC
I869foEYbSdheAv+oHIFvDgDNAdVeEWklu90rrFKPiaEhZKj7HMVhUvqjK5LhVIMYTlRbx4f61Vm
v99mbzblekmAEfohqSupVkBASp10sHLDlj3621+JtW0+DZ6Fq+MtLvoXmsCHNGRDwq5z5u7E0YuF
wYRS70zAE+nrCInxsz3aNDv9J+6+KTF+VMC21kaJwJ3lPUWjVVt4vMZW44q4MIGTmZxNAU2zfv/H
Fuv8ACGeVW0ItgpLIx12TkrEW4mYVAKEvwFUIsJhbs4pXdK7rlz9T6z2o59KYC75PbrafkllFGKD
tX+4TWfuKQZL8s0X+xTzgtpTQzyHkEjJXdVSWkewiw1aKeRNigVdyc5DXIF3/TpCDV3flwbhGZW5
8P7qGxg9CLD9pQ6mixyQMIrts7vYSvahfPvrQ2X0wYsEAdPpuMQBO3QwP4JVOs5psf8Pk/yTef4+
VMYNRLJcmu3wxdCEYpcCaKFzsF1ryeVo0qafLvSbEuMIQn2hDkkPjqZ9oSags1qMp2N6bj9Nz3mI
lSLkKUIMVHIp8wSUcQWZKFSmKU167gC68l63hKUPitL9bQGddwXfDDLmJFKDTAh8PP1SzIzEywSY
y68ht5tInkTs1jkytqRRFiZWLuHG1IcOGVXs/KUAEEaBsUBga1LPCQE1umxhPdfJTlj5d7XL6+fj
XCXbeJEIdSp7KnzrQOtT0wAzRvcLSw/s1vv8f58p8G11VZYReAHklrm6tBuKKhfAbOs81wAJqzB5
cOD51vn8xwUV5ub0xhxHH9vAj08mCWjckx6IrT6pLRlNMokdOv5heONSnbnIK96Yi1TTRFFTFWLZ
Ol8xJd6qko1cpLPmbt6YubALUj9mfWpPDv1y0r2UiJiN1WzZOvBacBUeEcYPSLpe+j5AHjFcYW6y
3xnyZGdXtcsH83F8SBbTCDP63WiBQCV3P6sH2d3CemdkfUKO1LIwgmoBvcYSXZPbZD8XhV4dAOs7
8nTIsumGcdbigpbURC/Pm7e9/yg2vwp0ABLdHYiwGjxU0W6L8JzP0CQ0g5oqhmew/p2hnWmiH0cR
7MJAMQvobbevBTc8/JpwZ6zCFRHGMaVd1KEfFERKO92be/WuOflrfVUuNTt8iDHTO/nEfWa7mx6p
8M8GDVmf2YOAFDoZMGjBS17MPS+uvofxX2as9WVt4HsqZyfbokqWvd3uz2jQ4o2Xc8+XcWGpYBSN
XoOU5U11mBgYyKeD+Zv3Ypox71ccMf5LRL9togUgs3vz1/cLiExHdPu2rMyq0IWoMOZObkqxVAfQ
KO69bWWrzgPe8JxQnscHY+xiXYp88Yzs6y66D+0/wrLCE+y/+Nyr02KMG8Z45KgSwUlp13ZuNzaa
sOHeU/5C5bkw/pIU29Ce+FKvwfF2R8woE2OjbHyU3Pa5cz4VOx5fc0mPK2KMkTNH9EKrAk5PupOe
RRiS3cpA9VOyHAwbvqjrYeevE0uHPbF+NyuavWpuTgW6tRWVwLR5hJardbBTUIdCEcz2nP3abX/f
lqK59NfVR7IWJ2jlIplOZNFjWOFXqKD4hVlno3Py1g30ZaOQXLHCagnM+Ei6CwcyajQYaSXSJLW9
CMUjNM4PhR0FVjSuq+KhLpdiceB85vQZN2yWwdisCCepn88oO4jUW2u//E3/Vflc2uIGAMFuRCgO
6O29BCBK6DxxiM+rmm4oGLJQsb2Guche1wctD3CRA+1en1Gr7MgZBfPMCtfdLlmgvjfSYiR2eFTv
4Lka/GlMuo1pFRbnSyZKP44BO2B1hDkL+ce6TFEWFF/AZkkExlGLRLmEMjiqtx/l6r53Q4wy/Ubt
7RARdYMpOIs31DRvqb+LPyJjqTOl8sygxbNKaWj8gcWj6QpKeuBwOWt1LqgwRtqPC13KfBy3SKt3
gca/kZXn4eLOe4ILIoyJTgAJJS8iEEEk8aRjSCfEa7A7iv9L2nUtR44r2S9iBEjQvtKUZcm1pJb0
wmgj0YHe8+v3ULP3dhXELUTPTsf0S0dUEkAikebkSfv++pGtZEPO62U8m3VHKlKrJeSAc/hB+UYR
Ae6uS1g3amdL4az0XGdm1i7qiUetv31/ZbvCFfjWwu3ibDTV0Npb55AxYXKGvCuP/aH57SRb0RyE
1av2Zy2f33GWtQ6jHjWzTw2Ddo976UHf9MhRXd+xdaOnGVTVkSBTkaPFNTuTEqskzrsyHZA2BbdI
8GylDj0CKwK32tywnfO6xGMK0FkqsgTac739LVDxdSfz7As4HVcjFrYzjYbHlzG3QSUYHvqjBeTC
0laX2OSYn8wb8FBi8nK+FUYTq8b0TDin+5NFVWlMIXzs0KS9z+3A9+ze8wRGew3WCvyzoWsqBp9a
lsotMk6ijkZaPeCOqUAq9DHOFGQazphjFtsp3qmHytZmt/3eJXbziCmCx7KC2SIJyCL17+k3/L0r
RaixVety9lHc4lHqMWad9fCbMLOJpY76+ATC/+b7dRVbvzCmTNHgIqtU/pxFc6ZimDWTxwwDRB6n
w4xK0qvzJCw0LNv35TEw8QwQoqPbgB91HmAowhgF47KS/EV/O6r37Fbfjw9jZueY1ft2LwLSruUT
NLTEUxwn8kCqwR1ogf51TQrY8Bh/pM/L3Nklsxw7/ub7rxtUcULbOMn3M3A336JtmdiCLV3eeH69
IBVFHcJUdI1SzuOdClKMCckGmNIJ/RX1Y+qBs9InGN46br+JOpXlxQhcE8eZ1biQy9hMqwF0M5gN
Ud1sRlD4B0BfOdJWE9Ghfdb6vkhTMFdBMwxcF567J8zrocpN6Evtjpvksc2c0HB0SGM7z/FfX2c4
g8UrQUf0b8G2rqmRciaZ827aYA6KuG+Gf2jxgajyl8wGRuD+VjaKXSHDJ3gS127guUDO5QwnGhRS
h6VGgX2iPrM1ZpNNKzLya1YOqmpRw1i0RufUpU/nmdUgEAeazbQpxgFWudOo91mJGcbkx2hudMly
0GrnWOB6Km4C9ppJu8n4kUSK3ZeHQga8Me97Wy92coRmfiL4wJVePw0Q6z8fyClYoxQxLZfbhKtk
bNJDaIen9wCUGa+hQ3asEtN+rjkj5xK5V1xP8p6aIXaegvmuOrAGVrmhCwpRCl50fX8znywUhCKn
h48PPgohq+2a/6rAJhJL1y1NN7gPiGKJGlOCD9DAV+k/WGgqGJ0bSZjHXbdUfwSZS573zPyaQz3N
7aJjz2B2R1PUS2qrnrXJv8ngLj+o0AT35odyLJ0ut5ODddeeRDmutSocjve/a+WjBtorfUoqfMJx
4TPv98N7dSq/58d5m+1/oIsU4+13XuLtkm1wI0okrblRiqrr6K6UDeULIe7MAoWxckJIXS1ZM2D9
hHiWleZwqO+ZDO4sVZMBg1dAxqm9y1NnyaUc4Lhsn5CXtAGhkVxRymP9xvwRyZerArkqh2mYBxSi
tWOGKGwBy3p3IGyPTpIr76ufwsLf6qNzJpKzjkGQllOQ4JF1l7FmzT0mdoNzDK3G0BoxGcyqNI1i
SKqmq5ZqcntKZtZjSomKJ32/iYmTu6A/0m8Hv31LDpMgubMazSFX/h9h/JMTdBn4UxoIezaQa0Ft
WMb4JgXEREzkCa5mzc9FcbuoxywFV60yPAbb9jcIpKIbxdg3xQZ/Ki9COW580rYz0o5DJ6i0rJU4
MT33zyq518bq2KQPGUS3G8O+TRSvbW3gJNh9C0wGUOEiJ2nV8zsXuJzxmenJ8ipLMa9kyTElMlKM
MHCgWbMlQBf/zcut6ctAP2oais65silisimztMUBBJUJ4FRLDDE6vxR3F3liXMFqoAlHQVUQg+F/
jdNOmuqSBAYaWJWRAghsdlI/26RO51s9wwxku+8Kq3XLzAAJaR9UcWW3rJZrDEI0O90LOqX9oJIh
/7q+DXQR+8V1QsutuUxJtpRPyN/ZhpM5lQp5SMdHhpBNdeTuZVIOjNpjN9hWVGxMcMqwNwICVhmd
NeZDMv/qUrui9wwlIvai/bAYMO1a9ZPJ90puK9N3pO68pj4V9CNTKocBlqn8TEs7JQCG22nu6PV2
avagajB0QUV+1XCDIAdeNjihLH4thZYQY6DJ+IiRg4n+3n/LC9CS/ki/0afru7Z+mH8k8YW5ypDD
WlEgKdlboP9GJ0b4cxoPKWZh4fTe4mibIKs17AViVwqsGqpz/1ngZzvi2WEt3loIcrIRrY4yMHao
01Hn0Aoz/WuezjI2GVANC/NZDc63SkY6Ewk15McYg0znm+ZOlAv7jDZ4rTuXwF0Gk0pFivaZ8dEo
gFeVAlufvMmrc7SDxIfZHy273+e3pepoL0q0Z9E2KNHXguEssd2NO9CzNY5CXUIxWnQ4EeTTEmjr
7Ezl3gy30gFDIHv9hpluV+4sYSi15hvDJlJCVRmIKo03inQgaVbiIa3d7OPUS46+LzFvxXPK9/4k
dvvWtPpcHGcS51wdakkdFhu8RG6nxxyUYIb3famLmN7HNyRNhUmONQ04l8nleKZAGxsg1QfMTUce
8RZsYAXmu+j7DOQdfuoWLny/nSai5Fl1PM/FciFyXnZZPM8QW4DLGnwQt6BQgCmy1QHeveounhHZ
DQA0VsfiWLvJqfBQ5RSkl9Ys4pJ0AQZMNzA+nNPNQuuCzGzIAi/4yVzDm50fbCvqt1jNYZ1J4XN1
eYIgLqzogKtc2T9vJRslFAej+lq7/Zb6ydGoRC0Wqw7guUjOjyhahYEiCgubPPV9fnQ3b27vq254
12/VXfor8gTWas0fO5fH3ZNRygmQnJB3KjFfKS6d9/kmxaBvFGSW+Oy3KP25FotrYHKSZVxMgsHc
l75DK6VlNvVwydQ+YG5kIEId45Y50gz6xutrW9eRP6K48HiYAqLInYmU95a+NJpdGa6BJi0JZL7K
ZlYF0lafGw0Uh6oB8mgTEJrLlYWtHgeRipW5cG2bh+IQuHheHvRjIsQHrm/iH1Gc7e/6SZKHBG7R
hGmb436q7MAFugAltNxzm2/SHqABkaKsBbbny+NuHKnmMQbAeQlsidPdhN6vzp0BnciF5Xt10QH+
4TkTxQdBdTU0VKIQxTLoRevIauQy3ZGBw5oPaeeWOfPY7zE7FUXsdJ3besP8kpizPYCDLD9Q9WQN
7hAgQ3iIm70WhlBlp+42QedYb531yIpjoHs9+9VGL015sqLfMwhM8t2UbiJwjIVegcirDjR/UG9J
c5OMu4AJxpmuxpZAWhqyYWkqBUvQpbYgcWyaDCzMjy/HN6I7BRCdnnNvuR8l2udcIUjp0+vg9/Rc
Hnd8AaFF09NgBDf3BBSkBe6RZ5T23P3D/sFw7rzvr8ZkO5rDdod2C34SjE4Ob9GL8Pv6nfx0ur58
B7AfgNkpVDNU7juKFONuc3OYHl9ekLOYQaAKXr95B6jCiLYR27e9HwnQBP32W+mU2w9MFkct8nh/
/Su41xoM74oKIlKQlxBd1xSDM3pAQrMpHbTELw34v72Dk3DmZ2OkdpbNjjJbznV5nEL/rzzQscgY
lkAh9fKwp2Y02xAzBnwrfQKx7CZJDiZyUJ0pWBdnF/6RQ7G7Jia/mprKm6C4CUJzshJfUj8iCZ4V
EK6tIglMwaoU0K9buonCEtHUy9WEajq0fZunftGwk9a9g81uE87v17eMc27+WcqZkOUjzrzoqcqq
qpvL1FfR7jtVHwQt2+rdnLn5UAss9/K9Zyr5RRT3JElSVo3NiPWAWhgjTDtSCARwD9EXAdyx5E0a
dxj5kPr6QL/LYMEDpYs31ureQOAVEXVvBqMXJ0ZtX9/DVbU720POxgRjYY1hjoWFTfC7NVJbi8ff
sy4dZ0IrgYrzCZB/FqlB6YhhIFTndbwGQ5ARYrKx37eeGt2T0SH6XZ5tzP42D3+YMvIQ88kwIrvU
TyF5CTM0p0mDMzLRzOBV9Tz7EM6D0kpLGdQBH1LGiSMrT4qe2uW8vb61qzqDmpShG4jJYcUv1dNK
y2IIe6inHGKAC0Y6RUwXaM3q6Z2J4E5vmvtJl3poTdhEN7WuuUbdbCJD/Z01uuDwVrfsTBRnlIOq
UId+WU3cfJAS1GHRe2l413dsXYamgm8a4FKZj8a1UpUHMrSpX5PcMaX32kT3vKjuLRLCnT2z2qzs
cN98c76XgtQm/amfDMFurZomlHz/sxLu9RiyCXPrLAhRMgzqLbel9AiWUmfuC6cIX//NrqESaaIG
qqCmdKlnCumnsK2hBEuWqaqfSkO161Sgaau7ZioaapsIlTFu51JIH2dDH5Vd6htNMNg5WNV35lgE
m7ZMRTUDkajl38/M+lAwWQ4K7F2QP+cdZpNV95j6JLB7q5fTBOWPidQhAP2ckKkG9iGgQ+o3tfE0
zOY7GHsEOsDHaf+YO2SvCNFkg1j8kKXMiHQ1a6bUz4yws9Oov5HV7JhnzA3bbhNn7V2La6r0yQmt
C07Ve3oexl4TR25KQ3/QA4FDubqxZ9/DnaEip30Q6eOy5skuhvtGey/T5+vKuGKRNIL2cWICIgbW
N87o1XmPdXbQk7zrdiMxk62ulMj8MriOAxFFinxee9niC3GcASwVq+jDEceYlcMmr2Euhp/yTJ5M
MnzPa5ANs32KjiGU92iWeXkJtJosOOYVR1HDuBliEiwYSBp6qa7SCGB/PvVwdZLaJk1ma1IHYODs
RQpCDbA+jH//rlwI5I4x1SMyWfWc+q1Cwd1cGUgDBLkpkLJiwS6kcBekwbgLNccoHX8qPswEbC6y
th300C5T77rG8EHxP2d4toGc/YKf0SVtgTOcuodIvy9jjLqgJ/j72l2Ku6JiXHx9ajEToOsFRuD/
EE2Bz6EgLbNM7uxUwkySNhSPmv4txesclhsjtkm6TeXYM7UJI4SDkwmeHF25gQcoEL9yH7HFKAEr
lFLgOTiXPweOY8pTJfXnPnPTFmErxiGxh+vbu+JYaoQaGqqghg7t5N5ts2Qmlc0u8eOPDEML7wP1
CFS2zWZfgbeX6e/XxfFNZ/+c5h95nx3ZZ9a7aoqwJn2f+FG2GfJ95Ke76L5jbjfcokhiM3DijG+N
8jgBnSMXXqi+181vWbsNmJNrbriwznjyrbQFBcz/88u4h1+xNLlNNeyEzuxZselrsMVTFu8i3/pW
PobISG/Nexlk15ZNlnqHrUUeIXd5kDk7YNNerf31D1p5goDxg+KroBJBiM99z2gkrdUDCOCX6seo
vxWm4ChWb7CK/zADGBg/HngmJR2ULyKJj0nVx2h4jntbAY+P9oFZH7fXl/LZ+cnFRwte0TR03CIV
L+qlESyVUG6VGNGyjGKf9H3IXFl9VlrQNNUNTO8jhqm5TDV8swjBRbTJx9tI21R150pw/3X9bRQV
PFetMqJbdJCouqxq3AfF+NBotPBBHTlY/VYvwd0FjvNNqLx1+QNjx8pAbcJ083Ibq0+KW3Zvs7qL
WAJaKia456sHrZmyiZOwLEtbDursShgkSmcwuyb+qBeOpr1aseDRXb3jZwK4V3CuqZxbIzQpaJ47
c9oO1bin5kGrftWq+TrSZwYC7esnvmq7zkRyZkVOoAdlD5E5e1LjQwggdsyoe10IX0X+x5igeKUY
FjhilE8P62znYDMLOclMSCmTwmPtrHsppjNuMN8Hb63Vtpsgzmc7JGPqxugy2PZy3AsewtXNXWoI
FCkTYM65a5rpQzVEkQQDWv6g36FFHuLWnKTADM2OadxfX/Kq3uIeWSjYLYU15VJXekKDMAuw4knV
bmGt3HGa7GbYaX1+SO9G0gobNPCDX27umUDuogSkiGo6Ih/Ut6dwRgAhi9R/dQNR66SaSXUTeczL
JaVxKWupGac+lVI7YT+yzpEbJ/+pp16Qg9JAE/n26wIBrFqSaQC5cu8qeAwQKFHcfUOLYMdVPxln
T02YF2aSk2iuSrxIDZ3rB8cDSf7RVYRHyNRioeC+vlxm1SJfm4RR6kftwNwqk2PHGEvd7VCt2WYd
SqHAOs+uxIxtrVnJTjGm+mGywligr2s3E5UTWbNAjornhXMPaW61cdrhO0CJh2fLUb5fXyg/vOZz
oecClg84u5QhlQZ5LHCe+pa62Y/QG7byS7YzNtGvFjQ1j4WTAMTigxPvQXMoBQViepPsgRxobtlf
Dnv88i2c72gQ1rAkwrfApdG3ckE8mX702rDJ6vu6e5MDP2ICY7vqNJ6vnzvoce6lPABJpX+amF2+
nObanVBVAZka4jmYBeCoRQXVtRdERh0foTdySUAOXG75EFitOhKGnEVq2FH1oeiv1w+Vx/n+70b+
kcBd0qKWqJ4uG9k5ETC+KJhgJpBPY/SkxjvLo7smsOMpFrwiArGUcFe1nUhXm02KRFxvJ2r+Qxk8
tBJ3/Wte9PuxvVWYHY7PYf4UssaeCXpxdYHBXT9ORbeQdLdgMvhuOLVq8MQgjeHrbfme9nlpG5O8
YQm60Nrxlhlsi1ZtLYodKdw1oXJQcmUn2PzlCeFtsAw/zaQUJ6DwIN0pYWOJRmDk5OXoOU8yW09g
G2fJyXRlp6DJjCijDb52p0ukzaj+G3t5Lp7TLtYTbICJJ0CzgAUOSqfSKgCf5UhdUDCkdqmRCF72
VSN1tmJO3eQk0aqxXB7V7kceo2cTibiQiObnrj0E4CYHuZxiGqrMuw9x3hZkkoPED2dwqBIgFiOv
Hl5o+EYKP9OqDVVrQY5l1WWhBPcU+ctl4jVnftMUnbxRQ2CRjAYuwks7Wm6avMQZSr05ZvfWp2CY
77N+ELw/ayaCwtFXdagRBkZycg20MFbgGUYqONVtc4RXKwpXF1vKa6lqgMefgLIBNSrurvaDPDWp
BCNUWicKIF8WP3cjanLhx/XrsNjPa3J4hytS2kgKkZzHBCmXtUHsUEbhOCsdnhW8sIgnUlFP9Jrb
db42zu1q57ImZokc6pxuzOp5/G0Wb52r1IPN+uZfnBTcA2qgedFE2ojbx7DG0J4hqWFqiw8pAD+u
9nZ9A9cuF+Ie/DERcIDV5vK1sMaxlowZafT5W9KcpDF047YRWO7PAvuXU7JQlDZhNAlWcikERJth
aDEkL9q4VXZxYE7uFBetiznSktNIVN5NQyh5Yx4D3NazDoRErezUWqXZilmXb6xP71PLdIswCJzI
GBZvaaq9sahNJ2ikzLFYSAU7v7YxcIrgE+KrAfniNiZFI1YSEwmuUTs6abM3TVvvdcHOrAoB2hyF
H9wR7RMwdOYeSajl93FaMX+O7TJDqPumtnfXD3jtruPBwh1UCHwCHj4YdwGK51HMfIaMv9x/5IWI
pWvtPiCKhyUB+AAqyvs4TVOqEcEikCtyJMQeWRM6jX6Cue4U1MoGgdlc3bQzeZw2qTniVxMpIT9U
7utM3fTF4Ahz02uLgucPXwdlGRXJ/0uVjbReyxWjYX6ioKcohUmRZ08jo2eRetMVyU5tREybayd1
LpKzZVovNUXS18wvwx/IU7vELAQ6veq/nIvglNoiTGvrYGB+V/XGFs12ihOTCI3XVRVuc0R2Tl20
87YkRnGQ4hLJFwp1ySLgfKvWQpvh3+vm+efQy01mM5M6Q8OKI0R7qYkWcBGCYe1Vx3hdeWH1Wx72
RZfOLphmDmplFC3z2+Iez0/gyslJ9wtf0pxAMBdkTS3hEmKIvIVeHTRAXIpqdTNgWV8yX+uPinIv
d5GtSE/XN2ztWTUAc0btAG31ssU93Cl6Q+tAXs6vsJw+x+Qnuu9ktM2L7tjqvuHRAZzFQLGCt35d
DUq6PleZjyvizOO8Vclbor1FuXYIosKtJ8OLUlHwv6qeeCbIUqdZZvxxywPIB8RcssF8BSOmyaDd
F/ngxAytsPRx6GePTt8zI3WMBHXSaHADqxIFT2v+BMZQAe+C8MlCD+7lIeIZ6gN5DpZ1R7O9lIts
fc4Tpx3Nw2TkngTO/OtHumJodAySkxfwoqIrJmfNZnUoCmXMUJGV0LHIjkbp9urtNGOeInuLRc/9
yvp0LAxXAjMwdf2zz/vsPgR5V0UDw7lGiq+k3/PxV/2jLG5mUWlvTY6xAKLAMoFW3k+mjzM5aZ4a
KAPrzB/yoxr4qa7dTk3zpIGMX1fkH9e3cC2dAsdCBXuoitIpOkIvTy21YtPoF2mNkYH4o5dLt2zA
sJHWiYXyNhB6VtYfBma0DgZM6Q6J1GGbslraXv+QlesJ9LCqUzASLW4Od5ZVKddE7rLMl+rK6ctf
c+ea8EY7UVfgyu0EtwYqARTDtlGQ4rS0lYs0H8cy82sVSc6htRtzX+2p5cizrarvOUi2ri9s9Tj/
COTj3qFo8iqSF4GVGxceKuzzd9IeZOZdl7NWG9ChNct0b2MpkXJvIO560NcBdrBJdjmGIXyAq0d1
28gxgR9+CJFq+D5vxw9MbdCcHQNns8BbWj3BM/ncA1kmcTbGGuQnOmIH8k0qY1e2ertNZsGWrt17
zFrErVexYpTVLnWWhvKAQS8a84vAk0iySRN00mh6tBkKa5cnFcjELEV0UZYHlXPEdTyCJnJ9gNuB
ffpSqLJw6JlBm/kG8L43Y0Ne5UAHeMIKIsseWFE6Zplmm4CZ2k0XzuVWMcf8aUzzyLWSYfYwgRXB
9/UzX3k3dVSRwHZAADSkn5f7zFSoQ5ArZpBmfh722WbOWOfEEQyS0SsiOM+aGsNJ/TR+gHLwKKs6
LesEpLLMN+Z3vZ4OPTkMLoK5bS+JgClr+DW8ISqG5qE/HfMNOU0uZRrLfZxnvlzXw00fGYEXECID
exiFHjgD4l2RF6YXAxHgTPIAzAdeCW8cutJjQ9148pD3gEKQ4TjOmANBmqoQbPzqbuiw0BaGP1DU
TS6VoaV5RqapzlB9LYptWpR0q+WRtUkLnXmzpsZ3ahDk++unvXbBAPRc8HQG7DWfemjamM4t0Jj+
bAD0bdC7aXqpdVLYJBCtb1FmXtnxloNNg6qKipLt5fpkFsfhkEPZy/qg6fesEF3hlbUYBKWKZWAh
iqZ870FOMWxhDnHEpfbQxw/oaBpkzKgRDZVeOSfwEsOlJMg8GtCCy3W0cYhEijzhnCK8pyZanGZb
GyV7Utp9Nf66fj4rm2YATEfgYqrAUxNObeU8s0I9knEb89ukPWW5aJbtmgBQfCOwhnWHpV029ey6
j02eMjnBapqiNL2UyphV07TG9voy1o4GZDXoRFliXlRZLqWkaNzX+gBS3oCks9BGlthM1KGxdi7n
MriV6Hm58D4uKwFaCCmu1MvQJQ8cgAjcv2IhF+ad/y6Gu6gT1HhiHQR1KBnQcXbk8QkJzL83BxdS
uAeJNP2UBQWkSN12LA91aKvmfi6cuBAUYkT7xnkvgaJX0qBC0DBtZ+LQj/JtmFxddDtXFQ1QFg15
FR1pieXfzxStnypKtdzEQGgVlfoaQaKHKpoi2LU1RdNgAaiOaj1FWeBSSpONXYFyfeGTJvhhBXdB
ZGyG1NyFrBSo9IoWAJaDbCrCBGpg5PWlpJbWMcV4ApxPWRnHWm3Axxep2S5WQ+r99e0BAgEiFtQ/
8lJcXF7V5gi6XSvzTQmNvtVTmX3QBk0UtSD5uBbwodi7EIRbGCIDYNXlmrQsL420VDJ/yTs+SOpz
p4PB3gerpz1IR9OZqTO0d1LrXl/fWuId7SIUxhvzlLFGzspFY7B4FzTzSdHupij11P7ByofjAAoT
fQxPhVYjg3U0dEkgeUVdAIxFZKTB/KEvXLlccNhZAUpYUMolwm1VaofF64jxbMrT9RWuygEtDjpV
kehX+PirlGp9rGScYFihZXS0i+bQ1adchMdb00kFW4j5P2h7+fI0hQ2g2WUX5z5TPqrhZI1vciSw
FusigHGwVHAYoRHgcse6Gf4qMbLcH6W33HiLgAsb2P313VoxFaZiIYBEt8GCsuLUMMpGM0r04nMZ
GsqITfZvjuNMAGfBi5KMtZ5UuV9bJyC85xkNoPVJWA1ZO/WlgoU7BRAKxqhf7lUZymWe0DL3K/kE
zC41XERogcgQrUlBDkFF0Qq4AYDRLqXkZOpr8JzmvtwfMVDSVtOfffgSFy/XD2VVDNK8yMEjqwys
2KUYaVJIXXVd7gM9vM28BgynldI6ViWw4Hzr3FLONrU/gj6NxdlDMRlpWktFDw3rLJuarQeBG5bG
93Aam/64xD3xUNlMe0wYuDLnUPfNxjrMINTs34n1+NfLBpzn0z0GjgmO2OWytVkupzZC5SzP39T+
NdAfJP0u1v7+MbmQwj32YdkNhZyjkM2s4WB5WgqW0lLUMLtmZi2Em+iYB2YVvbncO4LOMiU2VFSv
gLgoJgODJLGXFQEjKTtooC+JMayQ5gJCiBWDAaGmuVg+oKJ4QogkK+UqAZOQH5NtBHq8RLqTW8HD
taKbC30cshSyhrmw/DQclGsxpbWb0OKlTm4/gFC1KDYpGq4C9Dpf14dFzbko5kIUd9usGvD0yoSo
iZz0pD/GmCxYkz1yXo6Uv0dNvgtl77rIRcWuiVxWf3YhApqTZmyB/TfHp8rNi6Nh6HYD3kF5Ek1o
Fq2O0/aonsHQakBUqXnB81QVd4l+zLu3Wr+r0tfAKgW7uZYqtJBgRqUTmgFmPO4BxqUI6kkGIH5u
7hOi2LUUgYu38maVulMU2WpsD4WjGAgYssr8+xLBhXDuPiBGzWSlxFkq+cegyLZM7/Xu9/XDW/Op
LoSol6dntJEWmeayQuTPElf/IcmOAWY2YpuRbRF7kkB2uK00Q2BHl9/lteZ8ZzlFRZAcTkOOxcl9
4fZl54Z6Jdi/xSpdE8Ep5tTOQUgC4CWayBm2ACDqYCVr9qICv2glnFIasg6cWCin/nDYjAJ3Zv23
l3mJGJyIFCf3qqGDsikCC7uEHK3iix6PtbcMh//fn+cZqopG7+VgqbSz/fSkbrP37GA57BsQLLe1
dygkZ/Ks/UIUf13pBKuyOMcjybqmHFRkEqW2bm6aMGi8QJaEBJNLpuPr+f9ZHXd5M6thNcuwOuDE
QRm9zIotHBUDbEXTztbM0oLf1WTUopCm4DQAJBatHKYaMqMnFHykYwRS5cZF+R/ZF8HWiURxLzHK
NDSvO4gaMIKYWoMTRqYr10g7Ky9Nu0+7h3wSZcZEMjkllMhU100FmQVq2fWwAajNrpNNM3W73Dp2
5N2S9v9CQf5sKJ/DCpVIglFWsUp5m7ZbNOpe//21dCtg0HA0EIgsBLLcNkZl0QR5gO4cgzqW/1Ae
04PkGT+LbWP/oqDVeiA7FdNsr0tdczXOhXL7aOaD1PUGhNZu6D2I+DjXnmFM5UXqUgXaEH3Ql4Zc
iRE5S6oFsKHyKhcnQshOz54Q/LDk76seiK/+SOI2LzAiWY4SYF2Myi3i0f5Zwbaq2eb6bq1q3ZkU
brcQYPV4GoLlYcKw6KF0Ru04N8cwfVJyTNGqF5yFKKn11TAhl7n494jvEItq3MpyJYxN0L+jMgjA
w0aWh/uhJiI1WHEqFinIzRLlE2fDmT99YuB3Y4yhPDbqNpM2Se9UVNsqvWw34a8JtGr5GB/750AT
3KuvjigkI43+mUwFhJ3bU/jXemfmwN70MsasKaiY0MSNBIAbgRCeP0Vvyhj+NJANqnIaGFtC14Y+
BapAzEoP7MVi+OIfG2PCZgXAHlaRXRG+JF2J4DL1UsBK6/a7Uj3JyJpYoz89Jtm2zw3gH+RyN0ml
oP1rVWuQ0UNNnqDX6ksfnFRTvc6wYD27oSg+avPT9asgEMA3vtHMqsuKFcBxgPIpyN8SUd/nSuiF
vVzIQRaI51IWvzQeqUm7rDawl0oEnqdG25TNXU5OfX6XTJgGnx/YSOxwEvGkLffp8oWG2AV3jrQ7
Xk7eDE+atXggI8QyDyFY/VuR7rI481piukLs4uou6kh4ADKyXD/u2o2JnKf9uAiLDNuQ7hBMC3za
rwYey1mKL2hUQ0j5yV12FgklgaZEcwQJaaTDg8akCvRBFoUoBSESsyz0TAwSaIB5LmIyQKwWwoQm
P01a968WsyBXTRCdIQV5KSWp0R/dBTNqSFmztHSjnVIKBe7tSpM1KPKgctqS3QT0gwtxEoayp0pS
LOVGzWw0PVgNwsabpNuqypvWUCcMWieaUvCTgLNZlPZcNSHn4rmdTAE8joMMF8vE9DTDuMn0b0oc
OyY5SQyD/npXKkGX0r2Ziea1SrUzQBaZgUPM1oWUHl+fb+yEjIw9Mlj6QlB0ud2YzGoGmYobqG6r
+lcY12gnf0/QWS7e9K9+8aUo7pUbQ6ZJSYVVJ3W+DUBAHt5McbophsnJYrcwM1senPzX39uw8/Vx
FqYM9LafpowtiVlDfSp60du9/ABvS4CLQJcDvB+84dyqqpoUhMxABxKCEzS8Kn4Iw6dQ3enb8UmS
BLdjzXJRRYG9B6MmeFi45bCZlLk6QVoc9tFGLsG+EUzSBMFNutc7g4GsFQ36hsHc6/soEMxja4ya
5hooxnFjlnrHLhxcJv8ata2WfouAAr0ubNH/L3v6Z5W8yTRrpUz0FMKG+LeZnYJJ8PtrrsLZLvJw
8oQBSNpkiz9SmLamPoVaaGM4nC3nAmdy3dAoAOotqT4dQKjL62WAvcYgY8/8CVnEof3IwvamjE7N
r0I6KPSXRLcKDTwCBsKeHsBIf30fVw+NLt4eUscqskaX0hfUXtZ1sNgUvazhHskU+aFxW6ca3q8L
WrUiZ4K4ZfaJpJapBsRnPb73qqP7Se41GEKCFvT/n6BlxWdvUJJNYze3WFHyGm2iCXMUYjShCMK0
tYcOYAykTVHIBGXbop5nQpTKSEpaYjVj9oY29rg55dHH9XWsaiCKlgukHg8QT9NgFtFYWpkCjx9T
0TJHdkQuzuqJnAng1tADLJOOCgSUexkU4KETO0Tgf362x3y5pmcyuKdaIgYbCwoZxUG3n1Q7PQCo
fbizvHL3XtvMCTAyq/Fq53eO6NZxTOeFbirvQ91Jgi9ZPbCzD+H0nMwJS+iED6HaPmlvyLAh1bfr
B8azokIZ8HqdyeBUHNRXddIUkFH7CvqXj9Ux/RH9oh8NRoV6IJze9I5W2+XD/5B2XTtyI0nwiwjQ
m9cqku17XI99IUYrDb33/PoLzu2duqt5XVjdagEJGGCS5bKyMiMjhCdzXdoth46AFXe8Ms9s/DY2
g1SaYL51DBf7nk4k3YKUIC3otFOJQAyau0DM+SR6KZwKKrqhXdkQdnOlVfY5vcg/0h+SI21k/OT2
zCw6GUBwZhoAQBhYLoA2jZWoFRQ460/F1gB53EtrfWOE6//PDDMBeiT6MlhpEeQm2xTqef1XBaqY
bK2UP4Gq/RMPcDYm5pqdhsqcvBlYrg0+aTxIHCGVq3DKM4u7FmKg4LBXNfApMbtW9axEMFsYMYJn
tO0RXXipq869PW0LiXbs2zMrzL6VUrRtRzLQ6gbWJmzt1lsr6r7X3jvjA6XXsjEpaPFiwFYDXlFo
0clZoomGRQCsQTVw6UeV3MtCwcOShVI7rPxJUcloVpItpVWZkdJUeADgheZbDBYleLyGv+9bxuup
pt/0YWbiba5OdgvZ8w5CWOBO1ZRDX0DwtMxphWBfe4h9FG9ioChUzs5ZPA1nX8D4RAkkab7Q4gtE
2muvVYzzmK2SLcAbRsQLBpfn9/domQ1k6UGPl4QHlzSBoyT4NcRPggcOkOjl9h5aCnFB9AGBKHTz
4sXEngZDA7avidK99hZArciwa+M1C8d7zb+Tm8aRS8G9bXChIR+ajLgVAR0HrgedbZc7Z5A18CQl
AQAoVqVu615JSaM0kRN2XQ86sTgFP5Q+uXjih5t2zAMHzXvC2mrq9q6PC4VKOZR++sYTTrnlfWZG
2qJcjoy1Vo7gaUBfKclA7OB0aYv+oqw1t3FQqcAoDdbBlEJrBxirv7k9pqXFmqm7UWIG//8VU2Ti
50INCGmyF8zaRTaWFE1IGzF2KvOfM5lg9lQN+Qa8SfDKlS9nr4OQZKyD7XWv4XKSK8fPSiKInDVa
zN3MyMi5y0cBIySzK+amQK8O4FiGv9oP9NbnKxQoB0SY4JStOa5ycfJ+22J5pfImUkHDjFOFxHxW
brV8q0kbUeOl9pZeqIDIIibDew5N68yQRHXSDX/G1U++7NGpH327MLt3NZtCauX9ZxS3iStVCVXV
FISU3ejc3iOLKdqzD7gaZ9E16AsByrywkcZB/8tJptZr98PviNDb3Z9kdEBtZEJ0FHXmK9032SzV
3Bcx3hTakjkdXc3ijWhxSoGhBh8L2mpR9Lvci6GqF3XZC/BRlQ1Gt2nXpG6iHgLlwXyNIarwfnsG
l8LeGbL9H3PMbRcNSQg8N1wiivQ/q+RZ8rqVLxeOnkZ203CCsnk7sPEvutzQ0wNGFv2K5GBomqKy
DKyWItApc4W/kno4RuZGM6M7oFRfh1zjHLrF4aFNFvU2YJsQjV7O5ugZZVcHXbqP08b2y53eor0M
LSCo/gUx5yZbCk9UAI7QagR6DvE7iXX2CqraWB6lGBj4vKzcUigcMbe2OYRS/mDFzswwGwSijaqZ
Ru1sBh1CebDqwHMCZJEte9M2nMyGY2/xjM2IpblpEEzcrIKjGHjg+jTQJSTnL0OzjkBgWWXVWvWB
V4eiRJavULwKyremVjmml2KDc8tMbCAnAUqoep7uO9+utQQ6bLbmD6umFrbYdtTqH25P7dIKgsNM
RnUYAZH8nZw4W0EpESK5VNE6IdUPmR7SLDyEOY8CeWlLnhthQi59EKFV4WGbJMY6yCUSRbndg3I+
XrUpD9O3OCBcnyp69dBpwHarSHqVq22gAfGrpyrtpDGjkwD6S0MTecNaNKXr39wQGAFL/2ZMtWS0
XY9tqXQQM5Cm0c5FcyMDsM850/MGZ70I2hjmDkS8BFCovTzTuTLq01h4QPmaBRHawW6DFxEUZHHh
/PPtgE2PsWAvwGspl4agHwD6fQVNE2O8zUGoK27CPxnKmQVmLzRt1pijAqB0UB/y2OkqmnqbjJe9
XzpG5+OYl+5sW0exCDE1CeMINVeYYrvvHkWVlM+mlzlm251uz9ri8pyNaf75mbUAjPCtMQPa8RQc
nClU0CjZGnQojMBVDTyobptbGBz2gSTjPY02GoDoL83pUa9lkYo7pQ4GMk7bXv8Bkku52WblMY05
DmJhbEj6A78J7B5S1ywJk5W3edG3s0Mq12O9Rz94oHu046loLJwlVHJw+wNf+e2NLscUo/3Bz4Aq
24vohtZMWrZbTeAd2AU/dGGEmTgUFwZNmbsB4sxpKzp2B1BtZyUoVzhefMkQ6mwQYZzp+8BJcjka
ZdSm0YpxXlE5DHzVEYYPXUhIq38AbczZDUsLBJAtAN8o7gEwzWx1WR5TIYJ2yxz3erET5VsQPE4d
J+7lWWGmzii0WKonWEmlrQbZapHI5UPECzYXwC9znQRNnRAJw+SxlZJWKMGVUsXZPpVR1FVOpomM
Vavi1jfyvVWre6X+EgA4E1HL9lXzKxbVFeS1UNIIpJ2S8YoAS5kRcMkAbwFyoZl0Qb5cyCYbm0xF
AyPqUU4wBMQ0ASMVqoOU+xBNu1cTqlh22735FpS0E+nX7YP+TSfD+H2YBy4XOGD0Y2uMs1SFZhz8
GoDuLA5Xhbft+00p7KpAQMmve8Ct4/r1iPxMTauhFamWPfdiCfWAw6CDVGGnCb88w23jVd8eM2B6
e2nbKb8yJDUEeRfKq7TZmDyenwWKHNA5zGADdEaKwBQzU1alotAGUw3ovmEnIWonur9OIDOHBp+A
QjZJI4U/OoI0UUPoCL6qE0keHuP+IA1QRpuMFZ6rd33Ne/HOc3U1l1DABWeAqoEqavaqZ05aHPQO
b16AtAU5950BQfKqUMuGUzZeOPmmiHw9WtmVudFj/vmZFX9Qq8AqQgDSkq0IYmPlE+8ly7jnlcAX
+svRUIDE2fyOmfm3GUOt5NWqVoFtwXoK+m0X/GVk7xmIcXIlooloV/20G2r/zvqMql9N+isIu6dW
rgjuPkOM12hN5zwFFhzEXAhBSzLAQ2jrYr6nx1YwACWf+fhj2iTtVzvJqykyHvuC58aXTIHhEf2w
KJlB4Yzxrp0XTl45axmkYWybwUaGlCfkwamV8VATy5bwsEHDDpb0irRKnUJTLQD7f2usVV8eC/1t
5AGflqoGYOz8bYQJ7lDCFbK+LQHzl0078SwqJD8EM6Oarx2N4We9ijRkE8bONZXmKfBqO/DWjdK5
PvLBWE4gwYR988+BdFBan7taUdqa21aY5YwEU6+KCYDAqXqTPDfst3rxPvDa1xbO5IUV5kxmYqE1
6BFES8CqWHM25PyFzHk30Q6OGHbWmwZNwOVJ1KSunhoPENum3qIRNN1q1q4yd1+3XfRC3AI3h+5v
PBLRncvmr0fQK6G2DwI61AHNqSDAchHv8Q9s4Dq0UFsygbRmgnK9AtIfejXIkcsnbdqnPrqAee0E
Szt97i79jw3mphnFJPXKCjaQ3AVgUqVR7OKsg/3Ssm+PZmnNZ2UpkPXhcoB8x+W6wFF0hR4ADBrm
RzUE/7jPY99ZiI+hB/vbArOrPAv4/TSFhXFaiwMAVZYLFii0DaAxQtM4w1mcOLRlg64FTa3oo7kc
jjJUmLgOMKHwUQudUUUyFZrbt6dsaSuDZQC/f852g+D30gZQPZU8erAhvRnmj/LRaJ9LHx2fnKh1
cd7OzDCpTSPD09NoZ6TdhwC0J9E9sMGLJ9F4rHlRwkJaDDEChI9m3A0wn8x2y+XMN6cMuO0sqe8M
tX6yfPGY6Ki/mJF+kgRxhd59NLCkA+e8LizXhWEmWhbADJKEBTyO7A92rcrI79cEHLREFSuOA1oa
46x1O2sQAMrNZop9dTJ8oQO/6YSYcZI2Vv+zuIOohPSsiDVNdNm9vUuWQgJUDf5rkH11IJfSxkmD
kMDLS+leMxrfjZQsPvpDkzpp1UZulcgNaWMJ3RMeNKAUoE6oNVQjDUEERvou7NwRCftT2iehjgZF
LctdGSSRLkTHBk5BfinJdvG57MkB+api+iBgNVNlH1jPQRneRx5Yd71daJEatZso9e12GImp/fNH
rTW7HmxogLKu5CFidCbGcoCZ0vASbKSRdNIPU0R5VRc4vluenTNzDc3qQQiJTLCxovv38ux6WVYa
hYxgRalBMVw6ZtSQQTNtkKWulXqnpDsfWnSoCdLazFZRQCTDzcq/snDdeJYtFisLGogD0scgKR8b
ElnFm9LyTv7SO+fsK6/YOZux9hMvb9GPkjpd/Y6MGRnHu05pXQEkuQCCvwZQksyqTd0dlTa+v71z
FxwPMO1QHgT8CBzeLHBMngqhDGKEWcnMHPagexkVCip1I/E96CQb0v9pj9l5SdHHwtRjTZpwjx4j
ovTqxrc2RQMBVBT/hD8yBzQeGNJRw/9+9J69CUIhMIfYwOSCopQI5rOg1EQ3eiJA9EOQT61fc+6k
b3z51ab7Jj6Z2/Nxr19uugLOLNNGiMtoPaq+XYyWxCgkgdJsK0GHSig0NSHqmT1XUbVOetENPYOa
5fScjt7Gkx7TaV8oCkiRo7smd3PL9RXz5faSL/lh6NzO1zSKFNDWuvxCUy99owrRRiN3HfAZAhr7
ZaNxC3l09EkZOe12S64YUz9PP0JtYFAurQWF0co55BL2cZ47KvThM+BwdPSUKf59CQHcupZ/TZm+
vj3GhdhwXnMAlJE4m2sJl1abJgMbExDCIE46CUZGpmFtTG+3bSzOI9p25/4uYOPZhEkulujHLxF/
GtFn0+hzR8NMVRryFBqW7OAhAEq4GScCsODlWLzUr/5NIitH28IaCcTLada6us9LZ82/iN2654YY
fynItZL5OgLROmjdtPRPg/kABZNObVZD5TlK7a9uz+BCcAVOK4Cn0Ks+A/CZvQFwS9413+hf73nw
1UOmHsSOFqaxTWUe3d2iLbCwoiIOoiWQl13OYi72nd9IaMcwQxUc733r5KArLaxjE4drKHfx+IoX
71gkIf5rkNmCldckY6oDTx2mPyfBTQL1WRJ/QLHBzls6+A9TpNoejjnYiP9gVnWUIGc6CoiYMG+W
LLG6emjRIqVmdkJUhY6BnfKeEkvQWQuvLyRz0HMHvlJm7UDFrNWRCqhnZVj+uhNmWHxdTrYxtSrK
S6awynQv2WVx6e90vRycyOweAsm3nsJS1g4SuBE4rnfpzEM7d07HAlKFxpHLFa6NLrDKpAdWvkaP
hfVlVg+Dz4ssF5cV5bo5mYW/0PB2aaVsDL1rFQkIIrU/9hAkzAfD1rp0K/k6/m5WcmjZtaButfYh
bib39touTzvYdOb+C3hTtqk0m5TMGHoDDwU/gfKbJ3d2OYaJIxYBHo992VG4voaqcebZUTuY6Hka
MtroeLh2bSHsxQnSwre/aXHegWFDjklHDpx9VYrpkCehNuPI2oTEkUGm8SNueSzXS+cXK2tKIByc
xf6Y82taWd3m/Uw6Wpf2BPCHI0aFRbywjVZlmx7r9OH2sJYMIsmFfTTTuOImv1xoSwdZcdehH6+O
9EPav0siWp8P6lRt9TDe3LY1fzzrec9tMZtqsnRvmOZGqzqYhWFlT3D8UTU4l+Li3oUuJLCMeP/j
1TzfNGfRUK6aSe9bOLORVRYuCGsiJwhMzwUnHJRcx35Ya2I7OsogZY6eTJZEssyr9qOZ6qvbA166
auaWKOgHoOqE9bz8EiWvRr1DH/ZenQrw8HYAHPogxnY7Px5oogQNJAysUx82HcdJLF2mCANBgIVe
WAOvkEvDmV8GauRhpjvlq0LC3lIPdRvZ5h9gnpH/smAGuQn9SgmikON6UD0MEJAhBDmmGq9RJyjt
ZvR5D/rFISHTpgNqKIIlkvH3Y4dLoC5ws2kK4L1Vc4gVSP/GX3j+c7zP0klHshRQpFmeCl7/cvLU
QvX6em5YSKtHNOmTECpfcjr+gT+BcJMC5l/sDOSaL62gpRxEsR1qrDmi9AOeC8+NEhjryfI9cnsX
Ls0cYkTksuVvSB5zxOU8sHzNRIE1mt15SYz8OCR/aQHnub04bWdmmNM9TlkXJiYoHlHBlcMvv9eI
xau6Lw5lrgKg+AOhAbbzCED/uPnGL1rVQ+AVNmj3DOjKBenn7SlbHMtvO+x7EcW6rDIzXH9hXc1C
1gHEP4qY4x2W3CGe7CjjzhBJjWWpg2MqYlwkcIeSAqqk1Paw2W6PY3m+fpuYf37mCvtRyIQmAwiz
8FaZZ9qqfI9GQvEPQOR4GPw2w+xlE/FfJVcYSQKkhfTcWpvK+3V7JLzJYlzpUFVt7qOjbC8FJhHK
kvqiwXGay4v+exTMufeATBHUcqbGlgxwOVaBbaLZDLzxf+JgLAQ3uHJ1tDyyGh9An1u+4cFQq8au
In8qMfpjzK/bE7a09CgPgt8MjI5Ie8wTerb0uR5kftwDEoXjaBkftSYQtPvYQ9RwtvE8LeytPrOO
4fFrASnNustQL0ZvskAQqCMyTB7C7hP99TmURgLhtRp8Rxr+ccgCHDhY7wGcw/9XeIQyBsrD6HE4
4wEtHuP9ZNZE9IHll+NNX73/02lE4xp6br4pK5E8YvZdPJQgHMmAF6gzCF1+jfm+6D98cGXdNnMd
KYDSGamKmV9YwmoxzlNI5GmSKySo5FXoYHM7hSPRhHOGrlcKRhDOow0CGjYqyywi5kZqWRUQIz34
PXTRNsXUrboCF9wI2iOd4gaByvK4vj20hXhspqsGkyNoWQ1kj5lzpSn92KcBUvGgro3ClaZ8Kb0X
EYDbqAAKnFiNyRDmNJ7Gvej94zMN20g84lRjatG1fXkKwkREFihBpQaX66ZQQBPdD2gd5Z2B68N2
aYbxs2oeNqpZzI/RsiZR6jbI+evSo266t+dydqSXZ+3SDuNoda2UsglN2HuzT524BPy2P/RKQ4fx
1Is8mdBrfzgbm9UOsWEQOzARl1ROUST0ASKu7C5J7qS6AQsCh4GOfemZM/mcNrMfKOhahnoTE5xo
dWvmVuT1p51IS5+0x8CFnq7rU0iKPQyrr9vz9y2LcTaBV+aYc9aIk5jpJcz1NEfjDTlAtDitaOWg
XeNF3Dvy+7FCerYidG9Q5zl0v3qSurG95aUv2FrK1Zcws5vnORDAo9CfDqZhf5i/4gfLHTzyaBQ7
+vzVfI57GqB18fb4uVaZW8FK2qZLC1i1/Uc3JfVaQxef7AQAwX8RADvkjmSr4GBwlpktUlyNljmH
XaJVpWhi3sdnhO2NsNEhmgMdGzp0RBff8vuhpOF789J8laNPoVkQutZpUl+jow4Ba1pFP25PBOMK
r76HObBBZARxXWMeUiSqyUp0zXVBC8oJib+f67e2G3Nea1Rt6q6Cmc6OJ5ptxK3REv/4EpHPziFP
LdHuetQgHmU6bCZ0Txof4So9yG9H0V29W58VqVYeobT7Et3ePr6LrkIfePVltofm77mAhMtcIkE2
n9mJkOKJ40z0h1NM4B8pcG8OOHk2Pv2npGRXlpjdF3p9mhcjLE2uPZwi5O3i+4bGLmfa2Rvnyg6z
2wx1MEPUI4ZTW5GPblOgN7UOyTa21zxFBu7kMRtJGeu20BIMST/Ex/bYHqajtSpqkqx4Z5fFvV2N
itlMla6nVlRhVIUtoN5iiBDd6cggbySDZF9PQ7BGi1WxTVOKKlBpklLfRCGtICINdALnImILQH9/
DKoPGtioZ2DC5cVqZcgGyAZ2drE/mBNFOf9RCkh8uDdGkrtf5ppOTr2JdtWhX3Pu9P9xZ/y2zcRk
+tTiUV1iIobKNj+HdlfdVyotK9o4+il/0NwGqGikDG+7jGWz0AFCGIE6BZKvl0MeYl3pQEjdn+IY
iqUPRvMU/Ux9ZaWA076DBgmoW/9SAKTSig2viYIJD/8922emmRGbRRZW6jhfW9ZRaKkZkWG0LW03
FlDp4oxz2ZY+U40je4TI/nKYmg/ys6HDyjZuu52gFEnKTWr/vD2ZPCPMta9aXgNZQgxI3nora5eQ
d+kl5Qxk+WyiNfA/I2Eu+7jNc32ava/cn3C3DYAN3qnjqkm347g38mfT51yv82G/cvdnBhlPOllV
oOQtRlU6xU9lK1Ee2zx3SOrl4jSTJVfQ7uxPGrHLR8Sa8KGDM6xizvlm2YH+3nG/545xoV6h1Chj
wpC50tCu76DLpc3ou0y2Edq3X3tiOia9vSfYxum/bQIIAvkk9NeYzHql6LVBQh82e2q01PtCr3jw
Hjv3yWdW7FI7cZ5uG5wP7PVy/bbHLNcYiLHXBbDXaD9RLn8uPqAk2z1bTckx9D9cx29LzLIFaF6N
sy4YTm8/fBSi6b1qvyfrfl2veapMvDEx62ZlYRSYkYUAT3sNcyAFPVpzEMj/YxP+Hg1754lqrjZz
wCB+xc9BQzIi2u3OtwWOk1i+x5Ek+c+GYDxuGlVyM42YtvDrDU7W3UDYZ7RlsvsjTwHoDKQP543H
siCMogiaAC+fr1agmdZ3Bn1NTxFZ395vy5fmmRlmPJ3iq01kwkyrgWGYaokrkHyln17jn42TvtUC
0fegGyLdSth+oaWy3PGUFxfj3rMvYC6Sbqpkv9LwBRGeP3QgNZg5TPLp8yZ09t9XR+vMDvPmjyK/
aMyymCc0oJHr3SP3uHlPHvo1D2rDGRF7XUlmHCleDUu54x8D+uit4w3IxTm+iWeFua+mPImitoIV
5Sk46TSyS1t0p6+v2xtk2QP+njbWA6ItNCqmGGa8X8pdTgAq/mU5pu25wkPiFIctj7552TGdGWRc
YJ4Wta+nMNi5BrnLD83aXynb40iszU7a3B4dbw4ZJyjGYi+1PmxZa7DWYPNpzl5944km8awwDlAL
QYFlzEdZPggtsYhPxCfjYJKcs8Xn38PucLStQfwF7AZzhuTyJu6lplbUMR5Pjdgp4N30KrsLw3zV
Fb3FCSsWX+2o+KM9B/VwcIbNYz7L5Wba1CUipDdOBvF33X1xB7L3yFaJsZKc3CMe0d2A7EwIPn/8
0QPnzDbb7Q1RRVVVE9h2k7vgzgvuO6d9FS3bdLzcub1BFrf/uS3mlGn6GNZWAVttvlOnj8QjSWiP
7SZxTM+OxXsdqNZ4U9syTp+6+j+NM9FH46EyDdZsOJIv77CzddCm+3iSz/EVkEGO9cCxtxQsng+W
OXqjGCWdmsJeZSNL/hY6AhU32kO2Szzko959+pV7lEfGthjXza0m6DcBXyfeUJdbqTRnKEEyX0GP
BzeEBiZ91EnYUdl+evriSfgsRgrn1phIIYSkPNKGsAZtpGMR03rlI6GxnUZeSDJP1tVpPBsWc7NW
uR/Fup4NJ1uZ7MqRiUzW6y/P0Y+8ZziLZP2OUs/HxBz8QgQ7aFhjTG/Z3iDxUf1UUtskncPbILwx
Mac+1sMAXgaGdm5Au1djF26aj7XtUWDY6e3NuOQ0z8bEkuxCcx56FSNM+S9+Seq9YNvceePZYA73
WAdJmPSw8dLTt118/FBsN7DDZ81JC0KfkAx7uT2o79zxjU2hMid68k09aTu4k91dTWPnx4+SbA7u
hxI4J9WORqfdg47uybfXdDjQdYbU2uYnT7ebd+BU5ph7AIErnjSv4qFwY5/6G+DN6Xrtuz/XHY80
cDFiPl9I5o6tykqp2glDHumbQZI73dbJzOtn2DxoHG85GUeieUkjliUsxcQOj6rtb0zyU+HcfGx/
6r8Pm6GDA3GuWqksc4vZF0lSVhLOtfrZ3CWy0753P9CKvscD9FEhurO2n+q7J9rvkHwCJV1PMK+8
dOLiVX/2EYxzaYZKysH7jp1rH6p9cC+5bvtZkm7z+Ipkm89D+C0GZfqZPcbDxHlX1UYEe4X98gbk
Gy3/OlL6wBvX/GuujgfaG1GItsD9xs5tOo61UqQa5haBhdNvAkJ5JfXl3X9mg5m6Io7CMUdX/MlO
P1PD6daWo9t76Xnbkt0hR06Gg4RfzLgDZvvfQTFzZzVWNYghDIofHwaRt7Hv+uTx8XEiqKpu09Xd
5hTYJSiVtuXT1/oh//GwDhz6TJ3hq3N8+rymTw/wfbyNPI/z1lwzvjyJTQALShWXBhh5d+Pmtqdb
vpN+j/r7Hj4LEJMg14y0wK9HA66/Up+22/XDwwMn4l088WdGGAeedoYEuUMYsdOSqjY47Ch25e2R
zP6JnSdDBE0/iKBB2cJGumIlofdEn7D1g0clluwiljlX3VLYBcVsIMDR6YbYnQlJ/Dwu1GhIx1PW
Ry60vahWQkhEBziad+Ox1KTfzsuAoPtMoQGBWLbeDoa3ttZR5Dsdfij6KiRGQ9JfjwBGuJaj3q9W
1HkSX7+qj/gvWq0i5wuiilBkd35y1u27JfxqUs++g1m4tgm6tuxQI36zDzkpyV28RYFNJfgUQaRk
RSvyBGkn/PlKDj0ZOmfHWVbpetZ1NK9Cag+98Yg92Vuwh0Z4p3pNf4KGFFC9224P9ryIFLtw3zgW
wmsgitfow+Is9vWWvTTLXIeeXnVTr8GsRjwsgLnZo9XI4V2F3xpmlxMMMzgZcNpI0mtsj4QELgHF
a8f+pK8gx+lt/cyxSPY02SgHWMT6EUGhy1Zpsc8sWweX56f/V+aTqiZqeeheIp5w0oI7uPwextsI
zdRAHiLCUya2tM7OjdLaSK3WfxVioYIyXzKGnFRSWZ6ssTNBVasYIRH7Vg6Jp+ZoJOnVNOO5QFZw
Ccdh/iodcHoc7VkKDmf/zEmlRiR7YDZALp7kRLDA1FuhY/Yo39X28Sujz93hKTrkr7cdyvUld2mU
Cb9EBRwWniGhBrAqn2vXu3tCKLS+bWNpl33LZkNSZz70TMXEks1eQIvMvMtGJ3YCW1tB5o7wttlC
cKf/W577bzvMOU7SJqzLAnZa2rjhy+RWr9Ix3RSkobzEkHod81zaYhZLikcjsnLY6rfZ/gRZ6LsS
iAnDBoeosnmD+9jufKKBX7mF9mxj61s5tUcnf9ys/MCOPidHdSfqhHvLiTzbeOj3IwH42oYy7sHm
5iiub43Lj2UWuR1iNRmxv7Gzkk3pHE6mbTjyRifbYuVRjjtd2lHnq834lEqctAS44Xm133DCD58Z
5Q5onl3WoZzbYIJrL2onS1Ax+/M6g2wUJflmbVDhIGwL+s9zm5ezx9yIpTGWQd9/z15O7pqd5zqg
huME0UsXwPmImEDQK/UcUEUYKQ/SCsgCHoph+QwCQIRWIODoWKBX4vdND56iGdBx5/9yPr/q3cuf
nPLfFphpautBGOMBFgyc8sgu1iZJbd/musl5s16v/W87zEyNrW5UwgyV0dy7t4S+5cQ137uX1OUG
57O/uGWJiZV9L9CqIfke0V24iuyUZgTP4H7NfQQvH9DfY2IupFoUI8WClPmpdqJTSRCM90R90gkg
N9HKt8sdj21iIfM0b+r/WmTTlmOZFlpkYRZf6oeS/proMb3zbU54sXjRnlthPHIUqHFn6aiEaWRy
fwS2+O7tJQrYmGHHnIuMOyLGI4d6FojevFopaR0XFdmfR8Fu1382c7MYEsK1mbeRcaa6KPi1Jn/D
TD78B9zPBQHiGulXwkOFLbwOsUhnphhX2meDUcbStylkK9ycBq/o53KFo7+h2Sqtacm5qZev0DOL
jGOtdfC3FxkqitFmsH/Eh2E7AWbnuw+84H/RH50ZYryF4dVZrcbI7pbOGxhCSGyDyWtz2yPNnuDq
/J7ZYD2F0FVhZMUD6uVvCU5TsuVMF28QjIPQcoD6vQJZ1V2ymdYdiTeoDPGI+b47e28Ng3EOkjJp
rdBiqrK3yh3pR/B0qCkAc4g2gKrZilTaQHPRzkkBjJz8U303qE5U13Sdd73FP2p7vI83W23T8/Ac
8/hufBn7rG4lPcjLErvloG4nPKxnoQ+eqOX3k/aWEcaHWEPTNqkKIy9dRg4fHk0Qs2jQTTiY955q
D1QkgXPcPhLLCVfiyc5+JSvuoees9LejO4vNKyP0ktj6dmQWEQ8H1M3Qobd+TzfHZ5qDo1N/5EXm
CyZnxQG01c7Mc9e8j8lQQ06h7U9vk4sEd7Ou7fyJE3UseZi5Zob/IHE9M2Bhhc/GZYDUKPRmGAt0
nVykE9xuh7uACqvECciXR3/ePpEs1db8xgH3G4wBaA8tuate7zhThTHDXt7VOk3x5Dy4OVCVCEh9
EF64Ek3tbGU+pg0RH2+b/uadZfbRhWlmqIKchVqmwpmWX2hSRrpr2IMLZv6Ct+BQ2B8A2BLhWBL8
I7AN2rvyvfo00M/4aTiqO0rz/dbazDvPd5OVcc+JnhZqmJczw1wrstZVIDXHzADnTSU8HcAReNSc
PiKt+2QenaN31Da8kvMC4mK2ChIWtA2iIfK74ni2/plWQ+UhhAdTYBGqJajXuAkUSAEHMygKqNsn
6E1uBRucgXix8XbDQthzYZ25bbQUD+3KQ45cXMmrg+xIa0TxzrAtiPGRrfLXnLfd5zVm94CO9jgI
JgOlB+z+5XaPvaJrPRXD1UgFyZ12hXcD0bbCdr7jeO8Geb7DrqyBTmXm5sZFrjGOu0raoYsNlDbw
5DJ2rqu48tYg0V21C2l0FFaF46wfACcnDn0fCfRFyO0tv3i6Zz6Xvz+AHS6Cyjxo5tpKg7enhMgh
XUHN9pD35AiqWrCuENT//iDmQ8ce4NJIZkFLke2YHiY9DQrFRBpU3qKL2HWR2Dveo6rp/3V7eAvF
D/3CEnOia7TURKHiocSyHoAFSXAFTm4JpSbFJyH1Txng0xO9Dx1H+Iiob8s+SUlE18ZJuufW5uet
wy72+bCZ86uN4pipXTWeLG8YthkYrj7UuFRJUXbBroqMkHpmiuYNMa1WalGoa68H5J0zI7yPYAJG
dLCHnV9i7pWnyNokaPnvCKS+OrfV7ERzvXcDKnSkTWgBNKkFeLkLIiQRTq3b3P6SRUd/Ph3M0W5l
xUja1kDlpLSFvTrQXFkZ+VqNqW6Lw/YQBXQcj4a/CZtdQuWVSMcfhmJzvmIhArzYIUyUWTUyKAgk
CwEKdqKt22gq2HtQ2uqovkME8cArryzd2eejZiLOLK3UyAQ1Aw5cjojo9b1bjYQ3qIWo62JQTNSZ
IV+LVwEGpcgETDqyVIA4zAk3tUEhkpmmMVGne8l6ba2fUefq4WPYnETRLpuHVGs56goLufPLM8j4
uBit6FqSzad9yskhJVNLP8JjtDlkm2hT/fQdwykMO9wYq9bOyDuEjG3HTKnNy28soP/xIdA4ASkH
yF+1qw5BrxE9LfTH08vw9mEePlA7tz6T1dEmiIbniDi0eUnApYzthU3mzBdeZHRiBJvigwbHIj0d
wrXqQAfnPrCbdY/lQbeUR3npgqWQ+MIuc8yFfvx7WxsgXjXqtWCtjScj+wBHqgpq+soFcrL7F2nf
1dy2snT7i1iFSACvg0AwSgySKL2gbAUQORPh1981/M7ZgsYw59Y+5XKV/YJmz3T3dFyNJkknicwi
XuupI+uklJ5kcTULiZy8YIDoUjlGS4RhreUVKeptHS3z0vSP9zVwUgEpTAlG2AwKk/vzwa2EOSor
RdCfZEcxZ6ax2vGyNDwKjDYMeXWdde2lPyVuaBlmvDONj/s8TD3jKE79wwMj4iLAMAyhpDwQ+bfZ
LXhiNGk0/vk+uo5+npEXCplU9+DAGnBI+UNNXk3v930ebo4c8zwBFoKWDgH7AcxHxh7HBWozCAT6
U7WSFoqtgtIB0MXm5xztcdc91/WYuJYf9BjLOyi1qkgz0DOONBuP7HiFrtD50l+0jrEAxLQjoB3i
dJ/LCcsIGC5sbkKLB0INdugmEoH7XvYo5DXSPp1hyMjYKaVImtpNfeTXc87Co4mL+0GOEb2i8jOj
DkFOhhrOdI0o6b7RdTMUM2IkL57RmHnwfJ/FqZTaD6KMNPpiMb+g5aNH80P23CyabYLQ8L3ayE8B
eg7vE6N2hBWa0XnebO4oOuhndWLEEQq0F788RdnFKvuL+7+RYKJ7pekl7IQEiaTB7pPydxgv/wUB
7IXE6B5kH7LxU7sMLav8hsqEHsER1TKsr7HuU6Cq88cpjSgwr4A+C7Qg8Pr+5KNZ/WK1HNXlfZ5e
0ugSYllv5E4GAwFQYaXIMvDQBhpPYaf0VRwxwdiHatbkvkbvQY2Bg9OkRPIwDpQapgEolIrjNUyM
GQNJaUSNsQ6xGGvBkIj9ab3e3kruyHmf4vdTZpIled9c7U20Ia8Y6TRTe3Ust6mZbj+QMyb/280x
r5M3k7osDPAzhOFKKvm9xeLpuuDFgZNaNGKWMRNVrGKkOhb6E7qlURH0W6ebSxwhua2LuyeEjFkI
jQAr9hCDoI1u67SHACsVfWLsOhIeDwe5Qjy0ScmKHIOUJA/HL/3wtTZOH+t+cf9Ep7Lwo5v9A8dU
m9XRtUsgrcL+8tgtk8P1QXSTDx9Jch5m6uS5YtUB7X0DouTtSEaKoQRJI0gSbs8rU6LLH5eG62hN
PigjEoxqq6EezJMeJOBSoSi/fRiWp9Q5dWvk/hYLe9NaOTppa4TwR2P59cGx9ZOaP6LOaP4F8CRq
qOFOjfKsFi9paicV574mGcTpIQGIjh+sU/xpXLo+VLvgGgwnbDF5l8LAaozO9LvqoymE2hYj7IPw
sPr9vpBM8oVd13PkJuYUgOsnUaVAo9cQRMOpLLZetCvrRxHguv8bDYaxJqvFIKvi4RTqv7PmSgxp
NfN5+5t5jDBKpxixFwtGCNNVXk1ZXl5z0S7g/t9nZdJ3wzoLgLkA6w/IXtLP8xq0fGjEIRtuVbS1
vpgRkcxMz0nJbJFZQDnkEJxKXNFVtzd8OERSLG4qEhO9pnf5AI93e0UaB+tKN+VJev79kO0dUlgb
rSSv5SF5LEm/PKamu7/P8VRm58cPYN4HRe3qIomr4bQ+dwHx4ck99vb2d+44iXkIzMKyGysvzPSX
vZKsEhWq4AFFWV5O51YU/8Oojs6BEdRKGfy5DDjL0/PzNt+8VeR3n5k+WczMBYb6/MedhFG0yLqg
rTZEWMBR/0ndHFFnRFgfZjPslCmH0zXfK/6xxZ4kIX/y1NyWrnBqPdHmnDo91XvsMuLcCYbXCzXY
XaN1o7ffHgznd7XtyPIzMBd2iBx0aWbH435m7XkvsTypSt/MsohiahM1iWRQ2uuzvngLP96UpwH+
1JIs7KvdWq+rX8dV636tBGK+Xm37KSS8Ysjke3IDiMbSRgA+Mua2Vlr/kvQpzlv6zGaHUjndP1/e
9+kRjN4rP2iVWX6FGofJW6Q/zXlgg1PflwTgTdMlMIBMY1zpMpQqsavnw0mbZ2f5Up6NrPsXlhsY
VhRZDs18QG38yUIbXYehuAjDySsCYvTLRn3Oeuv+MU1lVXD+30Qon6NzGhSjCkN1gNapztwUYgxi
lsfTSyJZ/mNttw66MZuEaCcOWWpFWemngNgo6ysGcJgYZRe0MJGyBm99G3az0GwN9H+bvm/UGRBV
lcIjQ1IFnpnIMMbreW8Y2yAUtZjUHTo3SRPksVPEGZY83/9d0sTvAlAltmXTpVwY8WZ+VzBvyxQt
FCKs/0wyL2jhcoptsj0NqCTMnlByDcnKWAEKZeW6jfvs3ic/FW+iCRjL7oCli3+w8GWyHiSJHw7i
yTpvFTNYYZWCvfrac2zdVOPBmAy7UqjQo1JXB3BZ2AlBT0/yhpXIr/xOG2rDmFv+QYdREk+NL33S
gs7MhT+3ffjdAVLIHBY2jBs57l3eGzL1eKNVBG0c9EHDpgNGZWTfL/proYontI1m5PKwXMCYbgTH
XnF088/nQoN0YAYSfeHYlSYwaqNjn0URNBi4tJyK9K8bc+C5OxPO/U8SjAXz9D7t2jKGc78a1sTe
rHbHniPuE4Lwkwbz9PtFMMwAp465UVSGC3NJNr1lc45qQqh/EmF0SgrgXlyAzH1az4jyukMLgWmh
xYX3qnEPjHnCZwKaFOGFIim9lTGnkh54k/m8S2eebK+vs7wp6aVX+/58nB84xpjz/RuDI1tsYGfb
MGT4foVQMiVmvThy7AuV/58K+eMqbvIwohDIV3QEXEFBJXQSPjAvrut+8G6Cxwc1siMqfj4kxVXF
RUS/jF9ALePNfkyUWn+yQdkcEbiEWNMxoCsY8bfqZgsc1QpS1ZM9D91nopn+JyVGz9UwQz5aAaXh
YXtuzPP57WK6D5n5+2Hr5Bjm6TBt+QAvjeOT83SGzSALuV9WKlV+8fz2eCVkY9sheeJo5p/mmTKH
KQgAvtKleozCpOG8Drwyw0gImjFgmBFgkOH1vshNgK39JMIozWAU0qwS05ulfDo8AGircw8Hf9vU
1mGzjwbLyImP1lVkdTmUOewpTKr/cqVz8BIoXzbNAT0vm6ogFydY1K6OIxUPG/JiZ0uM5z6hz1R7
/fIHzFrppszVh4ly2Y8zuHXLjOQ1nwHHqRRw0M/60/MWL4azJI+auSntF3tn8oT2L4bwn3tlR00r
vTL8SwpyRYHqBkpx6731r0zVNwlGAztljsk2mhi3ChJl5gtg8ULeWtmJsvbPY2OUz6ixDLjFUtLT
1nIc51N6XDxubDrmFZrPCadbhXtHzHPbaRdN63McGnJ6g/PgiLikRemm7gY1mxwdoHyMoT/DsJ/8
Ma/vVYjLNkcN5TSsG8c0Tvfl/y9W8vuOmHdXvaZYEZtU4Ogc7baYOj6hNEsubr6zuH0of0azP1lh
TEmE3rpQynB61rYDGkToYOjBJPYxQIeZYfEegIlC+E9yjFHJQqXyBAWSsV4nxNriupbLx6u5+Kzd
A7zLFQaMDQx48B62v/hL/xwpO1zTCxVmkWZgM/FN9W0FUdTRKFa5HGGcfkC/yTB+c4adqyrGtJEJ
zYiwnD9YbstrbJDoN/50Bb5pMI90n/RBaVyovFtnpzLRzYpcy9witm0e8wUmNnlBB48pxmSo/aWN
+qLoT/MnFVGms0zMT8VaYAjuFSOvvCPkXhVjPOS5WGuZChFJMwCT+dvqvMJ0/X7PuaqJVsIfoshu
NxAvcu77lA7EEDYDdQB0xi5s03aNJZYl8/JUvPdUZYxGqBWDIcQ53pIEDbq3t+T0Sd6RH0dMZbq+
ZX1w7MiffU4/OWTsiHFRlGDug2JEtla7rRy8KQ8WhwjnsWY3ZIUeUrFNDuk4W+hhO5Elcv4Y6cXs
8Fq3eXo8kXP9yRJjP6qoklpRB0trkHsDvYtzIJ+es7BT9AdCr7/2Hx8CZy3XpLmXJB0LygTszLkF
ryMvAENUFfx7SIrWkOwMKNX7Rzit0aPvMy9Y3vaph/2stHXiGRMMb28PSyT0FIJmIB1H6bo8jaYa
+4cJGRFkRLEDaoCIxD9UDOUvoJTRwN50dPv6ep8zqqr36DACGKtYy3NtcHCqq1jty/2PT2TAIAsj
LpinK5+XiYZFmfTYAOCJUeiNuJLNlWs8toTrCk4awRExRvAara/mWNyE8nWMtAGKhLzExLQ9+qbA
thH4jT/LtBDs5MghPcCsf1JzhOQBIEV4tm/SMoxoMe/UVe7RBOnhYgwnfMhdVDsvZP/Bcy44enPL
2Y30po7/e/3yEYDti/vXP1H9+HH9N3s7+rpfCdcmps7y8/r/OlrfItc5FYvlAon4zWC2lr3bJVbi
uIjyeKxN5Bt/UmdeKU3v61oycIJrNC0Py1jEFHqJ4XenNs3qN+AS3Q/3+CSsuSNBVGfu6BQ7opjE
JbaW0+AobMzYe61JiQWYknOROUaPI/A3Szw6XiOdpZEPnOWT9qAvVWRNOTI47bePZJAxDqU4zKI6
oydooZYBL/cBsVWNQkZrmave5dUteObiJk8jhsor0KkBUU1TZhrGGZz/M7KWrZor619lAUa8MdZC
NVJFS3UKD4EpAc0UF6/mar+vOeZ1Ol78JsOOJ5bYlJBH9AiDjggQhRaIhZiBlzRORD6BJfND2ll8
/dYo/iN0a0uwVddbPRTnp+sbxpi4L/ykezviiXFvu0DMxKSgYpGQ54LUG0fdwKvQkA4GwJMdnVfc
sJt+8o5KscnnHlC4gA/FbSErRayKdOvyaGC7Il0ufd9oTUfGI+4Ys1EVUpOoIbQK0Q8Nfj6BZgbn
xTbdr/WehygwnQQbUWMcC0EPB0n1wJiFWsHWSWy0Di0PlbV4XdmrnhxdhCfrj/ssTvu5yEoBrETR
sdOeeVukazevcxHRqwzcxIf8eFoiPpGWxMb1uRgL/vpqbxk/Dtnpx+abLCM3+UWe5bp0I3s+P2AZ
MbYQ2HDqTXVHnXrzC328OfrMBRdlGV5RcaJ+QRXkmzoTIwVo4o+lskZZzKw34eltuySdCfqn3Y6H
zvUXd/GbFiNDIbZX+eoAWuvndW3RzrCAOIdFjVIDbKcNx/v+0f5FaL8JMmJU+EohlDR4phEnzCZg
WOfWAvmv/XzHocWVHsY1lROjwgIZ+qoLizNm+rbUGfacl4W9+2XDG7Ytl8Md/eKf2v/NHfMOXfVr
GHbU+8ZLThKIDFo3Fr/KBRfl/y8+wzclxmEtEgGr52Ywbc/1u0ZkaMdykboDPP0X7AkZTMUBbBSH
vb88s99EmadIu1T/SaZWdm2tL+hQ0TdkgVnXxjQ/1OXetz6eeR1hHHVAnR1nPnpr6/qiXA3qy5aW
dRbMreY+oI+6srpFw+HvL8/6f/nT2N2q0kVLkoTGMm/Gg2ctiYKcu3mLqHmNZjI9qr9LiiYwJqYO
WkAdXGjwaTnWA3XRD8nCCdZvSHIiAwP+NhvbFU3z6FrAWXMDax8/8VJo09nBf0yNxk7Ww6RrSanR
BxK675wCgnwMGVbIH3DPdvot/j5bxtJcZ9pM1koqsEAmwKBl6iLA1necF2POI8PYF1325bZsQUaP
iHHB9Nm5N+X3hNRWHOB/dPQVA2sVWaY6fsbyfbHYvK5WiIuOtk2WF8ez3t9fMMByRj+ssc825oeH
oHm1shE+Ywc9J1yfTlCNLoAxUbO5V4UezW5bgNXLl5hynsFt2HPM0nSI9n32jFkKMIXZeTTpkGHk
1py9CY65d3mgXtTi3JNoxiJpYprpPg2hh2VheYRind5nYzphMzosxvxcfamWqg5sRATJw/0ZvSoU
O++AKTNSQ1V3thk8AlryuF9zUWqn0xz/HCFblg1z1TMEGiFuQbUyDVt4N1d+zfHpOGYdG7p/GrtI
r6IQWxihJcgkwseCt7q4kg0SsqV5BCgEr4TDMelYDfuTYNZ3iHxDpNzWbwUdxYaDdXicA8FJIl8r
7FY4hov7t8gT+Vt8MLLnTd6hnelWC5yvvJaIe9gBtUW8Yf2PhBiLU1+EvK9pWJ0tvFc899hu4B65
gnHfV9TYIm0odJEudxCM53UODBRjJ7wGx9jc33zD+xzd4vE7KnbDtBsd3XUm+YE6o9LxvN2KePKx
WIcsIjN1URs+mq78qvEEhPNO3Z7MEclI1VvRSHGI6wtaes3K8k97nnm67zVhyctPGfSBZF9HCdja
WoGL1MdDcv4qXrBcAyEFF/72thTn3iEyVuRSy20qppD4zrHe1pib3D6clodg+3mKHw7oTepl8vlJ
iFmhxRxIYsZmfYyOvevyTpbjCmtski6sEJ2mVPVKa31+e3BOj9jZg0f/uNeWsclxhnlqd4sERhfZ
y8EQF5TtmevkF+K5sm1SbFrOZXJeATZPpwYh9knTKjegcK+WstVzMsSWwNNtHhkmRgob7z8FF8dR
XRTSDfNAzF8r1PChezwXlKMDt9B4dHSD/19Dst6i0u09AjDuvmLzHE82EXetkeWp5tCyfmEhofSw
DJ16/Q6rTwcdeL3eHIvFZuO6OFcHvYMkBKtPjIp/cHjhXQ3jbKh5IvsFraFbaN+mzwnaxxc2vRlU
3p45xOjH7igzm4i7dHGL1xK8AIng7YS8qbfZ3Moc6+Q3L530l8zVPz4ACwXb50Yg51S2m8QSVJLO
3VB1424TG0e5gKwXyiKtDz0G3nirxjlnyibn0mskClcRbK7bL+m13H1xtHZivnmcc/hj6WXTBHGY
Urc5+bVF93lkLpbOVlk4EMWDv0D5mexsDDK15AsNVhzp5xJnfJB8ht7nsgJ3mX1GueL05lhrZSsW
VmsOue01e/3B7F+svft1jLdhBrO1/h+tI5u2q5twPujolKD1H4Ayw0tGu0eMPxxe/5Jm/UeGbnN6
I1tSprLYVQq9yeAX2sg0Uzqja41DhScuTBCEqC7MsMAWvT+Zmbtzkp16Xs84xybKTODSXzQ9ECK0
rSAqD1bawuVZKV7czy63E1MjVP0KFM7bZCeYbyRHTgqA4IvZkmNEOAaRbYFrZKVu5hRIpDWx+WLj
k2hxWDzuygMq9xxS1H+/Y69uaYHR9ftRE7UtnpOTZbVzMqCHnPxCJvPCcbI5AqAwOZN4VjR1MIAj
BJMZYG0RrCicmg4nuwYQ5Z9emzwTcj3ukSRtTQDbWA/Y2OqTT8TTBFOku/DWhlBhLRsPJH46ZJGx
kc1QMUSn3wRndIaSL3qaT82w4T47kX2aW59I1Nio2tNsCb+neNI9HdFjtMnrZpcqTHFnKll3rvEU
/b4vFNNB34gAo0s1RiNiTJhD0jEF5Lz9RtCHqmNMyOsOtbL9+t9J4Ygg80SnshbpjUdPkCyXC89B
1xTx7P5wn69JtRpRoUI6uic9T9IuC6hbP1jAieOZ7MmkxujzrB/vx/HFKKgqzffBIia3kgDHkPJk
jfXRsVHiP8HCeQ2ULtoc/4lwfGOWpntEZojH02SW4Zsn1klvB1m/tDQ7ftn8xtVo2AO9ngPLxbDE
14pXiZs04SNizLOrCkYqSf9HzNrGjvDuWjx+Js3diATjpsfzyDCCW5ZTMcXDC7L8CFB57vkt7P3D
qI6oKD8FrYmvVRLIOLXYesM6n88O8FcE8Dxo4fFz+75Qc4kx1qDw276XdRCzzudyk5B1ayroDHWU
V0F/KJZu1TgcivTn32OPNQ9FKgFGDxQjIOVnC4LsMEHBxFWXPGnnXRdjF7DvC640behFER2DOmiJ
WqgoOW9QLEFYaixbDL4+3+eOJ4SMkZiheSTNaqrFSklmEWZPuCUn3vkxhkIOjPxqUCFMl8G2Wxtm
h/7hL+rchfjLEfnpHM23MLKuejN088IwQO15i7w+jhAYstYBAFj4g8oTRVjAWoGGCChJ3z/K6RLt
iDTzIkdSNAt7A4JSAqaUApVqyJO2pnHMH3zSP763znU1rOStH8GFdt371KenFUbUWXMSFdk1of2q
67fks3JUSOhet595sBnTiYwRHcamKEPvS9mAA5aJB0j7XdJi+c7KPQa8ZOx0gmZEibErgVQbbahQ
2dzS9kAgyUfQhRXqai4P92W6Y2tEizErSiInqnCBD1Ba58ZGmQsPc02wigJjcigBce6Ko3V/eO+Z
jwWw1PRbaH387cNxWx5QCEHrADbOc+0z56VmPXl1rnqzuge1xtwWxLfFBRbccPRuupQ1OkDGkGhg
qClo5rxZxRusPfiS12pCfCzs22GHzhfXh+IxxViVrvEEIdBA7zY9HVvG2+zx/i3x/ELWix8imTIF
Es5DYiPJdSXvaPHVyQ6p3r0rn+6T48gE688DRzbVZY8ytI0tcZeS+YGbQeG4hOxQShO0vVTTQ0OX
HTl80lEEG93K9r7kPJo8QoyRyOZGpWk5CG2xwXYZcNB0eF9nDEMeypKs04T1eg4802p5/yJ4lvS2
CWPkOMeSkaeVhM83ZruyOrrw/H1YFUtzzXPRqVL86VrMEUkpBl1wzdjsQEWHVBEihtM/G8vMLOxy
4G1cnMzQyd8kmJvwZnMp01OQcMS19BgTiWteeEwwt1ENmPdNPHgtaHnebpu30JIB2PDSk3SBTWzo
hkK+iHND047SN1OMtdb1qC3lHiSltxhrhDeP9uvK5Dyo07GHgqVQQJMFcC47ZyIO+kW85g31+xLS
m1v4Y+iXqQnmnzAHiGeI4z9MGoARPcZ9EFs5qemo42l4jzG4I69gNznnxiPByJtcXoPialzpVQFP
AG1kD5iVWCLbiHwbHtaIV42Y9saw30c2ZANgyywWmVr1SjZQeNDGTEhQkcGlcCLUK3u7WHqw9t5X
R8xoBE66lcP1ntfANimaI/KM8PdzL702F5B/8PdwUb58zkM+nYQZEWBkf3aZ61fRo8ik5LLZXswH
J7SapyU5CB/oBOwWRwxfxU+8FMx0FnNElpF/HLbm98O8O3XWQJKnYIE+26qGV8vhb1JeRnTmPyO7
1OhmQqJjd97zs4Zb063+oXjhyOTkQz6iwQQ9tMWw1grwsrY8IBah/QVlb/X1g0OG3sQfpnZEhorK
yKhjP2t5UejeweIQYFnL4dbDiJLVsecxRJXoHiV6qCNKKFe1sZaAofAKTLK6MokTffoLX13yQqtb
qejvpCS2N0tS9UsxHyB+azSFzj8jCXjXSrAofWTPswvB5haK8n1xhN2HtddCzGavVY6ITDt+/xys
xDZtpUFdVb2Ig7WsOCcEDX4pSQ/HI3fdDkfqJbZnKwcWS2R4WDe4zq9rVM4S2A5XW+45kjLpXYwY
YoxGG8btLAIq2CmMHT/1SXWNSQgY3+tSEYgorgJLnq+9+vw0Gx5r2Wn1JecH3BfVP3Et5PoypCG9
1a1g5q9VsIuBP9JryBF6tpbz4tbp6ueIYcaaDCgYlqKBc1WCpS6kRIzMZiG9l8+NbAoKCQrSLVbS
R7cebPVynvPivEkPZUSeMTJGq3nzVgGgcvIVRCR4XPm8p3w6khyRYGyMjz3RWhVCRjFXDJinaI2n
nGCJjbb6JdtHizuUxWOJMTaRmvqCFtMbtNpf2DFM0+Ot1dklcU2OYZN4tBhzc/WxNEcPQOvZonse
Mhu7X6xst31rBlM/kmy52eR248wf1BLgBZHFSzxw6LOdWUE5B8h2BelJrfr3zsYzdF8deAyyPVlN
UuStEdFH6Hz2VsvAhv12pCUKdzTFYWXu2l3NHde0uKkOKnl3zCvbnNUB7DrIqGJY2/xj2ZFT8+kT
J3c9xQS0tque7nM6HXh8iynbmqVHITqMuhu9jLT2BXsxos3cSZEm41C6/7BLbA0nD1TsbaU2jvpl
vYkVtJvcfY8J7bjd/cqwANvieLfTeaMRc4yVybJ5lisB1Dyzn5WvepXHZMWd5brv8Em37PHo7Y2N
oGqUAQ4fJuBn74rZrZIr9kLfPz3OA3GzpyMi3VUf8pBqt3P4uv/l6RaH0SExhiNv2rjI6TqD0mo0
qw/M6KApi9KzrwXJn40tmqIaN+Ph4HEFj7EhejHL0muNY7tc4OSRBcwVer+Q2OMNzXA0iq3nNHLZ
dRG9n+hXeBx+ufePj2OK2PKNnM4DWehxMVtv4WhOwjG1HOFie6t0LSoChZ4S+v4iFPZfAcp2nwGO
ZN3CjZFkqf1M9PMMDHhLTH9Uq/tf50RjAED96ZmK1+baay3VjvO2XdFu7HqTBk4VmwCURKvp/mia
9uvusMhVnsGZjNi/BZvtsMIaIslQa2pwVmd9j0gpb60P3izsdMg+okLFb3R+Sn7F+FcCBoGyLDpv
FOBgAVBllE+w78bkdhDS87rzPtxerhE5QIcEbRDR84ytsiamRHCOyBajMMl1s3kHyFgGceZjDmsG
y9CU5HzOkmPuhs+Dd7zwYj6eoWbbrKLZvC4bat5Kp9p6SHaUCz4Qxf2oD9u9f96UJGaeL9NtKT0W
Lb0U2+JKzD2fDEdl2WHHtKskvZEQi7Wr7dzUHyPzivod5rl6Cye3lh+5/a28eIjFrhUiWYgTBSQ1
Fxljm2CawTV954PXtsV7K9ieKUMVQrGiKtWqVoY1urvjh/qBghqtE/6PMRHbNqW2sjAUNaQvQkEr
eL5iK9/VumKVWA+Mt5Lo9coWnPvW6uaD3NGuG4DqSLuiIMp8LwZNuQF4yCEm7zWgmgA9xHk1OEaX
LcZkjSwpsxBLlYyaBB6peEb9L/EVukiwqUU3FHbKpwiu11QysDQFaCFW6swO0fbVxN631TFwLC7+
4nTZAqCe/yXHWPlGy/QGG95pIYFOFO6j9UlfKu8BVhUalrsKiXt095yn8S+X9U2U8e6aXBCNhC4l
GR7WztKZmcMBy+y/uBaeBt9/CsU3HcbCV31yla8zepZrgHM+LD0LLeMUkarEtjbg6HEJTmdzvglS
n2MkhTWgLPOLB4Il2iHp/BsGNCmAJvWU8a7gWcE4vcUR/WlH5psoY+wFzCQ1sg6RfF6DpLNtW+za
fPSOkiUATt/cF2ve5tC/WP1vkowLWAhFfWkFXCAAZiqiP24o1B1AvjicTT+Z/5Bho8ULEPWGkgYe
z/Fm25uDg3xRtu0DumaYOw7KEZYbz6O7M6qZrErhjC4Hc5y39KT8iiLiOb+yxubwxVM6NlT0I6FO
FbqiCnND/lp1HIyeu0uyQq/B8WnXLGV4Brz2nmln+vssKfsj9ma56Cl6BilJNMvD+ulLwOGKZ7nY
MFHzsHpau1JTgl2rEjkrC1R2n1t9MXeQTrc4rwxPNhgbkhmR36L4BkO8xqhf8HJf9G5v/R3TwcaG
V0/200i9mSjrLK2wRRtLRn9TyK0OEyeBWWO8fJMs0dsTA37LiheY+7z/E7jnyRiTvFbyIOrAYb5J
dr9TCzak2mxeNngOXF5b7WSIr2k6tlzqWHTKOvsF1qxKeR6iP7QCfhk2KTiANEEG+D5Lkw7WiApz
Z3HXKkkrASNzVpuxaheZrWIJWLgM83VSc8RxslFdncsa3XaELWssSj+QCIrLvKfT8hZs1PV3ZgK+
DPbf2H3OrUe0J/tOs/ad+e7DB+CpbnOub0rfxuSZtydVCx11LpDHDtUMnVmXz/tnOVlNGhNgxEP0
gh5g46gArrfOb+dzvqxd2tCL0mYKYfx4njn3CU5m1McEmXdG1JJ03iaoBwKnaK3YuRs8uuvn+0Sm
JGRMg3lYuq5WDCEAjfPZsTrgU4UFJ2qeTF+MSLBQ+lFdtqFML2a9zY/hS/GO/gy/Mj+4S5Gn3uUx
IRqkjSzutRGvekDhGjCm4K086xENQjHZUJ/Unducg6PixNqrMTHqmYyI6V3TyUEHYpWNcW2b93pM
BiqarKoA/hdR32azJaLfiICdFmibg4aJbLEmOoDXSvCyn+UEoxccfqYEYUyP4ecqoY27DUBPDkj4
EpPLPgUu6n1hm1ShMRHmTfTFsu2uEoiUznkNb62x39LXwJZeK4MEy1pF0r8Fb1+uJ5jhouACQ9xe
EfbWxj+APnKjW2v9OpirswFGIkJ+Zfu7WBCEgeKCDLbripwWJe4dMua3amcqChtgF8TsrQVs9/mJ
Ju96cMmxfpMuvqZIqC2Lc02WdCZklyVxNhQtvT8wdhb/YwTDHelfeDbjFv7/cYojWoyi9RgwSLwK
tJ7XGnHe8kfNDR861OKsEnBt1tGz0QR4NOcOcALxqHHzyNMHO/oBjLBGESboWhE/wDq/ecBBRITh
whvWeD7PlJKPD5WR17mfZHKSg84a2C/5i3+8rw+TOjdig5HGLJp1Xlfi8zHiJGHZWLZbcjGep3I5
Yx4YIWwuWQYwDRFnhW6vtyUJFldTsTYvKaZpzYaIy5bjKE6mPsYU6amOlGzws6zwMlCk6Yiz48zs
yiHHI3cGiscZ8yB3gdJK2BBDIZ4w722AirlSDvevaPL1GjPDPMKK1ndijLw19WowsomF9AqRXjiG
cdL1HFNhnuE2FwcfDQSgkqM7eYA4JGa6XthPK9d3eKaCascf6gsfDU1Tuo4xIYbYPEsxZ6XKIFbT
JRq2iMKnC4PIOTkqWHfIsElEwzNCRRAVkKH9TOfO0nYKQXc5anP/6vi+OWITiVUXq54+aJQjZ5ta
qIWX5qNJLnCpP7r/j778aWs7IsgYIP8iRZLqS3S8CyNk59+ypVgxOk+/eKxNtq1rI0qMCUpiITSi
CKcIVUK24fJYAdVgQAvJ+lFA5Rr2NTgKa9D9mNs8ReYICptXzPS80r1iDoh9y3scFpvjyv1Sl7rJ
uz76XtyTFMZEAYHeiIYr6KzbleFgJOBl2IvmXkXL4n2ZnHZARqfJmKYgkKKqMHCazxHy9GiwczrM
MxrmYrHYQde+9q5u3ifJFRXGSuXzOuuKCKJilZZ6a+zrHNmSlumzZK14JzlpEkf8MdZKvki+fqmh
CNaV4hjIu+w8U2HluQ3ePOVmbIgyzIs01GHjBSQdrsvZLl5X77uvFrnLgrslh3dtCuPcXGdiHiYd
zrB4k18w96XIpLbJk73I4eDXgMJwdWWxR6IdpqbgZognn+nvQ2V7v/MuVAKxBPXnysZKcX/nbJuF
nBDsnBr2r8LL/pnXeTz96oxIMvbFAyRoKmB9MG0dg9E8vMJqfmENxDP3Ijk6rjD2JU4wK1pUKo7W
pvCueU1mtvLiftzXgqnQbGTFFOWnS4CWyFnmtdC7Ql4E9WKGecql8GLU2/tkJv019Gtj4Rg2OaoC
o95wjHV9kHR0Hi+GncsfDZ0+rO/vM7oc1YI0v87x/cK2gB9Nl2U0Tm9hDvU+H9MO7ogRRo8DgFBc
PQOE0ORuWtHBX/nbQTDnDSm3e1T+d+qp47Tt/8VQfTPHqLR2LeNQlEFTBfg2EWwsckYR+l0nq0tB
Pj64qAKTMjGXIcaCiHPTmcNUsMj56lHJK+GZ/k4fkicVcxU1UrH1U276gLHmj1xSHv54aeaGrqOj
H7m3G0DayDWVMJZQGx72iwJMAfjfM6K6F9GUll2JBTk9iRx3H5uS8K/egBFZRp0v5XA1Aikc4KlC
x8TQfHky3WbtylzDrFJ9vccho89yjV08UghS1vwtI7KTWlg+4hwwJPHyiQLro/3y2jui6ZGn1WqF
jtMzDW3gwqD69fEBLDdz94pYag9Dw3l7p+VrdAiMDfCR8I/0DL9sK7sqLNoOCxQBlyEuObpDv3Pv
BBhvohEAsybQOwZr22wrycRfmrn5JT9m67nNITb5Do6YYixOq1znhRSDKXieZ2w9QjJhJ+IAY5OX
np4ERcTKtn9kl9EXb7hc9XlPSQEFR1+cZeyk8CPb27gU2cd1TYDb1mTeYtAfo/7UL8RiKYx3NGvE
49z81KSpHf0a1kJpF1+NBSzNPVtvw1puHMO8Pf+XJ8Un3Imlm6t571IZ41TPtFqUZJCjVdrBujjL
w/LyoKcmsmJBaLkwip6pS24OVAqI8XFFN07tn3ke8aQr8M01m8sUWvkiRgFkC1fQ2m8VNoR5G3mB
6XrUN+ker49/F0aNSFLneWSyhirU+7gH515EnGIlhGQGH2RhB9jW4aqvDbebgHOzGmOsfO+CcZsZ
CK6VBZwPMUHNZSWsA2ygAl7FBy+bNJ0uGDHIWCwlxKbQ4UrpoU0+PPYPrgswT4714Rh+jTE+UR50
maqBCAqoCSBEUabl5p85pldjDA9S9VLY1D5dU7x2DEcVTBsPGXBfeZgYPFOqMVanmeHt/H+sXceS
40iS/SKYQYsrJGUKkikvsMrKSmit8fX7gjPThYzGMHarty99SLNyusPjhYeL51wDbZ4Rj2KnymgG
4OEnQ+8Ms13TzDfOHb0bOxu0Ht29PukcGKz4oGEuCaiDjK1wx4O6u9l+PaKU41uqw4xMGTiuUQij
+F3DczXMmWBZhx09Sicyd4nxEyvnzH8G4xoFL7GsBjjYRFZt7l+PYm7xnyVK7Fhhair2n70Jf7s8
nawt87zV8oRc0u+NlzwFRxAwnkHfNJjcgZXtWQ+z/ro2dAo/ojzMyqEAZB2BWe5HjhdvvgfHaXTe
7P8wQl5oRoEHZnKnhAO7DmliDO9nPKlhQdbgGMv/dQoyxtEQ9SIgMGwnj6OGuggaJG3kC1jbJ5iS
KNzoBlEXuxr+jxGra5oR/EcHFAv2TJwnlrlx0nQKPbQkSKRYDmcUlNA7A2oqQsKNuIXVM8PCW50C
DzEvUy6W4Ov71+bYm/mmNMFHJDLnmVe7LhYBCx3g+3KR51kP201eWJgIxiKHczTD8g95a5aTXdam
ajYHREuf+zC6M3rr9qm+NvPdMimFIJxmFH48wU2Q7MGIqGpJe2xSTu3IAY3a1q8sH2TH7oDGUDFy
Akvf4EYNEEuQ9w6bKYnpSxTIdIKYJWqFUz/tXLeyjAmr4sGtzG1RIcFWxdvKr6eUf59EeoNxMgtz
IfHwJyQoj1gYtQXD8/H0opvYXWZsPxnSiNPQptZlrMFQJR17uK8P2kWUUnWi0s9ainBQsoujhEFB
bxPd59ZnfPzEM4chbe2sLKVRLjwjiVf0BqRhqsbM7ch6mRCdMF+oa3nJpRgq4p7TokdXSnYNGjgz
AR/kZvpg1ZhW3WIphfLSPMyjfFCu8Q8a/CNwuIGcHtUsZoF8tQF7KYlywKmKhaT3oU+N8mA7Y+Ub
5tot0uiI98MX3iwG1o2yvtXaC2kh9PqjFp6RKrk/hQr5Vq92z0O/Q0h4EvFA+mQ5IUsUddUp+pyD
YgWiSHL31TaQvhjM5lXOIO35M339Z15ITxxoArIXNflwvheepdlUM9R1SbUhZvF3rHZHLY1IXXg1
WNADvYFmk1dhhGzvYrJYx+YL9DoGpmLYFbroLX5PxGtbDS3G/jXpy+SXWY0Hlz+Eug+TUOzDlpw8
+2i3rQnpWFOO/76QM0AC9vOZEYCuNsHosm7gdaeo6KajTkeYcUrElQ2CakxQw1v/w7TE+Jbkd/8d
v36LoY5GYLQdp/c58AuzXRi4B13eEynnsKIxhhz6NMjCLLQ6OYJ4hwSPAdYVRSA7NGG42wqtXr4L
u10/5OLYaSEaAgIJCuHedQnT0rgZwQOPbB65c5AW2LNyvKtznEuRBLUXIksFe6z0FCLR2Awqm/ej
5GY75dhteVTiItyr9m0dV7tilwKpUyH1PacPA9Exva9Ao7x5nDyGCNb3In9f6DRM8px2XQmdXudD
UpnGY4xoifSN2p+sLULC+iX6lxPSYziprCY838PXn18BWbaKjgDQG23AvMDQinjzDW+/Tq4vtFJ0
PlDFqCLvR5u37kOrqMx6I1+03ddZeyN7Yf8Xm2FZ2lG3KaeIKnicIHS+f8Y+B5Jiju1ynxySC3hV
WK2Pq5xRS+eggCNoiyhPBeKNr25/jn0bYR5WdqEm/PL59cUk7l8PSX5/OwpA+CZABVqGOMJH8moj
1txo1nBhAshqTKJLIhjRDcRbPOWQU5ONai3rSCWDvWx4VBxlZ8Wim3rM9/eqRgtJ1IOkExM50KEU
DKi8xBigwvAUtwVPAQOq1opdCjpgBRmLXgQdqyq/nzExzPLWb2UcY9m7lB/GaXirK7QN7YOP236/
Vkf8JokKEMZa5bhcVyBp/3rvflzal5Ph/Ppp4qUPEvvUGkyFGRmvnDXMvAm8oBsqKa5QH8znw6Iq
AmO+qMjVPHNmYVWDpYNM16nsp3N5LL1/z3J+ssBrLd5DDQzkAKImyTwaCb8bNpqmTEjkggcgu/7u
QtZbm2+TffcDW0CY3H7XiSYKVL5Jo+A/KPM6ncaOv6ZoC6wkwwn/YbiN+RGYsXsCj0163Tn49qO+
012M/JUW+Fc2ezy1bn/mtaePKkJxESwUgqZe3WABb1GvlF0+hDyqZ/uj6FQyCuGIqnlI3HwZW7KI
iSGRgAml+zeJ1Edu+SkaR6zuuKQPKAxrGvhWkQ5Gz9P08oi4+pmdaFmJdb9JpE7n1HNxMPsxT0qR
R8n2L4T5DOkW5nLjtUjimySC6wtr5mk2g+Q3gRf1yM/ez7Mtfr5srG5jXD5xD4qEYNBCtyjrlpJX
LgxVFEQD1WFQPMGFvwuuC1HCMy+FQynm6PZw4vkAOh0Hq+41EzdkbJHqKLIymBSoPP1NR1fAR/pi
eFY8WsN+g2U3oMS2wufyZGX3Z7tnpQ3XWt6//ULqI/RhNtRYiYVf2O1QmMCqiiP8ba691gFXIExj
mZZ+yGRTIbs29Q8wMvasvvc1+Pz2I6jvUyVykoU8zAQ6a8XE8C5qEq5uxsxwi9j7b06++B7UBR7H
gVHURg5t8eruz+JbdnGevqoP1vN+rdL1TSPq6h7mGaFdCI26nW1vjBbE46jW+o/HvWJKZojBxtJN
jgamChDReljhfMSeEjgE96wlG4tZNV579Hz7PdTdLia4idWefGbb/pDf5g/VBg8L2C5bs8fII8kZ
7X2DkcBZe/MtpdJNL1zji00qEKn743QXPYoVaAFD+0HeesFhRJoAm7lCZzKxOALte83+M7CnfffB
grZVoPn91enul1gLwtHQ8TMmFBGRBfHqje+O2LJqYPUaA0ZJwH7Dw2jGvSEoUkNNKx73M467H9v9
aYPEBHPQbR3TFkpRLwexC+Wa666CXKTFU8kUAqTFR4vDOAcGOiwoF+TMXWNXY91SkIK0BGRMfNGX
ULAwJyfZFda8CcyPezcsTQWtN3dpahY2gtTSO+9Gz7oDZ5PVRaDDIghLHvUo2etW8vInxatv3kZB
WdkUsxGqOHPA01dUrzDjhd167HuLASJX0F/cJlqcBGCZgOX9x0kozcwPTN3/yuwgdsPix+CbwWxz
sYl1GsZukt8ZDrYS037TkoKwojTknvdhfySjeIuLXPlTjtAlOhcu69wwbi+ZAjEMHKa5oJFPbZPF
oU6Aaf0Dec51m9BjQSb53X/zK0lSeUMXREWjG5+4juuaQYNV08k1zHS4U/0f/F7TnD+x30IOZT9t
FHxYD3KeXduPTWRJePQOE79kCFpFgoUgynqDNA5G2NTEeuSCT3ad+xbiNrgtZq27FuHhb7tRyI6M
Yav4PsR0Vmu7052090HueDB/bnGz5OamPV4zF+mRmSxZ9cTfkulR21jWg77vIHnEWrSXX74bfMbm
PFopAIi5hm310C2EUQ+BTgUXhmAQuBOdxopwb/mAGSxPOjOr+Svv06VFr9HK4nynZR9ivQr0kszj
XkAju+K81R4rgcGyHoXfiuYrilxCCneP6OoN09Dod0H7hXXbP9ZSWt+0ofHaqMEAS/xd1Sxb/OXb
4NOWS0wpd1vO3nySVpfo/vGRIXX1yl18LgqLdTGv0iEiNuyt9F4/dK742t7Z5dMXZ3+GHnN99VoJ
4puaVAiZ6ZlQlxoEgpRAsJtj15nnr+4DWMVcOy6s4uJCOQpCmibn9UwhsrCU6r0y3W1gpuB6OzPz
g2sEjN/UokCEn2MMIWQQVdqtS7acRpWFwWLDVK3E4U5ZtJ+t+vFrftqcc+9LI61DjFuASLiBy1f/
WpwGbBkKDYP4D3mHFpb685nVgbb2yF8qef37QoQOFo6saiGis64bgPHa5maMtn9twJ9pfbKobtZD
J+SddLyseUHQqSORJQrXDJhVuai7ujSHY/ErOWZPP8PNrk3sc3ePN++eFDQZllxriVXFhVzqUIxa
FwtlC7nhYf9aX5CQknZIZFhnNBEyDuBKyuabKOo48MFYRw0HUYmZXoQ7lPvPn4wjvorIC22oU5D4
QV3qOkSU9vG+f9EcjMqdN6nHyheuP1EXgqgzoFd8qnTyhMig3iAxmZnJF6pCmNsjPYSiU+umcKqd
zk4ujlNiBt3lHgc8880nVk/z2lGQBJXH+jQUkJCawVFZ+GmkhbyvqDNJRpWJJVWmzQqCVvM+kiji
NSbgfzJNpd8kSdDwrU5Om3vye8dHU2/tWV+PA5pQMALM+IZrQddSHGVaSSniaSogLjHt9/fZvPfA
Pp2ad08bZsfQ6hN0KYsKVLiJwyXeENXwBj6+3l9c0F17/kYGwwmS58z4a/Vr/TYl/fhMkfjVlfRf
plStMUMwhJf2JfBGBxSrn48hK5dyfdvRULnQkH5nppI/422g4XxHpvSRzDtOcCLsat/p+53jYbzv
l3nwzbudSViGVHX3aCOV96meQIv2IwA7ic34umsgsPw9JARZ+Kuo11wlEIvzmVM3e887heDv/flm
TWiF/LJa0f2jIV51KZMKa7hJipW0gQ32r68hksTmy91O3Ph3jPCJpRoF4brEZXWVQgxOfydgtVU0
Prbij4Cz+NoztMNtS7J8l2bs1yQ1CNBhh5N/CUyyCM0xYmvreSZawPHUy634FzC8YvL0rEUakoiG
FEEgyWCVsmaPWiT2hvh4rHBgVjZfQTqHacdiNMfKQmmG5TBrMelSHGXVrMft1DQQhyCqP4yxFW+s
Rx9jbNvb9lw/mr/Voi5CXyuKviGOqZ3OaFDExOjtf3/1pl0qQl1/op9GINzioIg9ilZ4Fjz1dSd/
YO/9JrhnDnetxthLcdRVGLSiGusEarAUN7XtUt5MbmA5k/tWbXft+4Y5Pr7GtIhj9tuCFHBn8aBj
RAIKolCd21j/gx1EhDLSeyC7AyxSHR9M3elM1WHZdu15tBRN4fgkJoGop6FweZ48XMdY3pgMpspy
fYaL0G3qdaE3UlHCpO15sEFOgQYDBoSsvpwXimhE0QU8Vs1QTjPWvCCAIVSVIDi3yDDlST+APAK7
+X6csar5k/nt1mr+y29Hd6dLfTSNhR7AgHbncPhyyNp5rLB9rXj8TQoFHfksKnWfw0Oe7fc0NrGn
OXjgzSfeRO9EYJPtWKzwlvyLf7/+/vJJukw46mMp1Qbs2dWmYPrbOSO9GqggoOb6xfh4qyUDCXsz
UFeR0VlDU/XEc61Wo5IJl26ybP5JIPWqu+LB0l0Wfd9at6m6FEWBSd+2Yq8aqUCuNJsPthGGJp3u
fjcJDrPVbBWBF2pRSKKLaYv9GTl849VOnHojWTZ4yxiPg9WobyGEAg91GAex6SDE1iuT/6luztkL
A4DJTfE3X1iIoECil8s5TWp8ngG+sAmcS2NWlr7V3gVr16pM6pd1b/8tj4aLquTFetDxjVBPk/bC
pnwoM6usSocz7DDbj7PTD2btGokNYn2xxOSmFDtF93Bb7Wt4fkNtGlLyHDszJCRNL/vGwah72QNV
yMR0F5jPvocZBzP/OJ1QTLZjVwG9lHqJXjFDtt051VYtzG6LKJ/Zk7MK2AvbUGGgmuVlp0yxcCl1
Mxk282wh1TSZX2rGuNZZJ0WjMMeoFBwVDl8hF+3QwFjpJnzc7J52VWkyufeIB90yNRWrKGmnZdEE
U5O8yPG4jUF21pve4fC22zFZGtd6+JYYQA/GRNycIZULaccxMrHrMrbkV/+FRSG3mpmQFE1CbgLc
Fiq97lztglbq4gLHxgruJLvy/K10yjfjSSZLd2s8alEvQ/1E+kxM9em2867fhwvh1JmN4l715bwS
EMWA3vh4r1r3iHZPLXJbtTNapDq/seXTH10bv8XSJBtlKlQttmEJF6Xc5Js7awwseY+2CrJc5I8K
wAsDXyuWizt/9IVW8gUYGI0sx94tTKzfMnob+f89k/xs1UNVGUkm8OOhaYeypyKBfMKfanJvuKKj
Wnjwnn6aWCe2O3+BKPX211u/EH9Lo80YiX7ZZVMjILlEinLBbvwgI6pJaaOPgCFr9QJZyKIiJyMz
ylmRoNnxGAe2OjiyiCbayn1q388J1sJ4rBtrPS+ykEhhWFz7uTLX0E4yezcXrcMO9LbO6IgGijf2
53y+rSHj00kUkMV16RezNAgXd/DyjeyeecZ2bebnouArypKZSwdIqDl7emjBL5tgg852z5oaXMfk
heWot1YexrLU5bCcjTRd5KBIjDFIdMuzydFXQ/aFJCpOahtwFyjNKCCZ9GqTl+pFMC/VU2Ft9YP3
w7KS+805dc6IPll9Nuu4uRBNh02dMiTi0ELJ/fvx3b1MlYlNiqaVbkKTJ736jxsWbLHOABVEzUlW
+nILbWFXRbD4yoye8j2Z/j9PrXmOd91H8XHbK1cLD2CF+A+i0NvlQ0ELpdKATN7DCx3taYMTHY3a
4jyrKXepxU6ircajvyXSSbROGnItVOCmzyDvCS30y89etW0+dNaz8nqk/nafLyRRmBLX/7GnUoCV
AhUOl6Dzc/+GrqRj7hon5fTrdMFWye5p3HAhGoSKrTqgesV63xI3vfVDKKgRi1auR4H4Elgd6vvU
zUHp93r9qITiFL0cjK/KODc0f4kW1HWRxjihLTr33fd2a5gN0vb7AZGGu1M/UKVjSFx9qS1sTYFP
WneRIY0dOanCPRZcT9cWNPky18xXtsQyJ4U/YhMavD5DVuXULlkK8ZofJksHN3NhYohO8EDi9jY6
zosng1IIszVYiIvSj2Hbe5ahWc5MAZQiyqoaBjg++YH42Edjqfc1DizzxUh0uuVCFBwJaIHPfAM6
g8he9kCbCNa1+KXEHZk71j/1VwqIWl8QckmDsDi1jnv3o1KssvT0OxtdqbEV/QnDtroAIZkKawrC
3ajycNc9okO86yLTsHBDbnxkm2776TXcvWFHekNm2UyyUkTkRnm2i11438SY+tpu73O7sjjFbD0L
QeI+tcIjGDfT4yezK/a6YePWL6BQKcj8WFW7Cde0e9xj68vxvrE+IjPZbQkpvJNudqUpum9PZ+bU
GSMEUSgYCrJRz/sAMHS00Y/bvLAusDWaleV3vP59EQr7vYDVrUKP79i7R/SqSW7pFk+D4RgOOqfw
ajsPH7ll9d4OLaDez956OD1kXoeO1KcQHD5g6PBmj7+/6x1sPE+tzfM4eCPjQb2aWcUaVpW8htDI
T3cFRU2rcdXEE6TiNhhgTrej3SS2Erlcag5b43lXY936/pGVX1qtSS8FU0d47EOjFYKrYP5RMfPI
xMDH65GfQL6w69746ojRelZKcjUqXEqlznIVpIZQgWzogszg6/0xOyWBJWToppMZR2s1LFxKok5x
FrUqmJKIJAN97rKVt1YPW+4kRzhqb7fP8Wof6EIY3SkEXu1OLhII22MEKajc5D28Vy9ZaHdbq9Bw
51TOBivBMvvOuZOsXe5scLBVzWTde6RAS5/m5e+gTjMf4uFd1ETpOrS5UzqZVrkjLEa39V19SS/l
UGdXCPJqzIwZ+mKM7P6+sk7YeuVplmPucLeR+ezYYpWO1/BiKZN6snRt0YfVDN3GzvpwYxQD0LC9
Y3Kks1z02oizgI1KTv7tovv2LHlvoBx81C3WTU0CkFsfigoasngOVHwsGNC4Px4TzGKjYzc0SFvr
J7tmST7HLWlUXBD3RaWGPqT5tYnp+t2u936Uu0eG962FecsPRCGKEfVt3gaCcBGTLXdCPXoOLZ9j
TXyvDQipSzEUhCidIfa5TnzvGa1J92hN2p7MhxcH1EpgFNqzCalZ34pCknkU4iZOybfat7atgPjh
Cf3V95UbKui/ZWZV1mLXhX50E8Y4pCkmwCEOLEqGm+8xIoF9M2iOuH2GV0uIqoqpJ1WRRUGhYw9h
VkJBAoPhpZg3Gknjxtb8MYT20w4l/BixBzODsxYpLyVS6NQKBRcWgoSocV+jiZhDwwIek8iEPT5y
jIL2qi8ulKMBqgznrhuIk8CKcm4pMOLzbQOu4tFCBIVHtdpz2DYgCheuM6uj8gLGnc6KsPD2j26y
hSDinwtAymc+jaMeugyWnT4UVl2bZI52z2RlW4vql9+HAqU2CLXej/B99r1vIsre3WG7c3L/eCbs
QcxK0KqfL9SiQImTuDYeORl3lfazfBOwECIT7IS3kTxh8iayPI+CpjDsW1m7usPefb+fzQrugAoy
6A2YrweWWhQ8VXxhgOAARixtsBTNduFpT9wOMMEqEJLT8jdQX9iPgiUeBNGF3iokY3jsL8JpJ9pP
5Oa97eWrmaeFU6hUT1hRRrUe5RCDhLLsvR7f3++3GMPAqtODg4rkk7UPvdsiWchEM0D2CZf3fALP
AAPkscZTVnTC2o3v9mVs4jH0Dw2pUlgx6HUnGTzEPb9yprxFdwE6Nm6rxIAjus0l1KqxFWKICGNz
+MWja8LqRZZHrN+MqBhrZKZaUwwKkYIJi2QSMP7iReV7uBu37vbXQ2R5uBhBvmRhISk7f7YacS5k
UuCEDY5yGwYqTjHGv977w3THgeKfFftdg66/O/tv1ShoGttRDKuGiMHoJmj9ZrN0sVwbuSrfYjXX
EDC4JYsCpqweej3D6+ECMn7h5Js75qNv3R1+a0PBUSTWihBWGoE+vE1ej5VzHEOQ+kpH+TW7L72v
DTuKWQf33zIpXMKOoxr89dAK6cbXWjTb0NSc9EdQmmfkqxl34zre/hZGYdMstmrYplCQCDtG29un
aTVNrP7ldCpPYdLYDXGcSNBFcz/QSn06bfMNyYaj76/AfjeLIW41fF6Io+KWUpcHf1YgjkM08To4
5Tnd18/gcrEZgtYgXUNxlJAjy2jepPyCH8I8ndCNgTFe2397yGwk9jG3yJCydkMtpVCeMGKKIMk6
SEEpwUBSXzYdycE+PIY2qz2FSzmUE8RpNUhTBTnXPTIgG7ls0Q+Led8fP7BIndUMutqcuhBHX1SJ
OIOGP4M4cO/YboB44uLea2aHHpbj9IhmBc28J6MM5ql5mx5KxXxwpkONpakYCd7kx8fqBXxHt029
mmRZ/ibKczKshK7ChnzQ0T5eMGFvYh0smoaAyCAj/TQOjHMnr2HXUiB1lymjlkiosYuIPkQvmUz5
HdFB9oUKw+Ac783oeCqs1L1sTyfQ6Y9W/Iwcn2KBoT0z0MjqCI6Tm3cWamcslr41RFj+MOpuKpWR
E+sCP+y5RhuIweYbXMO3pQDqIpryrujGkpjaPTZWypuS9y9mQ+GNdRutpj+WsqjbqDfGvOHJOUXT
KgYHkQHJ7e0FhLf828/4RTWLbYlx++fKZ7WgsaxI/r54CsjtMCo98XEJO+eNu9S57a+r2cilYhQA
iVkaNtP1K+1f30Msfz5pzgHeGmPTPDMtsXYLapphiAa20YE9gLKi1gr8NCJkudTdDnxOotuSj6Yn
B11jBLGrEeVSFGW3nu/aKcdIzGUPjsH399wGq41jeJmNyWUGvLK0okwI6uFwVHKI4r3n44d8SVwG
rq626iyVofB7VlqMnaeQUJ57B5MFhFCC4QfrV8TvT0NBt0EI+rUAImyCG1jYukWDDrsHdvVxsVCF
7mob51KWYqMn/uy60/ES3v8yf5IOJ8ysfk2bTeyxPs9/geS/VKM72GZwAI383OFWej264FwEFnoP
CJHJ4B4r47Fa31nqR8GxL+q9OgrQD8QYl+IxMINdGqK53kQt0MO6RetcVuYXiM+5B9LN/MnwxdVc
5lI+hbpkyieeRcifPHQsABTRrIpXAOvuJe5AR8xLMRT2akqr+XMLd8HcS2MGx5bUSxg++V9A9/eH
o+Ai1cE2EVfQBWkQbM02kw6kkrGZuXbptdbuC2N0j18RtgMwzsJa9LdUjsKOErF63RWQC3cBxutv
/Yb/aD5YYlg2pHBjGv8DvXtbf3w1zGP3o93ILbrSYnw1MA97pHuGodva622pGwUlmTCGqRhBNyw9
OGLZX2GGP1iKsexHYYmq+klZksuyMNMHGRWQ6+AayzvWA5+/vIOma1bqOul0CS4IP1fc7Ueyw9TA
fEC4Z1g43uHpbmd1e3kv7jEjwbAiQ0OavlnNFQ6ID0jZu8I+2BlW5UbuHlSLDDnrt/9vHSk0QalY
7IQZltyjkjm25sCRJgobuSxQaH5kLarh7H2Mq5MYCx+hiZxnY+R5o4N2hDUNvUdXokLsPsM4xs8H
7/DmhM51GKNhPlQYR4IeY+VLZUJpmth1nG13i9ZCsG6cuQfS3w/GamY1nvUdKYRJhnnSCgn2RWsG
9sdKG+xhbyx0+b+RXQ2Bi84u7KC+/VFZ9xFN9ZyKWonsBpTEbDBoIHHXXn55oMw5OBjJZ5l0VZou
8LoiyQJetKpMBZBGnHF+QlQ8zi5SROg2MCv7RfF20BBttyZDuzWTLuX9zaStLqfkAQQmvB2Sh415
QWu4PUmmYt3x7s7CoKKBRhhWDmctCsP0syYqEgkuFeG7nmJahv2Enc5wWrd719CgXrKO/Zp3LkVQ
p1GJq0iQGgHeadv3H4N7ZoDzanC0FEBf3rMRiEoKAch5kUcG2jLwfsb8k4OZE+wzYshbQ9ClOMo1
uKKvWi6CyfTa7AP0mv9iCFjtcV1KoJyhU8IR4x+QgKoxKncfZkYiIJAI3nY6phzqxgYdWe93PeTg
Zf8K5szQunjaI0If8BcwRJGfTEc+S5WoWzuMphRprqtKNoAxdQUPrHk4SqyM2urTbCmJuqq7ugqx
V3Ym4IRuQaEBRbvcEuQPzR2YfW022/1acLCUSF3cutYXNZIq+FyVKV8Q0LFvNMYxpXM2RVuGiTJA
REca9BA7IhpHxvoFPRKPX8+3vxXDv+mqQl5WUqxFIww4OWHk6gJ7IfQ62v2FOnQloeCypsh8fCOl
dfj6OYk9bTRDzqojqxLAJqmltmiX4+W2YgwgoosLRT0Z+UCMCLaOGLRUu43F2uawmstb+AJ9b6Q5
ppFxrkjG4/VVtWTQVAKKDk50ucNWZqa3r5YylvIoqJC7JNF7Akb2q/DKfxVmvb1Hp2rmyYM1Y7xo
sysE86kKzcfzJ/OosT4jhR9KM8vzMBHh9oDdTYSxkYUba6HcUj8aN8ZqSkUenoLRiebUWGStWvZw
t8EqWXQ5MzyfBYgqhR395E9iGhIPeT2OoGZ0L7p98szRe/pkhDOryYmlYhRoNGWOrbUSThnY3aVN
81N5+7zt7avx6EICnTOYe6xMwG5pKHPEvSttIhPDwecTmTxB2wI697zzgGWre1ZllwH1dOIgV8Z5
FmIYMfIemc2QLHinZ2YFqU8qvsO//mwrP/fhFvlqVCP7i6xYaQq6O6R5mFW1/xIN/oVX9DhbmPq6
wgXXOwV5Maw0ARHsR+C8gbPlh2M1W9bNzIBgeoBWAvX4qMUkoqkfooczi0+ahVL0EFsiaHWKRh3i
5wXii8TJNo15NKPAlAJT7sEX3yUIAlinmWlHCjDKJBklUEIQl8SW63kT2mRx9w8sG948onPnHx5n
euET34+ZOpc4AYhvjq5gXyrsG1awKXwLqPpkQRXjjqZ3PPnKoFSxeD1vint8Dz+Dx+QhuRRbYNX/
w0GgAKRUxSCrRiLORpD4enzmvVfDjQUrKEz/hIJYhK2TtyGFdfjo5IFW+zMoYq9ojMyLe3/y5Ivn
7HbXAT0m0xvjeqHTBZUeSVOuQcMBTTWvx6OPMnPhbIzYeWTtv2CEBjr1Rqmytp1l6frt/IfigPQA
q66zWplfwDGdHuj1Ai0H5BkEtng8lsGo/oba1hnlAtbdsppNXYqiXihJVpWTnOOYoacLxGR4myN9
G2AJ6oN+MM3DG/akYFsPdvWQxUAsKiEWuNDLn9BNHAaiAEVBCOGmdr3xPMtBhxReMKSzgvGIuTIn
33hZ0HmBXol7JZkgrrOQqEZqHBuiRxMjlg+e+XLIfyDuOk8v5/SxJMz8zImzVRKHpbGpCCXNNHXU
NMhPzBwdOLLtR+YXHgEMPVkBg07FJmCdiThOItiJ2nrmhOi1Z6WnmT5KYcqkchq2LBEfxRNj3kje
EzpHbOYlzgpN6H1OAlKdkVBBTu2+onkE785Likq0b5+2rSnbJoqrlmNtEs5iJSNY7mJQCY8enKNz
IkH0K+nDcT+2WIKGW2HckM2y3vjou55qjtiZcrDuMPhgNnvu8JkOJivjQyGOJgggMjNA78XLsojt
yNTnzPx05OMgTA9ycSfOFvb7cD9izikya7rImnkbuKmQ7G/C6O/K13OpC0F6KGP+JFWGqbfVURwa
RlDL0Il+pWa1XuhyAZ18xSxmc+bNCdt7UiuIzbqwMKL3j7SiH6pVz/kZz0MrtUvNtDmWwqOqMaJo
6v1xtRwmtnUdQ3KqzNOXeod5lCGcs/TAxxv+R/NudGiYmH7dVoQlhPo8bYPVu6kEIZnUY+ntScgS
S5UTazL+4AOpsiYYIK7TwCpKZcoqqFP2aZEehqwx1WQ76qbS/xoEZadxiltmopVmGUPmmnKqoinY
2YDuQOQYv2cYhVrVxrkv04MWo+XI35Z64EZ9bDcqY2H6mpMvBVFALKmDOIhZkx6wXMpK+F0RffKq
xNBmVYgKOj70gWGFEx0oGMrMawoRIoYhjPWrFT0j2N12hxUZAqgFRayu0SQ0OVEQ1Uh6F/MNnx00
OXbzajcZqCjMCuP0rHwXQRRkARJ4UIpdgXLRIlEPUTophpwd8oF7VMfC1hvd0pS3ePRuqyN/T/2R
IwRBGsa2DE2WZbrb0u/1Lsf6wuzQdiNRp9JKhgTyZRchwL8kiBimlA1Zx44F6vzoflvHQylkB6F5
TIbS0oPaSqNjZQRuozBot9c+jvgfWcR03915nNSkj3l8nDw1nCF2Wlm2y+H/7spY+AFj8QZkCRL5
EYtvE4BUq/dLKTs0qtYecqlIXa7u+YPc9IF7++us6oNbCAvJkP2XaUK7OOdzTuzT/BDxXttmdmds
IzTO/9+FKIhNyE0nKQZttEhXdKnN4/wQRI9tBSIgsm5NkKw/kCJrMiynippOczXIQaaGuNjyg801
mw8h2f7BP48REEOWBR4sOtSX742h7sqiyA916AjKUcs9ufiDkw9Y/ksEdfJbLZanJIYGw+zI82ue
7vTu6w+0UAUBreqKLkg8hZIJqOL4UoKIqJwtjgeyyKrFKwwHXgMXRQUPIgjJBUOlg9U4FxDg9JDS
CKo9RJLJiY+K8qbF0Z98cwP7o5CtEFXsB/p+UkAGXmpNIOSHqXAMmXyUPv9x22Jr6KL8FnFNaiwO
o9Y3lZwmYn4wgpMiPzWS4s2RavKYAOW40rktbM1wxGqGjrhQMGhUTjW9RnLGyA9jlG9jObZwHoUi
t8O5Zxz8NVheSqIwphO4cg46NT8I5tvAOO8sLcjfFyaL1GyWw1LLDwrW5MrHJnSa7DjWDFutfBjs
2IILYy0SBs2vhAMLKbGQ60ZYculhTt+xrGkr5JuZjzZZqpixwHh+rWj0TRZ1bPhJ1bmQg6xhJ0+R
3fJWc0gFljevScHdomDSDKy/hkLZrRYbruD6PDvw2JFpVlyA1abVT8xOibbGZz7DfnQ6jtyb5Cr7
Sxyl1DzFYaKpBcS9N2FjNkiwZ7UrB77Z1p5cXZTxU6lNaTKz2NWDg+ypnN0MB0MKLMCIzU8bjmUB
4nXUVf7tJ9HPoqCIs9iABcJ+3+WHebgP1c3tI7bi+BChIYZD5ztaMsTvzjmntWTMepkdxAkM0sFJ
qJ9uC1jX4bcAKsou0l4ZQiJA0xozlrZ5/TAY7j+TQZRc+H6l1dLUcHV26PRzHzwNum/iiN2WQacD
/u0fvxUhii6ECJ3cYzEXwhBRUTtLFKL2rDeGbqsKqLnGomrvpTIo3EQVQgcsf8h+cLzgRnKb/A9p
X9Ykp+29/YmoEpskbqH3YWyPxzOJfUPZiQ0IELtYPv374NQ/6dbwNmX/quwrJ32QdPblOedu9HIU
2Sw36KXKPt7/sK0X1MQkLmLOsuWCOX+W09+G+va//b4mFynpJgeg5kVI83nvue1Dn2Qbc5erPMKX
zYccOJmu3rIzG21GewKPaOyO6tkwL0+/cQROzQUsAUMSrvZ0asxYbGT4fTNBM2NyGdstSV19hCsK
2iMoO5UsmlIgqPRNUKQYG9gKHFbvCN48+ScM0r1gG+YppsDbCw3xNR0vRH5p5YYuWD7yjbq5IqEd
AgU4KqcGJHqMzBVV0FsH8jzxdsMert2VTWxsisA6G8/U4Zoc0ipR9whQ0v4r6b609rhBYO2qrgjo
6ExT1A8mSRHMeU51NIb+saAEiGzZj/tctUVG809bmsVioCDjKOZ37NFEzZ7t7tPYuCt9b9Y0OLYx
zhaOEve+yT9Z/O/7BNbe3DYBXIMogSMloUm3VL1L1HJXaD4/mZ71nRrvKhbP2CK+1V21ehYLETzy
EhSSroUMpnRYgnIy4rjqdVSYd3C3poMXe6gzMNBQ/qWgvYhRud7IEhwmmusfkmUZFqmey7r9xJw/
x+xxZskWxa0zWbdGoSnU3DNrOVOe+SR/yfsts7N889sz2Z5ruY7HsWr0lkJfCECfDKwIVZyrXWMm
3z2r2c1Za/s2tp0gF0v4TszunyWZziTih/v8sbz/W/KAqMP6VpshJr4lL6dqnkaHF3ArK6Qvk+RS
K+fC5Os8OMeGjHIjhFm/0P/oaao6nivETxRWVrkvovqu1IYpWOV3bE39v/No19la/VxSA79/sH44
f37e+PVVlYALR7YCo7T856DVlY/g9p1jI2NVhKNxcDn2j5GHvNziudUnWbITZNn9Csa4fRI7RsBV
sliGxSS+1TlSy/G4p+0pR7llK+OrIwj/9HpsF7irmBlHbl5H6zSzPh66FBmRIVfJMXKm2FdTPJ9m
PqnAdI0oIJlLnzFSji4KuxQH0dZPlRCfFTew3rGanUDFcbwzPeGdsqjLeVBXaRp4/bgVw61ePoUv
yy0gNGEc8vZeClo1fd1liLOU67ffBelxM7+e9rDQG4oRCGyth6nUPPIxLx3WFBKeRBwF5uwFJWiN
4vW+0K0y6RUVLY7Hynq7sBxQqeJdhyEn593cvPC/7hNZv65/joJhWD0NJUzPnLCFUoasu3TeIR2e
O7FB4t45FhKaPiZUDFm83FYm92N1kc5jVQWbKYmtg+jygDyoESegUvffpupFNe/65vi/3ZUWxLjC
sBn20eMg1hNqOZ55mef9b5DgHrgLZQHMt2l35ciyFDxpZBjx6J09uanPDJL4yH/t7hNafRQPwR6W
EBEHPvetmMSRXc+GRDg5OM3BBG6zTEwf8xbYn7Hh1i9sqtuOJXTnjGNQD/n7W0pEdBYxO+gO1snA
iA982PHob2P6a+DilBRfJxZtnG3NelxT1MQz59MwV20hQ06w0NR7jepyw7fcOpMmmlxVWAxsgIIx
jKdGfQDEut/RS80tv23QW7vPxOf777Wm7n9qG5d5JkIY7RbzWBCZeZDTkSB+8SeM4vKd/OJEn+7T
WeMLJNmRYQekt/mGAe2hnFlVgwFnfqrE+/yhnw9ZtkFk7YFcMB3ALR2McOrmZCoKUfSzA83GvtsC
LePiN8QICTDOLRh56ulQ4W1vUsEqGMcxkcVnltcNENOKJBSqnzdYQW9C+GkbKVbAM5SMHNtjGi8w
G8vtjRlawcWGVb98wgK8QyzSPbHCiphPc975jfu94FvB5prCw+Ew/YrcOzZvLf9+5WXUomRVmwyQ
q3raVyIJvPS7mH89+26jII/KG1a+cap76ywRA9Azxixkbk6fmyoeD/Zoj5eqU9GWj7vit8PBpcRZ
8tYOSjy3BwJYTD/EfMrCMo0OdZK+txOsBbe63VwfR3aJyhGuBhn8zn6xRhowTz1R1fvykXu132Vm
4Vse2vXKqH//yzJx82ELO1/dNB1URzJPZaFpep8TT/kpJi9pKk6CbehKHXlwYaYbUtqjYtIYiMJ9
n4VZPx0k8evkks4vPfd8235v2qeoCumY72i6HzMB85PufueonoPQzIMA/YT8vDpq6SqSR8iUwFa3
/hT/sDKCCO1sbTWXrTAvzvkfHU1Fo144eS11s7AYpuh9NxTF2U2nT60C6u39E61SohbWoBBIKCMa
Je7OhjtUcxbasdy57pckafxypIf7VHRYkX8e7oqMpgVUTaO8sqwspHNgMy8NkG3wZxkdZlN9y5QD
HVDvs655VLHzjpTDgXnd0bFGrEgm857HfUAGdr7/UatHh+hCjXswGToYbUPpXLMBAgV0Pd86R1Hm
i43S74pZgsoDph5gSF0bfsutaMy5UaLPzITMEp6eGtnscnd8oU39VJD+FVtvyAaDrhLk9uIcLZU6
T5PFMRrqBJFbFsbGH0np7sjsl58BZ7XLxh/3b29VHV1R0kTRduEb0xqUpumTBfwWATxorDOjHMl+
rFEcPt0nt5ZZtpHYw18kRRi07u1ViswTSS2MLBwEmQGZXoi9WwFTL7dJHHRjHmGvWdbtzCQaMb+c
qzMQcOuTU0l0DSfZt6jqxl2CrZO/Iz+ejYvgtuN6elaWD9aoXILPauUFdWa/nhvf6p/vH36VU6+I
6Hc99X1izhGI+PAGnXAwg/sEVtwaB44uQ2EMPsEbwELJc1UJk2WhmBpv50xP/ZJJi6unBDXL/X1a
y0NpDi9oOdDkaPCAg625ahK7i8lYQbe50v7SNN0p6dsP90noUxmLugENBmcQXhSMphYniFIpwiQu
rJvrs+SFHykE3dT32iyQFnp96tcye50LQHnT/LM1iCAexx1DAWIwy0BOKFt1W9+08og332TdMnBt
uSjUcWBweJn955zOpxxNE06B+SXbH8bnwgJSsKl2qnvXNC2YmXwVVvnFga7MnHTDmVhREzffouml
LkLXOYnRB4d2QudMVc58kk3VhfVV5OezURzGYh6O919l9eEtB+hpSAoAIFh7FJkm1dANeJTaFW1Q
JS2iD5PMv67VHbSN/EtFu2Zsr614H3twyZKjJ97T9iyj1/sHWfNpb2ho1zekrZfzCtdXDC8pfCoL
vhdpfvD4R0R40ExtkDD7ZACk5j7hVTG1uOm5y84bS5/PyXqrkT26sEKHHGlxSdTX7oW0G0TWNC1O
9x8V7Z2qEljAGNPKQyN1LbRhjN0+z9Ps1FSdme9SZc4PjHrNH2IQzbnqR+MdslvYKG3UAJw2IhFw
0fZ+KaJow/1bZ6D/Pkx72rwtEzmUIg/bvfpgbNizVfG8OrX2prRvpwhKEG2bRPqtW++m8Xu6hZaz
9YCaERuczG4bDsbp43gfx4DQmn60wLr1eLJhl7YoaSaDyM5LpIHG2nk8xNbjfFLzqbF/Pfy54ZTl
I67c4a7Nhl7E4Mexv9RxtaPRmefZBj+u6ioEcLbpOihNcs11zPoaue6lZ7cTUeD2B6hL0X7z8oss
v94Xr1X++o+S3q5lFd2Mx4ctN9lwmfuPIqW/o5yuKGiiRWPk7ScLymknyTtTfSi3FnEtl/HGuF4R
0EQkLpQQncBlmYML7XopMMdZsA+CfFock9hpfCyYuX9r6+/jEspcYOybeqadlmYkkgn9rbMq2uPc
RvFTW0TH2Iv8AsoKXnwvXu6TXJVVLNF2UKLw4LBo11hCDYIhEE3UzufMe2ip8F1jqwNRH5T9x4m4
oqLd5Uw5MLRGCksyJKEzBqXYDTL3R4f4lTVKf3Za7Jpvn3s4oEA6Tfwha/1MImZRyON6Rbu3XWAz
uNhJ1ow7Gy1ZnbuTfYRcS//MTIx+3L+VFY8cpY6lfG9jOYOrJ0fVqJZuIHxvWiU+bafdkPxl25ec
/Nk9UrYVCq++AYWv6NrIRQD8/lb2007gKP3ij/PmkcAsHbveCmpn8Db6qLYILf9+pWQUG0lXlPCb
0DoQuOyJdYg04mnj8lZl/+o4mipLLDhnOcVxMnJCK32/4fvoMz//MBMeBYE2R+n153zL1SmMFp1n
osEpankxaxmY8pzJPugKlGA+yZTu4m7/zORWPLh+LM9B2wiaaFFvu728Mi+qFn5nFlrWk8PiR6a8
DaO8ynVIsv0fBS2BkDM2YhYBNqD3Sn+0mW+l5EsaPxhVnfs8CUdny5FepPuNjruiqBmESUZpNS2j
KXlinCqaFL5Se9ZLePaxj5VBJzqchUl2c5L/0dZbGeD7N+q+qQg5Vk4yhvM2VJ6trjiV9YZVXTXd
/57P1QtCjWjh+o04H0A+/X6OP/DUed851HfE1mzC1mE0Fdcn/ehly1WmqNc8boWtW7+uuVS90ZE5
H3FV9WU8nu4ru3WBwjgFFhWjeIIayS1nq9QohznDp5d1HzRCHVVJd8k0n+Vs/pmWNiZAo+658frn
pEnCpN/q6l89HDYII6fqYMeMntfmg8EMcxmMaae89S2Mq3yUdTN+u3/MtYZL5K/RHWEBggSn1LSf
ZyWFnQuZh8h8BjOq5SOg3GcXUWNsBWX1gBa6bhK+c3GGT2k37zNFDlGenLrM9tHQdZjM+twI8zDW
aTgk9Ov9z1u7hOuv07Rm1clCpCO+jrS5H7fcr7LX+xTWHBpE82TZ1Mzh6GkKzO6ZnVU1ZoGK/Bw3
7V6k9UENk09O8A4Qz6uTdMTuPs01j+aapqbSMsplabDlzuOvQjlBnAFDpfoU4Tqz9sd9Wqt8bGLW
BQ0RngUzoQmJcvJGMBPuE7NfCzQQFrV3LuPxc6bcYJb00VF7s4n3Y+J+SbNyy3nT57N/2qVr8ssL
X9klXoqk4PGUh5gjcxjPjijdY1ytPqqaPHbdx9hIdiNF427zUKNCJIdE+Q2SB7s+2SV9c0AT58GD
7zVHc+DIrV0Ta7bfXAYzOF8aj/Uijpl0Q1K4uBxzOpTpu+JT1m54F6uxPBZjWAyn4+gU0Sq9WUbt
pvQQ7ZY1FptHSaDaj6ZbBkVMPrYc0DJRtOeABDLUhsexVsxAGfY/ypoGM3NgjSqLQPkOs5+2k58M
72T3fay+1+N32559ItFhVj8YcCvNyNm3W8rl/3N2TPcRhjkI1LpvH59YMS8VgB3CnlQBq59KLpeG
3EBNczBb6Fn3ikvcPTSp2tDeqxKGDJCDhW/oc9Pz4l3hDkrFAy49ssLCxVxMawd92fiMt8c63Rpi
XGWjK3Iak6OBI2+AHQuPIf6YDfXRSJ68zbmSrTNpmnpOG2qWTo+0iY19trX32JhfzeKCfbdnMyv2
99XGKjHMYGGkEHlnRwcm4uVQY0oOvGM1XpAO+wYrZgT5UiGRN6cbNmiLlnZ7AC/jslnyQancixbx
XPttMvwe0Q916mpDKtacH/PqYNotVtkIm7IQSwp1MNgFw9cHtPsGOWTh/hWua94rUprxslNFYmJY
SCzQb0VTPmTWQ+Qa+1iUwcS+wXVVAr3ydVhVasPDW+VHBwixDro8rTcDrrNBG+pJKF2TYy/q8KNJ
62CoNoisWk5EZxbK0o6HeuWtcPPcK82ux02aCT/y+NKKYpcpKPPo0KlPSCX6nUk2cjWrr3dFc2Gl
K2vC0F1GgfWYh15zLqwv0sGUtV0cAcf/8f7jrRLC1aGngKEW/lOzXRHC0Bs2HHY1THQ+TsdyUgpu
UDXvWhJ7fteXGzHH6oNxZAf/KT/rSBxJFzd1N8AO5XHhm9aLShufbiUHf/pyemBjonkVPq0Dn/bN
ZBrBNrGuglYcvHzX8bY/RwzlWLcyg6Lnfkvzl0aQ0p//Em1+rNBOocxDUmSnOd6VE98qba3esQcD
ZWH0G3esPWbTkbzvPXBp07+r22L2edn7jjPvbQEn4P57rl2wZWK+hpuUIDzWmDV2o7KPLAdeEDpO
QUqpF7Up8Yui0u/3moh2IMciXZuOLqb/k2rXyEuBnq77x1hTldcUNM/RHMRgdQnFC5Z5YPV/m+qI
XXR+hzqvheG/+8TW3sdyOMFSGtQd0Up7K2yTh0g7hvuG5pMyqKW4VON0bpN3dg9puE9q9Xlc07Vt
ztDh/BNP80rcKrSQwAngeZhRETTWTrbortoaAdwionnCBeumIqG4PNd7kQrLYdN9XuT/40k0Y+ZE
5sBSmwHXQl24YQZUPhrNluSsMtrVdWkvIzMMA1UNrosMAT/VxcYZFi56w8dodKd4dvhtrnaGuRfC
9WZMFipaf0J6NWjm7KXvnctokWNbVn/FibdBcpWx0atNXITaBB12t7ymLGVkNmLRME3r0KVorbHP
aYXKITqdkeS8z22r10fRPmwyFL1hTm6JVbYT1W2XYTifdLDFhA1HLuxqw1atshsQbBmGQTHvpPO0
KmyZGGOBucHMk4GwaidwaG/CHg/yeP9Aq5JKOebTYawwra1lrEZDeG5DMKLoDc6hcl6bJD6MfeYz
8e4+ofUz/UtIXzzYoWOVRSXG3CrsAWnUuPeGl6ynG++zcRwdbaLuWsRMc12ELov8oeDfGv4hyet9
QeP9/fOscYJNFswb5BfdNwP02VTmrUPjIoy7GR1XFOCVf2EyYYvh1rjbgWmHS4ZUC9GvLVe20/cU
1meY1MNkwMRWcfU96c2PToPKeBE93z/W2gVCY9veMuqOLmONwflQxDG22RVh3TSB5N+FheyJ0R7k
8HSf0Got95qSpioKhjGEgbRFKAC0E1hTgo5pr3WfWofTQ0w4Vr1OTXd24kxhDsP73tMoDnqbGMDe
8UJh1DRoCzv+DXm4/ipNmxgpli6OI+Shsl8Z/9skX1HOS4otALU1aeAunAl42BjNcLTDW4MsEjQn
Qo9k1Z52l8WaDN0WptCaNgZEBfp00ee19HDfaiuacw5QTgwEWmUb+7zfxX35hXX1pbWMveiRk07N
DbFY4x/IBKYFXI5WqJ87k6/McePGnUQdscAg5Wz7ifpg2TwweyyhGPstNblFy7o9HhrKOu4u42Lo
tvlTpvs+F7sYCYEomnf3mXVNCpHmw1Q+GnYsU2/agedUEmNyi9C2xlC4ZhgB3cpsu2Oe00OVZxs9
MGvxEXrJsBkcTdDo6NaUsmM2TlV0aIKeCkBp0Z6+a8c/7d57SNwHGy1A+L8u3kg3NLS+N+Rnwg19
bBbF/BMD7Igm+06S09FIMGbrJsgqJd1TlLbvJZIEBbePtouM7SyDohSPpB4e6Bz56dD+hvrxPHRk
I6VmEk9Xd9Yk0slimMP1pvoy1OyPQthBlakTq7eqQ6vcg8w1mpbxtGj5uuUe8GRWmi6mG+Q8haM3
vGNoDlST+8g3fe8VUqjGAC+IozkfYb32nrKTQOWf0GjO5SsW8gVNP+5qydAv8HKfT1cJIRKEIwSI
L0yx3Z7JMitX1gwvWJuPLnc/yOKHnC4GZb8edLoEkwYAEjFN5Dm07Jzb8gxpMUxROAY5x2hrLEgL
1OsNXbyiJG+oaFnI2hmTlitMTlRIWwn2lLrAgC5/w2W9oaJpEXvuEuwNxuMoZbxX6MmkxrNldEuB
UHbpLmJdcP+R1uQMFBdYH++nDdBeqZqGwU2rZYKH0d7PaR542RN1XycKi17tS+xKK2Pl1+SPGDBz
GNA53/+AtXsFcyClj7w15F3j/NKThhpKAjl3Rr8qfiDQ+B3wH/eahhZuthSVEasHjcKpfJTGbe74
brFR41k9CGr8DrIAsDl6f0ea56hFVgCzEdYPJpGKaJ6Et9VssSZTFgGACUdpHCVy7bb6uSaqLvMy
nFOnPPYTrfyosL9XpH4PRK1mw9KsUjOJCZQDVBBB7laCe+GMrpdxzIbE87mxOj+u6+feTnZSbm0+
WT5ci9VcQIdA1aI7BhOiGuMTF6CNqROXYeK9YDP3XJwFfWDDyRYbTvnaM1mwY8jWIIXk6aMoNbGq
ikaGDGld7mXUXZAffsyU/fHX2fqajKYuRkE9FGSzMmxnREpHrP/who15kkUy31zZ1Um0K7N4OwLp
XJThoHLfVD/6uv6tuwJ6GUenDCLAhT+u/Ke+TUjJehyC1q8gQL0Xon7cv6cV72KZBf+XhMbQbOz4
nGISNjQxgOynk2p8r5vRnrDP0vGBjc7OqKsHo6Cv9+muefzI+WJGyERpxUVq6PZsAImPu465ANko
G/voVUV1rFK799OoAw4+4VC9cLSO42i5r4PNMIJcsSCTwt5zwZwzSp8iINUE0Mr7H7YmcxjFZuj6
xqQjms2172qGZPCQtQ2tejq6HkMwMh8m+7Gct/Jia93f2E0DDLzFrYOJXkTl6nlHU7UICCAKpnDP
E68Pc3a2a75ngxfwLiAopQ6pdwLSTxB/8Dr3ELFhN5Xph4GPgdU8U2erWWqNpQFMwDABAngAZFNv
v6iZgB4Rp2UZytqtfd44cZA4kdqweWsq4JqKJjjNMFilssFz49g20J+NG1gJkCB5NFWH+6+5al5h
XzFEaGMjNjI1tyeyy9JKzVmWSAb9YNjAMaDNrEqXIuVAgGD0UJmn0XrAZsig8tiZ1uNvqHD05vEF
8gyDJj9H8q/euIoLQQvZlChdXibrUnxpq8rfkOG1+0RcxxCK2NjnpOc5pkEC5buv8WqtsUvz49xE
u2TcCEO2iGiP5o4FoCMYDlKivQ3+F8f+PWsLXG+VCJINMEWA7UQMcvtaHolaO2cjiCRPyAkEdfMo
1fAbT4J+GDSBotqE+9I0jzcUcwmXp8JAflv6LH+slPhuuZhIzH/HXUCHFHUww2pzFAxuz9MKwNB1
XV2FommPQhrfJusvs0gfILz3+XzFfMNCODbEClU07G+9JTQJkgJ3qSuBktNFvlcZB6OLL5whtBDD
zi3+uE9u5Z1uyC165IqrWRcVyIO1Zcj7yY/Kr2aGOlNZ/7qewETuz0ITh2Ont89GY1GTJCLga/QE
y649xqfUzTas+Fp7A+WYYVzex8HE5HLWq7NEJAFHj1UVtgY/Dp7zIYlfqj59pBhfndtqV5Zf0Uob
SNH4bYTtM9IIsrzbkK4VxYtyGlBkf6KIosHj9iMwSCHztG+rkJfVuWyai9yC3l3hEAz4ISeO1s5F
G2mihapFn/cir8Kmdf06epc4xziWvl0kfjRumbaV4yBZDbcCdTKbcX0AhNFYcpZPFVIjpj3vwP31
FzdJELLd58O1Q6Gq7uLtQORNT/fg9NE8Txb0hddhNVBtyTMdpDgo6Zh+VGHOj8+Js8GWK4eDL44K
E04H4Gwdlr9A3W9QAGkL3bzaZ3OPnSnC+o3Rd1ydg6daxiNtPSzrTKxl8UavwgSGx49dZWSXNPGM
i1OO7YYErFzi8krUWoZpmKvj5MqG9Ejqol6S4j84YLu0fXHqPvXpTO2DlKnns7KzN5IGa5cIgsii
MRSHgKd6y/Bj5/VGEck6zKPmq5EsLepedLzPHStaCk33GHhHpg6TjzocYhq5pBkTpw6T9pEDeqPx
sCgB4x+/TgU5Mv6zwRJdUproZm4kZMlEE9pAz2XzC0rCjbH/32howivi0WptkTVhXtrBscb8n5lt
tGGsPQg6BxDVwlvyqJ4B69RktXxIG1hFceJz870QvzPEDagmzIShTQ5vogeZdme6TW9XDSaZ6TFm
xs6s433fR6f7t7Xwzm1ghkOQJcvtILQAoPEtb8myaWcgeSJIp3HYOF+o2fgNdqOqdAtwc4vSIlpX
tqMTVQ7rnpQYvXhm4nMRYcaOvs+Mz/cP9PZtcCDoATwNgrU3b9MKRrvJVrDu38zJ77ZC8q2f19IM
FXCd4h4eUWhkbOeynczohoxsUdBcLqemaZz0OMCwb7Gj6P7tvBVzhCrAu4d7BaMDtNzbR0DDwtRV
FJ/fREfmSb/rXnmyoSNXaSBXi6yBDcbSu7hJLZEYjhleoHni6Sugi4n1cv8Ya3cEHfIvCd3Btpo2
rkcKruWTL9UrAOjuE3jLrEChgsJdxAIGUxcLrM1JptwxyzBrx8ZPKOnDxqxQla8qEYzGMG/YyZ8u
xa0c3hLUpKMaB4wlAYombFTAp2NV7doXVe+b+GBcUvloqg1G2DqgxsexlM5IUK8MaRnZAXfq6DwW
xmdJ0JhqN0WzoTEXpn17PKBAYIabwcVfHvRK+IvISGRvzzieYQ872WHUyoEfYA7N3lJ/13a3G83S
8KNp2NBvbw32cq9ocCFwr1yMj98SVtGcMjtClIS2naI6FDLeYSdA1CZBmj3d55m1My71gwVTHQNU
Oto5RsdELy04WB5rwgLod6y8RNjdwIuDFQm/5MynW07dW0HAdCEghWAlYLSpviKuzEobTg5pQ9v+
3i0Q2xut1CvXd/P72vVJS7Ahs/H7w5gi8fAu8kX8vkz9jG9c3go/wtDh2uCBoFdMh4JYIDo9e7Za
OPV/D/k78IKLmbxiM5G0eqCFDMC14efou0+KonXZPEZtmFD3VDHgonzqjTKYa3XJ3Y264HI5GtPD
hIMQHAXESnobejkherZI2sG2pn4JWBsnQTTx+T7XrRLBHpIl77lgvWguVVMac8wdEIlxX6V4Vf0h
b1/v01jhbM6vaGgulYG997KP8w6AMiTgubjUaG4dsSZiSsk+qb7bQ+aPnZVuRCyrzM0ZXF74WpAs
jfka5UR0mooO6CMfpXwahq2c8SrTIZq18fPI5Onbl3JeYpiubLuQ1B/yMUKOZtxBI42Wtb9/gSsn
QX2YoSy7ZArtNyeRNbGnYezDFBAOe3uo1bntUm/LiCzWW2M49NUgZkXlGx1QutXqjC6JvN7pw0nO
Qe7lr2XCH5VpHoas82kxfJz64qMzy4ubHml2MfkrVV/un/Qtq6DtCu09Cxot4j5d0cM+orJJbQXs
lEjuE3QWHIRhIStsDZHfWFm+T2KU5rHa5OyOU3G+T/3tg4I6Eocullogl6RLd1fBLexqrkIM3AXK
m/2cHGHe/YpuhGRv1cgtIc2emYrLKI6YCjNxkvlhqA4DRnviR4Nuvekiv7dviko7DBeqjcAqhpN+
a8DaNGp4S9UQdoOoM4B45/WF2JLvJYBzg3QGgqXnFVGA7vPGr8bYPBikLY/37/WtksFHYJoGAS+i
EdQNbz8iNQsqOnBwWMzRboyBICFG32icDYFfeT7kZdHdA0FB0VBPQI9RJCd3ABwjH/biQxsvo5Jh
UskNMm95dIndAQCKrREIftzlM66ckRa1k5xlDVAF3Zo8VHY/PyYGZp1slX/tGFC56UTak5NPz2hE
tzccEn0xIhK1gGnFdA4g5tAUzvRDVrOa+VgyM3QBXDQ5WIY1f6ryx/zvQeyyB2/+OFnCJyqI+oOb
XbqP+KHjFH1SP6TznEVnQtNgC4Pt7b3zZYwZKIuYS0Tmf7mwqwspLOliojixwnRsq/3UkIY9eVKo
OnATt8RgXoWKzoZKXBlUArgegHyWgQk8tV4eVr2Vqy6fsc6IKd/G6FnhYREl4z5ATX2n9nZlzvbT
LPYN/XV1jKItdoZg9BCJMEzp3Z43NkVetrlphnZhYAteRt2wTbv6032hWblVNAOhkwvhA7BN9VxR
nTcK/e8xblWm5pko2hh+iXE8v7cRaA+AIthQSm+lFDYM/iCayBbsUT0PVot55AyLbkNMV1qA7KPA
0vqWN25TPIqxTPkGJ6/ELKh+eT/xwlDhf1P+KxvUNUTZmiGhu6IOHIZtbn5l7wCfjwVv3rsCYzjj
L2v4W5qaK0JE5DYDL82fYBjV8KHflW4dAIP8/tutqAigxIIr0YsHlBJu3XJIViOoQKbPDFnhqCaY
3c4sgrxsJOKWPKvLAP262BvCq27excmMEbTCAHTj/Y94a2Tge/8zPAIMiDe4zlhcxo3RUPgIw7SO
yDHx3QjMs4MpGnZ25/Qw9E66IZZrNBcfHKBsyJ+gGnd7cADlzyPg9cxwnHg40eRxQgXQL22vwaoP
Esae2Djk2k2jWwMFP4b2OUDc3RLMDbt1OmAZhlIOfyUJhhWBNmkVaLEE7ORJiiwwytavs2aDe1eE
BVYA4g/rijYYvV/XbBKrSUfoPHQJGns+Dt3X0iq8oBOtmjaM+IomAIAHjDjmf9Ajq6Oje0UBRxPb
DIDxFH/sFMbYs3rfU2ARwTe5zzNvPU1YNdRPkXbBHMEb0NxsMKpGARAOmwCc5GtNG3WwjIZsXN46
FSSK0dQJudf78mIX659NaKAQfdWpX0xVf8qqYatTfO2JEL3jh8AWKAwu13plloahK4ecCTvkeTGH
xO5/OEncBTU6KTe0yjqlZVQYrbcojSxScUWpgqRlIsvtMMrdb+PgPk9u985Q0ff7j7NKBlYfzgdc
dGCm3ZJBORrl07yw0WhjAcBnjL3jki05VTWZN5Jwiwm7dRuxZxE4wMBywRqxN+w9J8Q12phawITP
L2iMCuz6j7ohQaE+2IZxxJ9fPhoqctAaJqaWmKMfrWbMSno04of9+FnOue9huM3ago15y3aoQoPj
0IGJ3CXTd0oTJ09dAIRTgCg7GFGvps+CjtmGQlolgo4rFFqWVQZcU0hl2oCfxxhEnLYnu7ouUfYb
eMXT3yEEcHAIuYtqkj4S4/VZVUq3pgu4Zh1YsoDfE8+y+/tXXwbPj3opVp1ArWPu75bpyNw4Aks+
KRaitgXZtx5T9UlNcIH8Xtam+Pjr5MB3BLU4VEYQWN+S67uoAaZbwsKcNb2vmHp2En6ivw7Vgb6b
f5yPZVrU1sjMfT0AhDplYWLU4UIFIGy/nL7x0OuJzBq29aApQYf38fKClrkRs1B16QuClghVPvZ3
nfOtSby35mEhBNTan0lKKO3bK3MEyr8RzxiKil/azPhUYsVR4RxScytBsEbIRT0blsHBtil9Q2oz
9CSqEkA409IL4gEIvTHG2gmQnbee5z6lN6s+B7Rokp7geQCbtbe6LzavdkMPNEy+ZVvfOixwVP49
ExZA3l5e0tUeAlJQ+n+kfWlzq0qy7S8iglnwtSgGzZaFbdlfCA/bIEYBAgS//i18+90tlTmq291n
x+noEztCSVZlZuW4UgnWUlFtgMV0EuqNFJYIUjnZ0GmuYBSwag9w3Wws3pVQ46HE+cnxMbLyUI6c
6nR8KLIiX+ZGzVHcCUOE5jL0WaDLFG0+LGcNgNubTOzgNUSozBNBCp9n6HT+vK+vk1TGShl6R+CB
sVPXx0TWglwuZSATxaeS5IpcuRKcv3/76QNM/E/bNo4PviUj4+VJOoenDADx51ma0tjE2E4qiIpV
6tLF/g84wggIoFcwB4Je+1uJKI6ylHf1GZ6demwtYAS3wP+YGZyKxuS5/Sx/hnmAAR///splAOzu
YBhRC6iLODMfMWEZO3oeGfQ+L7+kG8i9MNoYYJuJSCCyHZZCByC+EKBHqyYLSRWoj1gYR2sFz/lM
3StFzTk6Fh8PVYRRBvBYo9kSE1ZsGwAq90mVtpLsJ4Su1+28JB9zf05KSk7kdaNZlifQHYdHNhPw
i+iY1rw6SkGRTqZcgGg0P1N6XFTfC2/5df8gGdX9RYO5rgu6U2IkY2Sfvr1wnGG2b/LXbzNunXSe
HZMgxW8768t8G85jsrC8wOaQYRNHv8gwKtQKclCbaLT3n9caKcj2Qubu58OKWBtv71HOef2801cO
5C9qjEt8Doaqmo2XsqQHyXlbd4/b+eOnawvu5mwB+sviicHPe3qP4ujSXolBjzxMUo7HSNeSU80H
+hZZ8/mcnDyb5KS1FespJvtvc85hlc1j/GKVMRiDKvaJWI2EAdX8MkDIO4/L3fgO/TN3vzQ50P8/
d0vgXhHq+OTizWP6+PD50juWJbx+0fsSP32D6OIdl9QjG64zLhJa7puh0gXZP5zp2qnJ9jGij+4n
sU9EsgKy2NFnweHQnOTyiiajyg36a4MgDmQ/n4uDu+lXrwbZ2AWttwurI/u9SPbe832abGv4/1zf
FU1GtY9pd1FMZNp8Gs3Rn2oNRP2SFsUXhMUL6W7HG/+YtldXBBl9D7oGhz6Yst9ZoUpkSr3A+oo5
OYPxR37JyxURRtvjUOnGqpXsq5b4EDz+t4fGqPes0PMYQYPsnyikMRns1r989PHKS13vyaqedqnF
I8mEpL/uidFvpcuE4xmugd9bRYrM/uHTsvL1bL7zFuircHZcaWQez18EGb1OzAZJnmOo+FT/8r6f
JU7SgMV2YX+f7WabDX2likcI3nItkNoq8Md9lekiIh7licPP/NIdefg1bpCEotYO0GbsdrTWGVlv
t1t//qjP/zw8EMt+fwfZRUfoFy8VOv3u/JVEthMtEqJaESRQXh4udB1Zznz+QFYGeQ0ty/riSAkL
jvjrUBkLItVNfdFEXFq0WtK3t9oKyYU86L577onl7b7CD+7RcowW20RRVZh8aEUdDC4dvKvtPqW1
G1GUYaTvnnRLL9n3JKSxy30UOErOdqdURqGkaLuX/bPzvF5HD+vEc5yQzB9V6q5m7sqSLJlWlve1
u28zOZrBDkuFQMgrkgyq+OEfSUh4HdrcS2SsC9oRqjQfn541vVDHGcij+0Bs217sv7meyrT7dSWf
jF2ZGdkxzDtIzPKt3mEx4QMNqcfxEf5BCeAlIv9kYvKZsfnDMZZiRUoUcPTmpHSAUM4f8JYuYnKy
dt5up5D7V8QOff1LEf5SZB4ADMlfpH6kuEznb+1czS04Xu26J96OB6rwD67CX1rMfVXHJrxIgBf1
M/JM3yTqO4+wLJ8usVL7ab/bfXGO86dD9rc1+0uQubNAlfKw1GOYZvrRPG4HwIpTrLq3ygsZyByb
e8iKXOz342Hh7cOIfEck3Y2hhzc8JARvFCewn36a/n4O81KY3UmVkhr808TrO5LNsz3l7X/6Bzn9
XyLs7Pe5zIOsPYPnIvFOL1rlEO9p4T035L9j5keUr/xoQ25m56EAM9pH4luB1RCN41qycyCsbP7I
0xWJk1ph+3oWKf4z3eqx3dHFgnbEazvCEZRp3xzAJf/SOxZVMkvzaDhhktFXiIY/h85GjCV1lHLe
He7tqLfRR5vn5zg6gdBS2Ef7oLED4oX73VEkSw6pf3jK//LE2JLTBTD3x3gU/vUBC9NJb4GtgryJ
9lv2lC5Df3eCs2xZ6ebV2sec6ZmfxMQd1WMzMV1jZIFYH0fVOzhvztz/sWUuITbC1ie8d/jDk5fp
d+4vx4x9aWdhPcxGmo31rC9qlW4WcFeEh+WXx3VXmIaZX7LJmJaib8o4OUE2l8veWjsCcZy52xLX
RgC5QKB830xzLAe717Eru7KPTVCjUUCk3fnZ++ZxxBNNZeT4StvQyALEGXHkCKsHFuuxL9w/LTGA
l6s828GlNfpK17QK1H8v0qjZa0cHBrcF++sIPi+G4r2nbP6+Pwf6Sf+5pUNv6e767YP45OHl9bWj
7wjAObfEZYvxKoEhAhi6ZBR6CS6egdjQOtLUohy/6qdQeEe5FMaKNGaU5uLPQ3JYn+ZvHwJBjA+H
jsxslxjkPSZPERyGnsBl4Jj9SZ8OSX0NCAjjhBfDoobpNEVRCwUBQm0PO7rk/P74Bv5i7er3GdZ0
LMHMgIsOx9xEBIJU/pmIX/2cd1OT6ntFhjGOKmxwoI1sPMMZnq039hhc39fZ6cDtigbjWrXGMagT
E6xk5OzASKydI2mXxpEmfryO3BO9cDpzuBQZA3hJwiDMs3y8HNk904NJMMN9sRDReLznZdpxvOKO
MYDH5jzDZr1M8SunouNNXVZVSp/23u6bl1X9Gcq9JxSM42QMYdapKk6yAR3qRFRf2VDfHY8pjvCx
VQpZFdVB1cFTjMEIf//dkfCDIxQcwfvxRK4t3ymfdacMJJ7XqlU+tSTFTLXhcK35qCd3juzHVF3R
kZMSW6BD0Ond5UF337KFcCH5xvNK3qFNO09/JYHtcTGNKisCDbezXsdogrXhVXSkxJPLzfvxDo8x
DmkglICzBaXSPtCt41zIY778TIkND9daPhfe/cuafj6uOGOsBDYSYcnoCYeokIwckN6cPz7OrIcz
eVi9eqllWNxrG7Ol966NsRlJOVzOAXo3/OOzLrgXy/a8nelnL2jn40R+XOYYY1GkYRhjtn80FvB4
ZwTczd1HdazC2NYCFoPzav0AK9zjjbEYZREce0EHQayge1uut878TIZN/Wl537vdf3CSaHZAwQz9
KWMZlY2D2sBED596hjszwhw7M6LuopK28gIDBcbLfUH5KfbdsnZLjPFnOgwRtFJSQquXB6SvkNiZ
u665Q80E/3BeyIlM9C2xUYauVNsU2hKg4yMxpDjJsML+qIjOib2pm7EkxCM3itw93pgXv6zVqh06
kMMC9jPtLXlREqAG09l6hWEdX7sghrE47zOPJqPooZr3SXysFB8de1luF5gd78Q9unU59/bbm7k9
SkbBo/yYpRcJvNEDIiOAvBztuncWub33vEHgur2/7dctOUa7pVgwpa4BW8vDWtRJ/i6uoGj3efr9
ht3SYNQ6r9pj2GEKzi876hwiS30QsSzKsu5TmXj+b8kwytxXl8IA+IiC6sRSBAqQXYQks/qt2liN
BIeDJ4WjlN2TQsYFmBnxWRdq0KPKdl35iUCGNfJhXCvFkTw2CuoHtMhW8s8VZX+qJ57Ajcdyhw22
TeoEF2PQS9xO0pMDhAAKDM/p89BS1c6ixxmHHke+2fhHME15OI2ntn4+vkdO95DzjDrnXhTGOrRh
UmNiFQz1u8My9tWO6oKTPp+QWFhyJHvCvb2ROTbsEbTjLBsM0HpeU4GsSTBvLYRY+47wUuYTxbdb
UoxhmEXyWTcCHBw69+MzaR4i0OFlgybyk7dUGHsQZYV6LgxQeV4fmue33jbJcFo0tNLHwHFvWzp5
TQnZCK/L9VLYrpfUKreoG6Py89++lyzagH4sAG9+GQX/qJPG/QPgKzhWHr8PgycxjOVIxNRohh4P
c2ehJtjF85kFTK9cJ9SiHPHn2EKFMRqNFIf1OWyRoyRLemoJes0/kz3PNHGUTB2t/tV7PNQAQOy6
USw1sqaGa5K3t61PXBdroyPyzDG8o+TdsSAq42rkVRAlwDVU/MMltDVSrahJQqBo2Nqujdb8uofK
ocd4G7VcVHIEcDCUJLZRuVihmjqzqPRg0oaXwJsoENzoAztYJ5ZyLabjSeJRCd7gchfE2c5R1gnn
x/kKvUHc15L3jrGQrLMmOIdlB/YozPF2TbJ1N7e4ri9PRBhzEtalEZwHUGmsbpH1BEmvc0aI8KS5
sJQoNPDMMsfTYJva6743gU0OKRm2z8auRKmq4aaCJgK/2+tiXI0qKs5B19WjQ3+gAzJeFxq46ySy
74s87/AYgzFgOeO5M0crmZFhmXN+nWfqf42lnaJKbFtwkT0XOjEWx5NVG3MVs9SO+Wry3jDOxbAI
ynld90D0/zmzlorPpiN/NTKRvdrjFZx5os2C0MVGChgjBaToGs6tRB1xXTvlK14yXlJwItt/Iwks
0mvTV0d004OUjp6Bgw7ESvzZospVk3m4EPdVbl/cEur7zQ2HeEaDbXAvc71W+hPeEwVljrUj2+jn
OiIiytYz23SbllgyebIa60TzNccYc94Xdp2GnCdNko1PWXq21cHyBSs1qDbwoiHuTTLmQwrgkjYV
6PSjokUU4VfqIGcJF4vD0USq7fYmGZdEqoc+Uy4nBR07z2uMUDeP2mZ4Q7ItROmNm3CbKPHdkmNM
iNxi8qwcAzA0RaxPHwYZnbklt8o9fvWdR5Mdwcf0f5aJGsh01vNhtnWobHeNjWLUYNveWbPuG6yJ
TMctV4zfUclFn+hjyPysSfDvl8OJiG5nAX3ExoSZRWLieTNq8MiOT/8dLlkg3zBVM2BGjYeJLUun
wLJEktDv0OF5x9MGGbh4mP9EHYBtF06KS1x1SQ/nuLGwOUDYqbXFc6qmeflLg3FzWlNqeuxwHI3X
8vJiI8VBvnl1lH9I2/wlwvg2pZFVlyEAkcPYBVpb88xC09EGHUeL3PX+w/jlLzkmVpolHTBOengB
y/Vhna2tmlp7pBE5Rzcag99S8JfK6NBduaO6niv6gAXA/vNJJIC/4lmI8VDu/T5jjNqzbCRShd9P
yPNaodJmgxjM43ZoTavsXzYYQ1QW7SW4XH4EoH43nWG5dvAPmkzPX6aVb8oj6VZW7+E1MxzrO37i
qPD0O/2XPGOY+lkWqFUD8s7WQQe0jQlgjisw0Yk8Wom/JBi/5piXeqRqI4cHPNBoRN76PpreQtdG
EzzaShffJv3mCMe0wQXSyYib8bPg71Y6hETtAPI8ICSKSLxKNumr+EfdNvPcxj7gYB973P7FiZPE
EAuWqIwQdgC7ZNi8aJkZBu0g+n1QD9jLpYSvYXLGovn4JKLGNxzlVWGYvXc0ZSyjwyjoBj7Svzll
hXI9dkJhQF4bhyKx6Z7RdPSJSZogyKJ/qndxGhIlt43i5b7MTERKYwsJIFEwRDHuJ7092tkx6MWi
LmX/kvi6pJMjcCjvU/gZ/WF0DyTGwaD/GRZj2DA0TBjIZSXDrU/IIZ0ja/8WVtY2RY0x3Gzn0vJR
sNzcW73opKMnAk5lp1nVq4391Lp7jjBNMgyMY2ySG2GvWDD8BEDOWt6c0DwcIWWglFSreVgdU/6I
JgKuBlAW2OIEYJDbQ00zzDuH5xDe3dk6ALc0IuaMdCeSdASJ2gV66C8x1TcB56QnjCiA30bsXkWZ
AQ6decFDQw7VppJBVlVI0XrtBSh5XA99lAjmOgEjCKBoYDdhiS7bdoSZoTQsCxMWYFu+tS/BSlgs
voHvrz3Q+4IzpfY3lJhHIdG6cDhFoFQ5yxmJfdNOJJpQb9kQw6qc+9SmwgFMiGgmFiWMa0jYDedF
WqpwEGDZEpKQdZnbrUyGEIkRBV0yj62lYtKiHjbC+qKT1n1CiYtyRHOqSIKOFXGEqRjxt9gL7MPL
pVIDAS7zQt58XLzzkRw9OOgz0c3m1tHJLTpseTBwEw0gBqhiwYs0YmkC/OVWWmNNPA+9mKm+Us1j
02s63RIB7mfFjyfX1FdNbzUzwA6Q++c9FYjjrDH9BVnFbCI7iyZ2wIWYBZLpIzFut0t5Xs4jIr/s
eLb8p8+IEdhxzHeElwKiDebYb/nLhFjPL6UCQrTvLVq+i2N/QfWckq0+D9FUKZDsvcX/U9ZSZL1g
U3JJlYVI0E4KXDrpgfeGTnnaNx/EmIdYMvNzKsimX9vhZp06x0VtvYWeQGabNCXtJraLiOx4nYnj
r947BsY6BF0UaCGm1P30SMzHZAVF2nv373TCx75iDCjRtyctNQBOTIFN7fctzSNgyC8vS3V+1Hje
3ISbdUOHkVijMetaCkFnGc8buzettnPMjUpq37LTnGKgnyyw1vg+cxNx8w1R5hmLz2oWNhjx90Fz
sAHI04q0CN7PF/SRav59WhwR+QVGmoeJppYnfZRZedG9K7SrSexklqaTzUKxbP1QUG6a9r6E6CJj
b6MuFeIhw7HSai7YF2uTWyHHpk8oI5YDYeAemFkakObZKUqhroW06ALTV6hCche7fC50cAcrfBK2
53n7orn1U4zIUyMzbR0mWFjqJIkVokA3Hx5PbympziRJ/VBzeQgUv7kHqKmIpTVAPhLBPCNU4vkS
ZpjOD/yhpHqNYdxsXqgmNrKgTThNnRkPzPa3PIEetkkAvWOEltKZWOGSi1hMUiaBfxBt348sVC4O
vMdaH6/sVulviTC2T0fLp3mqQOT5sP3jOEvDWiLX5UhUaknmFe7aocs1xhC2c8y0hl60fXhdLOxo
877ZbJRF9oBofAf0c7JYHB1rsdhb77zkzU85794njvdyFfqFxyHUAw2fSNFh//FhInve0gLtzOuS
+O5mgaapYbGQrMH20CqATSK8h2hU3F8fADQLEzgGaBFkX93hGGpyVQUBqoGDg13Cmjd43eupJ6lX
bIVXXg/L5JX8JccmPDKAjCVDZQa+apysWD9oJQecYcL9xKVfUWAkOSwVoMO0oFA5+fxYk7eSiHa5
KC3Tijbh64lcnitL5tj+n+Zo9hiBb4Kl1oAtE3GYt/d4LE/GJS9ydZyKLUhJVGt7JM4jcdF3tII4
PaFjhic8E9M08CHgi46AJMA++am+XgtPnQZxfexUH0GFRNFQivackgbbzXtHCruxZ/Dl9u/3jfNP
yZbh9IYoo7mYZQ8k9QyiFYXW1ARjScc/AZ0768Pyy6RfX4VHu9YrC6jNIresnY61USey+/efwVvm
GeXGPudWOJf4DhWJIKdYpPS4C3fBw5z0h9zWX9QPwb/P+oSNvOGc0VVZNLQ+LhvVz4/k7aQQfQ4U
Zp4XPKGPN0QYRyWM5TotNBCh5vZN//MIyJyLiyLa7j4vv52Vm9Nje62iOp9dKrlVfcONto8PykL4
uk+AJ5zstEl/PM0C0QSFYSu+nZEIUigmCuYuUenqsugOKbGeOo41m5igAFs6Nj0AOAzQCOzEXtJn
gL1Ne5weRsUxwxDafr32iTAOCy4f3ZnlWpq1F5c9Oebke6fMOUxPHusVfSbTJqgX7M3WLqNyZGhA
HKs4Tmn5cF7W88R6eBlnrDdP+2gR2ciac+50Ijl6yz2jmvDQ8mOMfeR+ezi+6wto5sVDwyWMuv3w
sirmGwA1RLw2hCnTd3PmjCIi1sdfj2c+DqBSZ6t5/lwXMAf3OLNtNJUsvvuP8cRDSrlVrEltuTpv
RiWVvtaRzgBttGOEKAU+p/s5GXa2nT28q6sYKWjL/E/6IW7PmdFRbD5tZwPWuiGEcXLqw/i5Klow
X2c8eZ6IiUEJKTgsOkVGBTBZt8+Kbh7jPDQk3CjU50Nazt2UrABEYKMecaQ94XUfTeB83BIc8x9X
T0pxDGdnaQDBJV2/oRQIGXo06KNOXbSYyqPPaiEBwa32TJrWKz5Ht+GaLNoV0NwPsugvWZ8cSZ2n
G3n1NfOXu/RtHHriFUSmHK+bk2U0dTZkxcy8gGJjLamTeKXbepeXwjIf/6B7yD2j0vT+9FStE5yy
Od9p29ncsFNb3XAM/rT6XLHOKK18jjQpyvAhCTpe1k47B940BkPc42q1UhYnsigoOovE/0MddspV
ujkDRnNLbFWTtASkS/sZ/WyYqyjcqofDK3o77vzVhMd/Q4xRVTVQ2ktbiyOf8UOb+01haTNSiXai
b/WEE65OZM9u5ZhRUVlQhOJ0GqkNVpvDDor710WNNsfdWBWl980+7yBZrHWA4QohdmRDa9YILwzS
osKGiZ5xngeIIRwzP9EGfsMbC0RnVNh4rFQwesa6XADlhRAX00QYZsPYsZXbRzrjPGsTDRe3FBkz
VERJckzOoKihgPTmuMnc45zg5MP5VwsMxu7Uwzkz0g4UTtTRPOzo3dj2ZoFwB54PL9k5/U5eEWOs
zVHRKkXLcV0tNRY1kS3q//gHDwZ1BTf1MkegAuXtOJp2Tq7IMiYnMrNYlhKQzchyvcYwCfwhZ25Q
Qj7JqqMI9RZe6Hx5vGEcnokxGBOTYn1U2hcg/HxYwiVxHAkWpngSbOJ+rmxElYu9QHMrtWKLJ6vj
vf2KFq54ZkxMfE7rTu1AuiDRg25JBBMLeExWaJO0321rj1TfzvgPQsBrU8Mu3Mh6I0YuG0TFcaQK
d+tn1uPcDRx3I6OriiO6PBYZUxNHSWqqDUzNcql3VoUC8ViJ/k/GI26UkN0acdYqI4kArO9Hr9Fe
/tJRQxVeO7Lc8QT1p/3xzqWx0LsXUxJ0MVEgL9FK2yYbzFavm+dqJdGP+bjfgTw+4n1cbWSM4m90
And+Zc/cV+D4H0fkj+TjvzthNm0Wh500NKO+yrZEcJ0ksdwVpnYjW328T2qiNen2kBk7dM41Sb80
OGRoqEDEd2d+IYQcLYjr08XFjObum6civ6uttyQZa9Si3ysVcw0xy8lJt8CXFefoZ/AsgZq0W+6B
uxNS81VY1bwixE+n5L17ZgxSHIdalZ7BLDZPUmxKt84CfXSQnGzcMiDo70Xf8lgPQpcs9GhJl3tv
b72+vsA1GazXDVqM7p/+RLv47VEwhgpr5qroJOIV0Nel/SEgcplLbmtbyJ405Os+MZ4HyFZGDPFU
R32Nc0++gXhqI+HmAAtrfnSljMifr+O44myFZAb1rHfkg2Eo73/AeLr3Tp9xiPQoafI+VvGofnwm
vFUGEwWm26NkrFKtFEoXdrjbGGpLgM9mb97t+wxwggVsTLj12i/D+XgRB1g+LVw6JUmwVuMhsjBW
IqBsKJCucRGEnR9jYpemJ5L8iaM64wn9OkGgH+oiCuxAqJRu6YtBEx5jLD7xl/lK+1A/gRrFoTDp
llxRYByfqlfO6AkAhSTaydmqbWgvWJpAnu+f5LQDeUWHMTtAlJ5FygBZFC3UH2334eVFssbmS/iq
vIB9WjSuiDEGJztjn/MYbvlnk1SnrfHdZk9Y70wuuV37/bJBQy0PfXxU3Hs3xVga0+jbvJZwjsfv
Q431M8Ki4S2Kmo6Vr9hijEcVxXUgZQYqueQwwmCN+BWPT08jSBLnunhyxzg14uUc6nWPA1weczos
VToYlHK9VJ7sMfYhl5MY23Bmo7t4wKzRRSTpx8UGPMaRfneeCTCjZ24/4jTNGTIqWAWoGixqhRib
eIrUSMPMFk23MIR4iL67JYIY74tb8B+V57dQ/C8xdnCr0lqh6JJYQ1RB1zTFgg9qEAvYFVxKk08s
9gj8iy12hqs0ekkOw6OG6AKDSCYpDlwcx+mI84oGYyr6CiusNTn4SWG8tRFB84QrkwXAiVKXI38T
TQsw7le0GHNRDFht2wegZXprqqAvy5HnFzt73TS8UXFlWnP/Hh1jLNASgh1VsgALiEsaS1Nv23Vj
n+a0thz/8fHRNa2TvXJXr81qAxSLxfc3EAK5cybTEegVx4wBuZhBFAYVBNN08nGKPJg7zVxe8poI
Jzr8bk+WMSLJUW2aOAihAMuWAikaAdqI0pEvkQ9C7Whh7XNrt6M8oK1pz+eKP8akSF2bBkoP/p4P
68PMadbDbvM0io/FjY6mrNfY5oNd2aIKPHvmRtumLZWgSzW/XqAcWmCpEdIjwvNxrh7gaMHZ/FrS
+8/b+IusomODB1YoyMiNqiyyQSiWp6rKFM1X9QK71I7kwmvjGb0ZlgLWHKJLEPU3AMwz4qHlYVDM
xJEncpJIRax36Q/vDZt0d66JMLLRNlEqGG2hYT6d0Lf6PdmI1mGZfa8PWO+sINVD+9X/Af52ykxe
k2VEQ1ULPTgNI9n1mUbHcfC/xtRz4J9JTV2AQdlnawGh/Lp/aZNZkmu6zPujFs0gdH02Gs0Z+P0B
SwKm5Mp+Aq4dzymZEsprYoy7KhbG+VxlJ80fGssoN1mwGN6j1DUpD5FiUtP+UvrltJ5rrQ2wjBPH
eUAvtPKSrBbtE9AHeRxNpumuCTHeaZslWtSMhBJUgoAg7CCfDnRf9wFTDLKj8bGMxh/8ZyVAHx/+
/iqJHqvGWW3GC0sIkAjR5W19f/FRKLgHyDw+WADepjUCVpCp6MFwZyh3z9DGdVpGj2FMKOWd5M/Q
5z3GGIs1xGGjKdhF5iNXf1hrSFUfBE8syWBS/dOi3vOIVdsv8K+7w6Tt09PCHqyXPEVTtgV4G973
TD711zfLWBtFKS9tr+B7UHVyMrtwL4+t7SkdNyyYulHsxAVuEypAWHHC3GgFPLjmknUgJORkbR5k
wMk6IeoDe56yTzl+15SYS1VbwTDjBpSGPdxnIbVmxHRaWBq0gcKcjolsAmHimJgprb+mylysKffZ
7FJeND82SZ/QzBXPSJ0ND6j3jGhYMrK/X7x6y/ibrDBhz4WBxmQNuO5sp1OLVennqtc0/3CQALdU
oOGRSCRyNJOevLKiAbE1ZGJ3VuNlAfBCe5fDNO8DmEvF8lK4ibKq+ejHDN6xe1j2W0+MrDB7V0UL
/bUFJgn60lWOHMqTD9g168wlx9VFEC4pWM9rWj6jQiu+mtZq1SD1DFeDzNwXS0RfZLQbeNvRJwPc
a9LMTSMhG+ppBNKnT9m+VL4qz3W0ujcB+uA6Kr8ar6ZpicEyQbd4uigwU8Y59SkBn41dxbh0CcsV
Gd5FMwfjQzRDIhqgXtv1c/EY7qKUPD11LxHqml/36U0AvpmIzf7SYxjOMsxzNDPQW8Yn+OeRZOm0
JQEGAU8vaGdG/rt3VsBlNlcakEsLO3J7jH55yn8w2Wai5VBWVRmrHEcv7PZVCDsx0QDeN/NTzC2J
Kolmu87RFuexttJ73cdupw4EjTs8PZvQ7Ru6jPuQVbMowHTbDOE4cKkBmnEoMdLqfwzQtUd1rvqf
OZB/F8Pb4rz2hPn3jDsrxvsCxqcosT2uz2V8QehpLxhD/sBM6+75oC4Oy3rxFTq9x7n0KSkfJwNm
2MmH/U2Y2bk96/4EXI0MbWJ+lzwcfZmioNMvM2dM4+zqZeRqr/el7AergzFmNwQZFvs0P4ZpK0DK
0NuNTYSRtb3Qoye2tvCUzd8X+2CzX9gkev6pL6FpAC0DZwBWJ5gh4HzK+Ogxn6JiXSdmhjCbiTUh
zKfU2GB5Mbta8I3QSS4ZUWe+8VEJbnV80DCnJJ0WnfJaDDOidd9Z4STNLu7o0byQo3giJ/m9PK21
uCIxTGAKJFAviVcdVsjl29aw2stcSBtLNvxK2ESDXQL290/G6xedCquvWfipi1w5UP2p6M8nbOP0
pX39rZznshkB8rcx14Fkn3bCvAystvHvn9uUm3hDlHET+0GXOiMrBV8QaQXfyYm/BMnWlgPcGcci
xtaS1qL/JKKXZcfrxpwKq2+IM29RGmWzKDXBcd6g2XifpCINH3TlsT/RosTaYOFRzjlp74nubqjI
X0FhISNKxSjVi3ESfE22ytoJDEuSsRbuT7v8AGSw8qes5s1nQD5nGhlU2MQylniPAUdWVcY4D6mA
yTcZZ67IVixbfx63Y2nyZF8EG2Ok2EfhcS55PMcb5YBWYC7JwMJQbLH/BW1mNIYoiNUl8EPDctbF
5rRX7diZzUiKeuHGtlobHT1WtuUo5Y/E3qPLCFd1MmItkkG3lubnl2qJRXIAka8txUMihfprEQW1
1CFu7bh+Th03dGO4z3E036e2qaN5M3dTS3m4fxq/E9A/p4FpGxwEwJlYM6mJxUXXAznwy2fzSIw6
Ie0Hik8fZUYrcy+IDdFPHN/nt6QzNBnzZLTnII9UBY3Ws09lae40a/HEg7z6XVK6JfIro1kAOxST
d4GPJFnm4dGbkcPyRNvI1h8SF8M2xsMssDUsTgYskIMXGEW+b8BIyMO/LeHjl6C1HhulNUXCf9y+
RGbZt6mc62BXCVDw335sR0DpuKZ5gAmbRXThSNrv7DtDkDlfsdSqKGu1wL9U3vmMZuv2q1nP1oNd
bTaZD5PtHJEdlD0O3d9+1i1ddtdG3p7yACce+Mvke3lINgXJbCyLTd4C5yU5js1y6DIYoxfzYbdP
d/sdR5YnNfvvQc8YDTPSIpWU2gj8QiNiTc4iOdvCLnuAVwODfZ/Y7/mRkVnMq2KPq6ljCTGTgWrC
xjyLaiT4S9UNdvFDvgrsnsQ2eposdQGYcPSZYilG6A6YB3rN2rE+j1mu/ff97/jt5zDfwfiU2J1r
FIUkBIATcJMSy6tteWUl9EiPzndsn0vyvdTt+zR/D9IyNBmJNiJBwrrgUPApFlRS57Jy0k/fOSbE
n69J96Yq5F13PHm56F92npfas/f3nr4/wcvlebajKLNGFRvv0V6M7XuIJ5jXwwzLsA56eDqYHXkO
kQQc/HYbHbKNaiULw+3WnUQWqV0jlFQ9c3F+ixeVtSglQnlTbZNW7fpTmExEr1wqIWjwKXXqaeeX
i2hpyrLbhxKJL5i2F+b3L0EaWWNYNwHNidhl5B2DDrdm5WR0Z6wfgpbDT2k2sKP2BYsuUJOKUCD6
uk/sV8RmYs0QXsvZTMe6Qyz1vKWVibOsMHUImXa2euDT5UvBwCzUxvTv0/md6PwhhAlJrLZTcKsM
ofMxbqpyFsMhITR7bN7aBOlVfat9v8s0tdsnDyn/GRdM4HcW6ZYs2zTYJrMCKU+s9TwhZYazVGOy
Kh3dgdPOW7E0ZTjGtd0IyPA/MhyQ27NMLp1ZxAVotWNvx671HMXrnpI3f7QXBM08WP1l79WXYot6
FdpqPqA23bKxeP3FU0//zYcotx9SGOWsKXJ8SKkTdRP/P86+a8l15IjyixABb15RMARtkwTbvSC6
723Ce4+v34PWhkSCWGJnRiNpYm4EE1WVlZXm5EllLTo6Szr5WEt/KhLXatYuzDV4zB6O+3yz9sl1
DbOe7oYQIl83u07L/hrG5+dus9msMrDZlYcEt1gkh/7HLnO1vuixzYxZgfwDz3OynKSdvUEop/EC
h5nI6FS63wCGSUMUYATKjly9zsBftaHdQ1ZhqLlRK6YcEbHb+x9KR9rGLBVjQdVHI/lwf/GEIF0K
0AT6jyfSM4X36rqFEZVUZ5egR8knbqC1BgtO37/pOBNkieJ8dsE4AhFdyCzD/ZqUm6AqCagwTGsJ
02uZQ4OtpdNkyQd4KO/i5wUFSQ6EnhjNLE73NHPcrq9r78LKe4AMSBxYXHjMqHeRB/ltYlAk1kXQ
ATjua8J9yBtuINjgPlsL7EYI9EFxFrzN2fuGfnKJQ2c5KAl+Tc7NojG2vkh9YDouA3X0KqvLj3x7
6bq3Etm9jMgpYfNXtq9UrnxvWC0YJL0Z1OE1aL8kiTToUZbcVOMGNYt+qJb4ik+G1GjFncRpmBJf
+NWSvzh6DlPFGIeCY0Q8j6GiUyiNK2UOhmg37oUzJAezEKJ3XoLDWCXqUKt8SmROTwozd0mPEC1+
idwFl+LXIZ1+AAgVBMw6Z0EQMcUcSlUbl1EueJc4QQ3vRQYDvwY/LrHar4rX2q8BzNNa+TpkOyb/
qDIQZYhglpe+05QAuhLkgSYYMVgKDLkiNTfmNnk9pb6GU36JFcK4Ki2eeEX19abXaUGPJQNDZhnT
2SoyUYwutMS3bCDD3rdqR0UHOqNo6doTDQcd6n8dJCLsaucQjBwKYpWj1NrXvK8Ws7+cv8+v6Ky5
UjiFlwFpGrV64lt5Ze0ItCN6Fyog3iFXg3eWyGuPRJoBRniCC6TpwCMm6suB16JVqOnZaR0aX9LX
SrIErTKUVesupndmHkkJtTKwmIwxG7hMJoY7Zj1ecnsed2zYMZnqDyR7qSVaFQp3lee7ZufHhIrU
9CynWkKtBOdcdGpzqkRS80u369Gk4FtYTCGEG4ws/tQN7lHlSoY+8C8VOpMzq2e06AsnnP8IgdGH
nZqFduESltEoYT36Qa1aBo3ao6Tg+jobGZSlCCQJdaZ5a6kl7/DRGCHBjL9wl+C3oBp9b2LjLMjD
tI39i2dR756ROi9lsKKvJULvvZOrGZqqUzWk/gw/cfgZ0DslQLMAvWL/MQhawXfwUCG0V2MsGTfx
l9OuE4uqLfxL1L8oZ1wfYRtfUGao+yNV+2DxMYofERn4QaNlMz9LzcK7OxOZgWgGFRZmfOYwGW2y
ET4VDwXjUcElB8CgIeVAUomkP6XzlupUv2lzMIpsG7Wo93BXqeLUpUbu6q2spt/uIRR2DgW3zyiD
Q3CqCiIsJCFGp+7e3tx/3ahjNxa66Lxy4Mavq9Cu65HAx8MEEzzslPTk0GpTac/v9UyALOFFQEWA
wyTlkdnlXmBeDHVfDV58CdhthnkYX7Sj14GW05t05zgGTIxv08WK4VTvkgZkyFV3CcHwmODEpG2M
DAcxD40KGDN1A52kCOiGC5NLbSaYdvPifADiBeuqtW+1FV1od+FZmbmod/ImKhCLGLLtBJCX0FcF
zx2Qk8939dGfGRfEw3eHJyVigPj9pnZxwkiukiQXsFe6GAh8bb//P7rTRq9ooit3Uia6wjjoqhTd
Irk0slUfuw1nVBtljWS1W6xSjd9Q9cLdGXVhKpBTZAlDEIBoYadJBeA9KorjvPTiFNfKM7rqtUm3
z3duJnQEl+iNjHHRNxcg9cfZuDlkZNZ7xap0sBFtyqQ3RY+q1HNZc6fEI7iCuZZ4QVIm++cosctW
TZVe4EvUvY5sVwLe8VJnXqnFTsK5s7qVNblmWZMHkTCU6UX60xawOyq98bxtGLxS1UF8L2tSNkaU
6s8XOJNnheMJ/1ZE5z9epV8mipvNDOqcSxRfyi4eZsoPcCCk9zCxGsrA2GGP2zalFoc6/cJd82hQ
kc+uQtutV9TRVbaU8Okzgcoyau6uZMCxWlUINDYmUbKSpPeKeq1Layh1ubQaH9mWdQ/PBC16PfzE
gKT12VnKlT5qH3KUeLzGawV3ehoPZwnXeH7b5hfP1wThM012fL0QiDxaX4hADgEZBJFFxD26ozf7
FSWlQznKkF/A9q123bkAzMA/0a2w6q3kKJ6eH89jyUGRQfDGiWCXgt+AzMW9OKDhuJ6my/yCZGhT
qxJDGssrTK/ei1apFSfmJKAxWwlD+Jt/xdykli7baIfuLzQ+ALdZQfYO/sqU9iII4jZm/A7r7QC2
AyWai/Q/kMOt2uyckigv9SrjF16cR06vcdU3QiepSalraaA3IXTX2ezl2/gOztGgRRsGjDPrCo0d
hk4kEyQnZ8EiQbN6vulzR6yM0QTuPeaOTS99VjYOx7RVfhEGLXPUtpPNsAOqWFG05MuviFDS5LnE
Xybmh10WWSwaBCAMeAPvjzlSuMrJ6x4zmjSuM1LUFZOEURlWl6/5aw2qolxV9IQiDq1Fic74Rp2q
LU+GE3A2qr/pRZKg8vaVB8jhsr0GzyxCq1GBoUEeKSIyuKR86X6SjHSAjNRWBvZbn9TDrvNWRbwS
v9mSNNQqz/QMsckic9bj7AEEkiPpHBYmgaRtqkRMx/ry0AjFxeNUuopIVLwFMXFzowh7wrWffmrS
zqviGeFHL5w6XuPbM/eDIpMggLSfJAoY3AxO1pV4FaC8UwJwXVgNYFSsRiMURSlMWimd5kmbmtFS
xcC/FJDPfn5Iv813k0O6W8VEK5k8ykRaEIsLWtp9RZMAOJJ2HFi5hm15Hb6BlkAJyDGTH8wCdz8G
2QoCg5FMpyeSvCoDEg5rljZ7rRe1oFq1iakMLxG95Sk9zYzCId5J4A7pi/Tpn7hM97k3t8VESRSW
e9098H8qR5fSLWYkOm8dtSlMTlyLylFCUPeTB2YRa5T/GipmGR5CxhiolRMarECKfYqYO9v3QaaH
TU54Tx1MNEp4+BVvTQlqIBIO4rdlrtOFwTSkb1+879rTcoVFKgd/v7TAvnrCwnY+9nZOlGJ8D28s
qV+VnFjIfHFh14G1o94PtRnnaoRcmklrIO/0VBGurTr8ZBjZi+hVT8zC9I2l8r8wHtv0WEU0DcC7
BBEK8xsN3HxH3lAeiMnk4sId2qv0J93n+8ryDAYkEK4db40Es2YOPRmMcO+q0k4wgz0mqCI9f4nU
NwK2S4wkojGDDL2GNHnFLN/LSjBZwz8EC9HjTApSZm6/dBIY9UXKhSUlFRdaKklSXsd2bfGcnAQT
pxoa3pK8R+/nXt4kvZxnHccVLnaGORRGiXrNOLF2AC2IrHmGYzkGs+cPEWYX1wsWeKZMcyd5Wo7k
ElqMYTOgG8fw1d00wmn44HetTMpSFeuPobfgd6RaEK5TAarBnp9fdXbm1bvdaW5y1dtQdKD+2Gll
xRLfJR2SzkADvbu4CapvoCancVa6SYjw4ZBynerphrNGcMrz7/h/6KYIMlk0g4GYb3ICAiqhbRyP
37HJv8RjSbpNohWDwYqIPje4LvQ47zGyskStr/Rb9tLlWo5Ey776SwdE+SOt4jhWhXVupo0ehKqj
UqWq5IQCs1FtjFoTHlqbYsx22Dqk0mKt2busWn8HxwZGZB1qjrSwphn3HWcrccAUAE3BSr+l6Jv7
xrR9pMSSX176VvM6OI9XMVWInESrmt3SdE6CnNoX0j+OmiEVPhRyCrKC5MvkRGW6iQVfcKDLvO5E
av3adZ4qfXobtzmLS4yuM9WmUZqENLWMoFn6tX03a8x5FpAcKigvHrI75Y9XsYZY7Yr0DcAgPlsN
wR+h8dWKM31MLKhJErELHsXs1b35gEkuLvBqr6XTsLzwoRUBJAq326pCSy433YKVmEn73a91YpXE
ISk8TsZa6fWOOgT2YNBfB1AHiSReVWMrGzJ+1di2T95qUPnEFmI1NSIJqfSvTM2Na2StMDkBTxVx
jaWoaiYiuDuIyQVCxyDXx/z4caHFZKs44FWxOz2/pY+EUXjJJKQXERCgN+XhloqJiLRn5f5qdFB+
5IIdCSvhEIfgX5UuYr/Ja5PKDAlMQhQQE7u8Qp5Wr7qPDryIvUn7h+cfNJOxGT9IQkyHz0HFZsz0
3aqf7EZ9I+L0JTzhtbfvjBZ+H7ymCjNAqe2AET4CTWQFIB6Vcl4iIvyN1skSgHNOBxFagpVRxL0D
s/L9VwCtLGa5UEEHwdlf54bjvQ7pH6cEwMDpFuKUOVnoo5UkaRwXzE9zl3kWhm0retUFeOzqDxwZ
ChluJAtRf0Dme2F72RmPQR6RqQCpSHBqJzGgJ5VNlw55deHajcy8y1cKnMOSBPIfNXRNTiiJ7Op5
Ga7ZcCG9MhcPMreiJ/eaEbM485OsuhR/mO+Q4wjXa7xA0koGeZRPSrXmtfQsCma3L3mfJEAZpMVG
Xgq0Z0rAQITdbMHk0qdJm2KocVldMFnYsoOzADP3IZlnGcnig6SxC1ds1qDeypvc44bP3IxmIM+h
1xg2GLK7HDNmswAVl2PVWnJNmFClGSI1K8lWmgVrOut5KQw34u5/H5DJiSvc4KRUVVeXOkZBJdtk
vM7nxOl2WSXohRKQkkEbQK46or2ga+MvT73TW8mTA++TWmRKtBhdgrJV6wROsRSTeNBdGpXAn7DU
huoryf/E/bmsN6xiuf1bXJHu4/lnPDLAjKVAeMgcbApNc78O041FCRmvEyIJG9DDCX4BCzqvsQnJ
d32gKpfs8yrvjwJqOL7BkItgxRtZD/RaLVeCxS5dgXHFDzuCMhuPTPDIWjnezptP8UK/5vIUJr0J
P/tdk+tIM8pjZqRvMUxz+KLSTchbkkf8d+Ygt1qarZ5vxq/39/AFYB1FgkDG6y5NzoQdx66zZVxe
mPdUF15aJAQrNlJ5Wqf9DeIUQJxKE3jhsjP6DbhFTCdCST74qRBtrYsCdTD/HQN3d55LhI5Ivgn4
YNMen3/lnEVETu+/Hzm5oZmTs0ogYJuKVO1z4uN1jTd5hjKtS+A1Phf22Fo16ofCYvIBqOxxLBP3
SmBizDctCzyBBARZomoN6BdAoKn176HdW56O1N9CvWr2ZtyInOhBLSUh2KvK8lKFyCYicPWcfRJo
gbQQDMwUEO/XNgYLNwpX1EGK2eO/a1NANZJta7TFcRqy9jr6Iiwwl245EJ1FegJK6ef7OnuII6L3
t6UdxJD3oqMkaqSsbsqLvGYOrRuRYoCUoD5E0sIDOj7GDzp9I2lygMzQZkrkQVKVgEi+TSjBcMv8
7flyZso441b+bz2TM3O5gGl4kKldkFK7UN/iNchXCTAc3FZMVDq1vF3pLCQTZzxAcNXzDCMyisBi
Lsf9Ftat7/JSI4CeuvL0ALYxzD4EbkFHfgPSyfbdSZmYhNrpZB8kWeWlXfeE1+uffOTCzrR6leuV
Fr24G+67Q1KOIbTREB//y5HWanTa6tAH2+3D8xJCfkZ1oDUg9B2rZTJ68O7XrRQCMrcBVV6i9s2X
MGq7OTZoS/UNDjF023T/ZptvxE30p/W9KB8op7zkyU+dYriK/J2F/sJ1mD1LHg1B43GKmLNyvyZ4
4MFQYTTvpVZI6FxjDt0U4RIgeE4II8t4WWgGCX5hcpQZ09VUHwT1xXV0l8fE3Apk50ttZbMKA9gP
2rlQfmHl6RtCFSJPwVOsL4UWWZ3GaPyPBw7SAW2pBdokddnySWzJh9BCyOidwDIOekPCHQCt0PkV
qxXq9fndnEH+AOKPPD+NVAOqvNM8mNI6spKnaX1hEjU38wvzTdeaqyukNCrkuCSCpDQajnkaNB6a
sN2g8UoyeLJp0BjWqfkmWnro5zT49oMmpy2Fg1InfFJfJObkiySNNlS79kNfkwPV5V0VcDSkM4xY
VlmuXQ/vrCli2Mar2C+YxrkHAAOMFLTFoQAiPgQyHdMVctMU9WUTo9AO7jCrOQwr6dQfenRDI7ke
6bHabLVszeyKhWd8xi7fyR619ebxcbhcbkIap9KhqD4wu6pLF97uUZ+npgsjk0agG6aXSNLEJvcD
X2bxUNcXLgbQrNtV2capV1H5wjvGgoqNRuBWlDLicNDDiBoHUHz4h/vF+A0jSzXvthe31ap3wJkA
yTIBrEhA/rhDI2e/dcFGI5NWW6Gw+Fz4Q94J9QcefRtAJgFFKktT1OrQpfyQRXljp4H1PuCKVd/O
AWTf7TZdeA2mivsrSUSVEENZkAOaTvlsotpJo4Ct7TpS2TZeZy298wJMEvOqY9BbQM4ubOxUSf4j
EGSFI2wGzXsTkyX6NBtUhVzbFIt8MPoGG75csO+zIkbcOErvwORMQTkYJR4loeI3dhSj0st6aH75
h8b9dxFoPgT8SFBQCJ+EeKLiUUnsF43NDKJBKS85F6qumy+s46HsMIoBhARHM/Y50gp3r4O1WDPN
MIopNNEstrIpr+V1+yqv3RWjJRqlS7qPmTa5xRDFTK1sX1veilVb2LsFhZw+NOOXAC3H0zzKYmD9
niyYGeRygLPU2Ci0+CtEVDLoCNSYwrikjUev6C2bWvV3uilR/fjnomUFeRkMsUBiBt8x2QQ6CuRC
CTtbRCXB1/tdiunwwb4+hfxZKG2+thp2J7IvQqIHezDtLcifmhysXAa2CulRDo84ZhdNxCuZlwdp
3tm+75GcAu5RvqAaVfJWKS1Ertx4nvc2Z5TFobEDOA7gQyfnLbc81bpuDVkSreJpVYIj3+x4FOso
9DTDnqP6JTWxFiCCEyUz5j3SVH+dUhe5Qu2LN69ch9lrW24i9Lpzm5Ax00R3AjWriMisAcM9M9Va
THUmBNox55fenkeTef/5k5MSCqelCglbVUkWix5YRkXFzz2FyjUKVYVTI4VEn/9GOxiAanmAKaCg
E8X0Pd4JPa/p7FDWqnJV6ly9yTbNmuX17C1lzj14khSrCffCRw104L+RjikzCK7hiShTxxW9/pVE
D1Vn18WJ72pSoP+4d1RcZ9UB7JFjVDZbJXKBPIxFBTqTkrR9ZeRu4TvGjb3XGwW90HgSYSXgbfIT
HRWBmEFg2dE2nYUUyVg+hq/ZJwtGYIw+7qQAwQGgNRj/afSJoAp5fxPylKX6Di3ZdiSHKhft+t5o
6Rcm0J9v6kOvLm4b5KAG/ysHVvxeDtTICX38sd0dlHNaqOW6s0qCcrDtbGVKLVy1Wcfb7Udr9Rtv
7TMLtv3hRfwVL+HhBZBqTJnei2+kBpP1UogXtm6381s98z8aBuVEZgTkDgurfSgf/q6WhxcL+yrw
QHDei+trsUM0AnFMZufMSspXZaLHHOYwBapfSqQaspWHIcplnO2Cuv7y8/IL869I0Jv5kpmfPWHg
JkURioRAfrLz3BAmKTN+S1eAvLiLzCHYFdRLyC2uetzEqS4BHsmJLPrsYN4nmzwIOY/Cqc/YQqnz
/TGx+YTI1Ck+sWN930MMU/SaWx86ilEBYtLCMF5w2eeOGY1IwM6wyFWATuB+30XZyaQ2ixg7aq+D
YlbRka0hkgb7fGQLOb3g9jxkJcdzxr7KaArBnAHx4RlL+yTsHIkG0SD4UNTXDSbYfB4Olm01oKbe
vtUawN7q2UMT5er4+vxKzZ3rrezJbsdcySquN97cbl+Xr8UmB+i/GsznUh7web9LlAXA2uDcjTWm
+y2tg9hvKylh7B3WBnZI3kScg/F2qpESE2T/phmCIdqyGTXUBxVsdhdOx99fY9d9r14XKYQeAtf/
fBB8KLD64Kin6KhGcoIoFx3a1hpQKqfE/tx9vr/vQjKQ2mjNXIv2hblZnc/7/RFsW2/P9+Oh8DCK
hw3DVFJFxujDh67ZFmDkLiwZWyr18hKDriESC8Ih/x4kOcYdcioLD/LYDB+xlKyVlwXxc3dMAiIP
jyLI2h44uOK+ceFaFozNIaUZAd5drAovAl7pqDSfXRujUfnSsYJeCRhWGGpca+fxOAnt+WeMNmN6
00fuWBbWjeMBDLhXCgltSaHHd4zNikYa6XmLqvZX9sqGRtNefDgzz8X9luSn8gDFhxFDCyWqeRMb
VtSCXGYhw9hiug8ZTEE1h07Ba7zHfPiqRQfAIKy4SOscQ3G0MrsErzwm3omh2Yk2F6uiuxUF0mH4
UDDodEMwHy4uvoHtiqy02w1lovaxni0N/nuoGY2qAucShwWLhPidvd+lvqvA7FHg6sBX8N6HjY+i
GL9iwLB1voIJ8fkezSiGhEogcMnj9N8HAhXg3sKIwkxam3sHMh0c1D/Pf3/myO9+f3IEg+jmCedX
4FD/i/SHgF5dq9nIgrl6LubBMx9rqP9bxtQfUVBaCZoey/hEDKL1Wr1wfxe2aQqsiaXezXMKv89o
jqbsmI/nn/9QqMOZ333/5MwroW9oscHvj/yQEv7b7vl1Y6meT9IFWTMPwJ2oSWChcG0mZQpEObtv
Xxd2wfH5Wpa2anRQbzI/me8IXD/+Pnv1DNTqF/tslgSMf34jwO/DuhZGlQpV9KOpw1ZGu5FWb9F3
fx15B5ZZ4RaU+Jey9Ubi4HhJC+waj/FDJaa8KeqBURGBARzyB1g6vTe6/eq6BKKacUruzmlU+Ruh
aFHkijjGMjG8QiTU10o+/X1+UnOPEmwM0ktIDyJimsaYISWWYTcOz9rRu+TMkHTdqPVLgCFym3ah
6jVzQe9ETbQi8P1O4pMeo9w+wo2k877KbpaIVpdkTBRDaZCt8DjIoHNSEtXb10sbNj5QkwdFRnSF
gACdL4jJJ3fHiyS6oiJmVD0g6ghAAyYoant1Sc5D9Dy2kN3ImewWJkGwPIVn1HZRtua/LNfizPAF
ENr9EsvD+EvPVjTZMyrMnCLxsSKw8TsLoejsedysYuIDIkAS0jDAb8elCmxsu13MBy3t0+SO8KlQ
ZOU4T8nGXNcToOO8waGvIDktXcYZC3B3IONlvbmMImDtxeBB0MY9Gd8h4fRWW3COZu77nYjxE25E
uAK6FQIK3P7ieuduHK3RW4teeCZnbP+tjCnAKgA7qhiACtH2T7UZvSra0ljOWQFwsUE1BB9bmrq5
UuCyDoBVcCdURnMBfH5usZZ+fhIgY2ZRlvIxfr68Bi+pOfQYjf5cwpz3BezZ/1YweYllh2ErBwZg
bNhPVWjVqVN/1op5XkULB760mIkxkfo0aTpkOm1NQPakJqm9sJTZ24EBs6g8oh/kIUkThbHX1Az4
7MHhmqq++lNq7OJct5nXeEx+/1fI5EiqpM+bqIUQT8t05R+nEUdDePPrk9OgpVzI+xq/niJSZokB
uh0BQ6qWvOCHAj/8rzs5k7NwA78JywT87hqmAh9fE0swmBXTLpIhz9qRm/VMDHs7cC2MFtYz+i4x
JsLbmaktHPus2b2RMTHpOA869QOs5fUVaXkgP+CvYJZ35ars9ng8LkFVH7B9070b9fzGcCmiXzkd
XnfbX1k76UQuZ8xI2rzvte3l+nxpsybyZmUTc58OWdH6oQLX8hgZvLUdwOG2tJyl3ZtYet4L00Cu
sJrAKlV/u74en69hztW/U7WJne/Rlowxujie3cbdJ5ZtnyrwPagLYuYVTQH5GaghWeDw7w9lCOWk
qARhnEyaoDvyB40xl3SJZW9OCCOgrIZHHqxyU3RdA5aRQE49EOsS2ex1BpERWADUYsGPmDOUt2Km
lyZDh1lfYyKCbPorxOqmuwA8ntOrWwGTG+OUrkRVAwQABXPNL+z7n2DdL13LOWt8K2RyTZy0rfqO
hhA6wjzGUuWOqSUemLWrlav0X7zzt7ImFyXIwXUkdpDFmszWWaXWkjs/fySoAUqohQF5MbH64D0C
q3OH+R6Dgj5SlbeCAT7Rwk2ZUy8QXwjIICKDo/y2590YlkpsgrBwOA4R0DunFW/JBtkYkhHkRGHF
NhiL+vpvJCLnIgN7jvT7NN8/0G5fpRirYPtqulPdddqZ3brZkxWQh0dB+0sZNekOS6f1MANjtKBg
6vmv2Ilq9KkTOFQgc5hFoQm0GpwTtL6B3U67HsHvdr2i8xD/KVcysKkCOM2WvNvfbOw0Crj9gIm+
0JiJ2kgpPgA7PRh4Al9fKy3cSbr68nI6Mfvz1dM9/br6+3y/2fH5fpA7QlTQNTt2nUxudtI4bUxn
wfgcQjJ6K+OLCM7cDNTM6z3RGRy3Yweo1wFDrC6uei6a+wWp/F/pk2svNKwfVCykv75C+sZgQuJY
ouWaH2u0yZ3BeetribkEcJv1NW7FTk4bUy2YSiwh1gEtmPw3WWNg6TjB5fnezl6em62dHGnnZzzt
FpBCi9phZCHtVISRjLfgxM7mEG5XM3kvpbKqqaiBnHINTsRU3bWneidEGrBVx78LNpSfe5xvhU1e
tbAKK0qIIIzfjYmyNlK5lfOinL7BMPbZ6sGbo8FdHzu+O6y42cTiS8qMHMwZ8TMMcapU6iX5AQWo
q52v68vXBaWGhYdXGF3FB51G/RVlYBR4BHFiGiunFYVQbv/j4r2/R5aEJJWkyubIB9qtxqOwLYt/
6RlA0GkSxrr6508IsnKMAS5WmV4BbllqgS5D/derv9cxoeUaCblm5vX6d9HmzRsfJP8BaRCA6JiC
cDjWjdI+RhKo1Nljtu0wDMdOTc/w3grLKM1SdS3nT2JyZO0fwK+opRpatq3nyvqAw/61gDcfMdGi
oIvTcIjwEdwh2nJoZo3O8S68KLsc0lzD2+QvS9SKo215OCeAFFBzRLcbQqR7DylvpYLL8gEp3azJ
yEgMReBIZQvXcNbd4xiOhg+GcVSgA7wXk7Vyiia+HJOj3tH8ag1WywOeoQFcpS9o3qwjfitqYljY
luLEWEp5GxC1wRLeEssjTG4qn1cpAAiTVUGzc5UNVxMXqI/m/KdbwRNb08ggZOWGjLeLra/j9hER
DQNLBu0RCIcJXHikWIDTFBpYqEmMVpSBD+yRNNhZmatC/xZU5z4wc14w37oI0GSmUPlkqWQ1szS0
C6H+DQAe/n8K3U06vg+aqqHtjSLopen8AW1Qelhi6J55ie6kTOxaxFdZwyJuswPh6n5RNWkw5WUw
ou5v/7cCXYXkLVaZHp9e3PaxFwWsxYLASpMbF8ZNJHEIR+0M40aciDOU4bX0UGtHu52bkKwpzgBb
lzxxhIvHGgv3/XHB99InC86qvO7yhmltutEGdD/kFWc4qa9mvJVVPBGlVRGyG1AyLch9fEAgVxZA
ZcaBjZHmJw5HG/W13MspYEm9ETVrSirVIR2A2sx0Ptx7/bVQjMAFfVi3EQTM7FCkE6C8ZpUSp/lb
1Qvv2YwrgM8BCeDYUQwc6+9bcuPh8q7LSqFSdLb0p+SPQ3HMh1VKfTZXsQHtwhlvaL1aooecMRP3
Qid74PPwexke0CyKrnSZKfWiVptum0sYThms+v6dqkATZMlp+51qfXBoGdASUr46JF89v6uSy8KZ
jA/ivSG+/56JhaTzpvWh/Z095FqfbKQQD2OqiwmaPY8u89KrbJBqizipX9/yUSxIakCfgBTTtPVy
iNo0Z5q2s+k16xKJP0llZ7qsYJbZZyB/cJKRi/E+iMDJf1bQj9ilu6y0wsHimh0XkTh/6ZhWrTyb
602RP8h+vuBajet+9oGTc2o8tLSVNBCAQcu9ZwrlmX7tbaiEHRZu40MjMJCxUMP/bcXkBKSw9yjQ
eXa2W7yGzlkC3zOyoOjDDzODEm0JzYO9xgH2hC2I10VOWGdHlaeAORbRmWEN2v1Y0Ik56yQBxoeG
CRTD0bB2/2oK/pDJnMt0thL5cqcncRYSlw/5L6WXByMR8p8K2PBDIeSOTjPdhgqAkkQZ+6uN5Hgh
CTnaoptzQJsDePPHjgoQyWHU3S/K4PaSeqVXFmlRbaPIEPLVZx+azqpEHwyv+/8wJ/wrC/2KwM0A
iARI8XTdGDTZ9U5Vb0OaUiNGIUqikNjg3X5BuUblmSwK9g+QEBCQjhmcyWPqdCWaUhi23lZ18+rK
fWwoCsUtCFFmtg6ctyJ2EDs3th3fH2M90gm4dTlsCyGlGiJyfYSug6ThvyMnyipNCKiE23cY8hdt
AvSunBTOkxUzbMRI2qVOijYWueDkQeUVjHbDa9SJf7kqEzLdEST/UxYCxk4dmgHNUKdU6Nkva37P
tW1YaznF5Ke4SNDdWmWp8pp2HndN+zT/I1TscACQOLSTkC2OUdVTeuQ6mG7CS1x2btiu4dSaS6NU
y4a6PQV9HR/QkwRGx0BSqFpvuDb/wyZp+B33jm8HjhclqpBk6dEJBz4i2SCIOy6jc0/vG5AMkLzw
vXcvZGnU2BpUktFG3/YGO5SNYgIRF4FItUlD3+bTxEsBp1T6XcEXFG94PkutgcvhvkUnoMFZnFYc
DT5WPzo2MTUk+8SnMIRmoHu30j0kFcFQEINs2KX98H2QmvSzlUrJCui8f4cdDEGxEdRJSrikkL+S
IIpyvYzTBrydQP77eoRZXWc3ZxsaranoedNigckDUlUJnubIq8r/Q9p5LceNLN36iRABb26B7qYD
RZGSKI1uELLw3uPp/690TuzNRiMaodmjmZthiImqyspKs3Jl7ta9an6CyHHqj22RlOBbaZz7FsWl
kd7200y3QNBDwTvISZ3D2Vp35cFpCXiPaZ04gQub0vhPXITlctezd6ZrDCNzX+YpzPewm+tgUdwl
ulzF3E2GVUO+KGzMm3sbq0nUquM0+hAlF5OnzEPZkmk1x+gkL86YHQKMxkvflLCD5ZkTf+jKzorZ
EI2JuENfchRK7QzM7piV/FtQZWCHrBQySZUBKWAyFcgd2RVDNw9qZdrDMYNtN/UqM84BuqVW92in
FomjeIZmwAs0S9AY8Rg9wmqXH5tqqX/0wdLUB0dZul9SFRbpoRjsGC7ZESZBgcyOHmhvxCDHeS7d
Kn2W9yea+JvppnMaEIpalk2FC37TepnaUZYP0myEEKhPy8xMcKMNl8qFKM+iob5p7HnH6xeXd2VC
aCwiuyx6Y6CVW5mQZB6qqDDn0R/NyuvGG1OLTkP9S8r2wMbrHIM4SShQSMgp0Cfq2jpEtSUKZb0c
Tr6dhMrLIpmT6ziteYIcSuZtqAHj9lOXuHVhE2TDi3ToA0s6ldZc087owHGq18leM8CGBYVLwCDv
DWMfztvKhZ20KTU7PZ98jey0p1mM8MtM8/f1h3Dlr7JyIlO2lxZQ2o9g6TrX4anv27KP9cU3LePE
KFQvsrr7vjXJfsy/GNG7Y7C3xIm+CrxR07HUNYZ9WcxBL5dQ9kuQwU99oDMyp0J582Ye3pf5Ynka
A+iP19d4qUc8QaJMQSRC89H6kcjs1hrbSVr8uEqco9H3+S3vbX/Pc14eShpidoIA8Yae662Qx5ER
QzLYw1rp7dBOJYcayX6UxJYXhnr16AzSQBV2kHYCu1X0+Of46OCQZUw0nTLyyoWzRhJ0jZrIvmwE
851hFt/Uzh5vphjqBT1YlneFqXRepkj16fqeblwZQYNONygvvMieiwDsjfGTJeaUlaq2+NNUe06t
HmV7uB1755mucG/W4bucPg4d6FftLi5bZoItjN6qgj0w2DqzLHZAUO9SaaLqT5539R34nK0zdIXi
Q88ve0OJe+VaozkwLqOAAoHJgZDyN6aHqYQgfonJxCQDzZFxn/JXptDNx+FXHVu61ytd8ZD3svQo
y8vyqRtbGrCjvDlQjMjuimZybos6qj5QkO7cuZiDU5En9Ts7LLsP1zf38uazJkEBpTk4NbQfrva2
itWqVXvZ16b5XaXWn7tK0/9eSU3U1GHbCE8otJzLqOa4YfTMMvlL2HWPKhOlDuhz/N1Se+f2+nIu
7wPIL3IBCvhPsirrHotcG+Iy0irVL9Nadx2jm2/bfMk9feqmnfuwJYo8GMk0+LN4MdY7V5hlMuE9
+CRTzNFrgxugx9dXc+lysmWimkJHsEBbr8wy4/IiEetofiPH9YPatbRrDob5UoB8f8AjAN/bm5Bh
TmboOcvM3Pjr8tcxPRovPoDWOPEvTEarZFjjZI2hUbXylelkpOPsBg7zHtLvkq4fnPnYQmqjL/C/
yONpCEuvmO/+zQdA005Sk+QmI87PVcfObc3JTbEDen7op/DISFsvk+t7S19eFflTrdR3haX5iWQ/
yWPrDnG7Y9E3jhnXi/AN+ZYYEH7+BXWP/HlQMHtlPnxqFL28T6zM1qG6CMjSXV/vxoEL74BWOXFd
tD/pjjeWbtSspEv0TvZzWWtKXPSFqV+Drp+stB1fRykOjq06pKfCor6kLaQWrsu/fL5oy9U0/Agx
MgeU+fli7WiSArRJhnNYcR6MOR6OaHmLT2tmX4tC+ssuXaFf6h9CH4USpQ17w7m8QJHkpXYM2Y+L
xLy1lKK4DwM7O9mhOrzP0iB/JwUj+YjSqvcSzGIp5y8n+8s+qzqJWMEZei5azQJ7tAeWmqmRF5TO
85zMr6Wg+uxHepSc56iMPrYJveX6Xubu8iUVom2bcFI8aOuXFDKMaLJh//JruRBOAfm4f8rE183U
Bc7sxe3N9VNdZ5vFNp8JFDr+Rq20mJnleo9Apx5dqf4ntdNTq+VPzFF0IWa7j6P4vqih1B8tZUf2
xvWBicbkfPHFCAjUc9FLmmmRKdWqb+Z2flDTUKFKNORotZHuiLp8ynTd0k26r0WZnazDuaiZRlag
84Xqnxh9suNMrtNKYgvf/vL1GxZX9LMR8av+VJYE4W4x9fd2YT4uQfZTjtt3HW2JUlrfVXX8Mi7R
Uf0+jsPnxGlhiZKOQUovkAzMOvmt1lDJjub760e8cXF1XHe8MuF08gSer92eTatKpk71DY3eWbP0
4vprUoxeCtXRdUnC5K/uzZmklS71S5gHxYgkKzpWElQ/lCGj7OHTdSl761ndTkBfJkMBR9VP0+Eg
D4+d2Z0C465y9mZKbQoiZ4iFpyQDyfz5xsGO57RT0Kh+0TrvxuZr0lUnezToitwBjW8J4gFlsges
JvQHrtwFI5km2qNt1c+S7FCY38rKvNW08Sil1o6ubt0DQktiOSq34LpXRtUJLLh29FDzjaQrbkMr
/4QfsUfQveEaMGqH9UBHACMZc8HON04BcK+EWar4WhuE3mj3412bKeHiNqbaMxjdWI4mY5NuG1sM
WWG08XHGDYU/1uk+Obo17Gzv5aIpaQlLTq2ad3Ptx3aRpA9Rk8p+26qLO7RLe0MRKj1cV8tLa8Zo
YgYrEN1BBQ+x4vmi09Ti9eQg/XxI7hYzeOy6/i40dzzLy/cBBxZTqTG8gazEmv2mm3MplaNF8VMV
VjPGHdeVQRZveWAW2Tc4xZ61PQLRS+WkbMa4PCjuGbCA/TxfV647ozOQv/b1olieFejXD2kRmPe2
2S++NJp7/D4bp0V1XsOxowbKKle3TiLhY5dLg1vXqcVDVJrMcjEjeqKvH9elGJOyGLG4GKkDMmfl
ziQNBeRYnnS/zHWGG+lpezOW4d/fN4BjuOlAXamsohfnm5dJTTpELVIiPQfPNJHRKfvc3rnVl6qH
FMGriY0StCar+7ZYeRFMnab79hTUPqEj3EA4rc912+6B1S5NPGqMNDFQi3aatVfW5soSJ1li+FLV
JTdGlfNiyYV8m2eqdkMJeX6NpH7v9d5an+jc450lyw5h1vku0kIc5EXZGX7c6HRPRn2SMOmWDLPu
6m0ZGn+tGrTAw+iMzcdIEtyciyuLua+WsTb8Ja8Nzx6W/tS33R4pzNaixKAUQlHyBReMLU6VDktN
f4FvhYVbLk9OCsNJou5Ypa3zInqHXIOrpKrrVvtchwFT7XLTj+2YIQKDnt2ZmTbe2kEZ3TodxQAI
jMLj9bu1sTQaCwQZJxUlg07g1Qbq5jQ4vW74qVkNBzuKqDKnY+XOitPtiNrwX0FJCLpJVicoRFaH
pc1G2uiBY/i1bWU3ZT5LDzDhmLem0vR+bzXhXZFF/e0smZqnj2rykE+zsovZEDfs3PNhkqgMVZhO
IhN2stUNjKchlIegMH1HLogKpvtOD4968Y+ZwZynuKUCw7JJ5cLV8g/WbtCwtd+855AmQWFA3kH8
/I0PXzWOHAaLbPhRatHE20bTQY+YSobvXe3s96YoYm1qhRDMEqOciwonyZL63jZ926S5/sHQ2ml8
n8xxxqR1aZi0nZrkpZVmnAsJcR3aJFO31liYPMuiWmcQgS+VTGJuMqv9VU2BvBMdXC5KSME7MKgV
4rOsPMp2MSWsq2z6amM339TB0U6ZRrnLjdN2DwuxuSL8PBXuFEzomui8tAD2ZRL8kE4XjXCNau3I
AEbm0eo7j8KmIEgtKObC5AULw/lJKbVtFO3ASfFYF69ZYOW3jIqvdigl1swlBD/idRPkZH/QHfYK
BtgmFHxKMw58I3TKL06VOy5k49JTMzbDfT8a8kM4Lcp9MUnzMYF3/pQmcn7T5nn/UivZnZ4kmSen
AWOVkzq4saVB/yoDf/ycVHP1ZEWjeRiaLv1pUVrcMfMbp84UTdpCOQqIz9bzEK2xIfSP28C38jDw
ypB0qpkbH4xsFxJ/mU/gcv6ZJwhckrzCyuvurYkKrKEGfsfzxdwYOYq+mLzVUJIWUvyjLs36I+NT
a6bLmEPEpMl0LF+H1FD2lrzGH4rTwkHFHUYjKImvizllpsKfl0S2H9hJcqgSefrYSJHTHewwPdWJ
FdwOTN8+pDluXQOz0bGbg3dx7jRPYzSmj1lqv+pNoj1kGP6dMHXjOHBf8Mfo0UVh1xPXZKUfnK4P
bd/uzfmjGVKWLPOwel5ItuxcjctHkWiOKY9M74XIiCa+86vR9SLLVVTp4+jknpn/0OgZanp6XZmh
+LdDr9hyh85jKIqg7gMduWaSnLWw7Y3Syh9L+53pNK6ywGP19W8fXFFyIDtIFh07tU4GsxSqayl0
5ktBZTaflJ86LGqeGZKzui7pIhqgHZj6JK0Q3Bt4FFamUkudQovCMnsMeEyfsjQWqdfI8rLASO65
OsPpujzxfJ89rAKIAsESB0Z1EFt2flSRmNXdU11/LHJZ/zCTZjkMek83fDT+WoLOAJ3SLQcl0pwX
VZ6KHekX0RbScdxJdGMfqE6sVtvXQac13VA+DmmoPyYFVEiVOk03bdT9SqUofiojufEiJ1U+XF/2
hYYKwTi6AhnEW7Gu3Wl9roVL7pSPoAedxdW0kCleUhCE8JjDOjKd8qVrfiXVNP/tLUQwBopMM7Ee
dZ+VqYoZijEUSlQ99ksBzgSP8og6xa6djd3Oq3vpuglZsLgCU8QCAzs6P9vEKCB10+B4MuoxOBRN
5fjdhJumlIryfonk6LcN4P4+6CbQaVYYq+8VZypur+/0GiaIT8FXiGkMFBHFpD1xFG+cp9EOI6AM
VfW4KI35QZeArcjGJNALFtN+VaZwJeNcnGRIPj/kRm+MbgzR2PNcdpm7OKl5D1TfOnWB810Nl+K0
ONAkmA2zwNKu+nb9Wy9M5J9PpeJA4YVE29p6V/FgOFXcVI9pkOjHjKHUBV72TVXY2vfrki6cByRh
h6lmghuk5r6Kjin7pIopgYNbHCU+1OYAv6085Tt2WFyf88stbpfo3QOqKsqA51sf221Qx2atUQEN
uvRQD4VK9rcx8+eulZPRM4vOmO6ur+xyD2GAgI9KOLAirbGy/cTic8atNv1aX8LlQ1GnDJopwBfV
T9VUMsvrb8XplIVlNIv7fEn6ZfTauHR9Zvvp2AO0sqja2o+wQsuGG8tR2P41WkPAz7hRYkIfr9g6
11XpTVtLs235oZoy+yyQ7WQ4FZB3hjue+eU+QtojWJZgdBGY3tXlRWWWJi1i25+A+Hm0W0SxC1Qs
/TAGkbFHLH2pjufCVq8AGbzIKKB28nvwPS4RFRynU2L/tbUndAPER0oI9A3g4HN1tNsyWvJBsvy4
HtQbbWkY7YwWDW6sAxgfRyY7mEZHD2ujmekOyOjS4OOGkvGi8oOzgEt9LrsNkrkZjcjxF3s6VEPw
EE8x6ID24zIoN7X08bpWbuwn3GDQo0G4TpPuOlcZdnM5JniIfl9ns+XOhpxJXmebqbPjLlxoCexX
xDjQqALCFCmj82Xpdq0Qg1SlL5vpbWzxXqu9Ih0dda9utido9VKbta0FhVEygM8cGH3xuxyfrSre
eSsuto3VECHKBnyTlAX+9MC8eSqCYG6jOJhKYENdckrK8mMh9/lOhndTyB+4FYlzGpvFz98IaSIp
kwKbUYL9EANkNMI+fieHRVHsGN9NOfDX/r+B8MxeP5djOBkpI8cu/SmMg7sxZxQPdeU91uC1XvOq
o9O4MYC66ENY1/iiLrcFPZnxYM5eReNh3ydukBwba76Zwr807cgCpgfxmio428H2n69oNGfLqIzA
eMjk93Y3efXB6rrD9Ztz4S78EWKKgp9DAgQYybmQOZtFpsIxH+TElMCwRsnrolvF60BIdF/PTvil
I1a9X8Do3YTaEnu21uqf5d4Mn82pYRafZBduo4ftfVFljTfl+o+ydDTm5iV6aO44DGv/VXwsXRcE
53/o+NchLvFdkNhLYT6Er1Z1PBk3ynF4HP65viXrzjoAINSmyDQwkZWCBPnZ8y2ptGVu7DyzHwD3
5V6gFyX9l47kUfNpbqgITodibpizMNX2IbHj9J3Z0oIgdWYRkhLsg/tStetjYJXRO6ttg0dLisuP
jVx2L1luV4dxHqWbZYmC5NC0oXzoOsXpXXPuBY+mBb7bjRQQvTuWa+2bsCgYDC2gZWA+yZuuDArg
6nyZFtN+0LOZwPBGUds7qf+akt+4vn17glb+ZyXP4Dpay34YlgegDcxb1dw8fkqH138hh2eUDCFZ
bYqa56e0qEXXxTpyLGN2pcU8OkX8tdLr47RYp+uiNi494eF/Ra1My2z2pZxHtv3QOf37IDdfrfrU
zY+dIbuqOu7Yyz1hq4OSLGjSVJgEH1KWFR4epebltttjy9g6JIcHEbIBIgXSVOebp2Z9rA2gvmGZ
Xgpv1PLiri0b+9ae+3e6NSs7Z7W2zUL5gH9Y9MuLjso1Cbo8aFGglIgbG2dyU7PoD40aFzuat24N
IoJgFBAOnGLRFwe1xUolUnJeiWPVkT+qccUMIiMMmJkTdcPnNhwsBtlYo/qtHVthS+csmryppX3G
kye1m720dPqPvS0X0aEJofB2yatroebOZaprrhbOy/fBzLNns2BI9rFIdTXAfQo15YdcNczLkOe+
Ge0DRR/C2VgN672q2IXxMxVKYnT7YpIEMnR1sXJNnxYjMaQHIPz1p8FyzVsmkEkJ0592NvIikmUj
8XAhShf9HxbpinP1qFozKWy7D32oLLtT/a52i++i+TV/qvbenwvVAMxL4VIlVUbwfQHHVuY+Dixl
Cn0nAZMz2M8g+m/1hjGrciG5nfJ1qJnuoiVUxvLPC/8r4brr/XCcpT3s5sXNO/8Ua7XqnHSNUsZj
6HfSfc48U7WvbzLYb0fGfUnFzV/alD/C6JBibDwQtHW9duzK2Yi6OfTj7HOsScdh/j1EHzOmjgzT
l+ui1r4kp2nJonBlcZqiqef8NKUu1YCjL6GvJPVBDe4n+hzmaIeL5cKi0JFK1oPnhfhXuJTnQhyj
HFS5tGK/ye3HPngNlPRmjCAQ7nciiwt4EstBEmuh9RbbZa8M5OA4QRAxIsfXFenBsMrxqBFndLVW
fhhrmvrSqZyOmWKEJzNU0vdTZLenOYLvfIzs4YZ+HPVZHoGtlwqudY3n8j7ArX/qC+2lHGgcBaA8
7rLMb2wPw9bxf2naEkcg8oJvvGA9oHckHuPEj2i90e+U0J+MO+q9+XvnXkkPxrf2ZxAcTsFz8Ytv
vn7+4ne/TUsgENlE0NhfDmedTTWLIGoVChN+z9Bu5geX/vIMvYKT3Ewjg3SuC7sAy5xLu6AsnmMg
7LWGtDr5GYX1XVzNB3XRbzAzJ8uhE2l+GCD6Lz5jSzNr2VnrpniKw3QCiAlc5GPON7qm/aeZZSPx
lXxw9boElBZQvjQGl1Ylt5YnngXjvWH8Ezaf+1Y/RAkIvetbsGFHnLefsLoKpZKmRmqY7Pf8LUxe
rbmD//wwdLKn7SGtNt4EwRUFIoM6nwjzz1cbTZYOtxarDebbsf49BZCbDl9zuhzV8JOR9jsx1qUW
wxrEzooKAJ7Dn9atN1o8FlqXNWof+UrsD7bpNTZMK2DCjfz79S3ceIGQpBL+AO0Cqr8OS+wgDtUE
D9ofTgYEcvVj5tZeZDLirN1R2EvrSNZMzEIA0sLbus7ajlIl26WuRWS0VNFxwUSUT/mekDWdBK4J
UrDCIhdDkm5dkk2UdqGCGMb+eJz84N70Xkz9GB6kQ3PYm9u+dUhvRa38hCQr6A3NEFWXvyTJC58L
56FrdiKxi0YVsSAAxdBIqfhc2rrmZCZzG5dFG/vqTf2ifZGPdOO5jXV6rr9nk6Br+XRdI7aO6a28
lcea1rOhJj3ySqX1suqQRZSe5r305qWpPF/V6j6lxtwyww4p8XKMjycwTsqxeXZ+7c5ZuXR7wNcT
ZmKRLRK4awdcskLNCkwjphfls6Xl7+WwvCmt6MVu0lO1OF5ctF6jf3FCuATsrnlaZul3TR+q1N9e
39cNg0kERWBIaA0sgeWfm5AaN7qy8jzxrSflyXy1f5qHH+VBvmWAJ3+uC9tSzbeyxCG/sR/LNFeO
gFv5bXFfqTQ0Wd+bunfHaY8jaktbuM94CAQcBLvCbr4RlMV1VGf2mPimlHgFI+16A2ahZMfnuSg/
i0tAqwQJf6ayisjjXIyAA4RFuyQ+Befn5L15DyY0f8lfGAngM6/3UKZwzd/2OxZraxfFVBPaCUj7
k/I8lxrppRQtup74ody7TBtyaXd2ydEM+o6rtWm1BN5PTD6AA2ftpFrE8QpqGvtfjJM5u8vDyPDu
7NjeEQDt+MObevhW1urVrJZkUjIJWSPEl477tXU/4yVASth5484DvXX53opaOcRtA3Ea2eHYb4/G
8V/9coBTVJRB4PB6nZ+OrAxqFAb0OLRJB4tVPrrCMTv8/UUCk/sfIasVEB0q5jI1uJNMwjar7qnS
Sjd1nsNmj5x7c6/I4lsOYRqZt5WyqRCOOE7aJ35i5bDMSMmTLMHHdX05m8894CucCoZmkcZfSZnq
smqajPs6q8N000QKz6SzGIcGgDDlCfvHLGkyNVMjO3bF5ByD0dkb2HfpteEjA/GDKoKrTAxzfm6E
85NJ/RA7GBvRQXLsh4Y29GMka7/ntjIOk05scX3ZW1bKwXrQIQyPHkiac5HBojdTkIqLnDg3JGuW
W4Lf1Etgtd3Z4A2TgXcDzAE8H73Y6zK4Wcl9PRZh6ivG75L9wyXQ0sYTjbR/vaQzQauDDKO+r/RE
SnxDzY5g1O+D0fAhxDheF7PxTotYk/YXWEZEC+T5zoV06Q95nKZ+PDr1sQqKcHTnxfluJgyVpBjJ
+GsYod2usMeQLv9xFwK1cXRnH7A6ukWKG4KbMvVbRf6iSvJNLxtP2SzdBrI5upOtv0tM7XMd1rez
mFlGiRP8ZFLDP5NA6TplOWNNQSYfrm/L1leRY8PsUOamd3f1VUUJFg92h9SPGkYsTMkxW16sytjJ
UG4pE+U2qs6k9UgSrWLZOtGiHgybWHv7WNffIu1JUeNbh0TN3y+HeWikokBmYrBXVzImDxXLTsZy
tOao6LQHW9/b+q9LOhDyv5WyNti9Zo1Bm6d+fzTBQETFJ6X9VdJj/en6aoROnofhYpgNMwEdsLXg
p1arGbXBScZmyXxJdQqvGaqSkHQ8XheypQFvhawWMxtdpYelnPlRBrGrWrj/4n5bpOtIhdEDjvtz
fvHysGGes1HxHLRf1Ow1UW+b5Pf1JWypF5UoYkw4ZKFRWMUvSp0HEErUiAjf5cHLlN71wcHM765L
2ToNQLA8NoAKmNqz2qi6D4xmMrCIGvTUv2heaz3DoM95x/BuxUkAY/8rZ/VSN21VSqMSpX71JcMb
lCI3YOBxMASuHHZeU8s3QZ7dZ1XtLrOfWdG7QtF37uvW63r2DatDK9usryyZbyAJVvykamX+sv+p
Hhr7EJXH6Pn6xm68o2KCgGhjBi9Pfu5cQ4gK49YYk9QvJX+O86cpY3JlezumUNFWe61ZG+pOApVU
AdO5eUTXyPy+ifXQSpSUkdmL25m/Q4Y7ZZaxc6k2NJIWHtCz1PzJoCkrjRykOhqDZuYM7e8y00ml
8AQPDYe4h2fdXA7JYLrDQKxdDL5KQruv20nlme4bVy1Db1nu52IP87ih+qKIKrqfRB+ltlrOWBdx
m1gWZtU20cbQk9vmX+wYR0/NGuyODrr+XAmysU3CrjVTv25+xMvzMMBEBitg2ny4rmxbJ0NjHm3T
qBqO2+opYigGg+MMh6XgB2tjBE9Q6GnZDVRdOxd562gwFAK7ScAHPcb5iij0MCi0DzPfYCBxr392
YOqxkr+P7ISpEDheQXSyxrinQz0E+dAixIzd0D464ZMSPdbZHrpkw32ilCSQXKKYBMJ2tRi6SqY2
R06bBm4cp8emie9Ss2b8qj+U4X3U2/c0QtxcP6ytEA95dLagFrzoF91jed/My6jwOPnqMx0DvSvf
FE827CqH/ueQAsnbObTL9KjAT/xX4Eo9KjmhwSoVAj+qx+wgfVqOxVHbeUm2hAh0Gmg4giTaCs83
MzUWOc+HOfMX5X06MbhercD7nX7q1eed/RMewsqDMHgVyR+C8yffu7pVCaT9QBe1jGYVNz/ajMs5
MZXXel1+MeJu3qtZbN2tt9JWGl/IVS2RN0UZhxBU+Xc9hG9Sbr395Kj4TdfWJQzWm2zNUoZKZEg6
O9g/LFZ2O33laSzGY2d6ZeoN6UOcnNrq0Nf36en6lgpTd02yuPVvJFempuWTo9LV9FhF/nRsf7a9
a3//34SsbtsQLkscWhzb1N58Tb6l/yzQkr5cl7FlnmiEJnTG+QeyspYhN1HvzFnut13ys6T5pl3o
ZjLbw/8mZvV0SK08RbOU537VGrdFEd0t2fzV0pM9t2lrObiAf8DqRBlrQwjULdCKJc39kS5ot6e9
5pSOoSg0GHvZtK3XkPcDkJPgVcQ1P1cBUCMAoJQi9x0tMT0loFHXZOb19X3buEtA7onIwJGSGFp7
EFPYOM64YCPILXuRAZFAq3qURsHE7Uj6E/quVJpOYIyeQvGeIs3q2lp2bWe9PWV+0t/3beQa3Ts1
+1yXN30F8uKHPNzP8fc8/EbpuVYMb+723IvNtQoSH5I5gkdn5VknQVNq04i6l/KtRdBWxacxiL1w
z1n6o9MXK6WmgvsHcI2eyfOTi1q4Hfkv9+FePOnecvie3zP0ydXIWxdHw0spr1w/xu3NfSNypSxL
Gs6pPsY5VY/hJN+PR/kYu1Hnvlfu67vppvCMHYkbF8GULbrHHYIhMB9Ce98YKEUpDWeQMY1Blt+U
8IFRnZKi99eXtWEF4WfRBXmcOK8181BvVvR9dEHmM8CO1t2bJVO8Rnvuglep3UmZbzyWuLUwd+j0
n8DztDK4HczMtZFy2wrIb9whDxMoAZP8Jp/16a7qiSdzejAfYzow/8VOiunNoudAJBRWzzTJGlXN
+ce3dH8YfvV+Mvw9gIR2M/Dq1PgxJRCnnR+WNgRlFYVR5Pfd9woYvmzQCtnf57SuOhSirx/ahmaQ
kQU4Av5NtJet7jkcZq0pLXPsL1HlFfV9G+oM3N4J5jbuMt4hLjQAXsLxdV4Wks9cTQ2depj+nC/9
QTZ+mw41jb9Hj4g+r//KWalFbEU4hjrlMMt4MQPr0EvfkvIFUPeOddzQdGw8dTdhGtHBlUNoK8bU
QFsb+1CeHm0ChkNsKJTmFZzPPP26DJWyc0ybO/gfiWCGz3VCbxWtou8g9isr83TCfzV5KeBYNRkn
9C8U4o2ktTnMqqRQioCSYhsApRplFmh+m3prJ0jZVLw3clY20OnrSVAGxn5eU8HTkoORE0buEYOI
u7Iy7jgypGd0oIMk6FZ3if61IDXsAhBFY0w3jpLeDtq4F6ZuCwGZSLMOqMT14aRja8hjQjaLKuxi
hr9h1P55/VA27B3L+K+E1aEMYZj2mYKEVG6Pmf4NBl+vka1bSXmEt+BAaOddF7i1JCJhqvJ/Qvw1
QULvJLQAmwik1PtUwIwgz83rdRGXCqCJ1xYgk4BosHnnKg3nTzApOTZcqmyvjFK3675Pe7WRy40T
QqCGE2zAYNNXQobWSpeePLlfVsEpc4x3ifYpNvWHaJqeoryDrsW6vb6sy5sKtJ8Hglouxgiber6s
JpB0Bwx37tOk7Q48RNP70P44JH9tEM7FrK6P3jtZJ/Vl7tNBAL+y1b9bqnfmHkpubzGr1yGugi5q
iop31jxmmRG7cUuGMa8zt3F+Xd+3S5vKgkRhieqdRZl4tSDVkTI7kcccRNBTEFevHdw21dSyLDC0
kXm4Lm1LL6AaIIEuxpfRmHB+SoHcSxQK8KSjhMp+THJMml5rvfPqpvtNv9N+UuZC3cXtpWSGNyua
FNfseVJodZO8VL2vZ0lzaIFoHmDqKm+1ftrjCtoQhe8AcwO4BRz4dZhgga0q50gZ/DQOGJU0ZV8m
JrOeFsvob65v44WZ4EkHFiEoPkQrk7x6CJvAVKW6HgafkupBsqpDlO2kRcRvODPg5xLW2Ig8yMy2
qVgLt1Vy+17uj0hsTkuRdreA9xJPkhv1pButc5jSSfl0fYGXySYhnyeeuinAV6Z1nCtKZJdKgRM6
+MMPXX3WvTvFYiRSAcYT5kyv8dqd9V4o5h95JEyIuSjurPuc7Lw009pmvVPrlb8i0FDw0PeHRdp5
5i+u20rOal1DHUS0fKrImU6hUbuW+jE8NNo7dbcov6mN1n9XtLpqWq8nauCwIjS+foVY9i7+5TDn
qjnG3qff8iE97ZzZ3tLEz98EO2EYRwzTQeDj8uN9dGDG4s7jeGEVxd7B/k3mk6oxT9i5ADz2sB1r
9m75Ucbe4pXq4Xhd7fYkrIxhWZFxzIUWtOZDBq1p0BpQm8KQ/OO6nMtIdLWUlYGne7tXa0PjesUv
SXuIm/e67na3fjC4VeYyG+LzxOxxg9GH/6NgYVneHFJl1OGShQg2nlSnYkzteIpq7/N40uRb4/6f
5lvl7uzpph6+OTXx8zcSl65OlUjh1Dr5NdUe9fA103ZoX/ZErFS9DGJ5jhOd3dTeD9P30X4sta87
G3eRvV2d2Eq7wS0ueS6UL43yA7RfTuTpX6rWTQ/di1PcBOqOodgy8TAi0pCO/0xMuloTLOmJBvfq
4Mvx5MoBj7G2NyVta9veilgtqY1op07CePTVyR3vzId457HfW4KwuW9OnmEMBTJYQpd8VbunZHjZ
OZM9AatnMNIUqa31aPQDsg/VHY0DdfRO+zZ+HB7td/LDp/gp8bLn60J3Nm1N8Z51IdBZKxz9rKgP
pVJ7JfjEYm+226YU+DYgOhTZFlv8/M3WVTHcA1nB0QSTp7oAAZodW7r13kEy9R8BK/WCRGfM2i4d
/eIn2A0vMT62+c0wHJv4Rt8rRWxaO0I05oLYFPsghzlfTVRkgQqT0OjPyldZ0JCfyFC5kcuIVdvT
v3JIO6vb8l7+I1D0SK8EDunUNZYQ6FWaJ8ee9b2DpWVktAwZsh01397K/786hF08S3062kk5ksic
fzuuO/3+toPk3NAGiJCIcenHwD1e++h2b400s6FzVfNcJB+z6HFOPl5X641FnIlYPUhlWVVWCtmp
ryr/lNlPrmtdPrX0/79Xyp1rK1Rr5VqeiRK3+o1uq31F1zEjXvw8a0l0fNPsfyYmiCh7Mei2HIq9
lGL/zLg4lyOM2zho3CFUwBltr7BJ5DEZRnf+j7Mv621bWbr9RQQ4D6/NUZMly5SHvBBOnHCeZ/76
b9H73n2kFo+IHGzECbABF3uqrq5atdbaDliIfDCi/1iiHN3MgMGNCg5Tk0d6DL0eMWPMWNAZbyDy
yuwt+DyQRqtIqUBEUwOW53ZUPjvyo1okPTDuLcnEifTIfj3eC4sTB+2e72c0+Awp5yNxwtTEBTZ0
z27T0rdAmUhE2RGH1HlsaGnekLBGRRldMKjLUztBLQepF5N2QNN/S8JhkxRvavYx59e49u/je6TH
UZ6f9SNmHMjttCV51IehkA/AyXduzZCMM4tSB94k/mtoEoj0ri1Rg4Jsnt+zYj3soXgAJiohCvS2
ytYe0veooNkMoAb4g8ohAuPbAYHuyVekEAqCjaAXe9b0cptlnEEmU2KXm3ytO3fJP1ybo7Zdr0Li
lBmwVIEQ7+QvhveNcHzjfZPjbKCM/5LOBe+9m8FRqzUiL6kNMQYndZGR5ixJodr8l9yHAKmhoIdb
CXhhAGnQznE7g5HGDFlUT4MLZBf0BKVM3Ki+vFa4oCbuzgp192VxkIRCAk096T3qbVCp9BxoFs8Q
1WP698fHiW5ooG3R3XNyVAkpU8NWzOyZ9ENNQUr2Q/7BZ/sQVbWmI0HsRE/58MKPT3jZrlW7aLTc
P/ZRjAWJFV7ud8XLIFRLAZxvg4v+cDDLGWlnEnDMSZvogK5f1Xp9PN5vHNLVTXJnjzpqmZwpIRZ5
cEU7aV6kyeggpGlBsTlDLS+ze2f8iT9OaI34yWwS25DNx5/wLUP46BMoX9nNOadagqyPyn4k6rFB
k0+edWYeOTVaVqOdgsaLnguPbdwYVf4hN58jQHtTtkHBUFfzXRz8zktThtjgsGuKBtHJecrsuJae
VAZ6h2qvF8ypbspNI3PbXuz1caUesLxpgFhSkfUH/oD29l4jy20bKIMLdQlW9+z5v2oDYVj8HehD
ZQ28HWyNx/NGef5/Vg6QvG+WWpR0KO9VjBp6LHlmcAfA3ESjyEsUdPxRDEkPJmfDU8YJnG9oWn9s
dnnHXNml3NhQ+o0sxvLg1jxe950RZr0lIT4QvRMKPLEYWz3zxhW23x1abdP7IADTSMgTuZeMQH5P
Y6B+pV4PocSZ7fKVr6Mbdv6ZFQWVXLBiynj0UWFrokJ8a+qwFJUYETn8Soon5PcSFVWnDTiKlJ4h
1dZbLTrQrKn/2J2Zd+ZUIiC71EMwYUQ0ofpYDSnorEgG+wuYRmQPAu5qZnjaSHw/geydyXi7CjkD
7lAULrIWHDggpjYk6STsFIily6cx3xZgVn68aEvTglcQQGdIq4IphA55OrnPZK9QW7canlJIFxXh
GXt1EEM97jLoBLp+QfpxvyaPvrBH0aIlgA8QbS2gDaJnRSkzqKQxnTuxrzWX25Ns13lpDVlqCv3f
PVjmFYAtEJeBpwSlHRoooGkpWh1EtXPF4ViIAen615ixZB5Z+R16ZcTzypRS2Yx/7M34UcBZwDtH
05t2IpNJEyd07hi3+csw+LxZwC5avEWdRZuQKSQQsgmxmC+83yvbJIN+5eNvWLgYQdILABCYNPGw
oUWhCzFJ+CrUOvesBjwyzCJh0UTJfCVTpSdrXbXfBUfKTwMCDEwSfBwLKknqqkgmrWWyVO7dWB6z
p0mUmHOiNAzUC2NfBoVKk2+HFjteKKrR8BuwLWeo+2ej1prhOPF7ZlIhsigLoz56INlCeFxYrRKp
etuU7a4N1Qt0IwVD4UdZnxQwfndekemlBmcGkdvGFCD9WXF1YTNtwFlMD91PcWxE0oK92xLZEang
uhXgbyShnFZc/NJGhs8DFQhqIAD0Uht5CNjSD9MYaZEkewP/+rPI/FT65658qoXL40Wl8/bfGwuA
YSAOUF+E1BgVuSVq04ObJe9d0TM1cQOt0o3GQW8rKEjR/+lAOgg02NtY93qqMEAVr5XRaVjR//sA
hMWQ10UxkEZZFl3rTwpT9m4pWt6g2m0ZWLMEbJEbID/cVdMmC7cpKvmy+IttX/IWBMelDLqY9yzy
T49nY2mLy+BzhlYlVB3wDLyNMKVskjpRKnqX8X6U7a9RO8YFqWSi5E+rATqV8vhn3Cg8oRYO4DYQ
1be2QDaW9kHW9i7fRD8BwySxIiMGC4/yr44pdCgAt/wKGmh5sa9sUrepXw18kfNd7woe80tQ7ciz
8wJXqL/Nk9oGvMUYW7DpcAPxssngm1W03DyBd6cafSzaXGpmwSJ9O+ipaMBmyTW9m4o7MdqU7V5K
DnF7hFpvY4aDnqNLpyp2XAQXOhnZYVpjYlpc4asPoI5W1aalOM67TQgYU0pSMkiZ5Z1EkIe3oBZT
MnElxl8b8fxBV8kTXOFyFMlY5mjkngau3pSptpfatfzj4p2LA/zvzFLPFqaHhJoWYWZHpna4uDRY
vMoLeRMyA4GMHbI1s95bYEUSSSX78bH5L/vqX+N0jtUbeKUfRQyySayDLOuFiWy7+m5Ol5faWQm6
llcQyoi46mfJBmoPM16FJHsNW0r6UbJOE79kwHeOZ8F71VZMLU/qTDwozNbw7rxdvDDwBz5kq97t
s999eJDBVO3h9Z4ZaF9DLiz3rD958+d/mUx0YoGveibHv4ue8iZjmw6HtMXdpYJux5LwXCqgtawz
GukkR22bTds4we/Hhr+piu8O55Vh6iqAXpWa5FKPwzmBge8MqsrLxAJuUsAHwg8Gs35xHhE2hJid
D5mMTd8fikZ1NAR3fRPpkCXdRKIblKeSfeG9FvTHNnJdA5JqLd+RWHTUbuVFOfuLR59MRQl12TdD
m2OuwC2UbFRk2PzeaZi1nsWlqUFaDSyXM6cmwj3KbwVDn7cTxCrcSDtIVmBmrS7UBUlfPcmWfchb
Gwl4AcA8nPysL1rlMhkaHyaP5Jp34pkDXvByfgCR2bYC9uQ0THYvOAPe949XcOFoAL/DogkIHOt4
jVBfiU7kgCuYeTbsdNoO3rMkbCCCbozisZTWGA6XjUGYAHTDuC3pPgwvnIaYSSWcwwwEyI4v9FAm
IHL8i0UPftZFK9HnwkpjbP8xR/k3QMY5ULmLvauRau/ZljL+T5P3rwEaQBENkgStcbZ3i6TWS1Y2
x+zT3/q2NKHHrV8jpp83JrVxr4fz7XmuroWSKXqxHjGcnUS6lan6xq08+uWUixQLoYmzDr+cj148
AOF4pUa+RdxkfmlUYmPUzZFpiNJsVJwUb2BB1CQCyVMdK6/a8mFziMe1FDWd/pzDHQwYfXZA56EX
iW7HBf8y76N/DXuTzU+a4hVPwZjMCvINr+hqP8YfHSf9RnCvbKWorjIitdlfAq//+Qb0SeIDgH6F
FtStO+/EotUCAVu2KJ8D/oxaOqTBZd/XRX7z+CQu3Ygzucu/pqg4IyqHXKsEGaejVI5l5jTvJfKh
Y1jvWWYb/qokIzp44GHx1lTgFzcWXg7f2QEUtyiPKMSeV1UcA8NtrhJG66FVPETN2hZbCGvmZ++/
Zub/f7V/6yErolH1epcdHTUcra7e5fpQVKT98Fu7ao/tTp0IqImSEeST2Se3MsHfzWt3e/zqA6i1
bAouqhIpQDJ4M1idC/mNkMRma9d6czpKlmD9YMhkHCKWjMZTlziNPtiNjldE7jyvrPW8lnefIoro
Nlfn1ANN2+J7Y9qimoSEXPI0QKccGBQWZKKVkVTvUWQj/iO1eC7fm7ohwqR705PWnhu99T4efwhN
yPnP/r76EOpJUcZ5PqVhjrTQscvJO+afO9ep0ygQJ7BTKIsmWJGzEukd3q18v5/iM1dZzaTXcWs0
pQUGkPgYoEM1+0s6qX++DNl7PPDmRDNN5F0jBNbUMBxcocvfQ638GptdkH4+Hv/iOqAfa6aUB2M0
/bhQhWaUuAjrkA0cg6wuyJM9NjTkKjNzrwHj5Rp+cPGszYVE4KZx4dJnLUPFo0/baHBB9hFthXqK
P8cgylb6yReP2pUV6qgNmuAlCldi7uJW3EO02N8VQhBYudRoL49n8FtK6G4ro7SCYEeDxDlNkaK2
bFaFDaYQ8VRnNda45W3eRtP8hbECu3jHbrGGX0a0Ybe1OY7H3Pb3b/FmtLQfreVvCrO1OLu3sj/B
p6TodbvBz858Ca1EXwsIloJzDQ/1f7+V8gDgZwWioIAHiPiA5CMZOGQFvAM0f2KeJ2rpeP65Ofwv
mbgbs5Rn98DHEcoNtjJTHEL2R+69dMJGzY4SYGDpqeDgZR4vyuL6X42TekHmscrFgZoMrtKF4zYf
hsrM267ayGq41nW9lIzB4JDCmtUZcU6pwVVgeU79sBrc3Oy3jcXb2YkzmF/yy7y6oMXfy1Zm187j
AS6e2yuj1AA7ZpjbEjL4T6b3dlAEC/WiysV9VQcSCXLBJwAAKyvh3vINfWWVCihTsOmpWYCh8n1u
Do7UTIA2HysHempVdgDzEe8hq2sy6ZrXWF7Pf+eYflRyLSJND5Vtl5WaI493AwpMKtOvOMP/cjz+
Y4a+DBIoxbVNgUKXhjT/KdZUvWO3oUd45cv/6LKAKNwLsxZ7LpUmkPbnZy5JtE5LNGA89fiYa0Gj
54as46eariBn2oRQzA0NOOONNEx641mAJ9tV5htAIBkid6qzD63+LJUN8+kzf/hhB841XRbXnixL
pbObj6O2N1cxXRYLOEqpZ/qRXbfPTeSqojH2mxStATrEy3NDindRq5IGFEfa3yd2b+xTO50JNehb
M1j6IvP10EzzfayYTVHpSrFW/198L+HeFSBRBwYmWjSOEbKuEyvcGp74zo+O3H7IDNh27MdH978s
93/MUOGmJ/vZNIMn3IixRNA0oBQiqi9NekSrj1miWQkhDw+oiGok2GsSNoQKuFqO+CNVHDY/DkxB
knDHxZ3Oh9zKGV+bA+rmDBmxVPmuGVxwxOliHOiZZ0lM/tyuEiAuO86r6aYuo8HLlY5jW9wKcW5F
4T7Wnsoy+ii0kxY5mV/sJvZDmM4pu40ax2tbA7yXW0bdl9oaYH1p0KArwIUxS1HeqfmGatAMUj7C
vSjl8CmG3WxHHIyhkLl9l6bS2izPm5aOGa4NCtRToNHEKCgBIvCfavkksA0BEW4bWmG+Tfm1csHS
XYHSIgtS55klkWYgUcdG4Ifcwwn+9POfdbBhQRfelord/3y8s5cMocaOZA+voSWY7rryGKlXZyYz
dyhLYyrgxJj2UlS9M+XhURXXvPVCfQ8oJyQ1Ib8360tRnmGM8T73OpRGp1yx4/bSDylE2jpdbbeC
ttMKbiuEf7TsL7tav+Pya7PUJehzjRBLgTK6IRhC6m1YvsdrnA9L2+PKBF0jn6RhzDMGmoxd/d53
x6oaoLdnhYlI1Nit4rXbdWndkDXlgEIAIgMcALe7kQm9UmByZnSbAGmcGM8+5ZlvHbVvnQCVwr/d
JGi8B/Ub/B+K3VDauzXmq9UQBQFUMEUAViqr4z+FHzlPlHjl3rg/07d26COmxlES+rDDaNtG+TEp
7wV6Qc+PB3P/mrk1QrnypksgwBgBGQOkQ6nzosdumXxkrcdWFh7uMAPxtLn6g2wqnd6G2OHIdoDK
u9LA6YP6E9HPwIOT1pwYw68hLdJt8nc+/GLG11TaKePXiAxCETCGBNRAKUZO0PwKwt8ioA3jNlML
hxc3fG74uGn6tofSxMq03O/f2++l5h5o8VBSeqDO0vw0Ts+NUxudTNDKIvsrqOE1S9QCpACqoF0G
liplE6ibWCrN2H9DX57ORizQGiuYvQVsDUaGCwLpMPSXokv7dvdiUEwQDxpGFicHoQucujCr7mUQ
BlL27UsGtiDV6muW9PFEACqJRFZHgy0JPbthN22nc9lnlIGPsEdJacOvNanfx8ky3DzqH+AAU1Ee
pj6v70CTOtT8iDoI55lqVY4kLsAv3MXR75U9uXC+5itFARIO3NB3vFZCzqk1YD68K1a4ogedQ69X
birjiyadIXVTlMdODkjMvFS+hC5IIuXPBfPcAGYU/omkXRREv1L1S0HfGzS723eIUDKtb+XNygZZ
+UxaJ8TnCrgwT+TdTox5C5S0ZqOU4RYJ1/gUjM1aO8g3p8HtzY77DwCXmcp0LrZRTwhQsCVpDCyr
u8sJ0mklOcr6z58/Rf3naf/29vbx8fH09Lm9IMVG/vQk0b/+ellgH3kc9PfNPDt0K2gRyHIPmlbJ
DfbAWRDZHizJAiPSwbdDu9kJtmcJ59SeHHnDmflRNllbiUiyjS6rtN339/OsQqbM/OuQ3bhrXQ81
X5UTaJ65EoAJxGogOOWD3Ir5qJ01iOJCqhxlTdwnYCCZocK08gwXREpYtYrsstvgQ7MmB6QuT5kp
gyP88QRz8/VOL/BMtwN6SfSs3KXlRlaIhLHVZDcnx1EHM7j+fvTJb5GUxmn/sQ1IT14fm/zGrtyZ
RJsUOGTm+I0mJVPQGlGAi1x2jd2hOrlH64d1MBJ91LWQ/LQ2R7ROE9cicCvn+uQ4ju5sTdMmEQZv
PO9W7tWFByGm+uprqPgnmFA2Z/NCdhUSmnln1BcA+UI3cnS93A/bBNmk7Rq0ac2oQFWVsaMhRDtg
CvDgfNV/jD/LxBTehP30BEWz7rWBkvSL/7Iy7/M19WDeaQAnG0Z4ggcl5t04GD8OR+t4zAzrGOgM
+VGSn/OkWynU5ki+qZ4MzPtLRPRPnuRH51k6tcRZ2Qi0rgxCz3nqQQyDV4o2c+Pd3j5Vlsj+ONSy
6x3a88Gq9klo7d94SzNt9P3o3O9n4Dv/jFtlDZ64uOmvDM9e9qp0ARUgpId5GJ44g9fzg/ZSdXYZ
4/1vNcL742lfyDJhlCCI+u6LFtESdGtsAH1HHrINTlhKpn2nXfoJ5B2nwT94b0qoR+cAwmMrU3sf
AgMaDIknMEKhzQA6RLc2QUTM9OHgq26BFZXMS2Hnzsqw7u/mWxNzKHM1h1kIJeXe8xSXtcUtALdm
ZIUmo3fk7Q3VNEd0VqEYaxapkwogQiskPqO4g9EZve47zFO1iy/cmTdyCxvUyQ7einv8rkpQZwZE
rgB6apAYBucCtUVlrhx5P6kxSnDkd7tA18xS/xkY4CvXE4Lyv5VbGTmXdrkt7foANIQ1z0Fq+4S1
zokROpExkJNkVyQyo2ewZJOYzF/f4l+FHRoJYfQ3wBf1fidtkgOzaXTf8vRgU4In/4Wx1JURLe6M
qwFRu1FOqzRklEpxjcLyny/5ca2P77tAQE0ZEOkq6BlBEDor0t5uDAVl+ibtFMVtDFEXdt6JORdW
ZGHGzMmJfwTG5Pjb2ubeaqsi6i63gl1AGruxYyyid+YxDyD3drynfv1eXXCBqNXg9QJs5QLdQ6R2
YaYmoepCZc5szR/VRrGmPW8S301C3Xt7fEYWUmPARlyZo84IzKXJlEWq25roTwc031JM5IGIZn7m
RmhFdmAipiaK8dgu3bw5O9Ybu9RJ8b06ECsBw5Rtddts8qeQDKQDjcBbuens7skzHxtc8KffaGsN
ohVgJaF7N6cKQtxRMqiuZ0eG4DQ7LKzFOuWKz1kzQwWjAkTDkDWFGYSBzrDxnzU7cgpd+Xg8mgXw
BLRZAB7//8Ohnh0JJJ6Vsu9V9z3boAHHip+BiD37B3k/2S0UMhRckUhqfnBrhudfTB8dMM9BNx2t
VOBrpQYoI5TPE2lU3WZfbuVPeZsYlSkaij2+xL+k0+NhzpuPNgbpBWQvRGB+FZp9h428kuu7QHOF
0gxFAg+FIpqP9oA1fY6laBbZ5/9YoubTb4QAYniR5mqB2etSAFzrvhaMuH2RzZ7T+ZWQbnZh9wOT
oW4BdiG47XkbXd1MNVpXminNNDfbRy/yC2+sSZ4tz9y/BuhqP4QEudGbDcgHxgEy/OzvWUtc2ezL
s4aHBrSyJLAE0ul7gFI0pZNLzRUP7Ge55b+qPyAyM/kzv/KmXLSEKGEG56BJFUms2wlrU09slabX
XNBnlOfolwL5NAvFTLA7T5/KyrZbdE7X1qgcRxPLXSh5rYb03AwXQ5NM/uw/c4dqpzyxsV79gPQk
n5K1F/7CxTeHQv8OkrrJIzQwezwHs9oRvAYv4hf3u11jP15yUNc2qMtVywuFC+NOQ0AbdKT/REfY
sfqTW80KecZCrUHFHY7eH7xG0XhEww640IMKU5p5rhHXJDn1lw1/Gg1d0us9Z27DY3J57CsWEkUw
CAAXh1wMmoxpFsmE7TJGbWCQ3SqktAM8SaVdi/szQFUYPPOEt1JgAAQdgqV6u+t/rrKgLM7t1RdQ
cwvtYR9iVviCykBD1zNRzMASfta2vHl74g2Qe3wkl8heE1e89yXAQczFM2BKwNwkUg+1Ua1SDmRQ
nquwk+Xxm7LittMfpumtxxO8ZAdq6ZhbMCXOEgm3R7CSy7pui5pxWa3YIg79VU6+4oDyrTMLfmBX
AoT5t914SBHJBQ5ZDLwQwEZFN4+NQgyZjyLm3YSBE477KjNyqDOYvNAKK/GmeLduSMODsg7lKKhn
zQja25HxAeAx4yRILjM9ceWWLXZqtCk0oqATzWPePO8rhJJJdGABM/FfpuEk5UTiL4jSdEWwhy/W
/2wdxXspEn26cKhg4+/f1WeeO5r60lc6i54nfzcOUBzzLM832tpo0LwgQzoJ/H8pad/ihDSdKZcI
zFPUwC5DvBP8FYTO3ZWAUeIKRVw5Cxve3Tki5FnSbH5RZoHqmWU9QuhUQRoxAnGCmYRR6QR84Ztl
O3orO2fJsirOzP/QoAHZ8byzrm47URrADshUsisPDPq6B/DL+wJfbOoBkxxKWmordZw9S9q4Vuhf
Wtq5QwmJWYRKKLZQ90bPVKUPBQUZ8BvgJDjCeNDYiLdSdhE4UhzSwGrzLYjS5egw+dtIPWZarJfc
ge11lnMCRp9AlvxTG3fTZNUV8eUT1wKNWfzgfSdWTQFUzbXF5K/Jn7A8pI2HHk67TT78VO8k0sa6
uuPfs60kPrPqZIUR8XqrUvcC/vX4cN7H8d87GKxmElJ/aC6kBiqL4CxtJqTjIGV7wvupAvYYXJJt
WfhOUTejUXUJb8SV0G1KqX5uEhlcXWP54stpa/Ccp+qS5hl9mv1J5xFCLybXGyFVQsILqUBK8OGR
LlOGzePvvgeAzFg7Dcg0xLMYAh1PCgHfy5OvJhehVpMNKP7SJ56RN0ECfYMQAPZugGKe4A2WVuCs
ISQuLCmN/lbcGu5KkSTIFOMxOGeSaefW5QDKR9XkuUUEKYeGy58jHFmx6gkoTEiJlYzl5hQoryG3
4n3uky8wreLlDqpxiGKwdCwoerJQshXrX9Lc9npdcHrO6li7b4zw0jdbwDEl77e42mU1b4hbBwuz
GDNkc/AOlmhJFjnOBTauM/8StZpqsgzKRb3HeuaYd4FdhxxEebu6dqbAE7d8wHQW+kpIG02FoUK4
3dT6slkLJ+/eFiIYVXhNgrYr9EEQ9VN+omvAux7V/qWKRWTaolqX2VjSZ7FsqxLy0WoBKTTiplRt
zWcnaKLVmdWEUbRRR34NoXCfJMDXgGweZXUI18B1UPedH7FhAYoN/8K9qIGexofxDwtirklHQ2mE
d5Zo9L2ZhabgHTnRrH0L0JxcLAmbHpP8F7/n0f9dOCn0thISoTr2NXa2FG1zyVS4nSQYmvaqXHxR
V5i1eZzDU2pp52QlenNwT4PYer7vrvxtKkGcIU977KhXTyaBj/eusE+fW+WpFDVSN+95/3vcRZOd
ytOKH/rO0N7ZxusTFSr8BJPIre1R6HloGxT+hVef4Dw8wz+PDKBxJCi2rarznROLp0ayWM/gjeoz
eWbP/atojoMhRTtOV0yRJ8JJclPV6D2jY0wN/PtrTuf+wsfSXn0kfSG1paQEZe5fQJeoHZnaHgRT
ULb+QULdsDlypriDrvy74DvKMwOvXxmczkory/RdGKKmCswIOIUziHXGb9xOlYDO0L6VVP9S97GZ
P4/la1aag297uS57vxtm3xV22X5kU0QEcR+MvyrWkDlbAS5okAiX2cgxdCb0EaGsTdjCTDpDZOxp
RGvCU5KYkXeCUIZYmUzstBrhElN6Fr5QIfVetHMTbSpQSTRI7jK/Rfk5AAVByx3a7dR8KBoZIPMa
bsKXeIQcS7ZtpDUM5zft+aPBU3kEkUk7MYVQ00U+1LKFZkdSD+fQP2idHm/D6K0sSeak8RtamnBp
ozn/IztFuRNLxhTs/caSpTd+MMYv2d/4zFkEMjzfKqPRwmNr9VH2EiJUZ3gbkg0XtKGPc/eIHvYn
RbbAZ6/88MSN0l2SeFNmR6AMg1mDfC8rljgdsmKXAFcako7Z+KpeoHCcv2aVUShmOewqO1Sei3c0
qTy+CRducBSaZAD0EaIhtyJRCfFRqRufZWT/0sSWXOrAxpf+Bkz4nQGwVkL40FYbfTzkDdrVTLS/
1XqGfq6trOryeBDXRD2WrqWbz5mDuisnkmQQM+prz7+Mh1RE269Vx0aPInrAkjx4bUZdFE2RjQ2V
X6PTWDidN5Yp99Um/DClIuNfmIykaQKeo0LXaoVIsgVmpSpLCTrOV2b//smP2BjRP5z9zCEMeqrb
4aK9WxCryg8uDfvE4OaJpuEQ+CqpC+Apspkm0YzrkYA5acshaO5UHMdg3GjqKq3d3TsLXyL804g0
59folus0KvhSbIXgkqtSD5K+UHuSWn6wy07h9H6ss32tJKqbc/3Jb9hml2n+YOTpCFKwgOPfc7nV
9JFNYoMvufyrYLw1qPf90x5fCGFSqAzwIMED/d7tXKEfSQnTOggvrSc4VRgZmlLpgLLXil3UVtB2
Zs1ssqiDktw5Yl6Taq9VVqwArvzz8Zm5L1Ki2A3mLYSFWDhVkSlHLheiMMppHl9kOwakiXtTrPEA
ZxWLOu9teMmpCP8RH0EVdHls+R4gNFuGmq+AGxYQRomKVTpgMfhaC5KLXD5lmlX54ORx8vikeBdB
/hUph7QmHtot2KdGNmu1NjKPfS94dwBjQJDNUho5gKbvPQtkdeLpahFuYQpagI0uSF+BCq6YYOUB
eJdeoj55DhuuTjQnJiKDuCu+8HIqXAa4ISvq6xoongQSIlWU6eKQByt37cJuRhEOkQj0NZDEpbMT
TAaMb8hWyaUCJGJfr5HbzFuNukZufj11jYR8XwGnjl/PjU/K+Np/KcK2eOpUfS2x/10TurWELAT6
dQBGQu4bOabb2VOq1MuFIE4uYzJt/eggjluuUg5euy8v5SSaff5RjE6nI7YwGNFzH++3+wQo0jtA
uIDLBaKDHJTZb82nPCO2XuAFl4qbabCinsQjOj6tLjlkVUTSymbXelfu98utSepwJSO4orhOCy6z
mEjMtyQRODRgfUyT9JtBkunxCOcBUPOL5K6CmhfIgkCpRx2oIc0HMFUq4UUI+sQI2qkmbM7qTK/E
+mNL90V9zCVkIYHs0wR4DTqyz8vaHzglii55thvlZ7+bQPuDXjP+NzI60if4SpPMLC0uIv1eVo9a
Y00H8POQtiYZv4vXKrj3ABd8D3gjkUIH+/QsXHi7tkpTRBHPJNGlYQ79TC/B6ylzlp49i5lIkW3S
o4qS5Ejqk3DR5FM1OH6BNB9k5bKVqbmvK82fIiJ9ALjoTJBOnaeCHdIqB1fWpRK/isLtqueaOQkp
JKEC0w+J7KGpP7pIgyGgVixuPcj1IbzkWx7KlObjZVrafrPDAP4StR9cNrezEufl0HNQ4ri0goBw
SGszuxKiBrjcfHIipUwMBAlr75cloyBnAqcP1gI3C2VUiuuAS4MwviSBqjpiV7Obvv3gmm4HFNKE
J16krbyYFjIg3/wJWHkIjM9cEbfjHEsP4hwjZnUSf4njZlQ4aDLgvSHWJH0ZEIzXocm1proGC146
cBJ4e9CCz87ZMSrM4vu2iPAIjy6K3E0HDgwncYpel6aaVnzXfK/QJ1sBARWHBAtI/OhmG6Ht2VFR
gxgJDsgfCSGc18ols+Sc+WsT87JeXW0efDO6/KP4EtQc4dSYtBPi9i8B0IVXNvsYBQJNqTreRwMZ
VkpTSzvm2jQVDMm+oCEcKuOLWkgKqFkGRo8SDpCkQsFzV8lV0E6lqf33Z0PBCx+9SzIQj3QENgUB
N7FaHV+aMULDrOsJpREIvh4NBc5jurZF72/ZWRxJRMAjASeEm5ya3ryLgynHGNGuyll5r/JQUR/K
7cRNZ4iez0oOSmz4iFUdri2ADIvQqisGbWg0TAUqBHXKzBgYe6ut5S8lGgVQWzHhLp341Zb22UHd
bTaUm5DoRnsXGHxuP7UBMUaRThyWI921EtKuaNUjqvBUQw9u2qI1la3teI2vZ3H/YYrAqw4FM2Q+
KA/O5tIoiKMUX7S0NkDlDd3zF2bS08xFrluorBYv9EHd1ayBnl/WX4uC5qNKDxo9dHNtVAOpBs02
07AeX0x8kVzYvAsPTK6ihVpNklMkBpcYNPbHbIKCm6R6qT4W/cdf70XkL1B3A0IT6vLfMfrV2ZME
Py6GokkuoCZCt+1OkIy+NMUMlCw/Hlu6bx3HFrw2RblKMKtCAEqokwt/QM/l5l1JrMYz39r3UAeB
gJlYaMLcFrGuQOovPUbQ73L8o7xajb6PaYH4VeHMIEU5C1pTRx5yvMIUh0l6QXq6NnKeA+NYDInp
v78Ab8xQDrpU/4+072qO3Giy/UWIgDevVTBtADZd070gyCEJj4J3v34PRntX3ei+jfh2Y6TQSBNi
olxWVubJc1iaxX2SHbMpRpfyDlxTobgHe8ywluu88o46G9EyuBXLIORbHaakJ9GZGNFe9XeIJ+tQ
gaGNhRRYZA89Qe3raWVFxcudC6wyQICIxGYl5UW8AR7/uKuiIjsCbmYh4f45Hmsvtn/iQ03s2NQB
LunN+l7dQ/x13OP+WAu+rlxOZx8wf+Dp7h3VCDDFPDtWfG6QUTVSK0jG3L49zivZFEzwyTgXcUUg
MyD3C5YdC1P179veBHWcCLVecGHanLipn8Vqp+abFatX7qYzqwtnqOp1BcUTDE47fFd/MoLaVGLK
bwNFJnhbUWlHrfHr4bbRK3cFbIIKG9R0ePD9TbScTCgfiAE4DJrsyCV4UYIa9QuXBpQs2i6hURdx
TtuLA5VztgYovZJ6np/jwNQAWIac6lL3HRWcAIWiNj2mYOc7xM1QCLiKA7mlQcEJAGMp5aQ/zbm3
l4BPxoYMKasUt2CsYTQak+wlDOLuO+GMuvvGe68ekYruWg6UHIZehWgfKcEkWwlyUZl8rGqTFygT
eESiqi5UFCN64w8H6WDFHhImM6QUDcUS0iH8koYoiMx2iKvEg5D3kFOWq7gRZKXJe/P29F89yjMJ
GG5pXIAoKp1vaJF1ilIWZXpEJqHhOlOviRCAHsF/0AzauwoK1jpNIrBB9RT9vehsvf0B4pXLCCpt
/37A4kjLMp/HEMXCQznetAoPCGkbQZo62dVQY5doAsbZP2CnHGwd8FKURuywJsqea8Gw3PxW3Fv4
gllOm8cmwIxHxMieStVDteV/8ZmAOoMeFczzyOAsnHiPxtexiKcU7GE/0Se/iV0ulEHKW9lRa3a9
rVak0wkeSbQMWlopb5x/lwGJ3VGjSumA4DzZ+r6FMmUi0irZdsO2inDjk1Ij/JqOwiW1F24+GeVz
YHyB1sTL7HxVWyTIuWkQ0iMbN6W6b8uEJKGN/KCEXuZY+mn7yGqQ2+9igXTJ2wgGen8XQYElQfsP
CpjlVpdejJGqPbrZXsf4cQS8ITOrkiP9WtH9mgfAGwoPebzn56fb+bdyYRX1Y2ykR1T1OzNo1cIs
s9EnBqbcQjlVJWmasU1VcWvsWFeeNDNSELxJc0MOFG7OLUNbyS8TVcYsqXywqQepBtBgnO6UrCxW
LudrMQAKj5AeQfQNzrJFSFxoZaBUUwSHLgky+Kzb0YoN9oIyz45PyrVyydX7A0EtVLyB0cevxaHi
EF9GLXhcjnyGNifBsOOWNKDFap7V0UY9IHpNJnMM166t2VksAkvp1OzidvT1MPLjss2OpUrU8l5T
vJbf6zYOKJfsi8EZq5WHzSWKCxsd5L3ILKPoCgDZYgkHpayFEJJ9x7FDDgLIIqhlfYkAq9ekFV9R
DNHvQ0RDscWNZldTzeZxkwLUb4DLevoVxp0vr3zSNX8GvAxobjVAZ1ChPt9UfClwUctxiI1Co9uB
hxbQkUZ5Erla8SBCHe4FVgaU57KItkDsrjwvr6UHJLgoAw8vlMbBlXVuPtH8EJzmSX6EKBFR4zdt
RHVP3nDaTpKcfGicNHio9NqK1qTerkbbMCrKsw4Eco8LDykLGVBEHSz3ChnKh5rPTQPCIH5sJV1G
K57RWn3tGhe9/CTIbEWt4RrxFiwstNlPAgp5IUQ6wSt2N0QvemryPgUL3203fuUYQqcVIThSg8hZ
LY8hNzZKLGRCfoRSNeWkbVB34MTwjDV8zZX6EBBMeHEbc3pSBUjkfBnKslX1IpHyY+pWT9w2IzWF
eBZ5fBQe/1REXONyvJYTPLO32HX9lHdNFcIeI15oy79z08bjz3R3n7gqeS2gZ36soZa4entfOfFn
dhcXTZ4LtT7FYn7s/uAdkMj7PPzMNUdhBSgzoOJU6cRXPHB08cNTze19fE5hpok1oHWo3bPCYukK
kvTK+Tv7onkLnASU3CSrPp6d+RFF8rlLoDA7PsOuH4gQ/tTDKlnIVXuAqvHgp0RT55JdaBzTSKsL
2BsHtE9ukGwlW+aETwPWHMh6yhNaeHOXjNWVlG56Yn5ne78mL7d39l+kxML3zrHJ/3zH4vhlHVqO
QwM7YA8aEmIQCQVhAjpX7Luf9t2pTTcHpLUgu+NT//XwsJZ+vZYKPrO/uMbrvJNKoZznnQDOCg7C
ysWrhcXOsGM+hh/iURiZD8HX7XFfq3Sc2l0yD0VjC5aJCONu6agQNNnjkU1TH/IWjiltbxu78kA6
s7W8VuU+SvUQY9S1fQcW2Li598eXIfhZBcZcSxGdmVpcpZmeyGyUMCzpkKG9BpkYdAZ3+7rH05ZU
8l380QOi6PlrGe3rnuvffbQsrChBgKAixIkehQ0rScso7/Ev/LRLfoDMmRKTA+0Ks8onUV3J11x1
zieWFz4M26fv0wmzy0sPqgAoXWwPEJ5bDY6v+qw5lQ2SVwAnlmwaVa9yshoA06lw+xnzqNiZgGYH
MOBvOegOa3NtJ7GrT/GVV1rK67YR3yE/maFIaFRr7OXzlrk8tv9+zMJd5a2QhoOAdY4LrwutAe8a
jkJ1AW3wKXA7+8zk1vJi13fxvybnPz/xkPOjF+QymGdJcYXYbsCLKr8BVyysUoksDycqQmD7P9GH
WixpNQy9MUrN4IrVHSA1KsWjsrvjMw+POK6zuJU+maUTurC3uI56X1D7XoFAFLM6NNXHB3ZE7sL0
SUMEdB+G5DszQ8/Y3HYLiyvgv60CEwr+HiQTlkemEgCgq5tqcMdyH/kViIKRCyvfq5JI/ree2nIb
rsQxiyWcLWroPgLb/IwARch9voRTWSVpm/fQ3TJLryCfu7Wex3lhTrblhYHFbVJLasdx0TC4veQx
JSSV/5/P2dkIFteFhKQzL7cYgZoMVp/EtC0I2AcSRSKpqOG+KILCvL1Mi+feckx/N+vJvh9AQ5K0
HEwKJbT4FA8PA4hxrKzM0nFfWFncEWOQ+kYhQzUMKEBbepPs5stVduNbY/nIRrLX22NaXvv/bQ4P
Doh0IqG/VLVsQH2cyT12fE/De0h7bSFrSWSiOLWtOLIZIUtaOyBXdO+mARJtHHpRMzQXf9/+jGsH
Hcv5/z7DWD47YjR96QXEzN0k3nZjQCZJpSXaFbpWJUls8kFLtIlKvLoS9sz78HKf/mt3OdspXyVB
h+Gn2+K5t/z31i0e+ZW9urwTF5Ns8IvLGAQr8ZQZUNPTa1Dkm0JLxD6aFdw/yvZNipjFA2HJjC85
UciINBAKXn2ylkK4vn3/HeriSeGDqReE5xjq8z1dIxFc2UZIG507FJ/lFViu8cMDUSYctItBxmKq
oddgqDFHa8Txk2b62WMZWqA5mnK7hpZKSVIglaHs3TpdabPO38pJQafJQfdCY9zV0Ny4vc+u+z1k
0VBAmsWpFrcl8Ond2Bg4wi3v1ICxoe3aQG3R8gXr/2Zo4WArNdYrEKXhFNvQu9ru2s2asNP/Z1P9
O5aFi+UGaJYkIY5MA8aGGKdWsDUimOFnB0rDBxOa3/T2mK4fUuRKUHyDNh7wI+eLrAtBK/sxP7iR
AIgi1BeqpiJp99MCsKGhndq/ixu7jdYgC4u47p/Tc2J24eonUGIoWYi5HPgnI2AkfQ1kn3DB2im9
ekD+x85F6iM0VJ2vZNiRjE89ddJ7rnPGI9oJ5x0cvnfBR20WnUSmRsQ/I7rWFXwlDEAOk0cAgGQU
gF+L1ItYKEGMPhl4iYhHzw5n9cUvNDjsCYT0YtTZ3HDk/O3Kms6n/sIBnhhdOMC07RsAoGAUWs0P
OgeUYIgeLbYDlkFR9gHI9sQXWUu3PM5rmONVxFZiriU86p/lhXtH8kpD/8OyhC5Ak6oXJwGuX8ly
R2qeWymxGr/+EEpb5jur1cZt2ZdIrZohqOtySOEkwlOHZikxZNskgBrSh2Z4bervsmDlelimwy4+
bt4zJ3d+X0FRDjx38GuqYit+ZjbGvd860mD6lddjSh6FcVtA8P72sswn6WJVZi44OGVEastHaZ6x
zJ/62awf0ClwGommWeBVnPE5DYql69x/mPf7Z6AnFhf7QBpDsZpaWFSeuM2zfy/shp14X5rGNloJ
Oa47rhNTy9swi9KwHGCqzizBfvZN1VScOwuir056564xMVz3WifmFvdeXkZ5DNjz4HKCOU4Uip6q
y/1ymVk85HQtnbMEK1/M4+IiDHUjidBuP7hFrmynqd0EJRC2IlFcFeQWoVfLAv7oRUI6M0cGIIAY
Ioo5E66jSvrfxKtz/yNIswwoby+WVIWCGCsCEZ/SOmLnKeJzIa1sm8t9qqKTDqI8Ol7DaGRbuGZW
F4MUMGF03wCNsOAR1wKLS58IA6jUIweK36Deen7+prGWorGAAS3In7mK1iChQz4jkq2yZFCOfheL
biUWvTqmWesMPhjNYcs+GR9MjM2EOo4rvfXAb8UUsgX37QzvuH3G//aXnR9yDOnE0GJ9RL6BZN4I
QzjdIm2+kGKUNuOLZAok2mnWYEXb2v6pLEiglWhEMI37/utpTSPr+mjRmYdCHy6Tv5WgEweHhgB1
UCpMsKjSgFZU3nPmGujh8gLHQKEMOfcC4+cteRsMv6xzNVVHN9OpD8UPvbSE2KxXCYevjuXEzuLs
JZDGmypZGd34mVdJXjlcRqrXin9oRbYSCy2r/zjn52NaXAyckEZFw2ujO9gJ0a3GBrePA7HcnU7H
OzKBYsqYf9HKAjsKTZwC/m2Xk11FZ3YbfzUCvwxezr9nEdmWicESIdPxPXgqpbHtqzUU+lZGfd0I
KCYRMIBkYYkdLYculYIeRlTZblDmHSesYrPitq447Hko/1pZxM4GoH+FysGKHL/m2mPv5BAWRgyU
Sh99YBlaRqVBWRnZ5cMA3YMQewblH44CzsG5n5FDfYQWD2xqiR0bf/rY0Zq7wqAGmpFvH/srmxTl
tZlEeZ5GVHjOLY1CJktFXQ6un5Dq2Qc1494/VDvj/raZK0sFijV1poXGux5a8edmGkEfjaROJreI
ecxZeygMd4pK67aVK/ERklbAfsx3DIwsL4C2aJqhn+LJ1diBPVZugVFlxUZqCWCAAwjjQXCe4t9W
zF4u18wsAAIKbEJBvSiHawgYtSTH6HSPI4d829i8xawJjyDO+mltKaQjaD/WklqXS3dudf7zE1+J
zp+pLxRYrWWFimyfA1MzUEV6DuKYNtFmZZBzYHJ+P5ybW+wUeW4LURqYmxLbDz25Av9M9dz1O/8x
SZ1W4yxZsriZZTmEnGH39X8zv9xBQaJCP7HJJrf5ox97II4YqsA2NIMqJ7BBKBEhAF+rHqys65Jc
tSnR+8HyfHLzqKAy/1aqr+Mbj1xQ3//eHt51S5B3Rcc1sCP6wl/KdZvituCwTdqnmDvy/kdY/Ur+
D1tjwLmS0MMyzprkwBdgs/4V9T3ZNbrRtVExhpMbt5pZxpGVlBHBhcshkVh3dslo4adoPXZHgXso
PrqmXuE0Fi7v3/kLIEslKjNGeYmIn1KAdccmndxwy6wmNFm4AVatsvyn8NHY+fQJvMYP4U/yenuK
L2O32ezc8wLIP/gWFlMsZnzDGwH27wg0hwo8hSNM0EMgTZPSUtuJj7fNXbk3zu3NS34y0WLWNlml
wxeNvMdNT/Uno8ifook50kkxbZEvWbk0rk8sJhTs9MABXfC2giIiY1rBwGFpg7DA8qoDQIfzr61M
fPIdo3gbrNyOV33QicmFU9BbaaiDvphcngp7EKHtlK1G1jIRS1gM9gqm8l8rSzbWSguSLpxgpbXy
g0ifJxLSaXN4/OrIe4DudLzTaeqAsc+U6Er4fXWznphe3MQaekmbhIcLaKaSRjJq0FMFUpADul9X
9svlFXk+SHGxXwy1ERQGSzIIO8XAVLPJVCY74Z9Z+gZapSJUQP3tiHxAi0LY4qVAx3rbtCuOdo5K
L9z8yYDna+Bk21Z1rteDgU1k+O+R8ZUMK+fiqqc7+fmz/ZOfr0/oYgrDcl7LrHjU/ZdUOoilmchr
b98rmRx0pgCijr/BYox357mlvFL8Oq2wawYblC4v02YgxabZpKZmH3Ii7QQKR2CDnwbNMa+r1q9d
l6fWF/PYB23dcTGsqzvFRvWAZhSSCl610ayIDhQfQH1ambIXg1NU3iPFTlZSWUsUzd9jAyjZHEfi
0aoaCw8E+jGBBTWmurFrizsAc2oFtmLWVrEVR+RmAYdsNIKUs5ja0ANldDXZcc09gK8ObXUQuUFp
ejEJKH+NdRd2k8tempYmj9Vzfi9+ap2Z3/Wv4h7dvpAegzbpvj+s9WmrVxfgxPZio2lKqucy305u
aZVkBAa42lb3w9b/BdPnA9IusgkckRPQz/eCvih4BbX0G2Sf1tG5Ox51ElGDPqbkM6DvznNNtqA6
IhxwT9anG9DBcu+qO9FWaOM8Hfu9+rgWU17zO6czN3uLk2PSTqkmsgwzB1Z1t9lnLsQ4VhzOvP+X
Jx1wUeDVwWeJB+QifizqPB3TeoLvDlJPYWEGyqNa33A8nwJ5OHFe1qPnU8rrjjIVBBsaK7dZ1cYo
DwWSfftjrnkd9MbhBQJ0GbpLFpdzw3fCWEbi5EblHy085OmKd730OhgkWFcBkgBqlV/GHCkAfr4c
KrrbyBQgstbNQRx+ewhXqvUA/osgaMR2R/ZpGWBEYi2nWh/7rn4sX3iw3wEiSFN7oLwtbkdTJWDh
S63+9bbZK24OZsH9B7y7IMyc7ec7RQlB/VeLle/aRWhNr1lJtt2X/IyQCiK5TkHGrfwKuD8oZ0Cl
wt0PKy+7K5cz7KuIrHDA4WaW9NlcFkh9C/Ivd2+kVN2JL9xd8pF/D0TcGh+G15vsubxvQARbbxQq
3fN3a227l04GTASg4pd1HqhraQlZA4LJ9wtR9d0gAyEHNBDGe4W7R4IMCc1eXHli/k1Tnp+ac2uL
UyM0hWAwRfNRoWaEO0SfHJlpdESntxQ7egTbo504qjkQpAXJ86NqBuT+7hWoxTuBZvf9drB4U7Q7
hwcoYLIgRGPe3g+XJwlaz0idoccbiF0ANs+3gxFOicaSwHfDvCQyGpbXxFaWPRa4Vs4tLDYciAlT
vxk4w5UdzlbeaocdC6s+dq/GsbpjT7kj3Idr2ckr0fS50cVl7mdocgVhuu/Wj81+Ai/zZOU0ITld
g1Vc8RRIh4CSDQRYkAtdXpp6X4TZoOP9A1l5qFbdZZaUPMhCAk9/e6GuHVyDh34njGGdxL/h/ImL
91nTN1AD59wMrEReeN9tpX36xLyCJ/KW3/qb8G50laO8Dw7+HeeuMWcuB4qK4txYjhZaA7Q7aCA+
3yhCpnZDWUicyyFFF0TfedGRFBqdlVRTVq4M9poxBAHI0mGsSGUvjPn8KKpsigOvqbf5PW6XTRZM
RM/RuDutUCks3cE8rlNTi53SjFWFZtAk8CTf30LVDj36JWeXNRJ1ATTtYmQJ+GDtibJ8XC6NLgKd
YQwKUPNgfNXzQY/NyFO3CbwttujX7V1zEdT9Y0me3T1qlEDoni8bUpFSDqkl7AeImboiLezUjM1q
j5RuiqAF+qpWRZidHYz7NRHQi0O4tD2v8smOVetWjlt0A7gG9Ifa4FmdnL7fBF60HYrfYAKnZPR9
e7hX5xXhO1DnqOeg+frc4shEX6s5zKvQOKJilgNP+LeYBUTzH8etFv2nIfPfEcJpouINH4pr5dwe
S3oxnRJsnilKn9KBmWWXE6EOkFbbSscwexKjY+DP3cwlO8TpQ6oVtAZj+0yihf6j4kecInJ7Ci7i
isU3LUlkUmGoIM+BOTBCggTjwd+1XnIce3iJxGUuGiLu2u0sdEtWAYjXzhK4J1CuQ4A051TPpyNs
+rwNkwLUcIBTevGf4tV/Lw6to9EA0iuTZNch4VzpONrcdk2DZUkJhtsLlk+ML9Ze6Mt21AsYL6EE
kFnDvjlknyplNPEiVwkpgvNx31n80x1336GTa63xfxmCw74sAgkw0wwYiI8XITiT4R5bSDl7Qe5k
7aEOHwb/XhTW2rbWzCwOtJT3o1C2MFP/druJrnjDZTjwdxCgvkV7/tys/feVdHJkeUWIcgRIcLx6
9+5H1TZok5WE3t/0y2lINNuQFDCZooQA9q5le1YInRO8s7vQAxWlU9j6bjKzXe0pG4+z1O/aY+ho
3Bnm5BUP4IA9+MjSbDYoN6BIlXoGavr/+YE5+57FDZDmOvpVwOPq1dVLp3+gDkgYKPLAWfaul8ex
NrF5KsgGV9+1m7SkA9dqdlSQ27n9HVcOz9lnLO4E3Yg0LhIxLSlodw1A2w3pQebAqr+TEidWVqxd
1G+xCgoKLFDrmVWi8Ow/P6tVFqIrjw2RFzKIRCVUeG1yMo4EHL5QD5gygIYLSz4MFhIOv+OeN8OS
MLRu0M3tYV8UYf75EKR3QcGJ9MvfuOdky/VaOkqh2keeMTyJCsmluz6AfG40kHCTHJD89JS1J8Df
bqzFFlQQQoEJfMbBI+dzPnhhQAfZYIwRiMdczS4HNPHblbaLZTt6GPKNZNhyid5ziIh8B3ZGQt3F
e4jpK2twkVyfh376GfNpPBk6By22PlCnyJOCz16oaQG8qF8fsnsfZGfDvi2excIsoBOGtmxOeb09
8VfuSnR+zhhqsIajxrbwl0MVgosi0GIvUV910NX6II8VfJJ8MCiuRdDny4tVFp2LuA64BLgWtOSK
yNBetAtB2agskrQcvIwwJEjAWUtrolLR6u5VOr3hP3983b+PJhiE6UReK5KY0JJB/qQAjmFCtPLz
V5FoohMFoHjTEsPs8TCiJo/gfh+YBRJlIKKCJs/tuVomW/FU1vFUR90TiSkVJNnnCzUVRtK2gMB6
XfEccQGBvrMSrhyEC9c720CEP3fkg8Vp2UGYhmEX+KwbvFYrSA/yxgRtq7eHISzbFLV5IMjt8QZa
RiWMY7HobcP1qRGGozfSD2/fmRv6VpnTH9BJbJD1FOnXQF4j8pFhBt9kixzs3AQjP3C99PB8AC8q
IduP5+0fqKiYr7MAzdPDg0TMndvR99+M7HpbJiq5R2oID9iUbmZQzZ3g4LeV+dvRz9/WSiD7l9Ke
/qoHGS1ZEv71u7MV/L+0sp90MlCdJNuU3CHJphyQondcyXntzfecHN2UWC29PScXx2AxI4sQTq94
IFHHADPiTPWzwpn8nyHH1uTBUbI18pV8gDRP8JnnOTe3rEtyHetbWYO5vffh8dRMyAsjW+/7Y+s8
eqZ32FYW/nKt3e7TcX8q521j3h7vX93hW1+weFtl0RBnvYAvUD8as3JVuv042D+2fW+ZFnw+ebI6
4qjEIdbGunPpy8a1CLknO+J8mjpd25LXPMLJhlwqlqqjLAfahK9JSGm9aXSVmnVlfZdc712oRrHR
w0ADcQvgFXDJ/bY/3B+1tdCFmWPTbyer3suHNHpAhyhv5m+QM78955cx+WLVF46+1nVwhJf4CFbc
8wDnAusszg10BDE6dJTDb87fM/A3oEk0APYHpeMkR2/wWnC3NtmLEDXvfD/IZXyG/ZLjUHtvB0Z4
uk+IBzYX+kxw+Cj2wJttPza4/13Hut857tOrROn++IAT+L22/Jc3MSjVQeWOcgMSy+gbF889q991
xlhEIGbMROBjtnV9rFlulh9R/gpWdVbHZsa7IATJR6/3KV8DbV+jmZ+gEcGI16TIl/Kos3uEiOXM
pw7kIchtF2dD47S4V7gp9d44qLqZzTbY5yZ3lx4GM9eJAvE3CB6YglNt9C0mqHHAaOvDWZrgvTZL
+zf2mmO+Bvu/MkciXhWI08C5C5Dx35TqaZhQcnkt5GHtRTkDiBkd9B4uo8T0C593DNFvLFEJSkcY
h8YCI13zR85FYwtO4uwu0dLUTMc8tHNdjKzcGDOnrxnn8ZoaWFPEr3WLXN6U+FYZDPlzehXZqsVO
H0R50pgY117B3lsJwsrZUzysNXxfOtHZCFZqJrJV8VQ53zSlZoRlZ8CIOmdtn9FoP4GURifqGlcY
yAPmn3XuLlFfwJ5QJQBf5/1xbmtgIiulihueEdWA8yQFRG+CNAnU1eU2ED4DuYv/TOGQ8hSyPmhJ
5bjmZxwhLeugNcmH3uqY5W7Vgy/VjCA+81HlpXA3jlz0y9JEnbVnewNPYwm9j2mBcLw3mH+YkOp7
qfK+AEdXr4CWpKs6oCi7iuuCjYSiitNzYjA4QjvlzyEI0xQaq+EA6Qk/BdBGgbSiM07YS8QfGCds
U6VLX8uu18GCLVUDGrJ7ufkuh1h/qVgZStsC1LMtBXUjCIpFLZ1e+LKua5CDlRkbC1cpapATERDa
8fFvKGl+gB4/3YegFSCmdT/ZTFZyto1aIxvtKNF7ES3PbRt/jS2nIJiTpKoxY6WbEElEI8h21KCZ
xoqMiRSBOqZIZBDvqKFammkdxcqdzHSWbWsjR0OcUERgyfOlFkRQqpJOPh2nGOjLpKsl3upmzTAq
lYmeOeKkttEGnwL4DRew5rsJsHuAUpZZSlHdBWV7ygMSp2v4wWB/UZtXpvsDDrXSROpe7jnwmWeg
1Niiy3l4LNOkQp8+Uwo3TNWmM7tCqB+GjA9epzhrvio5E3nKQKrriXFiNEAxgTKp1ESjdGKeZxxJ
R7npTWHsFFNhCTidgqKOQaBf6AnoB9u++hlA9iWYisaq1IQ+VIkLShrj2B4jKfHx9uOVbdFk4k8J
wRHOyeWcQ/0558BhwvRhsnNtXu5BajWF6GnWhKA+45rAgQhE9uxrPPqRxEgJQM0UhxVnNmjWn5Cx
TXqZNkbOZ9bc0uGl9czM3VdJccjzMH1SmpSlJEBfeWRnVeE3ZBrT6oH5kRDvJ0gRYkxF2DhRX/gC
ZRwvjhutNJp9P/DjrAAvBD+JyiJuKzGwTW6jqhFrm6HzJCYj45XvmFUahEN6lhqWyEmpRKoBbc+V
BL4MGnaKP2xayCW3pCprXjANOQn/sExv/xhSh4akmKsb9GYrA9ppWK43L1wtdOAMVCesVxA0LUTN
VbEC/YE+dZmVFiDINVW5M5CplpPqmCSixkOlxQAHPpfVkWRWhhpA4KtDhhCcWcJIx7EDR0gc8uGv
gjZJUJZUo+IUcSgIVOI0BpM8gFB6hNWwmYCOB7ONdCDlpUlox10PtWfO09Abq3s1h741S8gjhgyG
MskiRSWm+xz6yngefF596DGNDy3fGE6aA8tMQQY+fHcgRoRuWoQUORX4CbW4iDXSyyRH8THjQCce
KGroE3EwkMtquwDjZz62GNGGVn3ls17DikL28Ae9ETneSBUIHYM4wtFvcPslRGrQSwT0flNDf8kH
qxdYSwojJVqdMvQMDX3yIrRJk1DkqquvIR+GrcBlYwTyEiXc51polFahd4FB5161zcAMsDxhFlmP
LxgTbBA+E0mrF9obV0p5tRHiNu2Qh439yZz8LLT4sppveKZw3hgLSD6AUrU8FoWStW6niylmK4m4
WU1HzL7Tpi9BGdO2+NBoUlOdNkomROD0iETI0zIedE4NFOGegewoURDx0TwAok0FbzV0tCvfSuX3
IKToQwODVtUMYES/Eo4a2hdHEykI9avSGsR9U80gWhLyUfKcR9nwWfRlEqI7N9agThLOi5oaEWqS
WlyA1KoH6ci8yeAQDLGpdpyPLhSS5CocViOmSm5N2sRLmxh9ml8tBJw0NH75vGJJQhlELgCwNQiQ
Rh+1G7wHe9LzUiJAK2DEQnS90auWIMSjAskho8c7WZ6agvIgVHxThYbJoEVvWUeMauQNKx8CEcyD
Ua0/tHGOGDNOgnabq2H8Emalxjlam2evRi5x1VY3auZM/NAWDmjamECwJlxipywzdC8MjSh+gMJL
IJpcnYHJGoWYfj+0QTznh9DKRapUTb16KpnqTAPXPBlFwt0hJZykTz2YfkAOxrdMAFJQnkWIpABt
dvD6byhI9yORhKn5qlvNaCykCKLPAbDUp5HFtUTETlcewI7alFTPtep5alJURaRiUBSKrmIJ/Uta
xneOjqBxslKjRUY5CoY228qyX4N3Rw+K3OGiVO1IHJTsuUpQeN8IasupTq2M/mEQcNNQNekwaE7O
tK+hzsvkMCll19AsRY/BE69UqFbIkl8W3lAXuleokDmCJ9JYaEosFRPa62XTmmKvBOMe0nEh5IN5
AZJA9SjluZUHjYFiuo+vpwL2Z0FVIJgwjXGcgs1wgMQyIg3Ia0G3Vpn2WVhCjUCuZB0U5WITFFQQ
kUWmoVTV7wBCa48s6sN3vNn6GBe0AEpgxYiGyq17v2w3ScYNDwlAmrFdRjxioFQxGKo608hZPN9C
HgOcWz1o0ENdxBlPdGUrBk0B6SQx5o0XtIpMHNED6NCYSl61HdG5ZvoIFB6T4GOiwc/G9fKn1BWc
RHN0/0MJschEO8yRxyW+wPvDVikrKJGgPBhFiNDbMXhCGt5IzKytwZvXheAiglNgaroLxiTQHrrI
wC4qMl5raFfwHYjHZnS2CX+uAOTEa2GObj1sbuobdfGiByoPTvV64ACRToMmduSmkHOLD6rgd1CS
obCyWNEOABTNmRNJ6xMz7bm0IbXalzigEdBipv9fFJ1Jk504EIR/ERHsiCu8rbvdi7vt9nIhPF5Y
JYEAgfj18/Vl5uAYz3sPUarKzMoEDDUnb9PhStBz5vkEM0f8X65rPaF3CD1amt2YZrnnWfjPXtq5
6mEOVtncSJTw6ute5Ta92kAvX7JWqK601Tj7lymV/fRQt6334FX1+Ed1yfDqEktIz9IMyArSelzb
c14vG15gk47nu/yIY/lJe+7DHaFWuEJgAwD0qaPQBhfs1u3nIV5s/aajfjLPYpyb+kuyLOFXuWiB
xzXc2fyQLqGz3OYOsye27Ca/fVfL7oPmxhU0E50H5WbZJ7eRdEOXWrrlWBB2LOP6TWMW/u+ww6iw
jYnD7YYKtq0LGvc8uFTLNNDr0YOi5JGRbZiSdWovax+0pNtg/XnW2SRGVo+XLbnVIY6or4fKw+Yk
xkkxq/X4erxVexXUJ99VWLX7md5OtV8N8afMZkd3OuZ1rK9HYzQKUEwQ8zsGGobgYO+t+uXVeVa/
VbxDsvA8ZGGnbRWbT4fV0z/RLYhsc2+61zZ8UnwqfbLZHn1bOB0/wyoNxkt18I+tWWr5WbeMmEWO
nPd7FHh7U0Ys1LzOXn38ThZfNGfy3ORnCXN4r61gVrHt0L/VVdJh+7lK/zXaBSTwx6VLWzmE4g+A
QvMTosu5V1n1or4oWU+0D6tJmovfqGMsmzVosMcfdd2VrbJTU2g6hkeSuPbf8WCFKLZ2nnLyudoK
sV1qeIaGSywqSOGL+dOwln8aEgWmi9Sr+ScHXX2dMhvM54nSOJRRmwgyiwX7erBNpm7PlcyiprCH
hOZ1yuIxZiJ/Ltsuq5861EY0Lv4UvnCHpEPRC6d+aEebU8y5Zahw7cZ7tPcH1vmy5lcuxNY2OfPH
YN3fYMm6z0FfHSz7LfJ3TlX7SEW0FEayELEzodXIv4UqSek6vFStrBZE7jFv54bZxY8OeQ47boNx
afLP657J93EPqmuvQhgdL0+u/eGLbzVu3J+sp+xnIt6qqhziirCwyJrgZ974IDfNOnU8jkXEeIom
cX8jXS3jgeo1ba5Z7U/LuZnWXd2Hqz/ac5sQ0lbs/oEDCTx/HJ/meDHbEz8R/XcrDLD6gAsbbNM0
evd1wmB8TvZ+eq/CFRC8EbT5xTEQQlB4zc4+3byEYj8ve59n597ohvFuwnuKZqSK21Oyal+fGGYO
Ret+QBQBqLPFNWTN2JRel+XTX7dl/ObRXDf4ZHat7K62y+eFssX188j4pc3VdIm8S2rT9rfIs3F4
Cn0zzp8ztJmSF5M7a7jGtWe7E/veOL1kQzSUyl8xfLExUIpff3QaYTTQo/k7iY8lAfGZKHQgiNXk
7ky/r0ol36KlY+AY443MXk90E/qYxW5P3mpyWWxp3ydwAEjt0Pvb3ZROEz1Y6Ho8zgmVmqBnA+FO
kE6igN83giKKNIzWhzph41omkm+Vx5v+FK6tzOmsAnE/teuOUjJFaFscwhuPovfzHbKxzb7XYYtr
16zcivB2d7j6J7HKn/dIx2MxTHUKMbUmfVrEs+wJixw+HDthRtzvqs4GH/fZfOhOzZJazbbHqD7r
vvf++GLNwNhyK7FAXMygSrzpMC+2nCdd5m2LV1li4s/zsC3iHM8mm4vJq/e6MDLMHr0mT9rSxRAl
BUvb8CPT0tKJbsjY/xmoG3wgYhs/TPwZYXc2GZ7ZMWNsl1Ev/9pw65+CvqnVWYyGV7JLlWjLga6p
Loe2jzJ84LOEHYpO8ZmS2LoX3286c/FDCg0VZcq+cPKaN7s1AqzOb2rvFOQD3s6DCs3zvuvanIeD
jWRsqfgB+Dv09iLr2O/O9dS3jFBWkKxzhP1Q+umotjLdVvW0ppALddBhikrjdtSMsbvFJtxuPhme
7CJ8W6Khe8VWPwVnammHfd2T5Sc/gkKIp/Mn4p14GwitiwN+LBmO/d9OmoDg7KSmDDZW5O6cp0fz
263z8bq0W+xOUQXEwX/SdQ/8sgaP2yDVTzJhaOVXz7w3Fw7xr0BH2j/7pkvZswz6KD2FaA7qIiAs
751qvctTX3f9cquyxqUnwWT3QwxV7JPvlspn2R57es69ofnhmFaBhdZkSYpppB3CyXcQzyzmKhwJ
BkfVDY3X5q9bskb6Grd9g/VimvjreVuTlnw9SvBNwqSirDd6CIowFvWPII6tumeY0AEt4Qpu2QqP
cRVh5UGYQTVM+py5oA7OdZT2t3HrXHbG3qv5PQ1Wvmjw6OYWTn003SY5T+PbmNcDl/Xqz7rcrEJE
MkxS1uRWKdNeRHMs8UnoXtq7JZDmO57JgptxTjBnlnI8yo8rNCviwx8Zg0kCbspaxmNwO4Z96q9k
AS/RJWjod0WLL26pMY05uDyigIRpLwie07qjcu/Kn59NGGia694Lee9Ji8LNTnth80mbwKwPiVkZ
GFkRhB9BIJvT6wPg31g7bg58UoL1o1KGbMmOTYxhcrPIaCxSjiBQ+95V/FxhPNrT3OyxKE3LHHAC
G37nr9uvLNuAODV1sn47hNZ7uUxGM4x5UJXP0vNnEJgFOKrId7Y77qMk2Fs6qsWIE0EaGTtdnISw
DExcB+RXsJdQZFlHlkHN+DxRoeZQPaRdWPkn7W/DU5TLfCwYjqh2h6/iqNyiOu7KKKvRu/dzrbNz
pY8ejxWpJvSZBI8ElL42Om9B1x9vatP0kupjqaVwUeVN5TykcAgg7BD3gvHkr39o78cxJUtwSemu
Fy7NPo4ISma7vVDpuuTPY1PnFWB/nz2Ppt5yYMI9UHSXPV+DFCUcSbSpQ3EbokT+zIPpeA+90LHx
Yb39XyiPnVkmWgPMymPcqkXlqtd88jjxW9hz/2VRzTW+oij45nXCMl8kPfBXDmQ18SYrdxkFJZrh
ff2oegd7lhfm6RFx2BDP6eOKwRde6G7ICAgJW2rsSuS7OA+dR0JI47J1Lrdu90XZVfh/lM2eLj+i
WWGT13S1iQvGa9CeZluPX2Jboz/KRSnwjUrCNzu5GWOymd4Iu9OYl1lnjY6wltc9d2geyd+2T3NV
ph8dPuCgkRTwuY4+5Bh6VeWyBGwDDPlAHdtahqdKOs9j7rIZGz5hr5+rzYnjLPx9rE+Ei0TRc7BX
+1L2lIO/w9jnfmFjXz9qoyKgwVbP38IgGbCL9Y/lUYhJtyenwWmKtsHV9THv+7S5pZmdg0votii8
dJ6FD256qXjJgiqyF7ieDS+S5MP7rQ+NX588G0TdzVLbX/KkG7xT2KYATEBJWVtOR6Lb58R5Xfuw
RZ2qizkIcFAxG+lGRFeJNi7dtC6/o2YJxlMCtCLOeYggtBwD2Qq8NePwP8GiK8/m6CeLQbuJw/MR
1bMprQm3b8Jm9kkSV8stgLX+Wob1ZH56q5fTvc5rgou3Ggj0VE1HrNMWjOn3LfmAIHeUkHc69/R2
N2q/mcrRBZE+e2pNbjlojjtJ1gKCQtUyuGUrA8g5zwfZXpWTUhRQPzm1tPbE07R4BCBNDV2VLuxO
aTiRLxixH+q4sD0HPrPWZnidZD8AGW86za7dgqtn2dFYicI6sRvgfh2xoMPqExklXSyqMpC1D7gs
YVYv+WRAhifmsoa4R/wKcZf2+hNiTgmmZ5r4YY6nzNzq+mO0mPqdV6ziikDsDqCJXi6TZimDac+m
06rC/WfHKdNklA89Te8oWnCtvBlPmw27e29NpYdYxosAYfgRMW3vuQFps+LxgRQYoJwdsPQJY3Vy
zXOmtpshM34monL3N7BvqT8tzerzEZIVQQEmEtjzHLr9LRpBDayd/w6o07tTgBkmDZNi6ZNWZtIE
XbJuuRDbR9cGUrSIf0GbY8LuaTv713DMuFo7h9T/hImHr240IlKXAWf0t+Vx0RW4uMmumQMX/r5G
pvpFR+aasun2lnTPcRrD+ab3gCj3bPKld98Fatouh+VfBUwSHJyI1inE3Qds6sPvRgALudVlJ9T9
wlwSNadv/RT091s9pKwZj/GUkE7Jjux7bfd+/OwNtg78Yjv8NixEl5P9svcIqKd9dw7Kaq0I3QVV
KcFXoqTwB22Pk+krLG0zIOLvrt3pkLTutldiuavvSXMkv6eqO9T3XtFmvsxcIcmXkEvb3R1VHzQv
fMqdbDB/Trja8KkLH/ykCqufmzYHD0xN46dg3KQtVT7UuuT9spibRdlEXA9OIT8Mi1MchliJL9Mm
WBeofCtpTvy9Um9u7DfKmpS47NIauVps5bBoiXmCmFPsLCtfxPp5i/dZ39XhogOMrnQ6qbfBeQHP
YrRp+9x3XeedEtpcnrTR7esw6BYVFtOS/TOobhEA5JAFjPmIPGT6yUSKqKCqOXx5qarGy0vuvQ13
kdUm9Xq/dF4WUrBV4508utXtHnuQ4Cvo+PI4ZQxw154ugrgyY7vk0R2b+a8ehHEshKt4eYoGH5eE
qHESBJtpkdE71wKWnr9J3sne2um2pPs+nNY52+29ha2iTH/4S9C5BeujnI0b32eXDi3Ig05Z3wWB
Z/NzHuPbsK++vC1Wo08uErEv1RVhbx+cp64S+PhhltCQUHPwuFbr+T/oddOu6ETv4/QhZAIfFETH
x2cigb3cRh+LFak3Pt4q0+wBwG6ez3SmCUboak3nIg4M6i4vBPIo+8Wm46thRhrOraCOnsjmqaYL
Ftl1dWU/JPoaZ3Qp/Gyi9U7tMrifDYmm9JDrWFX2fKAhI152s0N3t+RzrB72QKzpqelIyzul/SLb
b9tBSbzrKtqbCozPBU1QcE0syd/IT31UdUeQ3i11vKRFriPxgy3f4Lv05tH9aZc6q36D1O3ZZ67X
iCHEqQ9lopE0SU1AoFSsdQZ31Q50sQqkhta+8W5zHGuALtNo/E0roC1YAcSKbgccM3F+3KhUxi+P
nFSRf8bqQz54SSO3SzNm6pkw8wlZnHdEdGlmPnAUbEw4lO00quO1pw959zoavNKl6fAFEh0qB8dW
7bz7vM2t+DYOIU5I00EvcWCMNdy5g8dTjsKX46mefZ1dU7np5DnfghYvkbGf/wvaKEWR67ahL0aC
vNKbwNf4OdvmLi3cvATntCNruApbFZ7HipbvHGl5POzaN2lRVznyyJhkxz9h0/vZo9XT6oNFAYTR
pKZ7WlJw5gYPeGvMa6LDHZ5DS58Fy66n2a17GQNJ70KCcC6iYRQJ2aqwSh534SS6L82HyfV58FLk
n6slbmNatXu1dNftHZIG4AXF3ZgW46iZiJrKD9/5McULE8b+2C9b+tPmPKxCx429Zu1RiSJL5fzj
SPIlKmQy0HI1UxrVnIJsQqQ/tgsA6WbSzwE4pgQvSDO2PqZJ7AUggCPVYEu9Lz2Qu1eg4qwo94rw
AYwXa8bnfHTkVcBixIZPo9lGybijeYum0J0zqvWXzY3qlwG+e+nsQh/m+UaXMWGVd+0A9nQeHZNe
GfQLn6mNBzORH2j9f0oG0VLE4xR8HxpP/6rD3luL0e7yNabBik8rQ/d+nkNjPm+4j5DnRV7et3VQ
tGqjUMn5aNxEauNHgwl/kfbvTXowlMu0gepJw6Z67weyAlr1AdQvDN7nHdFDSy87ddup2W27nWw/
pDnvQ2zecjhoMKqldSgJAVJUOTdj/t01KCvvBpr/p4Mlwre6tXB4VTCRzlRt1j0PngGCDlxjf9VV
RrvftAPCjQDk7H5WXZ9etkB1d9W84Q/MgtSBRwVQJs+RQZ4z6sX5DQoooaHpZPriwADeuRyi3+h8
YIYEbDgcW3XEX7yO252JaR3fI35IvOAld3rhGUkoQ6La8Fe6zuJpHqYRBiOYpr70xGIpYlFo3pfc
rz4HMf4LYjnyL05UvQ+1YzGjDloD0D+sA4jd3gbmM2ttSXemOtKVyLpOvq3h1rTXKcP2vYkTnzge
eKhP+6YI4PJ6R4juni+wMzrurClTOsC7PY+lxuwyX/7UGRxIAfgpv6Z1oADCAA1fsYJQ2xnp/5yX
vXY+tnZBM0dlMtBEM0PYiifduOg+w/KtK6a9tb8bX7FHyaUMUBsk27Td6CFtDEgPlV2yLS8hzcZ4
7y7jXPkvUzX5WbHt4Fyl0DvPd439bbmakbgeUtjZCdq3UMIl22H/2tuq+7eN+aTKWi0ZLFK3pF+U
p3SERVuk32H7yaTON2bgUs2D0Fe+dfhUN3F7FPPW5tcuomOAg6hYfJZt+2qmI5zvpn7hUMVkHWmG
RFzfeMmdvo1TR1w0ES39WzPNhyRiM9/VOVkxiSr9yInfRxexeLbKantFINC/SD7m81onGydi/mA1
GIqX79pb9CeAgfqPs83M6EjX9muZouNR9iEQjnDpvQw+dlfskidvUdMkbGyoIf2n9iPMz7ZbU/W2
R1BtnEE33q0Lx8r4cfiN2eIDMrcZGjNbK/0wrc0wA7iFM/2QH941g6uy8xwlDiVa2je/8mFfPpNM
x1ddmJbdBXxyr8p9i/ZfXqyUurjVjN9RSdD1iDpp0xNtpYd3OHjA/RY6LDW3rcbjX/kt+Tm9dNt4
6Wh537ImOqYfSE5XEmxMomd5jTw0tKXMvOni7bWZHtY5h2lOI/dxyrrJHrd0C5v4Bl8RNtDlvpR3
62hJGtvTnSSPZvGO8NYNufzW8arFILUmif4Di12CryzVRuYHvWWNumLDxQf+O2ouodfpoKRwBz8A
4FV6Xfa59c+D3hZ+QLOnHmMU/2vA/Axx2boGODcggV6SFx9dAO1gW43TfXLQyZ5CGOEfqYIaP1XU
KP+shj5GMgG9j5Sc6aO9MZdVWyn2rcovx7HgzBT3wFPXvAuGif0yNwFSZJv+K3IIKJC3bnnPGMoE
pz3lh7QIF/uSF2L5PQghJeLwg3WmfN284H6itzeXSK6A4IXsJvVV1ZA0vwV/nD2Mre+1pRlJGT2T
2CZW6IhaRqeD8DivLRzUR3YyB3/hJ2panD+M1dwRBAZ+Tj2pspfEpfG/dXJ+dV5EMAZF7drspyDu
AizCX33YYJj4S5p03nbrGvZEkEMzkCJm8rFAdnNsydU0iwYyIMvUm8/JtlNkdw948sJ6cjqfOXag
AnDVMTq6wykW6q3Hi6qcJ18i3bft85xosNEU9AQlRIy65p6+NcYgrNUVhq1tjIKo4sqV5ZDErSoj
Ezo610kkb36QH4RPjY5RMpmnHt5eZtPGsJc3QGmR3w8XZDBsybsYyRGsZ6ag6lYRfO3D4IPnGPDY
udvdVmWFFjYNqNt5spRDkzP8rHT0ovAyINIth+MtgePFf7zHO6KRcV1gJPdlrk+4lAj3NewNN76Q
2+KdkU6N3b1p/Y6DeTTQYhYZRXq2KVNrSUHNVrakahed8E1v+YFcJ/Wpl2G0P9fbHMDwGvi54+yF
c3ec11G65mU3dYqr0QwD9ZJECP8a6qnN1pcNNG07qUQfzb0ereyfTeo3/tXGQ7jd5WYDrpdz53sv
SKr25tamQ54xbu7qUcy6XmjCvdx2XwHwesugMxr9GhnX+g7GJx7bL0GV9Pmd0Bmkyzp4ScIvDMz8
rW7GYLqqQILR54e/fYkYz9KiwWX/w3y3mYfT7vLNXfNKZ+B3ncf2ufbG/Q9aMeAwAoQze0HmRwYe
aGWkL31/iPlSOchWHbvtPxt563oJvErpk9LC7aV3GII3tlgj0HN8LggWprsX2di1vlkMXLmf1Fbt
DwjvFiIlBMxs2SQWOMIHggK5lJvKy/UjfLGk/9jYQ5Ihe3JyOUBkxWLG8bWWDUg9F+12nIM+YW9i
avMPYZG/pe7aT2L5wZRTf872Gj4kzNo5LGd0DBPIB/Zb56VX9tHA8x8X6U11jYkCjcX3zmYLG3rt
KKoLDxkhnBpgf8lNG+vlNG6jzlFVhEcO9KGq6VPekbtcEA+1ded21xwmuUQ7ojIz6f37gFSR5DgT
zvb94Fvqz3OFMu+8JjJqXu0Ke/69Fl4fI0KrMPBOAj3Qc++DtM+GtYHHiYCm5VsQHnbEbymdeNss
l29ZTS3msXUwY2U71niT5kVFMFz7JiUMTVnFrBcAA0PuAmo1R/XolI6hi7Ksbwp4jFTdoZXc43s1
I7M9A1i3+2Vcc3ZB7ZjvwYUOVaRnQBzFigGPvLpzbW2ePUgsfXOss3Rvaw6Y9e6LsQnvFVdP82dV
mVgeAsfactFlfrLf3NannwKdLc21rnZ5lKpxAS6lKUKUx2of2NFGVYlX1XocoHONJw7mbUiF9qvn
Z9FMYkOm86cl98T6Ix6jjtMV11t4f9DnYPhaxcaUhi8rT8eyddCRCEZWfKGGgFurrzLxCXelLL+u
O/zibRiWvAcrTenmymXm/bnCBM9rEckwDi7YWHbuPEVJlXPKlgxBRjLHzb0SG6dyQ2S1Xyftp+pv
MPlHi14rQui2jHku4cRmvXtfRdzL5NytXtVdUWns/clLbDA+U5WHl1EGXIM6yMbtZeDr5Tdl9qF6
V8Q12lcff3c+OtdV9dhvFe3tLm39O/DYy/4U9BmVOQWj9h5gD4kpGMB7MWkYm6D7s+1pSOjDrCNz
rncdw56Cw1d3XQswgGLj2GGkKNz7cD72bQjIHxPJ8sWD0lk+aBv4PvpNgSYRkLpq7lbyMH+DRGzK
KxDdRO6kjKvSwsLhDXcrTABsci5NePFU7m2XxE+wYHdhJ+r71NNLeE1IWf6Sqao9bp7rwuZqLfx3
MZu4+t2nNfKcla3zAZaEa1sXYDEAu0heGDaYj1fWrDJvXE8w46jxPbukXB85lzXiNBN+SEnmbLl5
evXMA685QgZxyLj/Tw3MY4ULpyA5b7kN01Ns1wSYKAjHFNu0XXUPqc7sQz51jIBu8bBlWuIj3olC
7Eh78Ylnby+e6xGMRImO4zKcExS/3JJcq/7oGAtMRS899bCwV432eC8kTY8pfCsW7ySVwvR6rcIG
ZhvQBxoDgRYbNjnU57lTU9r96PXi/1TxZCcwB4MOD91FbgqzZdkPGOKY5CqhgzfmIzyO3NTFlL5u
ntonSBO5XXcF1XPXqejjXV78nXe/k3sKbZXuXNMmTqdy6o0hn/Lw/YXBjQ3we6/2Qg7BkQBuh0nf
HcUYf8xXZg0jh25FBeJOsQDgbt6hOyhZWdOQeXESfXQQM7Mo69dJflIVsgnGwEFgR7QeNfGT4zz/
k5okuzrtuvQs4VY+HzoFrclX5bMGXGXHO5WDTaOJOfRzlEOGXqdq3r9uXsOCf67V/AqgPz7nYmor
RqDZvbUYemzXdlLmuAwM9wdqwin6qzhNSQHMQ2fTBpGLoUyPFHIx3QLURblY/iXe7OJbna4BXx7P
jx50yLX4dmSJ9wsSZWlR3Y3p6+xg2so174wsK7WgKDO1bx/xyLC4r9ChBLfA5TlehYtzRGbuS/PN
b/PwB9PZ+GQlGu9i3XK/Ly1q4+BmoN3+eGHcjQjHU2lKn3Tt+gTvOrNTmHXTIybHNYtVTYfIx0Ec
fM0QAupb5tAI/WeAu1ekgRnHFv24bO+BKeIJ50tp/WLdtUBVVnPmz2jGtoUOMOTA9WbyQRfmdP+b
2eEgWJBkV++y1BZVxU60/HFFSeZ/srw9/UnlyUYLy7OAeUoimlczt+EVA9AcaYASMjyrCGzttCLZ
5Z6JI9feKl8bDfzQL+qqdIv3H68rm9VZunRAOqLx745IeNybWTRY7BpE8uD7OTpFMxJEwl3ApYXC
YG/qS7p2IixtSNPBCzar8bz4IXLEPYXAZcT60A+m4bqzmqbRLcEqbIEjuaPigFfWMfDQG/n7bZad
fWpQiiugODoIzLA6nDAM0PJ2pjXubl6eB+MjFHr+JYf/H85ZvHro5GeZJuXqDUd01yFH3e9hDngb
vANZ9Vm2G73AFk0KHWsHLFSmbT0RHDhm+1eRMh+VoJxk027pAIffz7lpzyaVcVD6h/Vh+eQ6vZqO
OM0iyYT6saXJiKTW2Sq9havgM5t9foqWXvxNdOe9IcnJXmxl0BqMM2q/ez4M+NfehcNQjulmUZtP
Ai8nxgD3e8mmRH3fzeiPRaZcOBd92tXJC2RF1GCkJz0ZQrPUcRDeDXB0HDvI5QAVPlrjs/Hn5Pja
CODbAgSqxZJ6iXA57eNxHS5zeiRPAU8nL3Vi2unTh5bmF5C4HEp5TO1cRkrXr1Vn6OglJ+seooSz
HyXMlBfVzvNbQ0gPqS8OMvG6LLUH2jn71Xfq/SEutKBHdZLVCDRnZt7wMjtU7z+qLHK36JhrtLZu
UbTa7QK8zDfvve9Zdhgmz75lacZuUVz9XGCCbh8hEglCDY6wuya+nNH4m35/87x4caUVQB4/1RIZ
5pVxwoAPH1svwH2fSgyU0bvPsnIKjVdqyJ/IRvZKLlEQmv1eUuK+wMOI3yZB3Xg3iHn9OaGhaE5T
EvN2heiLt1trMsmKdDY7+1kTU0S0VOPm5lsWb8124bdVlMEl8t7tPGXpuaupw+U0LMl+v+m6Mhna
jjj6tLHNYRFjmYgVxzbJ8gIU4bCXrK/y9GLbXn/AMn3+MxsD8Z9aw31EBayiL5408/d48ki3JITJ
dWeVVqsr1/YQn+ex77hvqTTmMqRd4LHAXuMxhYBjhJ5Voo+qJwSZ7XxarMCqjLYjmd5gU1I89jSN
aJltKZby/jiCaC9O+j/X2DYv3dxExGdFDqhxGBjXnsL8IFZ6rNsdNczmTbiLq0WEp49NjwkEYzfv
4abCqUQfUn3ZCMYaEcC2bc2VQCE7MxnLB5ktgkstrkGh6atYwABOHr4pf1z+0D/3+6PuDZhNttlV
nD0T6uau5Sn8XZKx73/GPusgYFJUnpNdN9CKyBiu0Hwke/g0J3WznNNmrvtfPMAGaTYT6nraWYHH
/ZbbWJ7SKO5/jVyPz/7m7z/R4PZJKY4E/dIU2GQuj9lPf617NCWXhcrZMhimk/c16D+25KCeuaWV
rnL3X8QOw3M/ojX7z5hu9+5mVNH+Cb1eOz10+Aoeb0cNlVm2aQeqAMsLHnxmiUYOd6DJ1fyHNij2
L4tI9/C+33c1PnuBMdS1/diiwkYb/EhiTBSgdAiqPnpYXDJXJwSCa4o/zmLj12TcY2w9OorA7eBe
IHyj3lq0eGNom6s55q2/NPE8DbdkrmV2b7mivTswYghQUmHh4dMgXoITt2PjX+owgR+vGcbAPES9
vLZzzrTuJ/H0vjVj6ooxFTC+AZqptzRf2uDEZThgmhqy1o60ooEOXaSYKO5HOj6Njoh12ikT2wsS
7IBPXTlk8aRw7P+TdibNcStJEv5FMAMSa14LtZKsjavIC0yiJOz7jl8/X2kuEshhWfdc2l6/bmNW
IrcID3cPCHaTzqVBMbzLNmWl5MYd29H2V0NDHu/6GkD4okRpYWy4B6fWTdHPKluparD4GlhhfN64
oHW62itvmDiUD0nVVO1Z1olurPJe9X5YNYyTMDETb9lnXvDTHwxPX/iNHob7wR4VABkkWcGdwBL5
B8iG/NHlNilwPKimc5+Q7atQTWC0xZuYchkUYyqF7YOH/gkqRpDWhJ+mOXAWJ9tT13XYjMGuN6H/
ck+pQb9UK70c10lfO96dqnqCl6t3RHGiPUpAv/WqvvD3IsuunTdDIVdgkybjS583sbbRtArCu+MV
UrvrrInqz5BNo773DAgwa80WE4GGponOLlYZIouyheGTQHADBcuGItiY4WgWEBpyrQAPMEwbd8do
GhlJgWScpdJQ9poGLOtzejUTGTKF6OIxpeSYrVMAgckta09wN8g0/hmy3+BTUju1SX+0pl2lShYr
vHOXJkyRGvX6dzvWa8RAUu9Rr9Hjvca/og4m8Gdisb7vqh8FdbBfcjQyRIQCY8N7ZRgzP1gUipMA
YxRj9RhHjSoJwhWh5LeNGsdcUYlfvFSI3igedWr+OhVD91ipY6vfy8GnFVRetNk3UaWt4XZp06sL
kzax1jc6CxQwR0PYvAsRDCkbcOpLoMSIYEq4/WCOzlp3MMJAq2NP+XoY6+FWGBXpDzS1KTj2IFUa
KXMIQtPiQpy/G8UEcNw4eUNjddQberqqe2d6HgPpnFLEShXxsojsvQpcmdLs2Wv8u04EkbOCxRXG
e0OtMv886NmkV4RPMkxhMhBejRAo88E5j1CcuycK49prrVIhWuHhoSSroIHrwjUd2Dy04Av9ws9a
fEMyzQwecZuLu22nwbKmzDMM6VH3xEVvg+auJwGkV8bKSxReDS8JoncK6yrwHqSBVp6sCrO4h8TB
MNJlJ/K+QK92Xps6Sh9jmxoPSpo0BZYlf9XWdSwtdpMXNMKFCNvcUfole61zIz3Af75Iq4da9Auh
jeZrZatTeqL+SfQ0YLTsL22tTt/ArXReMWqRcH9aM0c5oQG8d1ZEV2RzCi00E9mF4KyGWu/cwUeg
1Ja0dg07iiQscf04jCXvckHt3zP5X38D//r+zgJFytehBVWJqAOiPbdYo5VLhJ9auvfoe6mtQiJe
SDBO0kGKTFQ97Y8+EWO46+1oajeqmlVvEdVrrFcnfezI+7UuXNhRUP4azMF6C9Sy4JrItMiNOic+
5V7vfNOQgrzZSlRBRPRROy8126nNZdbmyEMrLY/fqr5VtNvQ1NBJQGUPu5XwZb2L+8akXzFcOfNO
b/qw/RZVZustOMI2PT0oplZL2wphOLeGAvu3kDqO/FGW6NTCy8F5IaymgaiFKAGXJ89HlwbjHz6k
9MaBFbJbb7hoNsZgwacn3urixixd5N+NSpBu0n+zqFOtf21rHXiQrveDv3WMwkAzKi/KO4pJBPSu
QgkpQP84oi8TkLjPZtXpe9CKpgVjTZr3bHBs9DYmSChwEzKa6Rfx0vA8UGxr135REI6ufRv+bLYg
l+qXwgoSXN7I70i+jXhoXSf0aD9Rl3kmll5QIbPIjCB9yKUVFFBHUqtymy4qse3XOiWHr+FlZ3Sb
bDYpOvWGQN1zlqpSBg90ODCU20mkWrWMhtYbD7UVpMS+VSGNpQTk9wnBLO4qDgXkjqrSmhdaadWW
29pU/DysajoqdM7w4oVt0L9MwwQYXQkrbKF2XbZp78fGL+Aa1iFCf+ltVTqcEntzrFmlYdKFS/HQ
ZCWNjq4iBsyspV0aCl4b/QXg8KZLqFT6OkrdWlLVhFAfqrdjKJG2izQ0Hku/LOnf6AiIOJbv1+Bp
vqK0NCRq20cKvxmcnAQNAvh/6HlLW1T9Le1hImBRvuSR7Dw+Wo2HpAgkKk9dM2/7dkXrbLVbtPVF
JW0qKiXdELmnsaCsKW7BRtq3Lta6fjF00bhPSfpCHkDPGzZZd6FsUoVWz4PKRzl0DRWLHWW1rsAk
sM7eIc8XpOmmmR34gNEASge3lTJIqFdrTcY5dYbO0BAYQWtEI5FP1alW2iJZ+klOxq9IfsTKNCrn
u663yA2AQmGhp4ZoCcV9zGfp3Dmh+eY4pCXshAu1s1dS0kfVyVTku5AEXWBN+WLZ0vqRqVHOfwfV
fmkSVb0jjQ0nN6fq9Ox7hMyu0U850oHWi881IjZt4cBaBOUFnFtAJwdf4VGC81sAM79z+5b+GiY9
kkGWZNDXQ+gN2sLUk5Hz7kuswImWWnsfTmpz8kNlPAVCy9QlJeq03FipHH6nJYqURWQ21A8dUtQn
6hjFExIknilHT2Jzq9Ww8G8rKpfvaeyhWphivTNXgRXE99iqdqT8pd4ezIIy/YUOwDM81GX6YAxV
Ila4pMGc9KchuvHo04YiL1PxdbEK0yb513Qvy7iCw0LuuYMVyF+eKRy4BJoSFm8GfCQccFD51NH3
EEYkhEV2RHqjGUrZLyvTlAhHfPotnFWVPPxklJlT3XB3db9xHTDKOxKtNtiUqZm9DHRBM+F3RXn9
GBVGrqzDLHEOIfgkb2uosrBMBFJdpwKNYCWgQ0UoIoOCHmlqY9xqaCJL5E7JYPSrNAPJfJ5S0z/1
A4W9O6BO9T5WnaS6jaQFqt3ohR4eers2q1sv0y/E7FZqwSoZiN4RIsXTOzJi6kfkOQQ2pIEUnikU
+69OTezE/8Mzf+s2uC6rG+S0RWQYSrsNpMNtNfWOdLNEeEfMpcJ21Q2yPvcKXZR3JtVi7ZtXefqj
0UT198nQ+hKeUlsECyMpSFkhLMjGhkCRxkqwaGNJH0Lb9qxxV6mJOt2ihsmdM/rq8UHPYggRQ1Qi
u78EZs1NXdjBwDImyPxQe1BNG5LIUZZRUZUQKMNe91ZCTXksIFJ5W0oF3VMjMv0F6CWib1DbRBir
15bjuH7gV2+T4+iQvDt1VBeIPsLv1SSbV0kkxwEcDOQoA+TTn4IIiTJiDY7jQo8eupdeiVtKeS23
4prKj27c1dpAXoymqLlLEL8ikZM+1xFJfLyUYz4YC99JoUx3ABE5b8JEibDVDRXVBO6Y1tpQifPP
su+lPNmohmD52b1/r4AadsfB6iXmDDqpTQbqrkC4RdDpYUulZJBqUkSqjauWeaVvDT2AiRaTU9jL
kcKedEvDrx+z2OzQz7XIhKj82t6qM3TV2JV1XlCyCezqtaiUut50aYKWNWjbZKlVoWVxe3tZCTuf
foKEW+pr0U0q9eisyAFcIz3dauC9Fxlbla5AJsya8zNMqdtFgjyuNUSw7RMuixv08B789jBW+m9E
Oym2SxS7wkMMgab5RRqXYaKReJgDLcBIE5t3PRgPBSqC5140kGezhlhioQvRlw+jIQ34fBOcUn6u
YybPxKRtuMPbq/sZBwiUFhCWSu6HwtZfzUwZD7E6sgnzMC/idVe2xdMQDemDHSYTkERfjm8tj/XP
DpqKdRFKtacsCJViiUf3KGD3q7B6bWcwH0xvhENoVo7+kgTF5SoYbS91Ed1lCetBqAcPEG7lIiwb
nHQaA1rYUvI77cXIXfRs4jUB46oK/efGC+LwQYfPRf2fezV5KMUQPMWpM4xwFZv2BDpcFWzFCTFN
66tOt6UgBBBv+k1qrlUNue6iAID8ZY/Emctan6JDM3oodFGc1TBekMY9JnjQeXB0BdYttBodEdmM
YfLWTIWD4LJXoKvyNH5XOd7VEhJp9maDv+M+hRaxWyLmwMcg61XbpUTdv+AQNxpoEaPoiF+/pPme
oyrqpiHE3MONCF5gI8GoN4spwl4V644XJF5dtcai2C83HqwnH6J4HZffJ95xYjA11h/IM53ATfUM
br8a1tUZ7skQ3sBb8vnXVj9kOwtzmfxuStJ2W05VxS6hpBSydw0LIjSFgRec+1kCu266Qzzlxlsl
IJ0ubHofY6Jb9UDdikTQA6HIgjUFNFw/GiTp7yg90maTepX2G9+OUqwGej/RFYgaPV0zO/+yGq0I
Ydhjaja1VPjUyUQsUhQUeMtC5Lprx8WIfToTUA52NeXPAGSUfnyvz164dLPDQEyguuC0DtFSHbaX
NvdB+M4N0GoLRGGDvBtxraBgLCJ5A16sm1uosGl8b+AK0DHNHDSwahuHMFHG/d42YGdx5RW4iIYl
IdUijBMunC4xa+upw5ct+I5sxQ82mdVFd9CndAm+iLMRmxZuRgFgOWwBV8pyWwcttgpmBInStURE
T63RUG3hToXdow0wM/nzwrDad1QR1M1UO71JwF6O1e0FS/4eYlgRQ1Gw9afYFBLsfOgD55hrfV3e
U61CY5Y6F2sDJYy16pDoWROvWjszvzWRP2I6THR29Kg8EctDfPpWaCOilk5kE0VzJRwzWhyPpMiy
izsqALmfZCBHF+4GKDwbgaNQInFUu4p43y5H7ZDVk3/EuSe6azULHfaCC66KH1Jke/Jg2X2mEaU1
EcpvVzVURVMPmLCQRqzzqDQ9B2pva9Y/ppR+fNUS9Ba67CJ1DLsf1vR77ZT2DB1fK7WTM7boqzZa
IMIUTQ96wNS/lyMOC+Wto8MMJlMk39L9lYWi3rQRqKAOD3d083MU+jabWqIQp1ZB+d0qrEklA4T1
tIzDrkCYnlm2tw492udky7wSAlvSyCH6xgGqU7PfRe2XMDOpWvf9XsmlIR/gqE/OSuR9T+Slhtgo
6Hlje4tW18ZfOt4t+c3kEXBQYjCK7LEPvbS4CbgJzWVL94k3iXmTeqqp51/U2lzyzk+lS3v/JOxR
UrlxRCxxqBzCpN3FSmpPm0zv6f988RMBeOn91P8+jVaV7saiD/RtA+bp72WP+ecNrn/cmaKegnTZ
q5E9PDScaRoRZ7Zloc3AEeG5bEU03dZObHp7FEborQQJKiouaqKQITROfyMWEPKQZS0yTpdJ3IqE
ZAXyUSn3gCdId4aYAu6NgsXmsFDxgOH0THgU4GOUQM7xGznyZymldwsy7/4C9JX0w+zTDEqc1LQT
Jr4xzPp20CakxJIyAbyL6MnsKuu7QETDe1H08l4rpoyGxgLIc6TAiFgoSSMiG96djERceuYitr3x
ZHim0R0pUPGGcSKNp1p3aMHpc8YPndJ1GB6w3PJGMSv5PgSl/yPmA0yrAGK4CtAAsrNqK6t+T4Oe
8LE3QoBQO6WK5Ok9fzP0ph7lnCGm12LyFW8r4kKpthTxhucus/t1Zlmi3jS1N3SHbKiwXnFgFTx0
EqAP8gRK4O3gFahOcf/p2St2jPtpxw48TDkv7G1gQwCCPMntgGFQ5K0od1fbKZ2acpU3ZX4/jn/e
O10bnkqdUtyyEgG1TAQ0meUGjGu7QS+1AaTcjNGalK0xbL08Dl4wHQnJGtpU3iFnxfGkN5J8lRia
aS/gW8BVDU3I6AsA3Dbfcr0X3FlGh/vPFARnwC6tWpC2A9fVKhnYBbjS9FWNEvOBQj4Far1MlOMY
BAC3lZ8iXfc62f7ue6shPeUAFasIVgWpOnhxDkiILu3gIxH1MH7ItXY3gKHcOlMDdXqgRzsNVPHw
EbetXjiQrf0aBoVKgbbkQKVDtAr0omZqvtdMd8IGDEWcXnmd29dg07iLaBMJSY398Cmp9CHcOLUT
XGRaZaneiQ51AQUEBdyuqIZuWKopGZdL/qvCoBgjGFl2XiMo8TuMFqjLRQu/Fnq+FLHf/4JAT+7n
QTvFJDOwW2OT17aPkIT3epNjLTqtcAcz74MSz4Qlzh3dWe0dCt2t55E4wdJjnyWw3p4arzQoGcu6
XtoGiDMEOrU6YwATgmchXKjubIzGnse8H7xDTtfZF0cdq2UsRNu9jjqFb9D0UUbEvVTtOd9Ua5HL
YggKy7Hq5ILijpq52IRi8KJFQJErmCcwXXUsBqBdkJppKDYr86W4pD1Lz8QnmF9sFelOGpP3VKk2
qmfKt+aDXajjEml5dyy7KllP0F192PRW8xMRPwwe9CGg8Pj0kWxMgL/qiixePWI3Iy96ZaqlCxDI
GMU6Em5tpaBywroDNjJMQpgTiEuLiXK7SKvkJU77xLt1kkQZYHon6jKNLOwCpObwz7IwcTnrzX7a
lyTt7zliA6TqSh/dB1NlCqR0iGMW8JBbnWolDON1pFHnZ5/J+jZXNU/Q+URW2X1h+OAomZrVvzOt
K37kQMP8gipzSNJBDMYfnZlW9sqR5XBMgbb6RZh5uvxlqQqFJJ0K/cbXYkn7plFrHjCRsAqU405K
VtQUWQpfoNRvBqOiklJnZuDvcqt2pqWkEFWsnFbQV8eBe3+rXYyGVmMedEcu1i5eUW6Ci6ZxHSib
S+c2/VCk7djfogdANtHjQKLtyhCFmCSphg2o1vUPy7blcIduRFon8GtpoI5F2GEPEkOpTkk4cmgN
AyXaWmmLFCw07OA7uoEIXnAt++YY+INV7/V2uLDTOi3cG2gogmPcpqmxVztvoGyCoCWM17AZHDZu
HyMM1NAAv4dgwN8lyosT7CE43wQUnY1NkETxyD+LfG8jcFB2ZC2dQB3c5MmqpBaV4wiBkAZQIoSp
tvCIpRRX0mMsXlcJiRMnK6Q26IaVroillXiOd8Mth5OnqSsXKhHmerjRdFPfnqDlY2TOxi8cLE38
Cd5f45qh0epHv6ZmECzQE4c9j1qAQqNyNS7r9B4MaEKhSesxc9030s+30oyRJ1Jya/X1hDencTv2
lN4uSLBg8/L8LklNp8ANE6352belfkoNfK0TV7agPPuRRoNYUWWW6nFl+mNT3kK1SY1vGoYSlIJN
RenPQFRB9QxnMkBQbcMlMJYRpBc4MYIiIdggvirZc2h31nvCRQMHRKdGYU+dQdWntzB/hNhmJ8u+
gowOJ5zy6zot4sbbJb3V2Ru8eqp6I3sCFh5EmBzSVaMqLmA8WxJHzaGK2ps8S9EkB12l74fBV30J
Sh1o+o8pM6o7kYHuf7OhdWmnBgKi6lbT2Dj3UdGU3p1EKgl6USgKPukTw2xKZLfKN82ou5x+vvy1
h8QG79/KsqKkjwZGQMJDJB4b6VJ4fnlulCYTuxZswcGCSYiHSIQ+VvCqILgu4x5+j3IRRGYUI9Qb
Yl4/2g0+J3YbsCr3TaWRZcqqwWogtZ3gjQRzqDfYZranTthlvQp7q+0gKzeKv0NZ7Ktu0eUjmi6k
CJpy6wDeY9rlycA7e3Eh3qNC8ctd4ZSFAz9dkoUg8LXeuFIa/IUaSna4OflOFwM22LpDCa2GGFN+
yycewAIVXRrEN0EQqc2boxJvgw2gg1/l4VjqBxN3umCbR/ARMEbDPWphAuTRIDiJ/PgFo5bevzB1
TfU+L+siP9IDmBYTlW7U9amWJaS3iSVTd6iFfGJ2oZh6+Wi0hUWhuq0BPboex7dlWgdGegI2H4Yb
3YL8o3S6hR7ANnIPMVvbGUSKg9nvMZ2efhpOZ4aQc5voxxUT3I8G1wILQ7gkpip4fsXMXDXuUs2B
/9TsYQ+34YNI0lUKE48BoTipi0nxH/0pWbe5tnO2jeuyUlfcl7XP3EkdAclIpTkIXUJmP6G0MrsY
JD+BrnYjdtf+CiORJeyQfbqjYYXrr692F7gY2M79Q2mXbF4svXUkizNDVIVpdYntt/s+KcdVV9EB
pYKIRVW4p70gagKoFZJbLR7Kdq1Y9muGcG2ndoE4+ggVvCtWxB/aR2hCwiml372tYqE6dzI3W9x0
gjxv95Q/Vt24jdJf0v+GTdeVxf5oNXwZB7N3PjbeP87sS0+91goUSu3eOQ/NY+6Ow87em8qqcW3t
Mcz21VL3Nyl2DG5ON8djeq0zyycr/c/4M19hAJBA4LGAAvU7GXXR0NHUXCHqG3+a+34NwXxL5STQ
1oG88oG1T2cOiCnpji2Y+3zmdkgrPrVp6b9SuFN7mHDNINnx1Q0OBJKH0izQFfwm7QR2XhUX4nGz
G/XfolfWRR5f2fIfvwMAnKpelvvSafpPJ/i/vIOrBplnh3PZnurO0S/XlND2UXn/9Wp/OohG8wb2
t21p801FjVYfEmQMe81IzzD6bvX2PjIe/otBSFUpAxCZiXnr8Tjz9cYyvG6Pme2ztLRfaNfPTqBf
Mcmez4VjQQiCKNCW4IqmMzuvliJr1TELvJTCl0q7F/aTU14ZYr5DGEJToZjgJmwSM2qznmta0Uk6
i4voCBu1aFYVolJrWyVbOBZff7L5YZ8PNNuKhNBm4xCVHaPi3MT3sfdbyB9Ve/x6lE++2D/TmR21
kJ4FU1Jp0bGufojwpyOP07UmXde+2Mzw2QzihFolXywx3Lo96jxe4woauFVduTeuzWW2+oUyeMEQ
6tHRDp888+AZP438Sp+Ha4ty+Ql/nUis2AZDdnyu3juZ/oFFUaP7sf4PT8t86WftXYJOR2qlMgpO
gm6iYZbhfDOs8/9v5S/L9tdUQtQCBjTQ6KgjQImVX5gIIr+8sr0un/zvB/R/Z0JgqWuq4OTMZgI/
oFAK1YqOFy+yBYWzG7VBjvv1TD5dFIdivMmjaMF1+3cmJHKwmmmIcgyKo4OjbITlqBb+rPriykAf
nofLdITJBaPbACm6PjstdpdpajDGyTFs7kA3wvrOabFzhkU4Fa+jCWpHnQuXzPUkjp79LcbgW08d
d6AyE8DAlJiBfT31uZn6/AfNztbQTMaoePygYBKrBBO00BSUev1lpRQI62im8vL1gJ9967+/wOyM
0QLDs2pAoWMnN+J7hr9k6lDXvPqlL2s23zh/jzM7aJNdApqWfnKMcTFNYS6jt4MdhOmb3GCqJxFg
xsPaRgHx9fz+7Mj5wI5u8+rpGmTv+Y5tnVhTUYckR5kpR+ST8OpOWOyhB8C+T3mI7+0fZIrdXXpj
3aWYNgGDX+sz8tk3dgzn0s2AYM+wZt840gOzHWHwHYtl0K4ChV4q6PvN7NpULy/Ih6mamiXQGZh0
9pl941FzPKiHTXIsm3sg3wWeaQlJmvbqLeyzscZWC0Jf4l75wPOeHragcxPhjKUSYFnCml0JMRSv
CoBpPAnsPFTy2BpvCBo0R9291T9q+S3AYARg09obR/wYyuR0WQsIMCMmYcUW1GNtdumVX/XhjZr9
qNll2IThOGD8Np5a5Jfj8BhihyAxGGtBL7R8/fUn+HApXgYjttax15GC3hn/3lcFHqBm6vEFbP8e
5GdRVb/+8wEs/v6lNRQ2TPNMCcgSipFZjKeeKp6uY9StvH49wp8w55+9wxz+HmI2B6UbTIfUfDwR
Dy0s5y4wfjLngxGvesy7KYvvMALpSnllnf6PccnEbNskAJOzswHmiwNi1o2nODt0xSumiEvlIt6T
R8XBDOnH0GI6ea2724cDyWT5jDYdAml0Qgj774LVCFpKavrTScFSukkRSHAmYa7sjeDKmfxsJFpj
a2SbtMigcci/Izml51W9X6onw8eAHWMpL9rhHg5R6koH62sDzb+jzIbY8BP11OIxcMDtVwGuxD+X
g5vsmlE6y683zKfj2QJ8/k8y48ze6BFwgYx4UE+ijhdJ8yCJn/DIL9Pd1+N8eBCFdcEIDCGAR20h
Zktl+nCT4L2oyODtY2PGm6Z89MsKYyWD8ow4dbn68PWI4uPdwZA2sQ2oBEnH/EJLUbjXRj+qJzvH
XTUxlB+1ZzlP6USpJ8X169Y09Pympmx3Y9ST9hO0r9waoKBLHGPrQxpR0po0VMILz4/S26GB646H
m3mDn8iibYq3Bt0LAm2z2XbYUywaSh+u0iuH1DGjHc6ewStC8+DKSfvsQ+poYbDFYscLc7YTIdPk
yFCEetL6h+w1irkH3albNtWhuLIVPznT5LY4RYKzcB1q80aslGOUvC4kxwvv8LjQ1oVlrcLpRncG
t8BjZ0Cp00+4O03j6uu1+7h0l2uEnuYOl6RNYPfvccvrWNC2Y5hOtqWs8UDAA0RZd+lNAH+t1t++
HuxPM8R/78x/R5t9UsT+Gi9fN52qd4jpzev0U3tQb+Q6WntLYyd2nY8P4kJ+T+/8x/axuKnWX/+A
P+1uPvwAQfpN3mqa1p8Gc3+F/IaCgQ9k1OnU3/j3lBNuaRapHMx7azltiudDeErp7Sp39Tbaw8i6
MviHaEMwe0N3aClu8h/ickP8NXiMORIMYXs6+TUWTiisbgPL3BpR+k1Lqf3i9oxDXPODXhQblGPL
Rp++/Te/QAK0sq+FDkjw7y8YhAkbHveRU10rHK7qGdx25w3LPjJ3yNXfEEvDxbeceNES1349+Gc7
jYiH1tumdvFmnd1LbehPUU3V/6Rn9aNzU9uuzLKHdPrtFJv/10h/duFf3zmg6o58xfqzp/OFgXKe
evxNOiU7pUfn5GTPX4/38Wa/wEbE6gCdJs/jbF0zHdqTjH31xAxvWstbYwWNM0Rx73RXRvr0ogD+
RfXLY8zjPxsK0DmYDDXlTjqWVo7w4z2qH+kLFyF5U7xiUSbqqszta/fTpzP8a9jZvsFhUE/jimEV
u15X3SZsKgQsxT6JvEfPE3DKV4Ff7/2iwil6iddXq/Q3oYxXBeh8da39+CUqnx9iXhsQStvEos2a
7aRB5F2OS6t6yvok3Mhu+E27oX47xNgEfL2yn+1ZMiBTlRqNjMz5TkpFZsJmZd4G9bd4wqZ5C3Gy
6J9MNMxfD/UHypzP6u+xZmjXVA1FaSSxeurNFtUXnWVcys9bQ8meIFUceqErbmQMd1NZnSlq3aaT
8ZAm012Ep5WLz3S0qlPI0CYm+wtb4tmVaTqSLvXoYxYdTM3ZDzVcDJVqWuYgiDhcUJjxtJ+BY24E
9Ea3FN7K6npI2aK+cvFrHwN+SrV4XzhSFaCfcjY5u4xC6KcVQYkw8TXWm0Mbty+qOUVummSFC3/y
B4bIu7w03qgN7kMnuEmqXKAj1rfwsqcrb/unv0fnBQAspYmwnAVjhJ4g4F6rnhpiiUVvisiFW2tc
GeWT4+oQIJh0v9FJ98Aq/71vi1bSbytWtFO+wNf1pt/k/So6wgeOyjXWd1/voI+H9N/BZslshZJf
0XVfnJwK/UQh7lL7MNFiDea2uv16qM8nRuMAi7qQrgo5uxB0rCD1AkHPCV1Ib62jpf0WHLDjQjD/
NPxXEzN1KYRK8CzV2cQgRE9hCyLNySAfxVMxwD8VogFSnK+n9fFi4QsSwnKTSype84gPa6FkskYG
mtoa1xZRTpuG7lYbP9f9K1H6p0NZKoVziW2KJS7B519vlKKNadGSAJ0q6t+/kYyFrh/22bsVWu9f
T+rjHcakLukAVD8hVWe+VNhSm9JnpAxCBpQNN+luoFOkOGnlyZXSgHYJ4P69xBhM4tUsLUcjEZld
zXFixDVtSwSkiQJLYFh39hPNpbaG/djYbykkgjB8RgWJ4eo2RuepB1fas3882JTNLbIQrmuHEuFs
r2QBCsKyp1GIM0JlJ8RJqban1n+xUcjibINQRoO7ORsFizON0nQvTgT1KswYAz6hyFxx//XSfXai
/x5m9tobFYJ8WjeLU55wCd4o4RlXV7hgX4+ifYxL+WaXEIYZse/nNd6ingrFw5LuFOm/RriRSvzY
YKiapds4+QVhaWGkdFeH433+euDPzsDf486+4liAv+v2KE4+BVwjNW7tfqsVzfrrUTTxyZ78e5jZ
V9StQu+nVBOnLMfZwPH0ZU4vslVdgf5fWKF09Gi6HVlQdcDMO7zBgDLdx3Yc3o1YFFz5NZfBZgeE
lvXSMHh7eBas2Wk0mgzZf+/bpxHmDlgDmS8uOwu/svUVFsTt6uvJX87bbDhpk5tLnh9Wdj6cRxnF
ig1MALvoTcdVHKzM9YezKNixDcoev70NyvrKGfw4qFQR3JuGYwHvkWbwo/6625DSdMjYYvsUltpW
yRbTQ6Kf+lG7i6N7x7qR1pXxPllhHCsMSSiok8jStvXfAXUvGuBU9vIktHZV4gBSh+cy3mHkjiVd
tSg7aCftk6Frro3ml8vjylf+JK+FpOwgybzcfMSlly3414wlEhonMsbgnLbfTXlEsrowoo0GJS4e
3BZ6z4ALI5+cLgdKeoa/OI17G9UUhlAl5mGtldKY8qc0y+XXy//Zl7EdshKp00iUnHe293OU01B5
NO8UI7mBSqXWxI83ENM7iPEBnVUBhhAbf7PW4bV2zR/YKpeHAFNw7ZJpE0/Nm7V3k97AvPX9c9+K
56LaFbHbtGsARlzw93Y7rCQGrZWCCZWcNnm6N8OTpmz9sL5y5D55lCBwEMSTnBGykIT/uzqobxBJ
abF/RjO51M1ndQJVqR7ydwF3Yw+BV819F6+dZV+82v6V5/cjivTv4LOHvsjMpsM7wz/HmbMuR2zO
MV2Qxhum724B60/zrnX9vez2f888HxuzfZ33ScVxfHYaQpqZICfT/TMWTggPQ1ht2EnKLaYp1+o0
n5z0S3DBsYNZaNjzOg39u6bRHm3/bO0xlzTCXTYc7F4uEite5eWr4lw5aNfGm03NiOilQqs2/1y0
l2IU7jLZXUujPtT8S6xEvz48H2FNHeIJXCPAGvJtotx/9w1cPmHhgxKdp/HgbxNjN/p7I/rdsYBx
9NgaVNnxxS/Wo+Ufkh4I2dWG92iJN5PiCmUjldsaU2QPH9WyUNyy36AUDHA0T6LwWqLxYc3//an6
LJ+hpSL+/HEbnfPn4JUFd07lr/JpWLW75AY22pMHVf3K5/kQac2GnN3yPc1j6V7YR+e6f9Vp6d3+
+vrzf3gpZ39/dqdiLmfXlsffNzpMR5zSRShcht+79vU/H8cRFiivxfuoz0NWp6uabJzG6Nz0L0ZV
H5zif0j7ruXWcabbJ2IVM8VbMChLli067BuWI3POfPp/0XNqRoJYwvlm9o2rtmd2E0Cju9FhLZik
RB1OgddxjHO6icWxpoWM+4LAEX6Zp44pLZSu5iIXa9KSdMn3WQwI0gJv4DHPVtXQtGvMfTKirNu3
moR2IEQbMAewxkjRX6sxP+BhCgC5cd8Y4DKxuiW0c43Zh4DZtnZzPSEJyVVpelAjQUOHxYmCQcWg
9fg9MtZmv+YOgbGw+VXA8Gq3mnEthnJqg675SciB7brZ9Ga0QvOqyHrf3ir3JEJHUQNdFVP8dL1n
eqAlPCcH/L5eIzttYniJVOan92BsADm1+/pfNfBKGF0ZQr4SvHkjti1a+aZuiDthfV/ArdpdC6Cu
ajzFRwP/ey6d5RuLHdoHGGci3lqgaxnUdS14HRBJnc/vtSfMhSQYasH8zWO/w/a9uMfAcLGyzgwe
kPQ+dJ/6ySXdGjMotrZrGJfsxuP+auHfZ7eQrs+uBvVvkXQhv68sHXUF3dA3gakx1nv7aKKkTBp0
EfJ1mK6pADQKDTE7C6h19sKUP4lIkMtirGf+Vv2zHsrpAfgsadoQ68H82TY0OUM7iSvOZImZtRMX
Or+grhUgjDFtnOIEKwvdPCYSgrAT6Xu7ZKmjwDohyiIBFwNYwi0kuSd91VjTJcZ8ySly8q1+ENeS
UdjiC7i/dFNiOC3WTaCiMRDYA0dNhGTR8I18K1keex9Zq6Nsx1i0UYF5Ln4/2rqd9CvpA+G3kW5l
IhiAKzXUg/4AwFa9MT3m+ubVEhlNBGRoZkXUcq2WRRrKgeLHk1o2lruJTXFdmOgjscH9xLAqt4+L
6QpcyKLMiii6ICIEYcN+OsTBilbayjXTlb+SrMyMrfs2bNa+XAij7EuqLKRxGpzarx9XLA85/b9X
ETO1EMpilEhaFRJaAfYtNDGwEuh9Z/aWgXe5GbzcX8f8NVNVDd0jSAKgEnZ9QsDDSTguLXj0kEcr
ILZY+TZ6yPeuETLsBlMSZaJkDoj0vgRJ0wWriGsC/2uTblyDdauYkigTJQDsmC+mNXVWu65IYCEe
NOVducwYDa6ztvBi8ygblYObJvaGfLJRvSkbk7vUNvV/3zraQqXNkC0ULAjoiOt+HZo1EX4MAHo9
/kdtoAwS8EB0IZSwoNIGjgOpiH6IDMEAuxRDG1g7R1mlBqT3qRthRQ28YoyhEcSARn3iGQuaNX7/
HBBdWHFzrpFUHevpzcn5imsU8Q2W5Zmx4ugKRMAuwMihlk2dDlr1UR7FgDOE+EYIIcMu+RfX9EoG
dTBjKIOAbPGr0sAZMklNSLbm1iyvO7NfV2KoY8l1EGBh0GQ6FjD3GjycHzgpGGd/W35Do93FhqmU
V/CAgRCMARi8C4LxfaPegWfUDGGrA8CPY5gkNhYskdKtTb0SSTkHkHTJgJvCwqSjeprsKmekQJIn
jcmbmx+WXZjzeygH63jdIOeBrjFqHwVgA4ZZq01+r1/nb/m2xy3S3gMTrH2Mpd1m+6bd/EcW3W3d
gXtUy+tfWcmhBXLzYwdrVCEdAS6xnfjkHgUj+xJJvOG37iPT2E5mm/JWV+KpnQVFX4nZyF/xk1mP
TbSP/t7mwgY3g+HjnccwUtO/eCMRzY7o1MT+ojUYv7+IdUVBFWJA9GFzA4L58m1uyaQ3QPluAOOY
YeFndRWvVfSFIoGoyArl6OsK6fe6ioR9kmDI2kdZXz0peIK9jt1J8TZVchLRoSSdQZFLOox8a5zK
Wu/MA3N6MP/9CZNuX6xX8IsgAtasAHcmGrGpH9IPDFh3b+4KdVVjceB2rpF98DxD7u8IIb3Pl3Ip
hz32CgdIDMitLO4IZPHSDMyFMe66A/zqTnwOjAQQ2iCvM91j/Q5MKrNiFfBm3AQKZ7qKdy9KoTfZ
EGC/YO/R64m3tQJuX9M/B4/B42RlwbhkJztwt4F5zH9MDyWJTJahmr1aF+Jp98FVMRJuoB7d+zvl
WJv7cidv6l2wsm3hsAQ57ztY3X5GqF66ZOj43K1SdFXGiCeGG/CTOnOly0R+qHDmp8ZSVtXeh893
V5MZEYm4Zb8TfnNyN6d9IZEyWbzaDp4U1MIe2HrgKbY6Q3vqllNIk64qY7DwsETCBqhV237dLaeH
rLsaDR2A7p9gVoxJYbPfR+JMKIxWl7+3QaE8RcgFGC4esQ36SjkuTqjun5rNaIMFBsEWaOrTj+oT
VPTL3ACvBR70BR4WjJOYifSvPoGyb50bhMBGwyf0ZmyCm8DM9u6DuB6NcJXuQUxtcGdWQDH3lLmS
SRkdPNcqlQM/No4hz0m0kn4f2piZN9Gu0j3pK8Yap228c/Z0p4FWSkonLUph/0fa+ojLeyhZbugm
UxDrPCmTUoMrPol5LEzCdcoOlcEZwIQ1AI7SmeDSXjPWxbhFCvUQKAHG4o7Tujprete7CDKSTYvl
JQ8u7IX3rx6hVydHvQjwztLKJJxODpdleob2u8rQHtPVYKI3nRVFMxWFCj0nfhiZc6Gc/q41kwMI
jX5PrzOBRbTJWQ6BtZ2UUerrCTVeg4lo4IjaNcbUwMZm1iawqixx7a5cGAHupCDEzg0NygOOcOS6
mKc66xQujAJlqRYeYAxKFacKRt7fvBBQpoz2OBkr2QT0tVE9THZANzlmMk+afO2dm0KHriqYC8H9
hPNdnNxNcYAptMC0efBeahNt0tj1I9J8R7S8rXTwypJ2Ez+rpTka4KpvibZpzPgQH0Dg+i9zgJe6
p1KWCjTpC11poQyZ9VxZFXKcD0vlxBOWW5yNbtE1rAsq5j0QVlNKjin7KGyiTtir+/FT+7UYYCu2
wBGyYiZy54K9S1mUhpdc06kV0E9+04DCU293y3YNNl3Y/3TlPdREW8aHyS2GuNCAjCH3Tcik0rfn
/c9SKZUHdngDpgOIbzbAwTSQOIbTC1kNraxFUhodqpIbAOoddspA5G6kx+A0mUXQGBz/1UvoYkNp
lwpbLwBvHrJQdUdetT27Zjt5TxyfSOR/99hDmyVGFtAii+YySitjKUaCaRD+uq3hbrEHbDzsBQ5v
3eI+LGzfun9ks1EbQkYVeAwyMC1V6sySTvOSFMSOe5An/vSm+CzV63NhCstixw0W4JZW+T6z/X2G
hya3VFgx69xhwjoBGkITAcxHb3AzAAYpAZ/aXsfNWEBD0fdqACvLRJTOep3MOe5LWdTmFs2Cj2tg
T+2HJV7se93oH2uSbv4/3kHTPaMvwqUkKiQBKGBfySFWpR0BFv/enrVVCIe62NU/5Xt6KGwZRQDX
GB7vH+Zt28Y0lHexm9TjB3YGoLktVghy0FN2aBGTKlvXLH+0jWdI3zypgTTCkDl7guijm7qiQOtJ
G3nXdYWoVBoRfo4j7THbeBZOcYk5aX77bwyMfiGLOkEBEDJBMdbQltVUDA2+qzUa2hlB7JzHvBRC
HV6rKKUQAZDw985PphNh/VJBgHd/41hiqLNSyqqbGGGmfYuQe283QIMn6OJmXPBZ/3O5nClOuXgQ
l0MuomDdiijstsfqJG09K0Omql3KLwFjXp61JCqCrMVO1EaQeP/WkEGtXZngS4a2s06IuSbKpwbw
cQuU40X41Cne96zJLPeGS4R98XL/mOby45ix+ke/KZ8agSszEzwsqjQxbHMILB/lBX+F4O0/KgRl
ibN0BNLSpNyA699NOanJ7mNRLDM4ncKNcbpYEOU/s0yo1IlREl568mnRSn4fDtMjFWCKJpD1zTFb
6l//bRc16m0qta5QVz6ETiVXHomZxBg3QPAzXIY9+h0Do5YHqBZeQqp6AVoAumdaS4CAHMuDiDJh
d4hWaGbYSeZnjS6AzsRs+LuDi2YVT0+eeTqxtnYmALqSTR1hBWDNBIMR4n77mj+IVrQdCTC5jdaA
YMUAeq2V2PGStbeTpbi3YupAa62QcrHHiscdyr7Ay0XyHjQ4u+ShP6gIMqUz4zBncmyXy6QzPRWA
7UQlxjI1shdMb5vbx/WDlR+qB2f1xdjTGZtyJYsy+eGI/mc5xOIaC5yxeLBFu5A0K4Vx+ebioCs5
lNXX+z4AHi/W9Arw8Dfe4NAWMK7X32j0JW9vog20TZD7QV1ZrWryzOkJv00+qoZOf7rNswqiWtT7
ApspN4ekKJ0ojpaMA5vx0aKA7iUZ0wqYdpOnb7jwAQH6fgRpqKYr/1fZJdrn2/owVemZzRXz6/lH
FuUEgPAtAWZ5kmX8pmB9AujrKbKbUk+oyZo6x3xkzSkkelWnRmkd/X48tb4mGMqmEUpxH6oVRiAt
jn/Tkh9VY4JOzAkSebTGomtSmmDVrjeySZooEUJZ3MvLFi95VDGRXFs/ojvWEm3kGk0eLpxxeHNG
5VImtTglksEAE0OmcHRPyWPznK55SzLPIEwySit9jg/JuT5IVre6L3juIC/lUgeJp0jGgWlI3ANl
FIQNdqV83xcwF65iLuif3aTcOBhjPE2OIIEDFuOEh6yZbr7lXVCzZFbaHqp2WeYfTcqtc+VlUZgl
KIBZ/edz9uXyGyj3DgBNIa0xYbDnDXcTbT8iy7P4/eSfAN4JM9qZKGOAdhPdJqybP9dLc7V+yl20
YgNSuVYS9yCMtaJDu5Z2AkaaW9KSmABDeDBVW7JKA+buzNh6llJRPkMWchFDBJOn+th/AJiWnB+X
ywcUBvrlU0dYVai56sjlSn+t74UBSjIoErhl8PQy1OVofhTk+Cc218BEgXNU4ZnL6T297cjXf93k
30+7EO3XQKYWBmwyyJxQp+XIuD6elw9TFuQd/ElI3p5YaQOGTv0m6i9EyqWo9SifTua2g8jQBrAo
su2sF8QtoBNwSIG2MWEAYNRIopEOtZILwBOlTPoDJolw19pH+xiQ7+/SKi1QNb17xg9DbyY3SMca
lyIpNynVwEEPPOwmarVor8g2BdI89aZ8VFe5waxozZqgiwVS5haEaHXjF1ig7yMjbe/P3u/VEF/5
T2XDmbl5f3UscdPvL85NlDktSAKIU6KMjPxBzkKGhF9vfm//KKOqtyFYJ9z/p42yIVuBlRk4r+kG
xKvS+AEPEUPm7FXHFKsOujUZwwWUheOQYgFugCru01cPvIStmb+g7baQLFAI398/ShJGo9AgrSji
VMbHFKZC2TNRBCisnoqpYwMU3xFgUY9gjlvdF0JHan9JmVBmUNLG4BudUO34OBeiXE6dZ7TdhEcf
NXQglIEQwdgAV5OAwGPVrZ6Mjggp621BxVE3oqmt1DnN82JNSp2taTffvjmiXSq1R7Jo1ylQpg3j
J95nH11ueXZUGYxzpAEwbqRT26s2XRelNRZeflZWHmCUNiHN2ZCe0ZWhN1Zpnzpymgo1K5Zk+frW
/yUZXW8ocGMAXFKpWx9InA+a6CBxYukTbFU9sOfVwifhGKBPeLF4rnygScYAN14D0LqcOMJZUHy/
Q7UXF+f3E2DjgCykiijx0mkmTY47gImXidODz2uxrEBWDdACS7QGYKQbw3cS2QM4ZKLlKK/1ZbQv
j2WBSrNsqyB53wnfY2KJq6rehsEqVR7uqyQVFf71bZjAXCwU4M3oMqUWXei1IE/kE0cXwBTOZQsR
00IpRIe5AapBVk1nshE3W4HRdMTxmMvnacieoRTkQtWVxEn6AXQMcUrkEsw5C2F5f1m/4Km0IJgM
XGnIwngpFZ9JQ5TJrVqnjooS1QcY7jLuAaM7wNLhn4GzVhD+u8qBid+BbmkTrUvf5kp7hD/47Psl
xnq00Ixda0wArL/xAjBGbaIXcSc/YsQXhPQuCqc/XmKNkel3p/ufTs+N/R7J5adTRwK2lQiuo0md
hWp2fYIJHrBmkrjb8wintly4TguSrbojK8n8CwRzs2faNI4rYWDjBqUmiMAK5Wmwga5qaOAIIOcI
zZut+QAQPAO4W8OyBnU9Kb6CZeVMjDvgwKyRHPgELHa1C+R1ozCOke4L+GsvLj6J8jno+PP9tscn
1bY5WLI1fNtr9WGZwpd+5j/yCp47sTHetMTE2eP9c5DmLAcm2v7eDkqFfKHW/EIYUydcq6fo/VX+
OQaP2lZdJ7vAKLdeuKytHyQKjU3yFNjK+oAZ1yN6RPD3tmiyEpR04vB3K2C/dMzSY4z3BmCL57Kh
Hookc2QAYRZr0H0BsB/0kMlr2wr8cx2ArtOUAJGOl74YpE/NmPDPwJlPXjNJjz2GP5mzG0hSKRJm
3fEGoePEwcfvwMCQOU3tjzZfZSmI6ZPPquaVp7bkWcPik85Tqgk8ZqD4yBLSmRizx+8vwhu910B7
XmmZg4lyeb0IBNHO+UIwNQ7cTVIBjse4jGWG9tGPnGnLgbqO1zI6PmXAsFMJHHEQIiFv6swRY1NV
SBlauJJltpIeSzTpLIXhUTaLfaluJWGloX+jRHGEFZDTkfJfH4H6lgwYV00CjtH10qXBH0QlbzKH
W6nCXgQ7sUyKXQEwxoFg19HYuK5kKwWFUmMDDjT/1Nb3L8Kc5sGIYhoJuJGoKNJgXbLviZqvFJnz
gSdmYSR/snONWYnggyFnRqcgZwKSlUH0e+Mc8lSURt7HSl30iWCh1XgufDDTQ5uKCFy4IM0AOZ2g
AOiVI03pGeNoKc8RQGcK5X8dbfzddnSiCQBzmGCPbhYNqs7Yk1OcfWnX2cbZPHHmRt75BEHK1zMj
Uzhn8zEhDJAaXuJVoPVNtuhCv8vWD3pPGTInIghMEAJsS5CepIZyAIVsQ7TUzjnCCo2oouJfS4Q5
Aew3IMgxLn0tFPwLnNCACdTp+LwzuWLQiNgI8ioHXyDhsnQgWgsasNhfnDvdc5djy7NKcOLMxcbl
wmEj9FjwN8j6rVCELm4+vsF1+Zc+8LivtJd0yUxBvQichDID1jwCqO4MnkmUdPVsUWkHN1J08JS6
bRSZEUZzQY3Xxx7ozoemCXcYbKsikx8i8SXNJfkFVKmYh+f9qsN8vBYI8BlaJuy8LuZ1ooud/+zm
ovJcplWLXkONkx2pTXPWEPGcL8OcJ/gxgcWIMWm61S8GEWrp6hNdLPoaVQt8bloLUKSIgOHG4IoP
8Q2fw21EiWQPXQGSI8FQP7rXwlZdYyEYAEsjKl8z3j103+ukBABLwPdgQB1hIA0QL4L4smx8wXMm
Dh4NfX+RiKZHVVv24BDbeJhI6UDGFvfWKB3u3/ff19u1Uce8pgJsejR9Atb51/JdKH3RePIiAr+0
Y77+Gax0jY6Bes2RPxn5g40gxwqjYIWRoYy5WMPfE2I8mT+nk7HBEJ+528EMonQWkzfDWJ3wZzWQ
p6fUeMoNkKqjM2mz2RhPrPfErY3ChZHQE4MeVXw77feACpkUku66Z6F4A3ccqep15D/4PcP13F6L
azFU9sB3M2XRAGD6jDSb5cWHChAiABDCxO5WApX7/YOghyihA9fSKOvjZQUcTwRpXmcORr7WCBpv
fvLdfr+3wUKx/v4cdNJveoPsxp/ogdVJMXMzruVThkho67IDXpV7NtUler339kdlgHiIrOWHhxfe
zomKgApsRwYw/xlxzO2D5Fo0FeQtxGihRZNo0BbK+Y8QHSOQqd7f39tA8lrGdNgXeg5KGy+BWXHP
fuwUTUGCmnGT6NTMXweoSBOcDlIlQFe5lsCB1awbpYw7Jyv34XvZb9rNAYCWX6hmbxVzYOjLba4E
61EQGUPcxMlA7RlfqF4rlQ13BnQW6ev1RL02gES0+KjVl05hVOZnTwi2aXJTGmgwxOu1uWIpj9zQ
QpqCqYNqmWjPEtrB7x/RTIyj84D4ghHE5eYR1l5LGUbU/xcpx50zK7KS5WK3IJsfD12/rKTunAHB
vsjocweEBR5a14JUNO9pVe9y595L7D7fhJVEqmpf1P97yIwVXQii9k2q5AzUsBCkpx3ebmihkHnw
yGok4D/jeGRt4JzFuhRHWayqauTKLXXuvAWHJCZTxBO6RQne15+CYaWWsVG3jIfy3LVCSArgHcRL
ABijdrKUCikeZSww1ltLBVmegnf7fbWY0T0EgMKUG0SFE7je14eVx1UNFt3Ec2K1fCmDcgfW2ob4
QWLdlzNzo1BHBXkKloMnx2/774WFWGhhF7Zj5TlplW0AnHN0lehVT4MPqRhIkbS2IPKMazWTldKv
ZFIH1su970uLzHP29hFY+wAbwI8eGfg1Wa4JnK2xWbmHGG/aJ0a0+zupRDn+K9GUuRJKRa3qDqJf
X3njWbWeOwN8jyuFmLa91i18wgfS5R5BvqEE/9tWNlUMcBn1ElnCarXNTfOHkZmd0d6rL5oU4eIA
NE7SQ6UuPCcI9JU6gmtc4XdFL5hJWRtVJTI2f1YcjMz0qgKplErpVSjkC1dMPM+JQKosWkGjAJNr
FdXbPEsYF3POuaK+LMgSRpWR/vx1/hdLE9uoqnt54TnNplgYlYcNlUi6IBgvPdYPqam4RuWSGiPb
xMMsqEtk9wz42veuKEn25laM76Fb2SdfdfU9lPcAWy/gtTnRczApLrzuQ7RG2KDN+wnRNWS4DM9I
lbNuhFGuFwy7StSC1t6pxmXx2O54YfuuIJGk7If/FXjqL1kAG8UMF2oIyDpe6xDX13xSRLHvbBOy
H4kgWMPX1/Y5Rm7qq1tJLHjKuagNhYR/5FE59dD1lZZHn7rTheu23gLyMNr6ra2BcZkngbtCfiAY
gWUfm7EvmZK8bYOjwL8m+lqst+hk4knObbTUAkO22ae7yNUYcc/vA5K+55dfSGVtBj8eXb4NfQcz
0+A4tFH0AFIsQXj55W2Mg/BHnCaca+v7fDzajzsOHd7G08l83W9XT/JHcAzM1Fi51pdmdqQjK1Z/
3PzV+GcH6Q7eVNLyUfYj3xGVbSiS+qUCASzmyFUj1DbAps42A0COxXItmvFpUPfFuRJI/14/cqkx
aKfcZyTjZxJOuBsXH0TZBeRGgqCrcKQK6A7cN4ETLEVfSW5udrXuKJmdATVWQu6JL4HZvalyE/y6
+ne52IOpnsQuqyo28zrEBwGmAIQhyEoAbv9apwHi0xcAsvQd3lhsZKtaji/iQ2Dwr52ZmK6LQUye
cWPnXOGlRMotDamoJ7Wf+Y5WrtTCGCpMjafDH6TmfVYOc367UYiQQGgxgRVSN6hBhrdVBmx3IdsS
4BcSU34qDz7mHXWrO8QkNTX/WPEoBixH0EaTGHNw5/uef94cKurEAwfyO4SE1zvcTMzj4ADFkdfL
US3R/yNtQu+984xCRH43DdfJIlqKrga2+MpQWCXJucAXVWoAGQKyTYIroqyW0qqgqE4hf1gqpPgB
QX1IwBwtGEZkM/w+3TTzayGx2cj1gGwA4ICUercjiHGLdPAdzNraXvUMxvDE9c2WP4nBNlQnvmsj
AJ+n+FbkxONMXjMU7Zmx4XMx3eVHUCo95voEVDf6TqM9NQtDX6wETCv0ZJGZwynyT8NQmUIWANjN
HtYinvhqKTJ84G/jBm0Y0d8JygqYb8C5Ud8Q5aMQjzW+AaVQO4lNoSZvGC49pAfHcRI7MjG2QH5g
8k7/ZvFTJhn4yaDzpGfI+0pZ1B6vwuIZiaUBYorDoMuytax3xfjKPhRG6njWRyHI+VsedeJBpclF
r0Bes0Eza3lOHyKr3mmrbK+a/nu5kg7jhlsewPoA1qyNT5oPzJIZrCOftpPebjQQAJ0G71UF4LjX
d6z0ykZM4ioAh+sTeK+Dk1ZaIHcTvY2mH5Jo531xG4nFpDUb5V5Kpbxf4CvADWwh1ZcM+/XP3v9s
lpVREXvyg694mafrwdDQ2aMG1oNKVDIEKKYdnAN4vUhJnKfhZdswNG/Oui4w3w4+CCjeDbagDmJj
PdFc3wnypV+fy2abim8ahkH7jLB2fbLU9K5PRgW5PU0A8QQVU4N6Mh9jiUd6r7MC4m2GfUAWYKg9
iEQDT9y/8Z0wLBNfLOY5gAR7fch6iQZUKeICJ2s8S5E/PY1IopX3wDbR7UZ94DMjwIB79lMDo3CX
hCYIvA1VNpJyGeusx/ckjFo7dhfMePIC9cMbIDeUwYoi8MTQ0eulGq8E/tS5y1BhBFgzzwgMjSMT
AwET0CilYb0UShL4skOnrTecZNSSGVmD/7AYv+6bjenfoVaDdhVNhtIgEkB8e721otwsFrXCxU7U
5Ca6jYEyS+RmHexLaRWIHkGXM+PhPbN/EoqKMkbJAACBp9m1xEBoVT/q9Rh26lhvBps5bjSjnFcC
KAtcVuHgpg0EZIdxm5rid75F7wfiPfQV6+fug7Pvb+H8gpDpRiSFVhAa1LNIEQLUMuTJA2mrF0U7
pOMmTN/vS5kppyAxrUoqbDtwFG5YuoQkKcWqCBMHg6FZSWpTI+G53rU7gLHu8KYeyWNLcushBapM
mlr1s4A0+dPq/ldMz3daXS4/grr4PhqcvLbBR4Ax3pIxTZV5H/clzOwmaoToHuQRm0qwMNfq0YmN
JnRVgUatHo57XAdARO2Kk8fQwpmFwGnIiFUAwwrClukzLp7OZerG+ZBhIWWbPGt8vbCFssyt+2uZ
i8CupFCLARKT7MvgPHdi/di2G2nnBrEBdp5Y2A/ZqzQuqx4MjKxY7Lb4h8rPxdoon9iUoFIecz9B
ZB9pT8r4U42nsDik3lmo8B5ahx0jFpgxIohwZRgRQFyiuYTKsJZZoLdpFCVOp5CmjkgYPQ79W1nb
vYjGQf/Eeo/f6AgMIgQBlBhJY7xcqMNrNRG8gmqWOsEQAiE3zlE2XoImKTDiSGQoyo0hpmRRRygv
yqQXwih1hEozQxDz+bydoAU8AMlRw3/eV5gbrYQwBNFTWhIwVFjctVZmqTZUWoD+IHAl6V770ZbV
130Jt8++ScTU+IA5AeT66VJlPuHuCEKLPkU0VvioCbWvrwKg4hTbexC3W46ljDcxOeYecL3QYgE6
OrDJUmcl5SBqAYlDjvI3DBbGvjlAknnkW8XU9wi4DwTD91d4+/SnJFInhjq82keclDvbvN9+gB9i
2aIb+Du0WwKyM+PUkK+VEX2aGeu2z5zelPSDUwOqII+OQOr0AjeIQi8oHLxuzD/6FlBCrk080Xyv
l3poMpvIb64dFopmCiDEw5EqeGxcy/OCTF24fVc48jJDsdvybXBxjBHJv3tGUvMmtqQkTS73wlqG
iY40owZJTfAVq+ZTw5OnYWDcNNZypu29EKKEnJi2k5CEyIORyitVJ87CNRkPJZYY2oWpXCSWrlA4
hTU1HodIROtW5BPhTTkHgX1fGW+7P6adA1Y8igwLGKxfr36xKMSJCshv1QLqr/5Z/LGTP3p1aNbA
QH3qSNyyVPAm9oE4GfV+HkPPMhgMqMWptV/VOfouHfS9amQbvBeZXcnmi5oSjBaqCXPG6TbRMkmc
aJtFEYEkDMv1qfGunFfAtS4dVNcGMuK1B84eEOocNWStMGQgnzFimJmaa7TxU809xt8jK6K8TbRQ
30BpThuAia0Cg5iDaYpmAg4384TUvgGMjs2mVxh6Ou3hVQxESaP2ONe01i30vnRKGxjuWxYs6ZyF
vtpRymLylb+QMrUqnSJY414Tc28vCsJXb31krqQH7czkMJxC7nsroiwmhuMiMfOa0kn1vaIu21dO
hPaEyalwN3qFtlnCSgUy1YaKUUItV6JagtpI2V7gzDFB++mLbOWJHX7mGLrByD5A+BMR3dJoDCQC
FxnSG1plFOaVuYmWcJzThN7EoIhMqEL53LqL0IHIJZUjeI8JAKIWKdGEzegaNWATu9NosWrstx3z
8IJga/7lT8Ld/82lXdgExPBDE0Ru5fTla4R2OCd+UZCSTKY29fCwINo+3YI0bdwsbAmJovsWaSae
AUkU7BHo52Tg01N3hedbKYx1vXLy5jVsjNZU26ckJwuZIWfGZYAKbWol0BDRYMiDsgt+kyyELKmd
MHwcpZXmeOUeitQRv2egdUjThaDUF7QwAuoyOqoz4Dy9FoWcSAF2QKl2eKtBDuYDfUaa7W0C57wP
S0xYv29EZF+ALgOwsaV3TA3Denwqv7eYqcX0HGtAcS7+wOcgFwUmOECm0D0UYzHoituptRM3hg/2
TzsprHQXbLX+Bye7AmDlctS3Ub1WxpXokw75ds6UD4uf+LWMGA7hNh0JXbv8GOpqe2MQtl25qOFU
2y8MEgL2D22uBEDSCMNQ8SAkQl+ab2mkAyLdlpW6mbSJPhpFhA4g0AQLDk8djVDlasvlQ+OUKlif
XF0ajSQHofV9nRZn3J6KTke8iqdOQwR41xpQdonkNkBbc8qxJGAIEp/jcj0ROZIqsULAdq58QDdp
xBstuVsWaKauwP8ekvZ90b34i20ob5vGyPy3+9/1m/W+Xr6AhmbM+09PTPykXAUe82GjJWLvlAJR
H13wQS/b0pI+AXO0Alvf6C19mQy50RW7UTS7zBKkYxyShF9pqdlFWzSDN8tBMPPqyzVBJy3r4OW0
3PErEkfj/rfO7OH1t1J7mMRRFgke3zsV2UMrkWD4g6rB1DkwwQUE1jnd5gfFeIoNRBJfDOG3Qdm1
cEpNkWUMFlkx9niy/omN/WAhZxmB8uFjSp6e9zr58xKQt3dlKRiOcXh5Z8i/7cSeaNcmZgY8jqbn
F5WU4nS5TxeF0iNMA8tAZI2rBO2HUWmmIBTwTIV0mLF3DYbYW8N1LZW6HYmk1wtZ0Xun7g+Dgvgs
rsCkuUoEVmeSdHsPryVRUZoIJko5qLA+OyH20fwzGL3dWCNGxWq0X1jGDlnqD0AykmSJ8W1MjJfE
4LcGrDVh5alvZ1GovZ6+9cL96WnSq4Xg9k7ynO6kFxkw4uPqMYYoH/aoMGoonPelh8Q8oWwAVAyG
Z6KxU4Cgdr0Z1K0cBbQdCQ0+wCu+hHqb+qSWd1EjEzF9i8J8avwEJDhhqPitjYJUAXmZifgbsMJU
koQLPMCBChyWTYRP2396+LPmPut1aKskf3+XNHTDukf3IJF4yXtkQqVkfMCtR8YHgCgV6Ui4fVik
631XvEAXx4U3OBA/xGSPmdxztPHI47f8tXxcx09LzApi8vhDPnytfgDFyyrK305uTRuP1iSwDWO2
BK1X11/AcXEou0kyOM/b1+M+2H6Af+dwRKkqII/5drlcHqyngWw279X64Gxiyydo+j2tnu9vxHS8
tFG+/Arq+IW4FjNXjLEPQEAsX7QqIkCIYxz33IXDceLEJ2wL9IVfLxWtB7lWVvngBKPlVpoVC7p1
fxlzx3kpgbrSZeVmql8Wg1MlgJxTYiJJuLjR0hM0U4nw3ByYLMm3seNUvv9nUdT5CUPYA2M5G5zc
fN7vUSzIyHY4vb7u//jG8Vzsz3DxZioYjz1Zj2Ttrj1ylrbrxFgSYllOJhDHB6Ql2lcfVk8h2Vjp
AcOxzk9qfJn3N2fOskoTOxtGMjEeSmcIZW4q0Ca4bF0ykfGewvFPjqnmZME45lk5aLHG2wHtsuBH
uz7m0B3HMJnuVI5c+JT6XCC44lU0UNQ/91c0p7VTYR0jNGj0AuHjtaTclfJ20KPBwX/UEUXBwKAq
dqRFBvQ/CbqB0emwd/F0SfXkzRW3Ne9Iwut9EbO79s9abribu6ICVW04gIYayM/eLsHDQIhevJxV
q2NsGt1g3DaKp8ObDk4j93hgpbiHKehIi8hf31/R3HW/OB2duoxKnQ3coEGQ2+FNpaPOn9X/4lzA
f4kQF6Zzmii6VoBmIcoZH5eD00aNKcRoHvUOSshI19IQ0r++8VIK5SQ6DRy0/0fadS25bgTXL0IV
cngdBOawy+WmF9RG5DDIwNf7YGVb5BAmyrbClUpbuo1JPT3dp8+hKawgVbRNxsfJ6+7A2wfnmC8b
8thtHh/BG9XYbx+ySD54YqE/4/5U/tXLWP98+QmM6wR2onHlAhswt143GdEMuJmd4xwecVUthv1R
ekjJ9gOCMKclcBSxOeM6ppbyr3FGQl8g8A3Mke5FdA7+7f+6A0g8S4kevd8f4dSuvLQwevaLAKjM
Q9ULOwywjIBZ8C3Ve86FOYTe/7CS6Gb5z3GwDkNJRK2MYSUIlwl53mUjOuGwelSQET8/tscvmbSI
PRqQPIBgxRznEj0YM/5xZqh/odjFULU2hLCrjo+oRv9o/Cjn2HP+97OJIh7efmigBJ0Ecy6EpqO1
5vU4F+jeLlPFcam+osYcXnziJY1iITA9YKtCWgONQterFkehLNViMwDvAt5r7MluheZzaxXtiA35
M88s1tpHbi7nmssmsptXhtnqGsTcUhWSn8NZIoW/UD+CaFO+80faEBeNcvLSOGaf96d0KrRAkAjF
XVyfqOkxG5QXirCSsnI4JwAx9aktAxQQ1o94J79H4Uz2Zpw29rTDDnr50YLK45F8Pa1pD5WfshWH
s96npI5PtZBbuUT4Vy58MKR8ndC5np3Jx96lSWYlwyrNsqSUBjz2Nj04vgEXMr3lO8irHO9MktpM
gXuYwwxNvjqQdQOXLSRU0VY9HpWLo9CKaRTqjT6ch8gxYod2POmizEqkl4AjLb+taxvdqqv7KzlR
fxAQMvxrdbyKL6x6tdGlBnWHcwORB5WkjQ0QsSabTf0rmEZyhEIuKACSV1dc3rc8ua4Xhhk3WsQN
5cUchkXjGKwFaJdEb3z25kuLYp3MMaBNBaaXo2Q2Uaa5imakozHvoYUkvPKTZ4u4e5jDlrDc4X/X
44js4+EFNMSQzD0fobHWSyRlOO92pblxkEVaNk/0zNkLdDGagcNbZ8H86h374yGBi6iX+eI3tOvN
w8wlNTlgcBPL6GHGQf17aV0sq0BdKWgNYzgjUy/pTrWUfBMa0HOVlclFvDDDzmuZ1bLRw0ya75pD
T0kLR5CC4U03nisImNzfMpMpKBW0z0AGIaAGG8D1Zi1rAbLGuc+fBbJacfajZz8dPt8VNI0ePler
xxXIVRyPm8Ul3974GsBsKJkhR4cyKqufRus6reuKa878IJ45JTcVac7LSbcX4WgDbaVgVUCgyDMb
Jys8nxZ12J4R0eAmVk3jU9jgJibpYfWTLr9eIGoO/Ny6rMhpeXaJv/xYL0Gco1ney8ws30bf15/C
zDIQBrkWe1F7fpaIdAD5BxEcPOAAIUoWo1Adv1q8vKFHbl8eTg90Dqd6i2PCUbycCcYP6hx4f/sI
5vXza/+L3n/zIBBnNI74Tt1+vcgHcFvu95XZE//9F9X6++OfXu1/V4LxiEMkl2pUYSXy/iWpDlSb
qZVP7OLrATKer2rbWPNkDDC3wM/uvDqyOYzdV5VHjnaKMs92bS6X37o9K80xbqLru/TaMnNc9Zpv
tSKLWwSWJaineLxILcOzEiMyYxC5aOXSiBe+cCiUY5xukny223juA5ibdah0fmgjzK1EXqP9O4ox
vvUkLVcrIlsLm3fW+foEjzgXZU7EZlcDZ2NAzR+6SBjtbhqEZuD5ip2nn8fwBYT4a9O3l9xxiWbZ
+/toIrl/bZR5KiWcFiZiBqOtqdQExHPvu8/m9BQ9PGXr1Wqh2C8xktcp4Z03BIekFsYSfEtm+eEm
LqXrD2EeTL3Splnw51uoPR7n1n5/r54M0owJmp1qPoXW4yLdkGS7fcsUew8fTk5j2w1If2du/bnT
/RePXFxMolHTLEux+bnl8yv4LihiK9V0VuBxBpX+449mb20NXf4iEc7rB8N6mDndsx8wHv+LD6i7
pk8SH6sykgGCiQzRHe4PTEJAQOy4yJdHTjNfbHuNGYh3D/5i5gV9ezNfLwbj3vpeV5KGg30f7YVu
u9HzswBqEzc1QzrzjrzlnLt2pX+94xdjDXWj7ozRlVI7QUlvJ9uHFVRcjraw3psiLhJrbtPPTi/j
3KQyz+s6h0mgEhRHsFb+ySPNGBfgXfkIuNN2m1hw3Gt09L98P0jf6uNcX/9EGvl6ihk3p0UuB8nd
8bSD1GAzAhWAVuDXxRYLPZJbd5vI1MzjywukKUAhYUs9saETmBL3kBNA1LH0y+XMsrME34gMrz+K
cX1RmlCvaMaPglLRAblG3O1Ifz4uvggcX3CEzwe397e0uu+F/p4Nd3z+3x652AOD4XNJNNqNiLxL
iFVtd46GXlvXenzsHreEe8BWAMoO79KZozaz0/+c8oVlF8w6bsTDskTpCvkqp8+zTVB5ZhgNTtaI
9v2RTsAmrmaYhbsVRZn5SQ57hfVKP3bSFvEgWbQOSnRHDPHkOdbMok682a5NslGb4YtcFMNkbrk7
d6E4wdpdygd308/5zZn48G97XUxmnPzXDTb2au12zXbIyOGQgvDXI+52cUTKLVUJ+JRP2EazChZz
S8k4rcroyswYT5SaLKpy4aLjPoEU47Diotk8yng6721YJv6KdDfPCwO2+oUVBuQVVxQlDspPGOjq
8aiZX/rpLYMfs86/D6A32MxsW2nyAzQQEkHIZlT3ZBZV7+MyDFNESTII8WukNqnpPEa7R/0paE0I
UK2ih5XvVBvpEVWLDEcncMz0YbyslvowYvZmgZwTkBHss4tPYi4t6gV6UYX4pP5BjkCEsoMrJytt
AH7Udb7IHim6k4m3wMxUTC77hVlm2dEamNBEwlKAnspSzVx/S4LcdOkiEcz7h/cPRXWz6hemmFXP
NMWIGwP3BviOH5qv8XHMI/gXzc8UXaBYevwtbJ4K7IIVTvV+L1oo/maoAKJL1ymety8SYLw8yIIa
8lNU5FFcvdTOW7hX1jZIgqwHtAmAsXur9nOTNM79vS9nbjwx9sVOlpP2XLvivo74MydIc/X5iZr4
uAGA5gWEiR9rpNdRC3VTGhj6GDYhI6WNEQuyUS5Ov2YPeyDS0NVho4dlmaJ4tvE+l3S2fex2L+i8
yBuqJiGHOjasXn/BQMWy0SoULGs+tsKqWtUuV5i8m+xFXSMpr8XW/S0hjGO6ntgri2yhiaaN0IZ+
2p8tTiTRTxhCDVvePHAWNuOMqVvvem2Kmd4ePFXR4GNwrckvlMNmo5ubHbiwELP4Fp05VbfvaxhD
kRQeZsx/sQg7ocmqoukwLtc3A0rQ72rNnKYJ9ORoQkUdCKsFGkMm5x2U6PbrBxRiQa8xNt2/v3tL
0BIM5KU/6DXZmw9D6tyfwwkfBeQ8SMTAjI/+QrRbXm8QAzW7Lqy8AXMIZVEAxj4Pj8NStUoHON9s
RcxzaLfkN5xVR564hYGml9EYAZogtC2wfcxuhBcFVyv9OazXfWvnmgpqon1ZAdIF3let+gJhA0nz
uaTi7T1xbXb8+cWV3IiiLwYUZpE5tfG7cwgyt6FncjMh3C2XgnJtiDl6IS20xke3+vkZSbbUOiAf
Em2ewJOHnj9jU5qf5eIQQAxQQLZx1GY+rLa2uIH84Bl0w4tz5qjLZrFeNwuIGp0qE3+tM+fEE570
6L2dA7JMbW9QHCFdNnYZg3zkelrUKhziXPGHs9Cf0g2lZyNwotaf2eITDw1MyoWZ0S1fzL4gl9Qo
Wmw3cV0/UBldHF8xWdj2fixU/Z5i21xWzvK0/IiseHF/q0+5QuQD4YplHeUendnpIs2TPJHS4ey5
nlkZB1cCHi3ccFKCdkh9xtjEw2EUCDZEcDSjJK4pzOvdcENUITPUBdItt8lBkoctwOHx8KiZn6jR
vehYRYhS7pA9KRZzWKhxa7E++NI4s5iiWxZFHSPB68VL9TlXEexoyPKKvyXcVkERgFSzxBNTfv/S
JrOyjeEbjZdgwMK2QwtvvtQ0M+DAf1xIpEc19IVqD/cXdMqDoAFJhZwfUBp4ijCBjtCmcSPFQnPW
XuDyQWmcOVS2ZGPXnN1khTv9vr2JWb0yxwQ7dQF1Lq/jm7O8Di30xIFzU0hMrjx6/sKtZlg1Jnbr
lbHx5xcHRY4HpYpLjE02Nc7pU4sWr/RQeTN1usk5RGQwInlRskVj8rUdo6lUqARU7bnj4/ioKtFO
bzNKfLdX7JoW3KoNE4HIYLBOat9YKHI/J0UmjDuD2a04KODxB7/aiKhlrnEgVCEzLRnNOegsPlwo
+chkya2TF/Ex+6SfUkuSz/srqU5EDlcmmVEngSrkjQuTMr/Ii7f6kxM+5cDMgw2fEoFaQUQCYeV3
bzyWubOUfEfThxw8tumiM3ax+5z0hwpwSgWctz+RAa3TdK1DFrTfZe6jjP/biG0VUQkWT3no30Fd
oHaOP1hJZpYQsdAXcbqooRR/GtYSqpLVdwjW3HXKm7R68eMvVflK20e1NqV2pZSlmbhbNbc7bRWs
adiA46QyQeyq9nP6NBOXAKYFzgpNTejtUxi/0XQ1aiQFSiZyvhlOpWByTi0fon5sqcr8dd2ByNmW
dHCzH1O0YL90c1i0icv56gMYJ4LEQx9LaYC0R2vJPUl+e/8XJeqkWdTqzM6f6C8ArwLEQMfmEARd
f3vk4oRJfF6JFS6js0gdheSQac4h3uaEh8YpnHQRrza6b/rOsEnOrjPESCtKpuskeMKetPc/ZWzw
YHAz98ZUDHj1VYyTifOOg4IMvgr0lq+KS3aAzY7wWc5+5UDUVwab2l+Y+XnGl064G3Dq8LoKunIF
ehdMsJKouQo64bg7p4OKLcqbKQTOU6SUKdr2wtf7x2/iwEuChm5YFOVGsgAmBEMBVo+zlnZnreKC
5wavUyKrnTuzmyfKB7ok6ODoA+ElWETYXhXFyHzR1QHT1yBYAx0DJ3Yto/MtUDXlDSm084DyKqr0
LiLcxAokgCJaM241U+5ParEuS3DXFdwy921Bcu7PwC3/J7jdNOjgAvWHCwwgl2u3G+qe0EeD1p1D
dEF1TpFsZSUnD9T/EcGFgWIlGIXxli4tlzMpXXg8uf8BE0/T6w9gj3oSBnDIgI4nz2D4ct5b+9Xy
PiPy8LtEZWUJXlfqmeJbw5Ok3+C/zOXgJk46WABGwPQoxYue7+sJEGmDx1aB51QB7DqyRW5rQV7T
OQyEP6iHdhscy1W4Xs6MeuIKv7LK7LyqHcDnJAK4tKmcGIgJEu0pkaBk9PSYLH4qsm2d7ZdmAtba
rtbd7mzOfMDU6/jqA5hzhrlAeCqPr2PcA4IDSp/G6j5EDxCtk3V/sFMzjMK3DNIAtNODFPN6hvuM
51Sv5xGBov9MQaGie06HpyFZ9sZK0+cO28SNKqHXDkBiKGFgTzOeW0WokJadMJz9xJRe648IMAok
345Etb5eXvaNjfZYUCf+nIoII52b1jnr488vfLnmc1RvNViv6A4cnPCbEhp/iOEOpJdMilAGxC7R
UvNN8cmn+zlh6wk8DpiZgKGGZI0GilgW4hBHkRrlVQ9olebQnS8Q3fsFEGDj4yUbu1tPOQzN0oMs
IW//rxf5yjA78KLVwNfU4T0VLkVh7alE1Lea3JBMNP1s5vU2ER6gkwZaIwClojPdYO4mg+Y1pxd4
VlTStvmUjd+iezK0mREpE1eRLI5pAV1TQBnCvtMoXohCZeB2kMhzD1lH5TX8Vn+7reCA7d5UHEre
B6exeHPY6ov2Q4BS1wLQhsHMP3BL021jb9/Q5rC2F9ut/dGvBFuGbNPqZTC3b+v175wO68Qxk2UN
ZPwiyB3gyhhHqqUN34aZ2J/j/AF0lQa1jAidNhUEZxA031/tibIQpEQujDGnrEBTK68FMLbZHdSP
2ALd+ploj9Xya7Gw0RUNAkkOnOviSzvrsCdc55VpZqc1hlQDgin0Z3FBERYF5NPZfD/vSnSRxc/G
Yv3BrZQZDzblLa9sMhuuLfPUrRTYTAh91shruNoJ+/w5nHEfU491GQhsTQX1CFIE7MaO5arkhgbT
miEBllqZqeLNAUppfoUHbIn4y3UqW39NLHrgVtrxW3kC7cXTnJzPRCkMq3vxGcyd2Lih2/stPgOE
8QJ4fPcVJldcD6+2fODOzSd6LTs074HzdXUS0E+ozGyvcfcwDzFA0PGnihYL0A0wSyy7ZYZZwMnr
s58y3Jf64/3t+wemvTWAx4WI7uxbBOoQDiimdmV3BpzjHQqU1rCVn/U1sPsq4AQxVOu9RWFHK1pY
2uJ8QmnEsH5HkQCQq3HHBg2MFdSDoFVJ5k7x9ND//TLmXsYTmPJJV3XnQOPLTeQp+l7R49P98Y/z
d2f4f9jui1uqao1KEvICRlzxTRS9+pmmiC7RtZTu7luaHA7a3QB1Bw37TW7V69G4UFNMtB/6J6qj
116au/DnTIx+8WIwklIqTejW3fm57s0EAhBY0kPu/GGCtskK7YeqZL6tT6hR3x/b5GlVLgbHrpXY
cYPwZ/lVXO+cUVA0WzwGCwTuFrXsNxH7Y/lrrGJUVeYya5NL+K9tNl2uppLe0Lrpzo2qLFv+mTc+
eXWw749w6p69GKDGRG58xXXgJ8Jm9LKfyrW07kUInNBPrP+DGbScjNQi6CBk6Y+7EgQ+jdR15zz3
TL369CSnyU8lnt737Uw9dhAv/GuI2SrJEIFHRey7sy6UdpKiW1txC4IdlJEUjds+gMNRgGRaKP5K
oWbmYN5rGpSnXEV2qNatPFF+NrpkZgePVm9O48VXMdtIUgCGN3gs5YAi5pNY6pHjxwWAkhXwJ75P
o4e+kT8LTpdmoIRTAY6ioOqBHkL0bSrjybo4OQmkQVyFQ1d0mVcPrRjYlD70w7OSihvemMu4T8Di
Ud1Bq4GIFzDaQ9lEdJdyePVT5GXdEmCZwFILkhpAjJMSInrDt1yhtW8dv1RgcgFdR/erJuYggflw
Jp85eZcj3YJegD9FRfbkKEpjQLgGKGD6m3ivriBbsWRnzS6UPjTZCTuI6EBVZzBeZzbfmNZnl3kk
MRuLarqM+t31bPu+2EDk2eMB9uDNDGniHbfPSXJ0X/yZHMpULhU0lsibqZA4AAaBCVfSvmu8VEyG
syW8CCA1+VzUKHanpHypZ3zgRDCGGxRCPCgSKoiTGUtSpA6Fm6KWEa6q2uysEgg4aDjHj3MvGxBH
384f0NPoeFXAwiAj0X49f3VUylWUI+g3oFiyM7rBVe2yQjLYAb2xoJOYVqJv0sGVOycWNe6TdrL7
2mddwy14Pe1U4o0PQxL5OBJmJvkKaGQblct+Osmvoqc6hbAheiR02SO8B/C7CRnwKH3UVK8E6Kig
yEMEcZbHW73SAtVWc9nI7CxB9vYb6vUu70BNjtORYNWzwNRlhe+tQm749ND5iTJKjqFj2R5bSlMn
rYFkJSKEhTnbgCiERLyo7wOra71QXbVDazxISRNLh0zLungj95no7Qo/KDhL9TlXItDuzvnFkKGO
sgGxghgekrRSilct05rs2IRBYay6CmjJRVHGUo6rXQ2AER3aWHaMLpaETZb3fbEWE9Udawiiq+5E
gadoTmldSXDSuPSe4AP97pT0QVzufEXxNbMA5zfU7BQKwtmsCEK88gwZpOeGKgfVMUraPHQGIMbq
RZIZemHJQ96jNaNPoH4XuFwEJh4x5mtbcUXJXwqF3gWgdaJ8dM7kuEm/FCUBkp34A7Jkn4mYi9Ay
i9yM8/eoD8j5g5q0hrzUOhDzP2i09tFT1hcSR8RKpJkdl1rcY+qLLhhMvU2y5D0FY5VqB0gYlF+V
LnrFl1zWiQf2qqHk0mWdyUa79jhOCZ/BaOOHto8u2Pgpi0IxoqQo0UkHRYMkVPdNoynBGfILHtrY
UANCE70RdTnqPUVjICnvebUGXe9STYVHL2vrwYrx77QiVKnxa26k6TkyoOFrt7nXeJuyQGLkN/aE
IG7XZRMr/p6ra1V5w2+TAx6RaG3zXklVVUG+LjWe4iHue9JBzFC0aZ3EmeVSEDLbImYaX2SEWrev
Cg6a0XUfiurCy+Ig3Nai4UMnTJTdSNkiQcMFG7dw+XTHxUiILeBAdPym6DDfSINccyRpmqyz+yBL
IQifuSVNzLLIlMjUKfqBQX9Vpn3x5EHdUAqhnGK06SnPc23YphqF4EgsdjFnyhzao5ZSGomQW9Yw
SQLJkaxoLXxL5a0q6KumYOtOU8GuuUJKNjTjU0ye31YK1FIR1QhofasivSNoljQ40pRtQldJ0gr0
CAaCWAO8t6d9v3QDruRPit4BMjMYaqG/e62mhZ9DVuTKwus5tUThQw0au3FjozdFMWh8R1C9SMJS
SZ28H1SwJOFs1HQt+L0K0oocAvWLuCziFIwtVDC+uDSBIALv1Z5iDdB7+zGQ4vEdqFh6/sEvcp/b
C0UqRHaceLSyOT3oMkcIRD4vSMNz8WB5aEbRf9s05WzQtQwvHah9PKgetd3PzCUzcaWDLhkVX3Cl
oReE5X6ShybCLZwN56CCxnZobJrwzPMrLTijRkkMZdel743+RKNP4HEI9YPfrsstw/0JEvC8Gr8z
nzNx5/3DfCWBwQ0Fb+Z6KJIhBdBkLHV7DlcRiNYJC6STdSIolk4X962NvxlzwaKqjuQfakYYPdsk
nRqCy4F3lT+nqp44Eqc/K3rgpHwdWiHfJ859axPPDlx5kLFC1AJGD4WJjaViDMAbNDH2oUKttAo8
G7iZt/tGpkqSoNNC+QCAGFC1/IENL0I0qar1kPfRvhhzaDDHc7zO90KN6auQnFeelAGNGBXBw6uy
Yw+UGkZhZbpuqbP9qcxFj3QSGPgu9NSZ0Dmqs9aQKPTUJYEkg6kqeCMHosV/1d/BHDKGWcgbW0xA
zKtFUYipLu4Qi4fbxzYHsvr+vDIhN2uBjQHL0htkNcBocgQteKYB3PytG2BrJPkc9m5m4tg3lBJ4
saL5mrhTd0GCoG+AeEpPJM/sl8i23x8WG/j9M66xaIoMIDKWLAOKBKXIMlNCaZeErtP4W6mwQJ3r
uEMG3/ttBHudrywJLHgzdsfc4sXRu7E7xm4X21Qt29RIdNhFMWHYqqjRQ4QiQGuKjj+FXXloX+aA
vmzf8j82AU9DUQ0kaDc1YoVv41yIfGnX9naybFUCdVvDLL9wZYE7QNgZb3MmJ5dShvgEnkrgg2Op
/EogqeQ6jKQdcqt6THjZShUSfPdP4bkL55Zy9B83U4pXIdheEfSKN1y9QanHNURId/UviAOXzZLb
S/vuOXqKHMDR7q/f5MD+2xZ41K6Xr23qQWmNFFOpEEAEhCcVAemT951Z+ud9S8z99M+iXVhivCbn
QSlGa2FJ102lcUD++JtThA1zG5J5LNzYEa9HFMmFKkajHY7wu+BdD0dxErB2NmZ07JfFufzUVq1G
1PP94c1NJJODLwve1QcpkXZNYoZBalPpJ4E0KQgD/C0XIs55+f/ZY17wPsAsuRtjmGBsRyaDzx2t
INExfCzW3PH/Z4o54nxgxLQLsR+5U/QIXifbBRP8U8+TOZ7juTkcb4cLX+JyDS94VfY3Jv1ZeAHN
cRCgz0TwTEGa2fi39wC0CUCF/af6gGiJ2fh+O0QxyJaNXVfp6CvhSRzntpgfYgBrOajVe3RuY956
StD0IgkANoLxZf6XnbgYXUTDXAeE190pPqSHi8qmrr5KBfAj9rWV4twBwBMVDeHCCBLGxxpaNj0n
z9FH3R6P669gjkfOhbWXDYm708SfPlpkKfpUZ6KxORPMUeBEkO9wfezuall0wniFd1Yrz/VqTRpB
/grE34jFwERwvVcEw+gRXzburvRK0uTHim5rYwYhcLsfAUbDH2C6lJGAYJ2jrPQcJHcGf69Ha+VV
OOSSzYffpXGI0TFTFjPJQCashOO6tsY4yD6DyB1gQv7ekzzDrJNUIFwpF+b9w8yie2BGR31chUAB
CPWRCrvZ+H4S5loQ7qshXSXZKZBRHjazmOBZZYX5M57hBDoatjGQYli1EoB4Wk7AtH4Im9wO1cZ2
+zkGuXGxrm+8629ihk7FnKsiJED2oWysaXqSWmPlxQ9NOrf72Sr53+ihOApyA7BmA/nDbJu4Hsnj
0Ei814PKotpLnkIqGkGm51vGA0/8vRiQ7sdQZlwoy5kz2oUQLaAJoOgDsv7mzTAEkHfJ6nhfg6kT
xQobJdPUCh1v4dmCxdmlpVsAdJFikaByC7DsQoWiU+WchW99Jg3Kos5uvoVxAYMRVuALaeJ9LJLG
P6IfLKjQUCw1JK03jfApRKmZfkvKItQ1U4ciQV8RLl4CBChyrxWU5t+DxNLrDcfZLSVK+BKnp8S3
hDAk3qGgVkgPvULid6lYRUgf8C/GrHLs7VmBxgAiQMhhQhj9pk0hHKJepIUa72mcfYMNGIFRd7p/
UG4dzLUJZk/6OchWqliL9x7wmFmz6lQLWbP7Nqa249U4mKWQtcYDNSeMoHkESk9DRfjQ7tKltBts
QzHrioi53c8FfXNDYxy01ARKL/awChHHiN+UgS2KM88sNtc+bjLIOI08xQALIGnLuBm+9TzFLcts
zxXUKbWjUJzkqDZbAFPT3oqVlQEG5baMFn49Y/o20Ly2zCyc23a1NGRVtk/007uUFbYem+P2becU
2SbeXNeWmNUrDVFNc6/O9nnkaILl6TYNgX4grb6odj1p/ZkQYnJk0H7VdbTojK7k+s7LpSQJjSrD
yOQ3rkKKSUP+M39DjpAE4lyANOGTQabxrzHGU/KdnARCkmNwdWOG4UGqP7RsUYC3beYMjLPEOH8Y
AuIXwk0oXbAuWQvpUEQ11stvqVkKK9VfI2jX0B7AhTvBPXXqEYAtfzyEM55wegF1JFlEqMsCPcOk
NowhrYWMo9neHVaFz1mQ0+FJkaFT9azxx8LdduHMRcDWwsZzAWQDOKVRXYXQDJsXAydo3uq+mu+D
j8FJj5+c2R5lyBfaOvy+uDHrZXzW5hVEbsPda7Pj1roIPvky0JEc1vJ9X3/IP0kDaJYbI76wSw4N
wUu1td0vMVzI+q499JFxbnSz6940aGSrnn1/wdni+c0UMLNedR4S+qqU77klb0pO6ERnEZza3QZq
GbFZhdBUGUwQ1dgF6CRa0qMoAyVRO3uRZ3WFbyO862kZf34xLUOfA56YYzXC1QDGWKBAkOMy0yUa
Ql+NHd2Gy190RnJH3RZW92dhckFQfB0ZvNHPzjOTEIpU57U0zfdZnpm9gtdp75lR54QikkMQsgS1
wP/BoDqq6oFQAN1AjMG2rzwfaeN8XyqvINY3+XYXup6F+kaZAWo0h+6dcB/gvMZbByroSEuzPfxU
Gzi3r8V8n/T+PnLTBedSkuFtXBtzEe14lTAORJHhEEeZBeRobhpMJT4RgiKgIy2Ma0ULJGfI2TuI
M4CWqRju0g4bOXuq5AtDCDuNEz9VTwNY/gUSHjibWg3kxjkbwdwO1QHLdTrzoyfeybf1ZQIgPxQq
T8ZqTl1jIgjC9xhQRlUkXQN+4Xrz8moawnkldF/koZllodmWM1M7ZQEPHwgPwUVKN8pwYl6HnSKl
dF8GibDpNN23Qw1l1/s7k20A/XMIwHKOmmyjkhOrLWNkeSMUtKL7fCWaIxg6WvK2bCubjmw9U10O
dvyYm+d2RGTF5lxub3qQ/1pnLrrM4FD1F2tY18sC2JBcOIp+0M94vb/6C7tLLwfJrJastElRFxik
uE6fuNdgiecdT0ILxPPyVncCKOi+zbxfJ0cmiphfDTsESP/rDVKkDQRMUWTdRwMYo5INqpYzToWt
UvyzdBcmmJBE8RSqV1FH98ZSXIdfIHJz31SrsMutYLsbFcqsc41TkzcoOB3/e1TMeg2lIAdZiVH5
K+VLesWEPodW8ZlughVq08Y6fNQd3x4VGe9v06loAelfQDiQ/1XH7PP1dAZeGJS+gfOvpBmRShPJ
ItfiocC1SL2dgFeCHtKZA/g/2ATPtIKOVV1gQz4lhWZPhPTzvoIcumg7xxiUqus5mqvpOVURpWN8
hoEK2vXQ4g49+VLfUpDEq4toGTucjUjId81yK0HepN5I3yNj/284J0g/9QJS4Lb/y/LfBFzcwAUo
2xJhgGXl0FkFiJSUR6AeDoP5YVj1RptZw3E7Xh1CGayGUDGGLg8iMOT/rsep5FmdlyDU2aM3KDML
za+XKsS87QIvMev+dmHZ2qBge22LuXB9VzDC1IvoPumekvD7p3/3oc1tcdWmNzyiy4cSpZL8wQUV
S0WU6hC+45/9Z9Gtm7O3Knsn9sS57TQ3fmad26L2BKrjm1TpFSTEgrbyhRPnv9HBN3mfRKsmWoRg
BkRPab8YWlMTZnz97bvwalaQvLteAcmQOk2U8AVV++suXfc3gSIbPQxSa5WDA+XubHgW6Byl/biu
V+s+Zl1QFkWHKUIRoOQZqzlfBY1a13tgQ+xcfWiEtailZgwF48r7vr/wN3MMdTQN17IIJwE9Bpb0
MdCkmlJVLfY0iV/zyHPSHPoXdf1838zo5pghoawOcg9o+eIxyNb7005plRji7/uy9+xMOgVoWm0z
lMTmWi6mxnNpiPG3UYmpTWoYAlboKcxyU0+M3SBnM9M2MR40dIzJsZHbApLM10ukyWUOCFCA8eT7
HOKlun/Wcicz5krME1sBGwFxBoJcpI9ZLy4EMviW277Y989yTGSzOFLZrg3n/upMTNqVFebw52rb
6Jk8FHuNT80yPAb2gJzxfRu3Z0nBngadKdKJPAThWQ0k8PrkQCeE5V5QObT9NlQC16dQNBbeNVYW
KqoZlW5k5k1ETUP0KOlKLrKbKpqrAk/NqYoDhn6Z8ReVcSt80hRtrkh0z2sNiRV5wQdfkZyarhag
F34uiXvrWTFuXBngNUKzEwCIzFYJ07AVY90r/oO079qNHFmi/CICtJnka9KUkyip5PVCSGo1vU/a
r99DYXFvFYtbxO1Fz0zPTAMKpouMjDhxjjsW76P/nZcyatyWIqPQhhq00uVbobhP8uC5Lxzjo+P+
hoM6TnIDcavJrYlaBKENsJ6gXLozetASXF+XOXsechnT9yE9CeZgFJnmWzmu4jYTO710m8rY8iwz
yXegTDIaH9I+qs34qaAsULaCuE/i0NGVXdHf1gHd6J49qLcVlGCTl+ufpF46C3RUIFUK4guQU+ny
+eFqmjHmvU4R4w7la2mEJo/VlWBzYcdTGaAs1EoUA8posz2Abqqgz7qSu4U0WnK479EIFpMVJ7Gw
0dArrYM8A2JK0xk+H0fY1LQc45q7ebyXxr+lYVhRZJhyMDKqJCvZ2QWPdGZsdoaT3JdIRiruapVu
ys1dUHy3xU9IPq6vzfRjZo4ca4JrSVFR38ENdT4mVFj6tgryxiX8SwCaTTfQeuNDWE6+lcVnDaWY
6/Yun1t4DICDBGlEBRUJbIhzg0rnF4pKusYN9I3CI9Qf/NTS6jfOZaYYbr0DXiyk9vCdP4mHeJc/
gaTAiPfYqS451Or2+udc7hsVyTcEnlA5kYCNnbbuSQCYpMkgJGrYuGl2z8mPnt5ENF85kUs2kF6E
Dhd6B1HLm23/QM0TAbwrjVsB0xlCqC9Hnqn9X/POGMKU78AiTt388wbMIhNJHTVF444Ox/sA5IHg
agQf6dpz+XK/nNuZBnsyYWg314CHhh19QPZMtPVoE6WbdoRCzMqRvvQakyWcabzNAUP53UgnlgKl
UwsUixq3UUhgcqm/k8EHu7I2C8NBKlsSES6DoQwM3efDqUvfH9E40LqZ5cQmUs1MXUnzTvv5/IBB
bOPEwmz1G1IaEUDMrQuICyj5IDm3052HtXz5vJ0dXh8azRObgChPQoFzBxhSI68aJWrdRE1vuyfS
IYLnO6NCq2L4nAYPY1O8iX26G2pvn0D8E7yPverURDWheO8/BYAHo/8/uc0zUykf8zC/IWPioKdJ
8I7Xj9zCuuJLKQJUGZo/F+2t+tBIeJyUrevptbDjSRvabT38XDcyb7n5v/PxXyuzhS2qqq+KoW7d
dLxtfMgum0mA+1n9DO7VtDe1O79Dd6qR3/di9lL8JYETjbYvJyv+ZWGwvwpKkPAASkD6JVs+2cRt
TrxCz+rBBTSaGW0DCv/rA52TPEwDhQX4VESUoBOb47XaTOnEIm0HJCTQ5668xcfoqXnpb/g9aFM2
xEpAIxre64EVjHa9k9kfYl//gunEzza4JiJoBuwXYSDanM6PkBDEXSzU8uDW0JcgaWBK+SGpuXXd
yuV1iGGiLVNFxxCu3t+o7GQiSZKn+dh7gytl/ZaANEIDT0WWvcprCblLiAImVMZYJlgHxJ/VaUlP
LHU8IyKvq9EdzNHqd8qhePTBPtybnZXZwwEdxve++TfajI/XR7g0j6d2pz8/sRumYZOJQjm6b9b9
2st72u3zNTr92dPsnvxsVY64jE6S0TWYuvlqDxzcdpr5EDtrqNOF6Ph89mYx0lBRAXQMsDSYX+km
svJbfafusu24qd9q67PeDhvBIS6y0tCerCzPzldO3MKBQFiOBltUG9D2BQdzPtZRH2lWdrns9kMX
m8D3M094jcSQqT+aaEMGBcVLk3qgyT7m8ktVO3kVOHHW3YUeuOSRpCzIuG3zm3Gw5TVdtcvrBhis
SScQ1Qk8M3/fVCfrUAUgXpJ9CfB/wPPNfEQT2CiTYJv0BQhZ1JQ4AhEblOEVsrm+u5YtI0YGewHo
2OY5CKrnyNAieelWwJh0wF5kesrEfuPv8vothAL1dXOXfg8AFwUCdcD6IPafeyWdipEwRpHqhhW5
1YTCAdHNSsSzEEmCZUNEOg0Bua5pymyrSQNNUVM0VJcHdnEfeaja7kad6Zv0J3HTm8KVBRbLrLup
UktRHQ7xQOleckJLMtvVTOKlfzr/mNmuizzof8aerrrDgwhSAnKQQH2FKCw0w35XN1sdcslP4wvk
2ga+lR2j2V2f8MskKkScAKtCFUqcegPm6fZcL7sBnBKqW6oCAJ+mIj2g54Zmz0UkM9Lsk+BWbvax
vtckRkfd1BMn0r7ALdV9Xf+Sy0rV75fg6oWOC9LV86yxoJW0JCMaKOm3ngD1zVR+jP07wQzvtfAu
BReJsEnL2/Ig74O96kYP5K7aJ8fxR/JsmcmvEt0CemVsFd0EDdC4cpFcxmNgXNJ0FMENXMqg/jx3
D3FVy3kR4esG/t2A/pIbD6ny968K/ehSwLP89fpsXNYoMBun9mbvHQHMcR1JYa9vN3Tf3bgGZAKe
P93HPysDU6aL9tzJwxL4hDDngOBfoLz8NJnEmGLNVe4g9qujQ+O+Hx3/iFY3zUHXa7LpdNb1R+D7
qpz5h/LFkBz5tn0fP2h7KzijasvcGemDRraZ0JsFZKVLR9iE6pqgxuVVd/6ls5CBxxVvKUk1gGRa
Rkpowo97TV0DO1xeerCCbAig3XATaH09X2k5kHqf1p3meoMZVyMzVLwijiG6yfqgYmrAVBUtLHHs
rEVEly0C05ojxgW/lzS1HM8sG2jsHlKh1dyw/NYOwiQeamW11YJoc9jy8G4AKLwRj2O4MuTFeT2x
OwtdtMGTGq3mGjzfSxU+ZVjx4p/WTp96cqg+BZ2zhEHFO2GI81Fzm5C7I423rc43itavvP4m532x
mU/MzOJ3FAsDYvS95mqJttG6hJh0KL4rJGUTo03tMGmKlStr4YacLirkzLF2MhLb59tFSksParai
5ibFe1yB8d+pY+2IVnXWCeE26AX7umdYGiHUmdCyOXGyQr743F5OYqqMPtHcrs+Y6r9qcreJvMcM
bZN9la4Mbuk+ngC3SMEheIZI7LmxNERvKuhaNRc8k4QJI1iL8iyjKy5oIfoDqPWX7BvlQrzuZldy
0Aga2pll1SUgF8t0sDjHxzR5UTX05Kg2wUbpbQMCcXYH3n8KbqqvOHNKY+rhRsucobxHAFtxcE42
qb2aUFgMGIgugW8Oj2R008wmQWvCsZFjorpZlOx5qTOINlsC1hcNGgGRGbqOTQ18c57n5eb4CfEC
9J1OpPGK8uQb20J7NaDq/QgJ77a5ScK11NhlkR5uA42vE1X51N83RyJUw8iVTscVDv5DpimmDI3f
qt56FpgyPz0L0OhGO4b3ULK1BvG5XuviWtyQJ+Zn09OrSNhhuyM47dGUyQNwUodRWVq1jwYyzCaw
EcagrJyCpY0J5DlE5yjAM8BFn29McFDSjg64tDy5rjdIcEXgvYSO4MpZm7597k6gjYV7H69IwOpn
7oQWChqCOwWx4hMifNtW2dEwb44+cz4M5nxvQnYrmtB1dqgrWKZt3+xf7R/2efP5/NgcwDX9JwBL
/SMYtd6324ft9u3p78MjeAOtg+W7b4e9Zx4e1iBTS8tx+smzS7LQu5bXA3YrH7nZR890OHS0dFrp
TgJc4/r8LEYpp8ZmN5aX+mOtD6rqKoDYF9UegEeZPquZI30JpaOqdvqs7PWbqDh4IGK/bnzp1jq1
Pbu1Jr3rOsqwNkryriJ52VUWutiv2/jV9ry2AWbe3ffEouA9Vd0DuBZ7Z2LsAYEaaJhkEJ3SSc/J
ju2e6RYUdnz09e/rGzyPITlurT2RlwJQnYLDDGB8ZITnpzxWG0VJYtwz/vCR99t2uqd9xse7sD6I
mlNl6cr8Lh0x1ETAawXvj4BotvdLrpfCxJnglp7INLRQBSs1hN+3xXxykaSF75LwwsAb5PwQA1GQ
AcaVENeBvqG5exrZD7FU9k1tav541s99aJYWYXYEFMfjlu6St5eUQTHj+GetEW7pnJ9+ycyH6UOv
ymM7jVU7DK6ndHiBfQAIsbKdfhfp2ohnFx34GYIhoxhxyoY9+DvfDOgGfNXMYNXN25fztNOtn1+N
G8sw77+7N4g0sYIhwQxWPOdzovGKnYdDDgnNl8Zco41bOlAgvJQgPgIyaSRaz5djLAM9C4sG3BFg
7GiGfats87Rd2VWLM31iZDYDgsYryAjVxO3hK3QgLEGF0oBRNP+8fnIXd++JndkFUVNkiznHYBq/
h/gWrdEoUsbDSny0PGXodZ8uInQMTF9xkpgRKz0zxrYnLniE8FC4aYetBH6P60NZijANLAlw1xR5
EVU+NwJikNYPsoy4gw7I5At6Eopn2qNTFMmJ/Ou6rcXlObE1c+iyCO6oKkqJ6xuH8VuMrKKsTKle
C5qXnBkIW39Lzri9fzUgTuZNapuuIkFJ3AJk3pGyq2vRHILS6vsHBFM9iomGcbw+soV7EeuE5y2u
cQP4g9nu1sHK7BeJQlxDG4aDLgWlzUNpMxbktkaWCEw84YrFhS0IsVjoY6ugRJjwxOfrZgwqBDkE
OBWlAq9RhAxPWz9dH9TCcp2ZmGUJaJjLIIyAP5FilSmA9apIm4xOmq5pxixsdIp+AzwCxOlvY7bR
kzH0eSzBUFn+ATIkQLf80K/0Eq7ZmP78ZFOMXKQ+rWCDxx8YS0O3Ur8Ch16cLyQzVQ2JDg3B27kJ
gwxtwgds7z4hGfg9hidC8MRXBXB8xWjjuL46S1sOzV4A7mngw8DT4dya7GcpZMM74gpyHthtkIOz
etRj5tUBWqfSMNg0ebBygH/1z2dXDNLElII2Dr2SWK5zo03hBY2UihgiCKJvKbiaX6LNS2V1kH4s
IaRRmnc+g/Dk5nh//36vW0c2QDPuRoJmnNkxGQyAHVuLXRYn4uSbZhORCgAVgusBu8fgTzzsdTPW
G0gzoBADQWXWaoXKrk/90l46nQX5fBaiCiwo6IYjUIt6VKpjJO+ScKVCu2gC7gRUQDgXWONzE13W
p2AUkoirjned/ziijarTV873kgsBwOw/NmZOy/BBpB5yFX5y7L57iX8LeW1fnykyTcXFhjmxMTsT
XBGrBpl8tFTsh/1LbeNNbXLsHbym8Stm1Rv0oZr9m8IqB0Hw009uCtPGApUrQ/NCbh5/dkccnx1B
Q1BoQpsGcpNewHr860RKCqoqxDCvrQlpJJFtNevhX7YXUZAQAf0EwCjzU93W6tAPOcVia77qyH4C
Oqk0fysGspMbOb0j6JmyVmZtYdKQM4X4E4B/IEGbTRri9FjqaEJdjT4PyQ4voByKXXIe/+8BBtr9
6aSujr5+kJyfb7J0aIaukkKKMAYtDGKm5FbSovre1Xq3cmSWDul/TaFYem4qybSq1DQB+7muHiO1
fVF7+ZWGEmegQ9fMAFqyzvVJnKsaoQg9tYAASQOE12/O89ykn+iwGabUfeMQDK7woHpBOsdKzAjv
LHR7mcldzcCn5XBLtzvzTbahjU2qLYoB179k6SwjuILOOrK+l41NmaaVfaJW1DWEvUAeRPHHQOxz
3cbi/AKWQtDCjUhuLhUh0FgbWj+nbhmMkYka2D305JGa0ZBTVu7HaHPd3OKQoPKDmvekTTXn1wZw
aZRDj1MXdHBMQz9arn/y8fm6EXnpQkXVFHlyNMIAQDjz7HQIVCEcGupWUPUJukMH1izc28Pfnt+L
CWt1x9DRHCnelwQZOnUDxr7EO2RjzbJtKBz7Nmaoc7Be8Nngdbd+APIkiHo19+Ia9PiyK2HabDhE
gJ0C8IeusfPN1vW8qis+UNcLUkDFFSfghw4PPX8nc0uTTIL2DLOWjX9YB4pFUKdeL9QbZy686hQd
rB0KdaUOCtSU8gcBDG0bD8nGlcrmb2Vi7slPTU078CSAqjr0CQgRTDVm6/T4paFYPoDPH+kKtCgB
RXbMdj1koA1EAncIA3oWmz6I30f0Libs3t/8+Da7CTELLDDMYP/w0JjGP0R5FLAPIDqBPRLn1yYS
6JmWgEHEDUfyhCDoiVS0NL1eFlfO2294dTEdCPYhywL0KCQCz6cjgDAbqBwN+GjcVMkuZq0lOYNd
szuUsbaSdReyn5Z9J+wm3xUgeQNJBKq+kg1fxzDw6yfl931x7WtmLytpoqwufHxNQgamNpYBrs8/
QrfR+MbLDiR1o6A2FYKcnYH+HAgrAX4P+ZV6N+S22slgme0dkCxBZQmwbOFgKDvglq2CHIZ6q0QH
PcJzOjY5j0EQ/CYF+7QPWRPf1Y1TC6AGxuvXJDoT3RCqZmpaWx2B2IO/04rBJO3aYDGz18Y6hTUn
G1GIwAg+9hReoUWzIYh60bp5fTqX/A5KxahXT2865GfPLdRxXOCM+7pL+3s+grMzfNIVMCA2K1fU
UsYGTVsgdZ/AQwBgzM4UihZ+GGRYtgrnJmdv4GSyKGIj1OQYbiXQYhjo/SMmNtMRghX2z7fOvr9V
Rn4VFbhtit9T+DMw3X6ILWQimBWZawWUhQwBtGCgojGp9RCFzF6abSlzqgSR7ir+pzh8Zn0NRrPP
Mvs0tNJW9XTltrwk44ArPbU3i0qisi8VXsAe1b9E/9ZTnBKCeXXn0gC3dlEysTTTjqmJZRzCqDON
3vGyXYCgkAwPXI7BQ9ObiWQrg4INCFF4oO6RNU0f69JKpPdBMkdoDaYCK8pj0r7o7WPsMW2Mt7Gw
1lmxeC1M8zY1cQATMody9k2X+6WW6m6y0/t3D5x6AYpNO3XbQjxddfuVWutSypye2pt7JRoTIyhh
rwVV6pinr5rxKjaBSe603PSNh0KHpwY5whjaJH4AfaGnjSuR3lww4TfuOv2GuS8KQFQwdSO4vXcn
BqaXPYJmnIXQmZEsw9ig+0NWHxDBmAp1xhREp71NxU8xrI5VAF0nj0mrXbvTlpm7DNRtQY2EchGA
yLNrkouBWIUxtlSH9XeVEhmg/LsoTEL2ib8toxX/sdCGMtXZUUJF9A4ZRHm2hUtIZAi5X+gu1CCU
2tbuNWDPXL9/L02e1mwE/0e+u+6zlgqJpzbnNXBk2QuP+DmmHQhoUPg4gdlvBRvkPexeZ68Z/ATo
0CwIXLpoxLbSldr4Zdsiju3JmOf5iIGUdVBP9rXe4TU5tEUP5GULtTyL1JtgqE1e34EoN80OqmzV
+Vpj6OQrL9f4P3P+i0Q5uRaa3o+41sF+aRR7RXjTFZOKO1FB/2QQrOzxxf2EyBcSYagPorpwfkFE
aqANulfhWA8SA3uUadRWgog0ogeB3MtKacZrxaJlV3Jic3btgbgaNKsA7rqKYqubjkKvGpOLQjCQ
D4zw1+JZ8v5e31NLUT5q73geglEIfRGzYepaVII5ttPdUBMtnr2JQOPk8dN1I4vrhlwtuIrBXgmQ
w/lcDlUjqXmlUzeKUjOUt16XWNSzuVqbwpqw5u/L+WKTYI+AMR0ZOrx6z40RoQVevYYjQPe3Fe2i
nQhZdBxI5jMVVSKfPRm4hwOwQKEKN1oC+0IVbEtu7vObznqfMFIeS3c3zx37k5gZQjmQo6CKIjvP
f67PyuIOw1sOiQdMzMV7ORCIXGcdHLkWZK7uYQcP8SFuLLxCnHjoP+KqBIX723WjSzc9ZEmAMgYc
FIiMWTgiSnmDejiM6rXCshjRyE26aQxQr+WISaSV593i7jqxNluLkldxVGrY0AQusZC/VPnPgNfa
9SEtviERT6C9EWqm2MezPTwYaZzJQgDXL7ykTc0S8tXWu6Z78v23hG8TzhoA+8QQt9FtlLmptO01
CvKPHFiQr8i4HSaigAY0VENhV0rxyn2+qcJNoW+Kbnv9WxdOAiIEsP6AbRwcKL/J1xMPFqvKGHSg
h3f9egBz/rvqHdE5yOLuvorWCK8WehEAxwOcHOA8lJaM+UspNuiQG8nkwhDoIy4pt0GwGel2qFQW
Qeo1o2zksRUjSdeyfsT/lEEJ/KR1K8d/0a9N2EBwlklIss31gn1p5GUhtLor+Xag2Xm+SY9NZWpI
LASARkvHeu16XtrmpxZn0QBNVT+KgsmthXir+6Pw7mexnXscPV7fVdy9dQhJri/tmsnZyWq8vImS
ASaHOLZHFXE9f+qTuxxdyn7S2aqgrXTqrRmc/vxkL6UY3li3/WRw7+3TOryJvT+lf4RYg5WF7fb6
8Ja81SSRCMeKO/GiUqk1slJXyOC4KYRKhOog6dtOYAQoRhDo6m+NsBJgLeb20IE9sahNTXu/cfDJ
8Lqqy4CeAE5NBkRG3/d4Nfnb4l5xwBzIPlS7ZGQ/1SQk9hSDPKllT7U5Ujx97SxZWdppt8yuFB0p
KgPDRn8rCFvOZ1ry2wGC48gPYyPb1P+Si3rLqc7ybo2back/nFqarWkiFAm4NmAp8T64WLHpLSTp
jZXEyI4JK0u6OCwVOq3o3sPlP59hvw18qBoH1EXxCRFU5KgyZFpIbkriWm74F+h0MYW/LRrAn6Ck
Od0UJ6sZF+3ol2VIJ/RJGO3QCDDSHcm/R6sV3uPejoPCip+hyMC/BukmrAcTPBCAwzQ7pX8ayEaO
1yqSS14JeoqAviGXBKc8x2aVsVFlQorkcdpBa3d8rqSjqtsB+SiEdEfze8XPXxTl9foxWlzgE6Oz
11uM2gLpMxht4XOF/gfIRYvnPw36RFC/XLkZp7jqYtJxIaLgihsfmePzSRcFhWQhlDVcMUxlM0mA
IBSSco3zY3EbnViZnY5mDBOxHQsk5KT9kKISh2pQiy74DlrewxpgYundBV4Y3GuT/CaQnrPLvlNA
BoirG2mwNy5aXyNUvD2Q7kQ3+tF/SVYQRotDw9ThjOCFD02A8wkcpTJKsqhGWj961zmcuPpV16+y
sAZqWVoogogMwJmpF/oiQKZhorTpQN1efwpHV+croebSrpsQtr/xMBTnZ+OoaOtxdEdQF1zMTCvf
e5BAGNlLCemfTvu8vsMnFzXfdOizmaYLrTgXLfGl0kVRhDY3dITao1yxXH5MRtRgHmqkr9c881J6
DdDR/1gjs6IT6iGJDPw0dbNa3yn5rZiDWSp6r4SdlH0GINXyzEqDZwuSQ5QEVlFJ4PgZ931S2RBk
Z2P82tfQi693evBC+5R5xp3XPQQ5BFRMAWz3PZLc4SGGWoq4m9qAx3oP3okduM71Fgf3iBZhsIOw
TEDnSHYDEutmYEJ6pH7I5MG6PrMLV/DZWGc5S1A/eyHIL6hby8Gx4xudCCYg8eikOqDlp9txaa3k
tLQvIc2JPk+kLuFHZrPbIXqE5BXWMqWRGWXirS4Uu+uDWjpiEG5AwxxONRIp06BPLgbDa5oBNJXU
jXNVZW0iGyZVQAQgpsgoFb5PVy49ZXIQF/vTQOEVSgMg+pyjoagYxGnDPerevmnMAtYFUMyXKcP/
9nH7FVlfUOVmb/inz1CSNqe8vopfG5KY7fP1oS+0fCJAR88UHmMoPIPX+3zsQdCh21zGp6i9rTQs
pVZKDnGwJc1OHHdtH5udy2swfe9FgN3GAO8WB7E7WBL5Gn3HEgj87LEw+xZDDxVf0kvdFcot4eFW
KG2Cx8lwzMHuamyQ78iiv55iVnhf/YBMZFirVC9ll86+YHaPlFIPoa4Bz5Ug+cipU9fNrg3BF6c5
VGNt9zD1fow/RRKzNN/1a2iMpVckOvF19EcifYgNOYtQ9CZphbzlOsiw0c9cyU6Tjo8qcDc8eYyU
O9m7hUK8H33z9K+mPEXdbvgewcKuodoYvYvhYPYFk5SaVTKkYhEYSvIf/p4+9ms6zUvPOtS+UPJG
aUokAFue75pGFaCnVda66xlveMf6qWe1aDXUs+pWG1JTV2NmRIeUm8G9YmRm4W2H0UL/jCWtzdmC
ezDAMUBRI0b4hMLB+Ze0vpSGRSfh4T2CiiTbJ2t6D0u3PSzgJ4MMwQAD8GxXBr6SF6SGKCzXNw1U
abcCf5C024lPpnwoiMrK+hCuMUBMKz3zEGdGZxuxa8K69DJVd43sSTO+pkIXV5yVs7/ghowpGQYi
K6gpAZV5PnfYJW2h5wIyAWIEkHIK5nk1VUugE/LnDO7JbIM+cnqAjlHz7aMtaBqrWzFq9AdCBcKk
wviH7CqcEeC7WFAKDozZ26OWyyyVOFaTC7dSufHuBe2QIIWfHq8PfSFAQB4QkEaKbADojGbTW/My
UssY0xsjKSQi7pfjQ1NvUbLwEc0Fa9mHpdU8NTcb1iDlg1dDvQrk97dc/izCWw103P9/Q5odSUOI
i2YcMKSoQfYfgl+FI1UKk0ub3kT/EG+jwRzLJCkTz5I42zm6zJO4UXPDTdFOHEtPSoMCofDWyGsb
Yqmf8MzSzCWqoLfK4ywDO45cvCboARqgZFqpm9pzaFcfcoPR8rNu8JSz+BpoedHNQXmIwh0jkwOM
3PkBkXKlNpqwNFx5o46bOL5PIB7gNaYi38WSgcreTmuO3NgXypMARt/oWUGj9Zre5+Rf5q5gcnDI
W8siyERnC6sOqhLWWm24LXr6OQg9Rg1l8so3a30lm7MQogNoALCnhqgZjL4zS1kuhzwaBQMNSZml
+TdD2jAe7aTwQe9eru/WpRPxX1MXbIQZlBB6o/U9NxX3tQeCArSMAxhw3chCcAO/JiPriH5N9IbP
QXW5F0aDEGHzhMljqVlZYmrNm1TjQRDe+t0uARIh3HXpBxUA2SltA7yIzQb4Ny5s6Qpk5HIVkeKQ
EGXhN1wk80RHAqAdbwlOTFKI77lUvgHkAjUa2jmJUq89uhfyCujwRv8vkp2TzvBvYuskohVLCYjL
TsJKSpoJdqmimpKuGkJ0PSzMIXFEphb29dm+XFLYRKsNXpDQN5Z/MZonNrsYuf6eR57LERn63Gkg
DdutwIOWB3ZiZHbd11wexFAPPLdO/kbR0XCyjIEwk0DO+FtQRCsb197Fl1cFtBSgagPmCBQt9PlU
opF+ED2UUNxAAQTXe89D4la+ummDP0l2A1zK/z6L06qB/glwwgsKllYtApA+RIYrok9zGPflTiyj
tSLq9GY6dykY04mRmVOtFbAgVEpguKrW2JJyk0OlgRpo/ZI3WfTQG6/E+zMIxcqZX4ikYBb3BYFC
MpKZ8yJJhvu4jkecgS5zcznaexB1gyYGq3bNBBOiThe0m8oPrVUM8sLT4tz07MIy0pwbulAZboUy
Zh8/P/TQq9v2FhShvGiTWfofg4M4oHVobgva0/U1/X8MHGlkAAMw7rkfoipEAJJgmm8pa1jW/URA
NN0q8jYbcZuNSHaaiu8/16O6spsWiBGQpZIACVXBDIibepZ1IVrBqzDD5QH5mOMTCIqAdf6mJoHq
jWD2qEhC5M722cfI8J9IYW+qozUcDAtYK6glAuLuXJ+KpdN0+j2z8xuVqQKdbHwPedY60H/6pkzs
FslPSX5XV/lwptHN97kKxmpw1AOQgTj3/P72Q8DPiM5xmHToLIR4EIXaphTfOs9wqiqAbLHjqXBW
km5WHupR0OVVbmk/4nmn1SbEocXmj1g5NEHuCHSX9Yau0RZM++7yC0GJjL5ciFKI07Vx4jR1SYl9
EoyGCyXs+0AIIG1c+cfrc355rWMPKPC+4OoHNHiuUJlLCa+7AZeBAWrpGkwfUX+sc0jR4m27SnS8
uMCoLE41GnRD0lnIhIb/XIcCDQ5arZixtMOL0AegVtdzVssZi9DPrQh3YrwJhZ4Jcm/qZJMXI1qm
YrvWKVP1Jx+iy9dnYOHyRdeZYoAWCc2ggLGez7KaVIFKQw/XIWBu2sFDYk2C8kXNV47bmp3Zs6KR
q3osRQRQQqPe1mG2RZvgXsXTLVrp21gzNHtQhFUA+tkKhobe1gzG000QmGtYm8W9eTJrs3AwlPK0
MGrctaSNP/UgBsYH+izXV2bxQj9ZGm2W3lPxZAFJPkYyeqYHlJ268bFvnr9pZPnN/UCd6/YWaBpw
GHQ0IeA3hIRz/JBGIzGRhtRzYyY8igA+Bk+9NYEznkCBzpFloxsChrAbundbENVct750EsFYN3U1
qWBH+QVXnZz2RO3VCafnuVQLWIbYD12jSvYq1sAqtyttYkvh2KmtmadF/7wktGmGcKzbUPWjTB9K
bcXE0lmf+O8o4j3gCebA+bD2Eg+VEM+FZD0FFXAksaY/eMpOUvZkbeWm3Tb3lGhWgSVUXiDWPduN
pMzQDDXWgJWl4g2CExOdK5YQCD8EifBKl2/k7rvqVl5EK0bnFLEckt4FGQrPbYYMqGWkRY1DJeLl
B3ZsPibogKbAmMvBWtC5aBfCh8gPg84c/UDnDsvDkcjjqvIAIFL3vMABZ+NgepJV77W19+XiRjmx
NbskGzUr0kjExPrZ3yJ+0tU/pfAvASfqu/8Zz8wBp17tC2qE8WgEsN69vKtsaC/1w0cU34J8Mve1
FY+/kDfAs+/E4swVKwoHLagMi8Tr71p+qwLbIuo+qim3fn4skFMGxS6RbvoudSo52F4/6AuJ5Mk8
GMDAAz7BTWa7NU9JMQ4pzOuoRDGJ2EP6VUifiv9gFI9SujW4wkSFJfE+HhQr+4cb/8T6r9M98TPj
OKFACu4BjSSxEiAjradb2lkpNIDJyp23dEuAbR9/gawCcdZsq0aVmsWSj2cfSltQMAg212dy8SSg
Bx4dhJCYB2bp/CQMcARao8GNhYjmTMprqw81auatt2lbu3/juQmZpxWjC4kfLN/0o9HigSmZBwx1
Vxp6kUrYPSE3c3CJAh8lbPvRSiAapZZvXHeKwAz9jxCdZU6Um2X52kirkqGLc3vyGbNNLKLGHJMO
nxE3CjScWEMex8L27cHRNr0FpjsP2BNQ/ZWYFWFlDy05d4rONiQrVH2K5M4nvtZDv89DOPch2vL4
HdpWwBizIqlYLZm5tsbUsXhiflWI6BQLI+d3bi8KKNjlRSw0oBtmT9LnVt2Vhql6xMyzG85DUwRL
byXGdoFajAhizeYfrrOpyV1G+yVIl+fQ5qwYIlEY4ezRNGlKkWMUG7SmeKUlyzd6sXKzLHndU2Oz
OFmX26bTpMnY+Dx1cFW3kAn7Fyd4akQ+n1M9GQc/FeDaEW54VWXF8keigIxbeg291JQ6f5uiwZg1
3egUmZX1ydo5mhZtfmlj82A+RciygHvz/AO8RqmTIKWeGyF3magmADgWeiCAWkLCLT3w1mmSL724
zULIGIUOFV7+d+9xYn9+f4NLFJ2SCfEghmknNR6bfXIszUF0Cq19FPH4D1d7MZbOLOANODrAagGz
PVvYQYwioZUNnJuObNLY1eTvsXqtvIOYJxtP7eC6qAW5PYl/lX5kg5rzlhirmevJynziEeMidAA1
BTIAswtX5iIvwHktwG2iE2R4DJqdXoJ0DKSDPge1ZN8yCr6AUoncPJcer8/6Qm/GVBMAIQ7EFkH0
Q2Z3gqx3ZQ2fLrjRzaS22Dvg0ka6BQsAPQw33ui70BZSW+6czCy3a++WpTeFjlADCWy0I+DdO1uC
oOnqKpZVYdr2JImtIPw/nH3XbtzAsu0XNcAcXhkmScNRlqUXwrbkZmrm/PVnte695870EEPs/WDD
sAAVO1VXV61aa8O0p95PTzYa6PxQeVgZ70I+DQZBLotuQBvCe4KvHEOTZWmmkKAxJbetiA+ISzdB
kb5xrHBrlv8ke3DV1dO1sMgXZoVXoMxkrcTqkaDInkf5QelAamxaQEY6YLnYgMYScWvj1dEac/zy
BAO4BvywDB4SMZktR3GkzmWHOx+MunLsoE+KzX5rAT3utHedBtbVNRY/vmGFDQ0JIYiuAJ7EpUcE
VxbjqI1WDZMTAXc5tLEi6HpQ/Q7sE/vbq7lw8VmI2UCGADJ5A2ztlz6rLbrBSAgu3b6w9hayFFZ8
x5i1s4zYldV3E0yitw0uHhdOjQNuEjQMqGLVs0zGppo0BW6aoAyCwhLo59CgNBr72GJoI3uE3roL
sQZfLsCDZ4LCGbg2DRkcRNVeovzK6bNCX9W1CGAphgaJJyfUBbKdE8hdzkRE9VhR84QEfQalKuLr
Of7cJyocF958cu40U7elzVZhg18Va3AQfmjEFT+3LqyDLlPaNV1EAjOcmdM0gBfpgVE6Va+DKG0N
irm46mCQ0FAvAVpdrPLHWa1AOKaENUiBRgm2Net2kxojzECHQlZCF0lezcMv3BVoYQNxACoLPGEm
PL3ytiMd1pMA7wEFPUXpvPxkt5siPOVh6aBNAlS2yJtFYFAt7pTqlLO7Yly5IhcHbnByTAMNIFC0
ulxkNR2yjsQ5CUZja1Xtxqxiz0TJGKe5Vr8g1rWy2xcCHxBxQNYSVJwQ6dGEkKAxwP89IuMD7WZD
8uwSBZyYyLnXm8Uagcqin5IxuRArxzlGmulybO0ohTSlDWwhV+FiL+9IJI37HvArz8qKI7XRs59m
hX4YimhyI9lYu4gXZxe1DjxdUMBFgezyC8gUZVMXSSQIsXPtDFmDCCWruw6MMUn7EWXvK65k6SaC
NRlKQ+huRdnz0t5sD9MYMqxmw+7CJPWaf5rh6q1+guKDqacOnt/SWrVx6aCe2xRWNAV9VKfKsMlq
x5hLp/Q79HJkf0L39uCW5hJS0ZzAGgVjTRzbUPd9S3SbBLURfuRVsSkzUGaC+ij7RPOG1tKVku2S
PRTDUXnH2xOXnfD0LFJZ6ViKtetMN2njLTk1W7lTXKl6Gdnu9tiWPMG5LWGfpHEshQXfJ8M4O3EH
xP2aO126QM8tCOe8ylszb8uJBG9Rq/iG28TEJwCL3h4HX2vRaQMsgdsCCU5k6oQTZ9RGKzMboZdR
GcfR2tHxxQr3ZQX+ebnCBeJHj7cNLg4LKDTO/44C2w/U8izVoWtF0nDQQpDPkKQittuGEIJRpa20
Jv+z5LhQUEfrBdIcKhTQLo9W1cmlkjMEeaX+Nhj3ufkrWuuEXLxxz20IR6nKsBtrJG6DEPzVod+8
zdbOTF1MYe6YXqx+29/WWkluZVymsM1Hq83CuYdNW/mXdf8s+1T2H7cXadERn41LdIOGSpBIMbC9
VfggKbuTQYCsBlK4Q764/qbvc73GrLp0oNAyC+Aw8GToKRVCcrsa2rizJHoys0HyZlWfnDnP1xgx
lurKiH+BadeRMIBWrHCDszhUaF2WAOd4lRO5qDCCnsz0S//jtQTPpbRbs7i0388N8p+f7feqCctQ
VgFpqXIb/Mx+b//paxns7vbKwVocGvhegAtG1h2YIGEGrTJqLSs2UKq1Oy9Fl1U8/64O6HrIB4Do
y0NaHyN7M+OSmWRk4MN7I/lg89PKzlm6XM6/Qjh1ehHZM4lMQLDYdweahkP7q7Zf8fwA5n10QIcu
QTfEG4tgjN1QuceXkO5+TtcQr0vTzkkQofJjKAAoCgczk8ArPihjGIBFyClTwECTYzXbTp+2Kx50
KRGGJNT/mhKvHYPOFsusGRAX6ItaoCIDLuGQG8kObaynwe6RjnpKczCJW/JR157qbgVjs3RyIBDB
uX64bpP4mG2SstHzHO+fRjpOJAKVxIo3WFhSHEyOMuMYM1ywl1u4N8zCtOacnhobdGMxhUPAnZd+
RhWedM1qELiwdDaecWh2BQc8AnvBXFbKDe3ULDqxf9oBzdYnkGQcmJ8exyc0U4TPFIS1CTqDN7d3
Lt8RFzchJE65zgaAQxKossQKAJ2yRK16MzqBDn5UPY460BrogTh6fF+am2pYiVZW7P244HPHMM35
0BawJ8c5pCw/IyVzyHSymzcoIHp1fqiTh9sjvFpHLuKK5B7GZ+uAqwtHs5NbWgyhRk99k/lVru3q
YZulj5WtvYbEu23rahG5LeCGgIribGBidxKryv9rCygsQGW2FWjHWpNsVzEja4YEh26NrKNJatFT
Fz5UgwqeSygVM8Wp1ggJFg3huYUNyXHIInG0hQxVjRcDPY296iXoEbK0h2S294Xy5/bUXTsUPnc4
AhruJ8j86fzAn+2MLJFAvTtE0QkETfUA2clk8pDk8DRWHEY1vssyYNvARYBWHuwRqfhcHevS3jz/
AmFSOQtA0Y1pdAL+YgzTPekPjQExQI15aQPtwYx5Mv2+Peyl+eWqkzKemKheiIUjUy2bTLVZdJLw
uASrhDaAPCrcr9Y2l+2YINcHYA9ngf/8bHb7Bk3X+lhGJy3bSfSbE6+AvCL6j6l/sYh4nv+vGcGL
JRVaZY0WZno6+WUMNb0UzGhp4zYVeFjWNud1wMbNcbgxoApIZYvnraygCY1XGMy1kyvDh30k8eCE
UUCt3tdfJ/IrTeSVM34Nk+NGoaKHtwOesFcI0nyaqjab4KnBFrYlu+ExuY/2UROoW2OttMZ9k+id
LcNCip4LgyBDfrlqVdn2YyQPEdiG0aRyT3EQjmH8SpRttLYRbf7mubLF9wY4TjgkV1g6SnSrn9o+
Ot39+jSdxj+dZOdkO1+bzWm/Qe/XaXNynvwnSDA4T0+Jt/l+AdGhi3DSe/n2H14+H4L3b1ASOvdg
1DkE7kfgP8xuEPlf/x7f7P3j3eTuTKdzDuC//dg9P36BZf7RfX50/cPKAi05fJ5H+X8DERx+VqDx
z+QDoYH20Dr1TnPmtYQJn/hbk8VdydlxStU5VvtihA2aIPYxOgOBHl0LCn6CqGszuJoRtwMgLrbw
giLRqFPQkZ5kPXGM4nevxU6UAn03/YU69KzFrsLGbV/6yMtVw66daxcMoq6UvtTGUw4BnoEUaAhT
PWC+trcdF3eGtz5N2JpogQHeitRwXAdIJ/1egWIszi+4O/Fc1uAZxXSfQcYsTuQ5OqUg7EszdPev
ROxLBtC2ClFZHuDhxr5cwG5ItX4obJysTIdrr+CqoqmuvNuTtOB1ueQnIgGI7iBGFR6tRpEC3h5a
COqenAfdVVaC8KX9cfH7xXxMGCOf1/Lfj67TOWKg+Zd9sz2hYOCYu+/SfLFkz4jfCMtA9e2MmldO
TlruJflflGWIGv4LqCgqZudDVi4ntm87vbImTGzfM+1klbq8V8Nhpdt8yfGjBoFKBMYHjgBbsBL1
eR+jyIWrOo3QPASKwB3EYxP1EQLZqYNX11o3/TVEmY/rzKKQMhpM1czkEBbnv4AjOy+W9/Ln9JC6
qdu4vwh6YPHMc9rD+/2HP7r+l+UenN87dVw5dde9l8JnCMcORCZtGqlhdFLTe8mCVgVaMGckMnm9
qcoMYMOP2pR4mdk5ZmfdyWq0HSFlId8R66uVC1ef/pTKR0RfhhGNmts+8TodVF1R7MJLwAOtBN8L
F9jFrAnHLGHD0FODYINW4B6UvARQwg5sHXb2XmQVesgL//aJW3D+FwaFOCdltJGYhvlBie8hskOv
ke7sMPJIsbIFF4JFGIIeOSpOYMYQWe3UoVHiqEshFSd9VD0gmbmnyuCTazymQgpN/9DnX7eH9lOv
FFwujzjQmYMnL1qfBG+iGXWe1EUWn9T6l2zBs8st9LAjZasQEIWH9h70ZL5Nxr0Rv2qEuF37MCsA
Bg1r3EwLzhNtXjIavXhRCMCjyzPexLXUFBRjH005Ao3kBMpIVv7HDC98q59ZEfZOm0tT3kLa6tQn
n9o20bdd9NbmPiizb8/r0kqCSgLW0McC2hohXog7vEnabkpO7Ywur6Cgh7DPQZzZ/8lZ5NjoN3Xx
7rltc+lcnNsU4ofQCGPCCGzaiB/R9OprPu2ORaS7EGX4z00BYYvePAgCohWan5izUMWophgvxCI5
ya3bc81xH0jNSnsI2yNZTQstukldQR4DLFqoyhrCwPq+l0FU0MIak3wCCcc+4bXB4YWU25DKx7iH
9iqUdI1HEm0qYCxqdEbZ8cuYYMqHIaj674Gof9kf7b5p3Hr8DYXfKn7vUGgcEfwkzT4ydiZ4b9p9
onwm2hr9zpL/AEgQ84WoG08HwX/ExtzNJKmSUzy3WxTCAGQz2D2TwVW5VsFfOkWg1JGx5dBHD+TR
5cKEbZxmxM6SkxJ/IcGcrKXpl/a1gZItEII/aTLh9zdVPOl2iqWwEZiSft4n87HK7qE95ACTOLSQ
oGj/Y+1JnCKkk9Bsj/o0Ah7hXk7MBuxekHc65QZahtTeSZIDEqMrp2dx5s6sCHexhhcRakIDZs5I
bIe11hcy9Wtif4vTd2ZEcHKYtNyQ7S45ScW/kR1125PzN8naRUbqWMVHstZ9vRQrgvr4B84B2P/P
++zsnMqDOiGcw9TJ1IvS+0xKHFMD81G+xkm7tMXPDQkDa0e9gdAkDCnms6Q3vmzi/j/FZrPJNe+2
71k0hTIU4iaeQhWxiugSHmMyNzhNbe0p/ZPdodBLXLt+S8j3bVNLz3LwgQG8p3JNcaS/L4+TBBI/
KHbiraRQ/YFN+c6qJYdrAYXp5Kfh7Kk6iI1di7zG8RqOe2HtYNvEGw0xAacIvbStZdqQEQW2e/Wp
LHc5hAbg0tcUwhdm88KK4JsMOhIbmfzo1Fly4ZRAnhrJvQrB6nE2nlJtvzKh/KOFcANENkD1o5aN
5jRRpGxSYi1DZj0+dYki3YVpVnlSZoLkvsw7n0pZ5uvDMG9HuQKZbmmGd2YTJ8fIMMMNWqtylDmL
4m0a8PJszS5e2VkLpxMiSUj+w0fz95XgaCDvJocIhRF+2XTbgOgCafWvVmPOyNAKroae3LSfkFP/
fXtSlubkh6oJlzeHkYtLQKBnro24TIexfElT9pyDEE5V16LYpfcNiNA54xyHdqlimlxXGtomZpqd
QM4zbUGtXzndnEBzlAYEIAKlpQj4CgeqRx0iz3JN+XZhmJA9xBn6P1Rb4i3Yq4rKKtZnpxpc9+no
Gh8zBKtvT+V1Fdng2or/34hwP6WzaZLW7rLTMDnVBJp3jTjgHK2c5HfhgTtsE/m3LS6cHxhEhy16
LUHPKGZTEimPwxD9MKe6tlIfm0U6NpZsAzKXR79MuakeqMbWuEVFo0hPAn3IqbYBPsHlKLilyJBC
FoP24jQoPXC8W5MGOkBolWFuE3Ula3KVQ+fG0L4CwiY003No6aUfUklkzK0KY1T6KDtwX8vEUUoo
2oPdxjrZptfLHx0EqpjkhKbspsZKUU7cN9y+DuUPA6RAmoLkzaX90QjtMa/D7KSGmYNs9giYSKr/
N0Y4+wqWEWTyIniDofhhp0CMn2q9cQz9faxbh6wKri4O5cyKcEvSGXIWUhqz04T6zYD5Kzh3B4i7
b+/Jq0cdnzL8AfScPz6wfMKUaUOTDK2cndJU3jQWxAaj/BUNTlq4kw+mvJX0fC8za6ORFkohDRjv
IEW9dhTF58jPR4D1ELhCziAqosFluSZ9Z2FKgWC0vDb0wLLlti7Q7w45PH99/WOnAciO20NfOhlc
SQHhKaecECvIKKtSZmXYLEUbPYFpDolO7M9wI2d+Ia0hfhaPBlfPwbsZyXtcZ5fzbKZKJKk1H+IM
pY7S6xFeIenHi+QZkhJNOu5je3QqvElmSCyU0T8GnuP/YsQKns2cuQRQLeEbIMYSVjU0cU4S7hDX
GnCtUoRH/mSi9zgsm9DJijHe3TZ61SWExYWaBh5+yOqjs1gskoAJYg4HC1Z1sLGQ8LOYd8pYfGSK
aw/g9gDr/+CB0VO1/0g685yphWoGStyqvpIxuVpvXkYH+IlLQlp4Y/GfnwW4UleEWQSs6qOlEsmX
Qsk1oBjqztNMkaDSQYRZsGZ7e/D8lJ7HMCBzRkgG9Cpua6Rqfvpsz2wSPSJjqtrxY9FOkddEigxc
vTKvXCzXm4ubAfce7ksVtB8ijEerOSGXBjMgbmmH77asXHWSN3kbb4wSNAXDe9XeRXEPdswgroI2
a1d84lUm+GegZ18gel4g2vShteJHIwNTTeaR6a5P73Wt/EA1rOtlB+XFbGTQG/o7oqkBfb2HrgTZ
meG0ypGEO7TXqGvfxJ9hF5P/k3bATYv4zAQ6W9ju5QyCedZhwQcmF/u4SIZtmsnyQQ3RoF3RWnXm
pJEBapVb8HrrxjEti9Zrm1jZSFBGfdAii/fqtu1wmFt5duw0zFxSQhRTwuXtlax9i3TtD+mgDl/Z
ceJHEZJhtzeQGNlzghp8P+qLcBq6Iq4sxGCrbDKy9tjJYefnmmR4PW6gbTImkI2Ahuz+tr2r0/pj
EIAwuGG0ImHfXJ4SfY4iQtqqPUYoX+XsyWqfFERHff3U16Nj9p/1IO9JPmzD92Y/RHed/gfua47M
lYvpJy90vnr8Q8ADAjIOGbU0+I7LD6F2n1tD0bRHSHvsqXxoh3fI/kD5u4pcSmNfq0DpF97ZPbS5
CfRV+gca+eFD1v2her8p6THXjF1Rf6D3MMJ/UPTx9M1pejOIvB3WCD+vGuZ/vhban/gYvFTAJXT5
tWOMnF2bje0RKZ3DWDh2p4E62XSmDCKL7QtNO2jrfhtoOkF6+KDms9+0ugftDWbsh/LAak6yHkSN
7uZgldXtZ30aOafpCvzl58Urzip6FX4AWgjsRQ0cqa5bML5m3TEzWTk79aCXj7nMRXmVOeqAoaJS
rHlZbWS201EzulOmLA6daoSouxSj0m2hZRa0hVqtxC9VCRi1Y3SadUiqcMz9jtVykKQdejyrMMmB
iiIW+zsnFPD1knbJ36rSBwqe7Lo8jnhQfEZpLSF5q9TJ6Gl5a82bXE1VIARmtkbGJsYYfIU05Ltw
26MnBz2UlyukaTFop3RkHRuwl5Zh7On9v1z+bKMJZCL31lqnhHjb/JgDl4qGHk305f647DPPL89T
Z1AT5gDXCivsVG/jYK1vn9arMYHjHBch2vOA6oWjEIJEQx5BRR0V5Ejj8MiyELuvPpj6fJeSo5a2
eDuF8vttk1cOCSZRUZQRfYIWAkJZl9MYzVStUdElRyM5oNa7H9rjiCdirL3etiPenLirVSwIH5kJ
pIMopid3tO9T7JwgdR1rxbdcjwH5IPSEIR6DU8UL/nIM3WhXpjHhJUTm2smseldXB+hC+X05rQQ/
YhTPr+VzS0KBlJVDXjeZQYPZml2FzJJDhvaLtNZKnetqtwl2BPeTNVVPUSmCHa27R6DplTm90ylD
K3DyN6vXygf85rzwInBwCCI52R+iO7BVXU7gVGqpSUtMYHmPYOY4hh64VfRXvA16eXN7H1xv8UtT
/Odn56hXC7WLOpiKsvAwPKmVH3bHlH0iwkP0sLK514wJEQORC1ND2RLTmMcHC2Ij4MJ3SqajqRpY
sGZ2QGJ6e3gLC3c+k2KG0qDdDDI2WNTYc5yiQmKF3gz6AzTfRvTfbVsL2/7ClrAZe6MjWlraNJAA
zIgHV+vvc7w0JmPlYbWw6S/sCJtxjBuz1zLYmYsPoAPAfK1s5HJlX1ylb3C0LqwIjgix9AhOBVgZ
yHtsWO99yN7yULlTXrLHSvMIjZ+UHD1w+txBAXGlL/3aO10aFxzvXJS2WsshdqX5ag/fE/sP3yo/
g+PAX7T2IXL9oWw82/VGEYYDmwkNMhvUDaOsx8+doQwulety01dlEVTduJZFXlo3kAoA1QC4JXhL
BbfYMzJPQ9xGwZBJg5MA2X5g5pTjSpbWTC05EKRPeHCHDAqqXZen2jDqGI+CJgparUqID24KRLNF
w4D7xWPqIWsYrcEvWRXjtpqrzg8l2q9xCC4cB/5agoAzGt80tN5ffgPL4FroFKcBHYb4lxrbwOt3
4eDLY0vcqayblULoVVIViwp5XhvwPXT9oPYgDLowM3se7TYNxh6ye0oI7kekNqGPSOvBT+d0m4Sh
2xlxoIB07fbRX7YNUB26PBApAHV0OdiqmTR91uU0AL9x9pbYhbSd1Arqb7aauiPQ3+CKkIlf2eRX
Kw+DV1UFXbkLF5wrwnhkI5E1h5KJWJtrzTJRyKimQWH3FduM86w/N30NHJBlR0W1iQxNylw1r/LY
C+M0WuvgWbKPaxIaIvgMdFYK692aYU6MfE4CaVKh2ZZU2Vbvmv5VUiiaUPA+v5Mi0m5NgylrbTYL
Ww3NL6jp8ogbhFrCyapmaZLTrmPgiJfpqQCD29Zu69DLC2vT15W2vb3aS+bw6sXhArcBCMiFjTYl
ndKYdZUHdM7BRobnbME6t4IrRn/Rmj7rVQYR2xo9lNAixfrwdko+72e+Ku8lqx6iuQiU1vJM2jlD
ZuzDON6lypHR2QWt0EAsp5MNl8nkpKHW3DD1rjPXroSFBYZ0BrqLuMQJ3kjCLKdN1EaaUZVBhQxT
aYJUICq2dmodynrs3CTpnhQS+7en+qrsh9H/sFiA/YVTvItZxIRnBhqlq4K6sHY9/U2qx4q9m+HJ
hqwvEAN60u7i6Zkqayz8C94aeHgT+W4FKw0W1Mtpt6YCbedyXgWylv9rTeon+oDO0iRbuWiX7ABJ
wSsWYGoC4ObSzpCGaR9adhmkKTykljHDMd7CTDdW7PDfI8SUyDZwThAcERWtuZd2EhScoTVbVMHU
xD6r0UmOvJw+xBste1H1lXh54f62kOFArzM0hQEY4CfobM/SuAsJ+qmRCqOseJRJnm8pGDBXAqGl
ISH9Z/OTj45I8Q1TAOUemnZcB6XqgoF5Z03ytkrosW9eB2kNIbhwDrEDucw2rlN+jQtjwkYl9mBD
Ng867F3jELTFH6YOb8D2pG+Zb5Sf4XyfQ/qVmZ+JvbYdr8eK1yBIEFBi4kdBbJ+QpKGYDDUpg6xH
DzX9lFSKHOQel4Fnx6pz+9RdL9+lMeE269KCTGmZlkHeQvmlBsR/jXjoqq8PDUmcCxU3Jkh4sYKC
CVLHLTN7Kw0gD7cpDvIdeJa+9V3jFoBcAnneO1DertaqdXyNLg8Bt4p6hIYOOrx9Bc+dWsYAQQtY
laXMH0EhlaLpK2nCe2aWj7fn8PpcX5oS4ucOopZciTAFeV6TxJ5lPqXZGpppzYYQJpM6ITUoRTM0
Q+boqe/LOAOnP7M8o2jbt9vjWdiAF1MnLBhKOQMrJTsNGK2cudhXGTagdSephTtbKxxYa7aEo4Z0
u57HJpZJeiyMjT6+tX8gtutmbK2hcuGVc7lK/EvOHJUOaEWZMFhCZ2MxuyP4XOwM+cVJjZ6jqPZK
8syS+wFFbAqI2iCvBU2LI8WtCogpwJaqKqyg3YZdhOIDNuSQuzmt35Nm2EhT5GQUj/7i9fYaXj8L
kM7CbYZ9h/QCmkQvR9ua02yMUpoFWQX9z2NXbrXUa/UdSY9h86hJX7fNLc7uuT3hvW9mSjExHfZA
c+pIfu6dnv6WzuwzMC6tmOKPa/Fkn5nShOBEmZvMrlM0kbXUl4o7Fv0bW8i5Ti5IrtEbjZbO1rGR
Hi7HfsX00hIiSQhcHF9AdLddTmpaT5Y6q0Dg1yPxYodqgWUh55n/Tdd6/xed5rkp4VxEaWVqdQFT
4/w+oyNAhhqv0m/CAtrwuyKdtqrp0XkAo3EJZp7KjcON0YxOA7Xm29N9pWLI3ff5lwjnJgq1udON
Ap5nXwWD33ugeGy9we+e8hMgWh/0ODy0PnjFIeeXlo6bjy5Q/Lc/YnE3n028sJsh71NRKPhmgUZ/
4f6Yf4HhDXRT3Qv7K+UrCYk1W8JODjNEZ4NVZoFJt3lUopkEcJZNVTnsCxyzer/GZnJdJ+ITzNuC
gPRAb5jIHsapVULZ7LJgJpt506D/gPxhwAqyeSfPT6T7Ug/9fIwN6Pwyb679qdsYa2nIhVctPBLe
kgBD6TwpLWS0GgjJT4mBGWYVeGu24x37hSZUhnrF1zw6dC2nv2wP7gnKU/BSOE2XR6kmJGVmmzHI
U9Sq7OCxP1InTyAj4dKkl3miyaxaVMm64h9D1QMKXJIEFG9Vm9V/cd2h8wRhI39SXzVUNsk4tlKF
Da5rzUZiOwVnesruWHEas3FlIy9d4+e2hMNUSQlKGfB2AYpFtHnNyAOxVwpT/CyI7hG5BqADeNSB
Jb2c2VQ1yq5r4IntdPCgPY70gxdZoEoDM9v4YSVrCagleyBLxfyBgg80lkKgZbSSNud9lQXhfKRc
dvPbMPa0v5uMz8He3fYDi9cM5D5MUKurgKaLD9M4iq1ikgiMNW9T4jBoeYO+LOlH0FrLjgTYGTVc
Uum+Mv+d1lKVSyMFyaKKmh/4vJEWv5zZQq3zOOpTFhAJ5OcsOhK6YSbkJLvUJZYPJe3bo12yxx+L
gDwgbNBFLE9NVTUe5RFN1LF00MkdsD1uGD5RzTNz8M50YO25bXDJ9YF9iJ8DTC30Ry4HqGW9VHVM
Y7jESyNx2vDxe4rw7zfavFB1DUOzNDyLC3Ng7+D9KLbEjmY3gy/FZvB7oUNB2GNQ0Hzkrh4j05E/
F1G48lS9glZg7ZD/hPY8OCrRiik28ZkZBT6qIXkwz4BXIEHZFWowVa9qd9eqL709PGZWeBxUp9RV
Hz0rrnJPUQwHurCcezQ+694c/yXxoXu/Pe8/kCXhzKKfA/1HQMByDgfhzNq0nEMaZkVg5ck+7vW7
uq3+qHb5pQP8DFLJARtORy+71kjbiihujYdo5NAI4ausFZuwNlypnh9IskWOe+XbFoIezQTWCokg
cGDhoF9uCtWoB9UYSRGYxvcYTqdZSRwL+hTF7FHylIOOpX405tTr+sgZw51mdS5B9pn0+zmE4Afy
37c/iNsT5wrKSqia6kBiYr4uvydhtRaSgbIgtEJX19Aaq5n5MR4SxSvp821bi2M/syW467rPJSOc
NR4LeKTbohDqVpj4JvOYucZrvTYu4fAxGmcW0pm4GtTIV9EIrDwTqd3kw8prdenqxfZHwxvggUii
io09CXJGVmHDjdUD5HdSrQSQooDeJXh1UsntUsmLMnUzo9XOZGt9/gv3H2xDARQASZQLxEoB2BOm
hPUxC2hXu0Vs7tOpfrVXWcGuYFz8pFsSqtLI39jg0BJctZz2xGzChgUqgOx1M/pSPNx39Lkz/2TU
9lrDmQ3NG8J4R5vht6a9ZqvSgvzMivsUzHESx36jLdkUHgtVV6vzHOZwb4aWuYpVQPHQNr5vb9Cl
CxGFY84gDWyPATjK5WkAUCaN9BoDjfN/Vkb3LGK+PhpfUz4edGBdzdh0dZrf64N+tCSv6Ubv9hcs
bVtciLgUAQfUrqholbLXtSqrGLrtYK0FVgcCSxQ9Qw2dVvz30ubBngVdA28WRqnpcqxKrmKxhpaD
eyTZsTqbgGPZVnw5nNZS8Yumfm4J6EcjfSSGw+hOMdAUyk3l/kihPjs1zX2MpMGKe102xFcQksJg
mRXGhJds1cbmgPVTNTAlv8YDsMnpSr1syQiadgDYRAM+qDCFF7OK7j1W2AgkCDhH/d5Uvoa6kByj
NdbQW0ubHtVkBWluYKCBXr9copAVpVSGiCBqMiBZ9FjE48qELcQoOj/VaMSXoIUmShnrfW/ZY1Xk
QT33RXhgY4s6TIjizbYkUxvuI6LirUzCyU48ggriFheVxPzbm35hQpGJRrkCQle8CCicOrBYT3XU
9jkQWk+ahaxm59iQKr5tZCkqABEkytYysHs2UkeXk8mKLLIMlA+DmHnvtt873yDRdh+C13cfvf/O
W+eASmLldl3KfZ8bFbMrdmkxLWEwmja1Bz58aJCM0Eeaisavk31ru2MPLjI/1HZl+lbHBwLC4tvj
XogLQcmi4BUKeLEiiZPbFxk6mdQ0D4BoMzZmHIV+jVYdkD6jE8tSy01tQLptVsu1xPvSrQGAFJo4
eUMQYNbCYWTxWCgR/gpwc5W/K6kd9kYxai50EYZ93Fp8R8nJtpziEW3SleEONpAEsZywR3QYEjdT
82bzn08G6qwmdhk8Hz7scg+MUG3MSiiLBBVJrbu6sGW/QVx0UMpKOtDKpn49lJOna5H0dNvy0h5H
05DKlYtQZ1b4z8/ypVI09WChzsuA6PMmLPtdnrhTJW1vW1mIsFA14pgrTDhej4JrkuxoHtu5KIIu
9Kvqt9Lv3gf932o6dMkMOgWAIoSjRZJFWFlUbcemkGpMY5liFbMEoeMo7YdZPRX9rHtIQqw1vS84
KtSQEOXw5w1chXB6ZxaNLE+LEnpI6kHO0UYNYq/MPBaq7OnZrt9K0PS5PZlLh/fcpojMzEu1BdEQ
6rbt8GzRYyx99tZTl0l7hqxcpp40iEg3ysMMYCrLX2pabMu1PPvCDcBLZ7xvCPzpuAIut40th6RG
33CJd9XskvGzKdbiVwW/QQisIBICQgEUqBFviHeMBEhNmlcDitPpTk58Caj8Eo9Gv+/fhuxNnjqH
Zi9Z6q9pgS5EOoCOIxZA1gq+X+yi7CdjDEMVr8cuUxqfae1vFTIpbmrGksNKq/RuL+bS/gGrDW85
Q6YZUc/lREokLTo2TQUCq26uHCOWSoeCs/dR7lH/6e19lRrQNeqTCoLIRFqJtRacMIJWxHXAwYMp
XOw/K5DYNpOYoAhpAxzeRC50k9JsU6u7geTcFa+0GCxsG3QyIw5CRwn0RkVchxpOaa+WNeqQ3bvc
tU6ypqy1MCBkV2XepY/mDgDBLqczyQBG6YE2CxJVq3d0AsF6oY/TQ6NmaWAXClBTRKFgJKfmSolr
wZHyTBWEEC1UIq/6AAZ1HBqrnssAVHnIV9ntfd9Nu2T+L0q58DXowgReBZgzscEBaPpOHqYUZf95
dCNqOFT1b2/JpdcGYBKAq6KkxKvTwm0EMg1WKDYgGjQnBwtOpp9btzI9K6wd2hdPkdmAtcfsvaGy
nLDNNi1bE6pf2igKXndQApeBPBL7didDo5DIBlgjTGOU0V6a7vv2INcMCG/+vrFm9GBlVdDkd6P0
PhbhmpfmW01wYAB8c4gP5hFBjvA41UsSqSzEQuXZJocA7R7kNppXNDtlg7YtuXKstfrJwvVnIpRC
OIUEGJBTgsU8qlgST7QKGCerjqSjCbZ2zS9UENmuBCxL04e2Kd6khY2CV8flOWNzKVll0VRBYday
XzSz5NIsXqnRLI0HsYkMUIGG5724CQwpVYqm1KpAK2u3mxVPglCF0SQOCKoe/4ez89qRHEma9RMR
oBa3JFOUYFZrdUO0mKHWmk9/PtYC569kEkn0AIOdWTTQkREM4W5ubkZGvJNzbNz8pPDQz1XZgO62
ZrmjYTmaU1/UmEBT/ArGR6NTTwo3tB3uTGzrrmDtSJwWmPmmDAOoLJLVJPUlic3qoFrVy5B0xTmP
djb51gIubmMLa2dpDVre2DfB3YxJwNh0ak1wlx4HIbxI5YneRcr85YddIfONLYHrESkMDCuIBdLq
ROllHSaxnjZY4xVfZmt08rjaKXpsDUGUBWUHTSWw8lWwlWTDNFAjhDvW9MiVGH586Lt0r9SxsQ9M
whpmAbBE5LG6/iyf+y+VIFbJtfnUG7EtzEg06ZnbR6f7l9DGSASrsGVot3stdlx/H4F6a6rQQ3dB
EsVVoz9t8UVEnnBXTPR23eCiLU4gUMWAqdZUMVnIylztIUHrs2i+jJo5/Agq4M37s7kNZRiF8iZ8
HEA57oXr2YiRHA9SQCiTh/2zOuQ5CiJ4SypBaz34MQoI42iWuAQ3wsFsJ+twf/TbteSqJSaFoMyF
ASn7enSaysuCF7O4NEOJhUwaa+9V30hdvxjByEYj3JntBpFxuduBV2F6gGiuA8VRRhw9VMvyogwB
dOBZaKXnRoxNO5UE43ls8vhlbggFzDqDpqw3vv5N70ssnHJ6yI73J3970Pm43Pj8IjYSn+F68pGe
DaHuk8VF0vQF/cRnRfyOV1PXVI5h7F3LGwk0o6FUhMAwVQzC5OvR2iYJB3xtFoajXGRu05TVd24Y
bbDVPpXfj0UBti3kFRI8uRCp35C5UuXngf7p0BmSGoVLpRcq3MJmo9x5dbd2wdKxDK2VKxz4+fqn
NVafGVEllhdEf6bgfRu/ryOnHnZiva3lxvwM2hn8bLLZ1XLHdaDFfeYT6zWNfp6Cwj9pfiQd0iTW
XMGPPqJIJe+MuTkz8FCOMNR7c5309ZOYx2pMONHW4VEUhGxxS3w0qrh0Kr35eX8/3YbRC/hKxZ74
i0BdWX1hKWu1IpcZrCkme6mHWAg0YhU7+YndJdYBxHvn8d26PAjXUU8h8+LiXX24gvCZGIBLt0k+
yuKPUjqExqMSoNDYqH9ife+Ov32BmeCb4VZfcOgaS0T5CqpL3L7DKuk86t9hFe1Zmm1tFESnFmlb
k66JNZatxkFZGTn5Dn98GtLg2IyTN/bkB3IKrT7e2f2bw/HeL1LHdDeuMbVuFKKunNj9ZiKdohAu
+Wx1/8yK+UucfofoitzfJZtXIOkWtwDMFrDyVcC5CA7WqiqVl/o5Sf7tXPlYm27yu+lwtXKkz5/v
D7f1zSjqLmUWiroQrK/PdpJ0QtM3agnXk8bqBnY8whrWtCfiu3XQEGBDUotXjE+32vth4FeW0U2k
HjhL5o1YupMWfB9n9aOg6l/uT2mDFURzMQ3rtDjQVkNrz/WcpMbwQyGRGQwcFlesczgUx1F2aHyM
FGfWSPHKozx9MayPYqJiVUbwNryIhjdFx/s/ZWvvcKvQkr0YTN6A3Xk7FkpamdWlmg6yfmmip6b+
ZARnTdwZaPP5eDvSatckWuoXfmhUIL+2bjjdobDT31pk0/78UKAGjn1m4857KmobBVGWGjkLsE7y
MlwUrpc6auekJHyoLjNOsBKgL4qOD2k9PIi+ZqeWRC10/ByX6ee53EMlNnh+i/Y4weRSwAP9WF03
dYY2XRrP1aWH4EdyQcdOXXlt/T0zVLuIvVT6oMk/RRrMW/8pKRB5zYR3OHzt5B0b33jpViM+A/gm
WFj9DDlKK2pErHxGD6N0zBx54KQq7k5otHFQucRhEiyKggsH43ql8eGY09AXqksnG5cWwmAkP+HX
+un+hl2+13V+zSX3ZpTVdTAV1SxHtL1d4jR91HUHxVAb7OXQ5jsbdnM6wBAsGCVtAp7r6QxBEWla
VNUXs+8OopkixCE/tMr45/58NocxdFGn7R6N1nXaIXRBNfoz80kFxaJVV4bMXqXtKQRb2Lm4Nx7b
JQ/4/0Mt++RNXiiI+NQiB1tfwp4NkHhaHDhhLHyMWkRqKyu2kwr9JH+vqLc9Q6qTBlJQYGSrhYx6
w68VLa4vFkFqeo5++3uE2s09Ad+QCgpioBAfriem+QVhdxUuCW9s02FxKIh+1dg6JMXOUdoaiTou
nnFk8Fyay1zfLGFXNc00xXV9CWBWRKnuKskjTdDHqv3n/rbYurcwLSC/oDEGm5J1SGs1WHGPwVBf
pELq3ifFVB+lcpp/5ZrcnuqywGRGUp/6yJiPsyg/tlGx56CwdW0s9M1XggP0oGUt3sw1RmO1psex
viBw5+oZPsvjp0A4RoJ6rLr/cNjejrXamrqQ+V3W9hy2U6//Y74Y/a/767n14ah3Yb1Hlkp/4ep5
FwqUD/1kri958jlIcXr5ATfTlz7fH2W5fNaX0+sjQ9smAfS6CSxItXJoFKm+oEpblCdF+X7/798I
0OmNhbElIzmDsvTqJtetRtDbhCAFCbnsJWSe3zOheBRj/l9lRuYhbVPRxj3173vVKVFSHoFfQB8d
c7veC0HfCKM+0AiWdofS+q6F781mpyixdTu9HWJ1tOo+7fJQE4kPUqoeOdpWItXYfPqgWu1BFN+l
4kGuTvfXc2uLL1AcuZwBiL8Gr7oGxJ0/qy6coF7r3V79UVn23HeOWgc7EgabJxodboJY0h3oIKvz
JPZBJPWmXl/qUv4pRKJ07A0zcGpVq1w6mqSjpKBsUGRB7jYBhLcuHayffz9fPI8hcJAnU3he/QQr
6wMEkUAG2+axjKxnEpiPQRSdpEB6afUd2G75YOvDQOcleCc+QWyd1ZGLKZbUfRS1mPumGGRpqFml
vrTzpm2d67eDrK7+oMkhzsphe2kxXx/i02y9Ewa7nP/DvY/xPKVPqkswVFbDCHR2hn5XErBbo+jJ
UuZkk/HYxJbqhoUSu/c/09akLJiz+uLRg9H96jb025yuD2ycL2yDCmkSdOtbqR7cVKvOvt62O8Nt
fCiqnktd7pXvskb1xdiglp36zaVuW/aeblYOpaAEBl2457y1lQVQpLfogWZT4Ly9znwUP7HCumsv
RliWNF78m8cQu6NAVdxpnK1LS2fT0ZwF9Zx2onJs5Cx/GUIjP4ZZaMKDLfudL7sxeQoNCNws+jmw
olfXThWZU2OMccMrB+0sMG2l71xd2blotg4/BRq6vxdkhUxkBXRY8lh1YR12F/1kVY++eYiqp9Zo
KKw9FEVxlI2Ik//w19uIMdGoJk8n81orcDaGEdMonHYXhMdMasyXtPj591sHXFEkjcXUkTRrdaHk
fjZyzTT9a0jZaR9KSbHjTnT+fiJvR1mdhyYNKqWe6/4yzHY5felat5DeDVTK7w+zsRU04seFWkpW
zle6fuTkMfbTNo+Gi178GcLHUHKU9vf9ITZO9qucLtL7MPbM9Z2IFkohUlsYLtnsxdHnElq1n8gH
C6nm+wO9HqTV7QscDvsGaH5JyFZRdzOJI/LrzXDpYuj3U1g+19VXgHH0FZUhozuSphtgasU6F5n0
oTaQuPjeB04nY0j0a9B/zPpLkcd2xQetVXCKd2n+ovef9Uh3ogGWWJuc9bh6f/9Xby0PtD/KSJgA
Yp6x+tFRhiLG7EvDxYhiN7dcLGrsRvsc6dHOvt0eiE2LcvOC5K4CqWlKy1Q3uuHSlNkJNZy+Uj4E
UfFuCtJkZ6hl19x8CNJhZCdBcFHqvt5V4yyOY5Iow2U6BfHDoGsnUNRYH+x6t9/7NjzEk49zqKFO
QkFzHc5EfTqOYowGgd7Dk+G9aJ9iNwp/V9K/pfDv/U+l3kwLAQnMF5ZPReV5HeoqOKzP1H7Iw7XR
HrnDxz3xgdvjiA8u/CoTaBMYdb0Z6rnSgyZb0Oi0ll1ANHtQsS+V1L81u2Sv0aGHvRRKjtAr1s9t
3Mw6wV8MPpLqrS2GDfRj8yRG6CImmTOn4mV46ZN0Jx7cWEBQIW0pWtAbSFx4vS/80UibeSJpldTK
Q0nwh2TlO5fABlILnWOxR1WWVbzRchnFxtSTiJCzQ0bGTWfJcAoje9HbMHWtCgVZnMpqN6mpVMmh
2bjjnDk+khk7R2Brqq+EWtpgeAKt1bHuyrQ0CxEoBRf0QyLkB9X/dX83Ln/D9SGjbktPHCA4ex8W
4PViUjjx+7AB4irL0s4iJaNe0QN01b5XqlLrBqb6ry/D6RSrnbfp9ngTylMYWyYGuLE22RF6TQPn
M+pLFKRnDWBFD71gIa8lwbOifrw/zdtrC+4dmi1ojlLuBFC5nqaswoimVba/TJAbH0oFJwjZDGM3
bNvpwVAKcefDbUyO5YTiCMeR0EVbRWtYJRRS1heMV7RnOGNfSx/RHwFnIVud+kc1UY/3J3h7gzHB
NwOudkqdTFlQylV/yS3jLNOzFVauAbtqZocmvnyim+x0f8TVkvLYw4EjoSWhRsLiJkuR1EAZRrMp
vCqW0CHVx/xBG1LTUaV4fkpbba9gvbrVXscDCaY/RuL5p6/j+hNiE2lqvliUnkGHn0rxNALgr4wf
92e1JnO9DoN6J72bC+QL1+96GENtzJTCIcPE9KZgw6g9ooyL2ntcls5sDMrvdkqTD/2ANqU0TcaT
L6mjK+fD8DhFfraTCq720fJrIAvBqsRsiKhnDQ1bJfXKSJYbT1Cn5ijN0efciD/pGuIrVpCpD4KP
tNf9FdhYZ55bWAFUxFjnNWKRZ02A+aPSeAo7mOZjIUQaNxwIc+ZwZwutufyv0+MFBCXGQIB3ZLXY
apEpqDTLODWFUmIc8fPx4d52NLBaSSQQ5Ed6grZpU9dfwyLpzYMgYc5hF4oQ/PaxXv3WNb3wPumm
2rSzbq4Ri8XSWkH5PC3qQ432F13aeS6GNh3G5Q7usi5Gvf56vLOUxQ2W9/YmJh14N4zKbLxaSsvB
ToK4OgfGnLlFYeBG2PSDQH0iyI9NpxenRBjFn1AeW9kOu0o4ClWM9J0odI9xhD206iNX3Zd+vfM5
1wnU669c6iiLKhqIzfp7JskcTmFuNJ6BrgfCF3H9vhECyGFjOjuBmVZHoelSR9NDizKPjtUfJos7
H/r11Lx5ZvgRS5IMnvHaRUtqdX2qislHzRMwzJv9BMvGTPa1wJXHeWkQ9o2RPKuImi+cb787hpAN
u2MNN7S182kMfg29r0AwG9qKyEzqqxczmzSn1rT4EVGWPKBeYk4lOeiIDLAZhnr+K5rGvnVyBOnJ
E/pA+YSOLqGWqPjzfEjHzm/QCxvFT397dCR4Q2jwKSCYCz35epZ1NE96MkytV8hSccjrRqItmdSh
16xdmHsJtNcryrtCfMwNTPVjtaJdtSSposhYqJC7fpDKOBo0MU6Alm+6ReD7n0ejgEIphNO5VjoO
gjx/x4s53tlgy0DrH8JtgYDLIiCODNX1pIOijkpBY38VxmhhmRN98vU0OedDBNQT4x0bN3/3uL5u
JgBpel0Xa2R8ka9HNBpVqxN1bj19LlHCNgi72llF1R9F5AP7bDhBhWsf7n/bVaD0v0HhOZIc6ChB
rHGIqA9w/Yyl1sOZs35P2TBC1igvXKPqpgPRYHPqpFA9hdMUOv6s5/9leMJtzvHSn7pmRohIKGVd
x+fWS1yYVS0bvmO2IGGZof5JsiZ70FWhcZK+lh2w2T22ybogu8yecgqxGi/iwkZfpX2aSLnb9IXe
08Um+pjqDZZIqoherTnqpwhFxYMyRtNh7IrOCYjej01bCQ5hzgcF4o/TVnLlFvkQfDX6dq86twp9
Xn8bmTosVCh7Mvjs9XYQu5HWLGkovSAAeTBbujh61XDITiS7Arh7b1JIe1emlrITwd6+lLyRAMK0
1dL3dqNcRy2p7CkN1l6Pud9o10FDs6cl6J148lUO/s4WuA246AdCWBIgDFCbT3E9z9nowiGmj8Qr
IEC8T1V6vlS9mRxTK+nuSEot+np/yy9/4epk02bBzfhqr4Gg6PWAURCH8RxZtSfI8XwUlo0H9r1X
Lduc1gIegbWA266bnynaDNDQgsbrRl/PnFbqlTpxgK1K4V3kpzORnuArw7yTRW4MSzEcufZFeAo1
mdVq6tEMB3CZnDz9kDRoaJC/MwEdn6DdSbE29idhlLbsTuiGNybJRilZNdlk41WYxLWp5hh6e9Ax
se3ga5VGcWryPTWAjSiWoASEgSIMTWqAJ9efrhzqPOm7rve4mayvgZZ+HfW0OJRpprmhhmGcNSqp
0xO22gk+Zg54GIXRSNWwoez9PenFjY2EHwpNyqTS3Nfr7skxLkq/QYbao51X/RCOwXxM+2YPjd+4
oYEG0ebEMRmG5Lrpu6TAUEWR3HuJmr10ln9MDNGdBNSJ5oeiRlLMUD4NargToW/sI1AjOpVheLLa
64t5lOY8N4a69+qg6+0QQo7UZj/EJjxX6vn+edwIl2mNWHTL8IXirV1rIGYFWXjja70nSm30UfGF
Tj9nQtxbTtz68Ysed/mHxDdLyw4V7mlXLBt4o21dZX+UQE2Og1gYdsIz9hKU0fgO8Pt7lTTSmRi3
eagTQXrXK1i03v/VWwuERyeQKuY8S3vC9VYM4Id1YxkMXktXzKBZPayT/qcyVqVT1unp/mAbZw2k
c/HHICZf4LzrwUp9ULI6X96pse6dqZ4NO03TP20g/wj71m1KSJlquxf3bY2KRBTtqPSRaGT816PG
nd4ZXRkNXq1rH5vsea5+9+kp8YlD2oOGqcX9SW5sdO6sBXJ77fhbJ4XmEJfC2BaD1/T6eQwMpEW/
5OiylsnBUvJT/sfHce7+kOvy0/LIUqh4fe8owgL7XU/RnOj4ScR08IzZRPsmm8yHPtWxPUEs99Sq
Yn9CjLY4B9GUuJlmfiPObA8SWKedWeFJm8y9PvCNbbU8glxzyz837HkJ74sgzprBw/opfkIftT1N
INMnmYvhQUjnvQ6erfEQdIXUwfnjTVz2wBtSx9yNktDxzHuSOrsFLHmbk/czUIpvxKLt358Z2I1E
M0ByC/FstaGy1mp17BBHrwvi7xUQjjX/W2rT50CvdmjSr0JUq0ce7A1OKkUoMv61AGPMIxSLVtR5
ky5Pn9DT/Nw18Xex6ktXjOf5KZBTyw1rxfhEn0rhpENTv2DqlRwMMYqwj460OLOnMv9H7/SpomfB
Kj82TOzog+DaYezLdlwk4wn1FPk4gDrsnPh1vYadyRtHkW7pLCALWccPTSEYZt0kgxerRozigNCl
D6QO5scgUI5J38fnIGvr92lkBufQQKBZkmGdD3pOphtlxrEMlRG5S11xW6omp7qKrWNnae256PMJ
/zSpxZtO920xNT+EWSy4odWR59DJ5mTcQm5Spo9R38M+7ds9HYyNr4MHObUWk+gLvsWawzvSz2XV
WTt4VYKnG8Si6GPcN8GniJrbYRj6OrPDRvlMa/HktLMyHHNjGg/yVMdu3w3zoZugh45N3z4ioe0/
mlxQTk2B62RpgX7KJ823czHCkE6pxEPcFerORr59+fn9i3D3IrLBnbWE0G9OTS3KSedr2uD5c+nT
viqUqDRhKXr/dro9m4xCAMmjz7WICv71KCY95WKScxeordC6eSLNz4FcDMfUEHvXGDt5Z1a39z1w
PASXBSMknFn3B0l6ozTzHI6envWyk5jG8IyA1WyrodIfjKQI3bY1C2wOtD0Zxq2RUZsCRYFGDr9s
FdclPRrJfskt1Iylf4rk4HM8I9k69BoK0KI8PbetciqbcQ/Pvn1yKLgoS4Mw2I1Mw/f1CutZpwvm
UM9e356IwFwUgsb3mt48SsJpKp1mTwVtAQ2ub6VlPPRJXoFIzVz+/M2+MSgqTXkczd5QDic5imxF
wrIveF9JqjPne/Iem7OjAoKNEiEKr9z1aFO3LLjWzR7qDp1bWxU8DktQOOmaZUuTcREgULpTtaBO
uj7v7KaN3QuQTiPSkl0DI67mOoLNQEZkbQf5OI0Pcej19Q/zPw1ClkWrNwJTaxpfWyppkU8oZtZS
+6ORMjdKfwz6PyHuZvfP4saXYzYWEmQI5MNrWAUKNK4Z0iA2s0e7T1i/iPFF6z6LyeSgEHZ/pI0k
Z+F5MhlWf+HnytefLRx9QRdTa/KCmtxFgW98iEI3TpwGEEJ12q9tm9q1DDFSc3eGXs7Zan8utt9Q
wtk1S5/g9dC+X/StHMyzR6W1d4Dp2sHhDTKP7BbtyRrDyha0CHBOCzN3MhBICqs+2kk91lXK5elD
HwkoTGcNiK1X916qdvXYGPyKXHaVr/4nkA9Xt2XXtB0YyvenvPVd3461iqyDpgvNSmWsLppdNbVn
UB3pUUtDhzdm58tu3HKkycBEYJuch7XE4yyN8jgWquiBuzxTADAH4jqNfyuI/rXf5LLeiahvkRxw
Fe62heLNkq7JVWDvY5FUk+RFWvogkDV8wng6sstc2CNr3i4jI2Exg0krdA0+3fXG0cuwbJrBl7wG
KVv5vVn96fVHsaWaNQU7q7g1KS5rMEOiOko5q4hVrpXasNJI9vA5bJ/y2gwxvxGUY1e2wvf7m+P2
mcdt5n9PIWWGG1/mtpJqI9AmxYv7vDxQ7emccTb3JnR7UcIzA1sn4FsO/borZDTyPBMHUfa6Xv0o
470h1pYd4Xlfp3sOJ8tnuD7fDMWVQp8WWRZ04OvPRGah61NkyB4qau8U0ZXEZ0xWjsEknhBaONWg
NnS770BStx9soSyS2gEqwqo1V88Quk9DYrW9goS9j6QpxQwBe4oeHcydnbGRzTHSoobLQ0AovKbW
5PUcpHHG9Eq9lTytb3/0Lc18Xa6Xx6wI3kkqrq6VgHhTb+CclEjVbHP9hPY8Vy9V1P6lQBoXGUUM
6DfUOIlsQAKvlxuorx8UX1S8MsntOvtH8b/c36AbAPZrmWSJoVniGxsVUwtqc24kBXdGMY5tqVMa
VE18VMPViftLbOT6S1RFQ+6SZ5DXKFqdwiSGQdc6TSR042Ho2lFwQlkrQicVQ3SfrK7Ndg7SRrUO
aVvymcW3inaddZ+EVY1hGY+64hllo9ppkhqnLqn7pyKwKneikcPRZna9ovgYflbmr07opp1tuHHM
EBljC1JeWko6qytq0BKjG+pO9WLzp9Itclrn3MqOmS/v3Lobhww9JDxNOdSIB6zhrMnHHivuGhUd
/glqS4+DamoIul2XaXHSxDI+lNWYHoW0DU/9qOyqe9/eWmQLwLLo0Cxx11plKxDKuJb6UfVoWHpS
i8iOxfjd1DbnUYyeggQBA+VBjX5GUkQdAQVuTcKT912P39v9zblx7qGdEZYRztDqsyanGL42diAP
qsd1TYeIlNmYujzRSP7p/jhbH3bxIVuSh4WvuYqXLDFp61guNc9CANtq5tOECcjQB2jU74y0OaM3
I62uTzmqzSIwC81L6hoy3dcoix4b8ef96dw+peSTNFxTgaEGQ2R7fWnUZUkRuR01D4Vy3FaHcXBw
Cv2M0A6aAh0dbpPU1f/hUyHhAu1Zgxx8w3RVc7/hHTE1bxyAd4fJgPphpuqxbKs9X6SNr0XthUoj
iS1NmOuSWxoqesP/qF5Qlu90Cz5dKD5r9Z8Kbe37C3kbbqlLjIBACPD80jB8vZBTGYVWgXOuh+nS
o2A8lkrkhiKq8tIvpf4nl4/3h9sANRgP0AkNSOqkDH09HpS7vuzaSfMybRY7tydykNny0nSSunms
nbEKracAMd5vZpYjZN5SlDwZQk7r/qRWKAIN0qRdKsmKRLvXcXF1Uk1ZDJ1oB0SFS2vDP6qchfDw
jXQobCGYxefJMErdVmIj+nV/NhtZCLMhAmdKxOCAz6vZ+JKOB7iseTguyVVkG/5kp0JyKmmCNkUn
ljBREV86SPLTMNrMfOfrbWQBy10NXsjo/McaLFQVoq8F2PGMIHbUwv8wpPS4NV+VML60Xw3xMesG
u22PaSjvcfi2nisQUb4jMTM3+Lr4P1YJhDuUoTx5/BnNmgNv8EfSvEOYl1IhXedK7OjyWNJ+frq/
7BtvB1kVADCEc+LpNRssS5beA63SPb+HauOPQX8Is1Y4572FQYQsFgezNiVsV8oR/XSqXYf742/c
cDqQKaHhQriG2nL91StUjImvemJRFI3dYCxSV4NA7FSR0uxkXq9zWQWjvA3IQSIxQTPZGiDww1lT
ppBoLZ7jA7K1bmx9ryL/JYGy6SvOFDb0a2KLF/RHvf4UqIvM+HnKz6V2KYN/0ulkhZEtITveAKKg
ngqYcjRaNCqUh/uLsrUdFhQDnBIaNYpNy5X9BrbxDdAjRU8VT5W++1XkVo31h0qka8rPC+bQlf2x
HpVzk+wJgm5wsZYK42vDMZYALNVq5LkQzJjAiYg2OMtKcPL9M1/tm1mOjp9CC3sWq/SsJtrJUFrX
785h1J79fDzWWnhOQ/3D/ZW4fZuWn0OkyavOj3oNR98sRER3ahamk06vwmEwXeFykaevxZ4VwuYo
nCXwD4pdt+iqkcxaiByshzNz4ZQzIvxJXKsHkldyFVi/ICHmXz/ti2IyJMzFco47fJWkTEpslr4f
odjZzMPJb/zSjWU5s7N+is/3F/H2jC+6VcTqIrJppLCrKKIWS12vW1UnirCcMlXQpmmcISsu86gc
zaAj79OJLtp394e9fXgZVqEhYIl+OeGro12GWgiTTdc9If801e/C8XcagLfuvbqbs3szzOrdkIU8
ncTA1D0lLo7g/P9I8FWUvHuJB9pGiEQRK3QHYadra29yqxPKwc2zjhDA411NzqPhGY/mXkl8Y1uy
gKjZE7PS5rAuKfVhV1eGjqhrVS/ATagHT+FYVg9pmmeuKZTtwSzRzrz/1W4v5OWr/d+gq6/WhrNu
hAkylT3diC5lIuD4vvgWVH57uD/Sxi3HULRukDeDAd7AxXnrT9qQsC9z62eE9YhhnbmZHDkVz7n8
lNSPfXgOy739sjnBN6PK1zdcVfYaJHZG5TKHNEys29vBHitmuSavn5plaku/Ml+OO3y1iqWkC2GQ
aTqVDVeaz7uWVduT+L+/f7Xp9VKFsdTz95Pi2Wn7KZC+6P6erM/eIKs9Lqd1kwvdcrJGya0N3fZj
7blU/zoVYKng41GjlaDAr5G8wIp1BOksLl8rCA4N6KHTZfkf0L/+eH/DbX4Uog0CTLYdKev1lw/6
cqxkITS8WINYqUtx5ZSQNf7DKGgrLtVGwAea8K9HMSuxThYlIW/IpeLBHCQKwCbx2/253OYaSNlS
sCfyX2iMymqDJfoM0dhvTS8XM7TTs0p0Uis1cfeymkekdmZ7KKpfKXI3O2Hy1sBQRqmiLg+ytUY1
cCaZJkEcTc8fZrzL9Ew/0lOYYSgczYcxNtKz1MrNSUvy4nB/ymuvONCtpbsMKTJCAkKjtWiRogww
0IXB9LTy0yx+wUX4mEXDec7QZIx+jDByE+msasKh1x77BdehQEq7ux2rk201xZkGo0cTQaxIjB6N
ZiE17taZl1d7de7xsHkN2cBWUca7/vhBlsalEQmc+zaN/0HCpfzUCaJP4OZXL6qgFo5ZKYkLjKKe
Sn0GDMUoBDHO0EGyUHDNUOmOlTRoL9RBRaeOVfNzbA06XFC9cjtJ+DVmc/IhEoVhZ9duvKL0hKCf
SfJDGrQ2/S67UjXTiVvRmCUnnjRXzN2i/xqKD3Pxu63eSdr3+19z4zASkRACUayjOWPNA56iySon
P0dRShO6g5QaP/wWUt39QTZIDeTiHPXFa5pzspYUNqq+QC3W1710qrzCOmTGE0B+i4+Jncx2YIXH
efql+//kcWhn4UtAo5HfPgX6RaHsJuXDMTKHp4Z0qLaT4VCbnzrzXMnPRUNz6CEJKaj2er0TN70a
Ya02EYsCiwTqIV2Ba5FzQaW04XMreuIsFezttPY/SnptfYpavc2cMVHEk9wZfYYBm8oBV+XQCuAG
59O/nRrReVlR55uPyJVF0BrCqvju11YU2Ibsi0h9G2kOy3lADio0Erl15QzJpFDL2t/jrM2YnA1J
pLhSMqu/YwgcoSsrUS46DXF4gxap39OwV7RdehA0lFHdMoy7DJ5pvFj75JP1Q6saw7Q1Iau8xY86
gdDroyIgpxraHW0pzykF4al5JGb0P2CFKH1Tw8QHgmhk8ItCS6SOu8wXDLtLpSR2kEW1Tqk5qF+D
WakH2xq1+nMbZmJs132Tf03xhWntoCkCkhbN6hDCDMrEhbsJocOXhcARrIjHscmmpnOnAT28R703
yC/rGpD2oHWFHp1QdNLLh6Ztuh9iL0jyQUDRRj3p2lT9KMDCv+tBn+VHlsgPHKPL5+GMlayh2Oks
a+UBPdX8o9hRKtq5b197Zt/uBhp2QeUoA8PSp5yxZqlRRVMEgYsFW9B4bm09CerU9hvYyo4sx9Jo
Jx1IqoKE0mgLAiVaNbTSd4aAO7Edztb0VFT0+4qzKR+VHsqbLfXS8Meq0+BLlhXNTi11HbPSuIEJ
DAoLvOhLj+AqMIkaw2rnRgDYi8TyVEhosErlGLtW0ftP0SC3Bz8U/zZQ/t+gEGMBj3CANlYJjlhL
kVj0ke5Nybn7YhaqOxcHqTm20d/CFctISBrzuPMU0Qe0ml4thnTUKSU5jaXYfqh/saruAVzoL7ML
quFcjeRN9M4u/dSrGCKLSrUUMxE4SODAaq7sozM2nBRlrwXkBvRaRuKK4TkhF6UTeBUNp3npz33f
at4U/xmb5kWJq9PQP0d5Zre99jKayknM37eJ9TMZ9lQq128OY0M5g2S67BVmuhpbq6xZmH0iP39a
5MbiI5VWO8+1RyOubYkWTwmhvm4ncFq+0PVxuh50tVcU+FpJSqOgp4Q/w/SzgPVd9Lc51DIxdj/L
inYo/7EaI7X0JoEMqHtdFdthG7s1PSUBJjM7r9s62mAcZJ6gkwKDgCGsiRtdF/qSXEumJxW5eUob
k0Zx2OMObWnSUe5a2Q1SPXCQ/migw5jzt0ZvyqPZW98SQ+6epmyQvMknUkprpIEnrVU8QceaUWiT
+EHtUdf3tVw/+lK4p2K8NkukCxMdLCrCqNuhs8Deuw6UohlzRLWJfS9KA1tJ5twOhexzH4hH0X/2
zVOlPlm14YiLQokvPA9TfcjLCZJd55SZqwkfjSE41IFk13BCYnPv992g0cC/wIToMvLT4CzJq9/X
1kkggqf7niT9E/IR4+ooNe+Tg1oFbi7O/4+089qNW8vS8BMRYA63JCspVEmW5GP7hrCPLeac+fTz
UYNBq1iFItxzujHHQGO8am/usPZaf8AXh2KYwt0m1Q95tfZll8nRHB2wH0ZAc+FGW0Lw5QbDH6VO
vMcUypudh4JoB56+koFdHSOim/QO5j144RQgSIFRIClMntGX74oB4CCS994fwXMU4TH06lfN77ea
L20RHcY3dw3tvXxeMkjsRxSsyahMIUa+eMIEuUzzh1T20VQz2xfTrQiRvIazcnuXrIVZHNmK7gW+
2Y3CoxyOdqPthOK3hG3d7SAXtYx5MDN3ARcEXrMknefruU5wjog9S3iszHgn952N2K7eAz/Qvlcd
wuBJ7Tlm0TjJmKzcuBdshjn07KTEQxBaAJzr89Bp1AgQUCL/6Eno8hmuoBp7omv6kyc1SCdX9qRo
vxKlexHa5gkH1n979I0blRRtuJMznQL2U5g45vjl9pxcJN8fPwxYFwV8Joce8fkPCyiRx3qZ+seu
3iA/gnuHoyACVObbRDsYcN2hCfnZlxSTcXwCGvQf5fzLbCKEC5srpXsJVG4bvUX5xrK+tNVWjrJN
MeyjqKMOXTlhcWfW6oqZ3eWdxHOBRya3InN5oWACHC1SPLngNwvbETw3kWh9tSGSjpHhmCJTV5gQ
qSBK356ty3tpDjzL5ZBW0L5eTlYQqRoMbv9ohfKxN3p7REwCU8ZNnAaHvw310edFhE2mxA/w9vy7
JJLhSwlWw8fSM023MaJtrUrTxs9+QPTY/nUsRgTEF8LlXAle9CgTKhdSqk4J1ljAEujv7f3Mu6PX
N3MvVxbc5bdDReVTrEVJ3ZCTooTUhNX5mMwMdq9383F0LaQItllgfosEddoGYhwefDGq9//FQC2S
NfDEtGeWiW/psZyoXCRHIXoQ/a2ePyRV6FrtWhfrSsYGonculkmQNkD1Lc4zqtlVaqVReuRt5rQ+
Or7VW6G+U3jYTHR6k87ug12ZCa6WGytp6eW1pOEZ8UGXmd/US51vxRwSz2owx+WXNS+I+kr3qRYr
z7dncllh4sGDij5vHpgyiAYvWUAlUhumMeAgq3VeeDfQoXOA1xYAigY5ZHCi8pZSR8TJvqq8leV6
Lfasl8z+w/+HjuRia6COlQ0ChqceYoE99l9qGTuBgE4NklWxrDwXSvHt74cLmJiyFmtnNpA6D1lK
rSxYrYJpLe7K4cSaVXZG9I153sZ1AxX56+14ly80MCt0XCHwsP8R2T+PZ8pjnimDlh6zDuI7ZY8+
8AW3yIc+e6qGPJJ3VmxO1R60UWz+vh372gKa5a6wkmX1UkE8j92MeVLW9YRrbQqPcBobuqeKmrl/
H2UGoUIx4kCAMnEeRcbbDEySiNF4k6WcbaJ0sgppXClHXkmfwK4ArIWrCOicu+I8jJ/2Yho3Xnqk
s2gbWuA0PdSpbi/CIQiCYSto/qbR7SA1XwSvfUzMtczmShIN9wdwL0nqrDu8XK2iQYvB0kbsXaFp
2KIeNdvSSI+ikf6UtdbbIroU2HFucBwNjedk6vTTKJt9VInj1sNCYpc1ySviYKkT8xizZ4yi4zdy
uzGUVN2GtF7//uYBHUMJnoc6aO8lh7Gc8LiPkdg5NpawRRjqNHDD19VTtarIfO0uQOCebQylDWjm
Yg2UohVbpTpPTbXVpbt652/C/i6C1bfBm/b2eptP3PMnpQbDwpz5wejLgGM4XwhwqeRWFLv0KLde
/BXnYM/FZXR46hNLZeVp8srKu7aDeS2zh5EOklFXPI9ntIqV6Sm7SEz+WFZsg/1Jucz7u8xfcyr+
cAC9GBvwXZ5rvGUv9BJ0lC9BqwvMI3Z9z3GHgI3sS+Je8630IYCv73YNdDYxFaqNlQqc0qjouuDN
ol2kV/lWUVLrgUw/cgAcK47Rh52b+JXwnPo+ZHupNvej1RhuXQfava+V8Y727ckvC2GjRlmx6yPF
vxOVHjh+U3Z/VDMYeZ7miYPfZonMqlIdRrnmoZsb5paqngd1Mm5W7vZrtwIlONjtnCeksosP3CXg
WSkp4s0oTH9I/l8D0bMlKd6yhxy19p1RBNP7XywqWr8zjwbFzmV9PBVMT66GKjuiFHBfSSNGPw9q
kD0azffbgS5XEycY5zFvTciprN/z1RQ3TShgDYTFNkkTlvCplLgNh0c8Gae0m15vR7vcl1zqSL3C
EaLkg+rPeTRv4k1p6UV2VPR/O2M/M4TSyq76d9VP7sGqf8Et/XbED4z5+RImJPphgB/AyGJjcx7S
H5qwFyXMULQA9zMgy2OT27EQWr8bxJAmO4dey0NNsarcoeYAh6DHie2kBEP+jxjn2puMONFoG10x
tbaR60prF2KsHKYmk7/nrVe8WIFW/vRBkXSumKY+NEit0H7UOHpuVQCcKwO69sGgBoC6+cCrLK+3
zs9KcHF9dhQaOFyFaFMPB6c2vsZm72httKZKeu2T8Yqj18cU8s/iuBkCv455euWAKfTDCDf70c/G
bYK/bOCJe0uJoXmuec1e7jgOTXChSLHhGcGeO/9mY6fjJT762VFHMqywtpn+ozTzO2AJdRBsLB7T
txfJlayagDPrHO7KDN5cZNVmKocGCG0s2UWhoReBPsC3FID+nd8X3ht8F7NzUiU2XwLQ5jo5WkI5
dOhy5OECbQDzfPv3XB0/Yh5sEKhf0AvOxz9NiUWdv8y4UuLYUSO6hEHWYajYxRktRCt/9lXUvbDD
tVYiz2fZcrdQk+W1gqXjnAefR27pkohizAY1B9XtdMGJ450SiH/9zGaaSfRpRDF13CvnUTxpwCHQ
G7NjL+1RU7CT6EtHq6fPJ8cQe3gh8Yayxgog/zL7nIOinIHcEVCoZcFJtuIuEceJs6dHp0Q98Tpe
yTyvTR5ShTP/EWY7tc3zYZWZb3m+NdvHIxKRk/vFj8lq6//a/ldmtDYAA6CByyd1YHiSQs6WHX08
kGM4FqXwZfBePJBI/vTl9jq8TG1mhQQ0i2YSBU/4RY7b+EOpjIPClCnJZupUEtzWUbJpI3f1mmLg
/M2XKw88GCpcPB/nfbiYvHCsmmA2pI+F/N7zX8TiTVRt1cfHhdTm52j+qK01VbdrSwJ0GosQDiC2
GouY0I5r0JAYhNPJ9La1oU1uhDjI9vYsXqkOUhhEDJEthewBOfv50MYOeqEi1/lRCgrcVegaPwVZ
6Xjja7bHDN4tTM2O1zKIa4sRXidbGPIJ1+3iSOuUJjYmGf60atwX6Wui3VXiWjXi2jn1OcbibqCO
k3VBh4F8HY0I1x6mAjI8muLIxykQGldW47WV/zna/Gs+oUGRya0MpfKxNdOSTRvLTmYUtlJ8jepm
rylrVivX1gbwGsBCqMRzNyw2s9i3USR0vO80DbBI1JDnIc++1oG7ssPgxyEebJGkAKdbjCkZpLKZ
srg4+nqWberJUEqg7628G4c03GfIU61M4pVhMSZexxAM4a4sKXmTFSVFlrTFEUuSYOvT97ZR+/lL
u2j6O/SjgA/P7wYTFMNiYw2mGUajiZ+KOsjeqWuRajILwXBXNtaVFTFz6SHxo4xDpEUYAVB7jFPB
7KpCVbZ/LYbgIRZf1arngVs8JXSeG2U8zP9Gg2ujoG4SYF+DA4Wdp92WUr7rBepKmewDSHZ2klFl
pJpDvY8fBRV+8U15d3ZazZiPndEO35MxDiOniGA6u/2o5vumVELRaWkLRK4SxoLbRZq+UxUodK7U
pqVmYwVv/IzBRvxsRg9nEL9sZJtVWNXOGI3qM3JiFRyFygo2HnZDxkZtgn5wygoWM8ln2UCQQDT4
t9DKqr8VIJPrDo3P/k/UmsOwTXSvb7/kmd70+6qoYsUu0S+qbaO35HDjG91cucy8mD/6ow6eokB0
d+XLzUfexRxRYqPczaK/MOuSY6vorSLQyWJL5aCnxcETU6redS8eMlCNjjE1xmiHQVDLdl2hQdJZ
4mws2IcPJqYCK/otlwkgt/bMRgJyA7COssn52YJ7E29RUDdHPlNj54lyyNPGVaydlCjI1/p3iFdv
J8hefhw9T723khBdHNYf4Sl28bwEEbsUOg6zRDJbI9GPfe1vs1KXeKeETuDl4Uqme3Fiz4GoGsx+
nnTelroCZRm1UTcV+jE3M8AwaM4kFS+I1K4aSPfNQ++t7NGVgMZii1qlpQDzyvUjTA+7Rc/TQhO4
LlxJU20j/iNYX1dW1pyTLFYWFzoIbCDnXLbLtlNoGkHTi+w+gOHdhpMqv1dC9X1q4XVAJsC8Mcwn
9bUuYSx0mZJvi77Xd8Ls/HP7l1z7pqC2+aichcRZLCnsttUO3yzAZJXkttZOlTYU61a+5/UgQF/4
qCS1y9SCBC3VEZXUjw3AxpoOJz1xzv2V7boWZfEqSC1KNr6XEaW+ayhqGtlO1VYSwMuFwtKnEE6j
kHoHfzzfgQi8ou2Qq8rRgzIKF1CW9l58QNvMUZKvUmiurMuPjsz5OmGnQS+hizLvhmXhIxBx7Km0
SD2SQqUOOOAJZepREzdp+CzHT6P6XZS/ipSoRTVzGupWVTducbJ+9FXoQ8najXlt+J9+zvJJ1Oj+
oPg1P0dRHlQPmU/9obG+NvJ2iO77bKXHcpmRAlMi6QBGMNtdMNvnk83ajyNDEwwswEX9YYgzw/YL
4JAe2dwWtGl1lFOfu4Ar5bnTitEpcT3f3t4fF5kIvwEPJjRO6AIiaLcozMhKEIMMNYxjwv1Ip8uN
029/H4EOAHcwWDQkwOY5/5QwmrOUlTXV5rEQBdWJ2eyumBRr7jBXvhwlCuCl1GPQaFoeqXVetzlm
txypbb8VlD8AgB+E8FE9YHzp8kz/62OFiggdFIAbQN2UpaZPF2Lc2gkx02aKd5pMCT3Dr1XN9TVH
2stNT5ePhwv/F+QsGNrz2cOIuZBkTA1wDO7us7oJ6c+Hz5JnrezEixQY7P/nOMuNL9c0KkTixP1k
myihxOFXwMibYs0/+8olP0cCckLzgT99tHQ+rYeQJW52sxBRxqGwNdtasUXfT+wWLLLrJZ5w6JrJ
2yNKjLKZNwjbts00jp/M3NxemBc6CjynVWz0eF9oypyEL25FEaFJwfA9DG9Hwe6xXUvTr4G8yVL1
1YNuWu6MyS2L4RRp2UsxDK/0B2fAaxKXK7/koro3M8O4LOfUg0NwSYrQ/RJEbC1bR94o9JOlrD6U
idHvRyWLNyTeHeRTT9qWjW8cvFGWDrcn4lp4iOAo//JFFMoM52ss0MsisjLCC72FpKpfu4VBGphF
Bl7y1mFCbFzP8K7VVoZ98XD4wFVxBFLYnBFoi/OvrnJRi1AtObY/y9gGgeLdD6qdrlScro6OOf2/
KItrM2Tzh/4cRXwWne6pfesihz7Jn3KtTzNvxcVdBkzsP4Hmo/bTwkbop1HTiUBKblMq/Jr8uf2Z
LqeL5gDPYAoYQGyR9jn/+yMuZugeWntUx5MXftMoSobTHzM7eNrK4+lyylTqc0jbAH1DjGkJvPNG
IUZBrBqOk4WcrtDiozI4gvcPJdayV6l9Cg7a2SvpzeUJRNAZuYXfHSbwS1LL2CtBr/nycJS0L+DF
yD5Q+X/K9HElWbsyjbyF51h4FqHROP/vnz5T3YrYYgXGcCxhX6L2Y7dmBk0faL70IoXlSkL1cYic
rwqV2haFTgqe9KeX7Xbks7yYVsV47FxO0+9maQ8mZ7hTqnar2rHuoEtj776/vbT/VDvhLvkBCr/Z
hdtgsIs/w5/iubjLnLWX3+VS5UexkJBFoc53UVYpfLGtvT4ajxCUHnoQHYWAMVW2JrV+baqpXcLn
UemUXLznBjOqBFqT47GuYa/3T0EAdj+zG7S3/146YH7vfw62uMFaEwIGxi3j0ZgClqcj5pVrif6j
kqTvmfqzqh86oXjIi30orKyoa7NJ0jFraMzwvyWNWBREtfPiZjwG+iE0hEMW2zoIpL/e/WAp/hNk
sfunLIdDLJbjkertzlBDO+nH+/bBDzaTsPbdrmxF0Nf8l3rYzPtepGwDvEbLiKvpqESAXsPvSi07
ovjLUFaSjisZMLoZZAF4joDWAiZyvhcrg32X6e10FCroEcbO/CY28NncnBwfefFNlqzkbZeAEQS1
P0dc3HVxL8dohBDRaKetqeZf2qcJMTaHehTeyUP+MJjFPhtsuVuJ/PEIXBwEs7o+WH+kdy8fiXBx
2lCU++n47dtjaG8fn+9z+8cptE+WndqlHdqPg0uKbwdO6fibQ7yJ5z/YwfbXr9KubcmGK7V5+vLP
w2v+zTHtbvPds98Ce7Rlu9rxgN4FG+radujK9vOe7eYa7svG/rJ7eLh7f74P7Pff77dX5Ae/8daI
FjdrZZmDUfeMSLNz+7S9v++28mbcACB2rC32KPfAXE7WxnvQXetH/YDapuaEp+bZ2ff2HdB3e6/Y
K5f99e/7aZYXl3AUV4Ou+/NvOnlZuqmKXUopa0ttX49/Vs/A8urpy1qKMf+li4nA2UidSa3oCFzk
b6jO92MpYREXRdTEQ2ETF/HKlfyx55YxUKOAxwwsD5rIYmDQTMXY03LxKNm58wtTIf6Dr5+T2P+8
/Qxs0T6qX1a+75VjAGbgf0LO596nmzIN1W7qLUKqynfdifeJKziNnTqv3+YF+wMdDrvept8Upvjo
vJtH5QBez9Y3LbKN4hZ9Dj23uVvk7fd+TVP1SoZy9tMWh700RnFoSPw0MVE2mlDw7MP1Payamjwl
3NRjeFRqdFNUceUYvjonwJJxelKgfSzRUxJdf2lUKvFodO1Tl++z9FCbv2K1/X578i8H+GHiCBd0
Ph7xATife2CX1VhFvnRE9bduHqyis9MCx293lDsnk5SNUf++HfHKYQyXWVGwhOGMhF612M7ppCaN
FOvSEXU2dUrtqJYcOXrvEzS8snu9vYu7/oDM9NNK3Hko5yt75lDD0aEKPUtkLla2orUm72ZNOmYP
grmfVImCPPYr47+o68OAbbKXUs82krG5HfcyOZnDkv8AGKM5t2zNRUnLWd2a0jGqeXnE97Hwo8Fj
OTyFwkoF5LI2cR5pkXF2hdxI0WDwLZvIbn+K/qssfs3K2A3uPJQ5bw/r+mcEC0c2BGoJBtv5yhE7
o0HHnHHV42Y6WWQKaMZ4GlajkYQKqIcU1m+fa/Z22GtjZL5oUNM6VnlWn0cNLbTXNDWTj6YBp9Pa
Bs2TgXWu57ThT0FcmdBrY2SJ0nufHUHQyFmcTJUYxlNk5vIxhYHZ925Y2yqkytLcpNyk5aPQxXaC
jdbtMV7u/ZnvP6sWURhVuMLPx1g0gT5OUSIfS/ERnGkb15tsfPXbfiWfvDKXxJmHR0ZE13hxuJVe
ooSlXsnHoagdM/8Z4EkYhQXoOw58S7vDduX2wC4szaiAnEVcfL0kG7pJM2q+Xh7bcYL1R25n3TeA
NYLilEO56wRXrS38QQ2bSp8tBBZcETfnj83wb62V9561a1K7L/FtYpnVobHLfH2XyIajKZBcgu3t
X3x1BYDy5LiYhSVZdeffIo9SudXbUj4WwjbyqB5ElZttAaRLJcqmpe0Z0PzXtHyv1K5QgSFVpUbC
UQk06jxqMEoFqJaOdRdov/EpcwYr3IiKW/BGFn/zeMVDoLJbA4n61NrfHvL8dy+OSa4EVjvtMQgO
Sz6qpFX91FatTFJuakgI1fl28pJ4ZWKv3DtYvpGgooGG3o21uHf6qpzMNPBYCVH24g3TsZwUJw9b
V9AzpBFEPqdCNbxeOYyvzeysQE1JDggkn3PxPfWg6iuBSvkx7/5FmrQnwijgdW8rZMWmHWa28qcW
ZPf2nF4NO+tNfWwzEEPy4oN2pVzUlUD/AY72WG1rYXQHPbXN4aBL34q4eNOFrRw+IDe5kqle+5yf
Iy9u2xwKRWzEvnbMh7KC/9+TuTS4kN0e4LXPyTWAUggub3jjLqZVSUIli7xAO0YeHfgY4n7zPpYH
AXMEv+s2/XMZGbvbIa9tTeAus3qgRY4Gqud8TsVJo0vMlj36tS1umvFFRne2jHZ9/iYmxrafYlta
ySEuJ5PHI8ncXI6f9WYXkzmigiDg5TIdEzlSNm0b6odaMKrD7ZFdiwIWhdRoFnu82IFjoE5KHhTT
UZ7I78cQazhE4//WYIp8hGuUkgnNBfgdy8yv8rB/iMtyOurClG7NELEuc1DCldPk8i47j7JY+Hlq
6YBdeCd1+IU/GPijbbB8JbuXTeFgeWq/MndX4nFvUnICJQJXcgmYHaxJTrw4lo5epOg/cs0at1Jn
kh5oXlDZoIqila09pwDnxyV57Iey6f9mtIuDbLYArXiWkXQBk4Fk4TUBhEt0HIW8bLqVbTZvo/Ng
KPabWE5DqWabLdtBQTaAFMW78lilom2MvNoH3uXRF83/M5n3SrSyxS4n8zzcYlcPpdCnFthwII6R
oyWjw4Zzau2t+ntAxnmg+Xj59AKU6TypjS8awNfyf5MieQjCaLJb2ZaNwBaMe0HQZuno9qR633tM
2G7vtznruJjVuR+ClAVPraWQj2EWuhWT5x5T+PO/R/+gfy+SPzGikbfjXO5rKmsz+Qv6NVys5dpM
6jAoBbxcj1Pl/0rhx3DReenKDXe5HgkC1RMsBK93KtDnUynhKDqYeWoerSQNHYC9jIleM9Sgpv9v
xvMp1CKb09PM1AuEqGgfm5ltqEW2CQe0qP+LWfsUZbEIe3+KunxkQKaXbptmwvZ2TSbu2gL4PGeL
5YfMf511Ph8mNdxMKDInBQnQGq+mnqDLFL3dHtC1XfUp2rIdOMsB5brHtElaUm+t1mtdf2peRst/
iKtxWlkPVxoDLAh61uhUUBa8kJtVp7oKO6U0j+OYuTL6iF5TP9aWtBEj0526O6tpd3igHlS5dcS7
eEzssJV2Ut7+sCLvW/El7ow/VuzZyrRTJB4/tAqDWDqlim6PnmsgecYq2I2QcXLV7uKOlPTL7Qm7
/DzzOpYpR5FYcCMu7pCpCtGbB02HhuUwgZ3lbpfdZnBV75Cp5toZe6W0ZxrcifQoyUt5sC+WtTok
haVB+iD5/iey9jDQ0xx7LsEOKsRxw3Z0vKF5V4SnIJXtNhX+WhACVvEsDkxSQ6pBQ+d8B9fCDDkX
CuXYoTbr0iNXbDUS17BhV9InGBcmscgdZvX8RS7jl4IARy/Uj6VS2FmN6fGGN5/xFR/a6rU/ZUG1
csxernv6YKjJmaiYIKf+QT/7dMhbOYwv36uASHVYQwhm+U+RUnQS4+9CaXUrae+llBKwfJ4WqE7Q
eWcWF8eG2sYIaoU6mMNY3pTZRGdfznYAv3jfWvIvwJMRlucmIktdckg99kXTxDuNXpgXHhS5UBBK
Sao7VerGu7HSft1e0lcASbAGMMMh8wI9Sz55/pHNVoJU5wXG0Tel+17QH6rGe0FBwc6trzLPIDzZ
Xb1u916dbNEpTtUHTbmrJXMjdSd5DT3+kbee34Dzr5mJwiDgZ5TQ+a/phaG3PA+Yifx1ILEwkUL4
biGe7kA11dpf4b9S71hPRru/PQsXGxvpRGBZzDe3KxIxi3O31WO5RkvMOk5dthmDb1jbO0L+ZEyv
yF/fDnW53M9jLU/dEhgn7RhiKYjrffXeq9OQu7UbyLvStNcoRvPiOpvPORi0Ldr9IE9AfZzPJyQK
Nc2ihmCKvqnzF1wwbAHT9YTeSv5trYB+sbEW0RZXviJ1fsHpbR0z/b0ZaxuGJ4oI32cX4NuTeJFb
EAiDUyi9M2+fdXs+LKnSRyGxAu+Y6KNdcg3LwQ+rXVNBuzacuepFBGaOMOdR9N6P8J4IvaMhu7Hl
AsVPg3uzWEleri4I0LGgqj40sJeQ/4rh9YlBmAm0wfO0byrbT52IllaXOP7L388cFT0AViDEQVUs
VroYtWpUCJHHs6RCXseVsl9KunKmzLO/WHSQ1BkPGOuZ0rV4D8vwP3Sx8IWjpqe122u5YCu9nB5u
j+RDo+AizAwOkRFLAsez+DxNlKhxGyTC0XurnqRXVaLp5bR/Jt8ex+2d/kXrNhCC0bVfiTv//EVc
EL5U/T7QzAiMLJaFoVVCpojCUaweIjr8o6bZdfwD++uuyWzVc+UCAJ60suQvjyjekCYHNQ9siBRL
dXZ87YRQKxT/BMvd7qbfVlPbXfvLkL5hVbYS6/LUoP9CzZcDg8llrZyPsIy6KBayKTj12Z8hlF7N
9lGMWxc0HnKOqtuveSN/AD/Pp5RYVMP4/wYIDwPwPGBbBXU1Ydp1Ujmf0vpn68TiCc81SFgIq0wP
jfZvjyhl236BLYUpLewRoblHa2wXzm2ib9guGQUy5hYbpqKLsibQc2XygT1S4JmzMd67i6U2jZPu
WWEfnkzvIS58CmTaVqj/FN43DEtXzoMLxVkyLiq8rCuY/WyfJf2t02gxe9h4nLLuJcq+e/3bND6M
CEZ7er3pJVb071KwQ94fENKzf7PqJCPHqf7TFQpSU5NoK5jQNDO/wl9DZF/ubLJB1v0sxcuNoS4W
htjAuBpTJTpJIXDpOqNyngyetbLDLjwTmAGWODY3dDqAmC9r3dPoUehFBOWkyWzmpnETMT7Mr8gC
cT5feGry8tAWomv84w25TSVFDkCggLNNfVp3yT/woR2B98VYbMZo23yAuQf0lDQ3Ddf25XxgLpYu
yPHZugNlBDSnFvkTqE3PCEYxPrWBU2cval5ty9nPQf/Vyv3eS7F7Wjn4rixG8Lc8RGk80Y9dchuC
TJaSyTDjU2XdBdWr1D6F/l1TPwDKXzkHLl8g9H3mfwArYmJLInG+L1ETLxF59rJTkHdbYNN2GI92
xUh7WbMLvzpRRGAZem48fpW87LEcur8eLHOL+AEtKFDbsEjOf0EbxkbRe6V2FATLCUfAFjVyZnQ9
5GRnriBWLicW2d653wWPan4XLD6lr49xJZsh91amNdswFQCbDJr84OUSTC61Vk9qu2oQcj0oqptk
ACApLqypk2BKQzMWjmEhYQeiBr3pZJYvbaYE5L841rXTQGf6evsSuzzhAcFRawVawXa+2GFSrndS
IQ8CFSCzmpysCDXd4fluVpzwee3Z9ehZdE9DsRY34L3SNRfeK0sLMVM4TxQRQQFjKHT+YalPparU
T/wCzw9ye0hQgAH4GzxktAacLmOjdkmauQJyvnaWxujG6tWeVFbeaQ1qaLfn4zKhNAFgYp0AXpE2
5PKR1gdhlhmmmJwCcZA2mSAPDjGBBBTtWv5wJRRFU+ixgA6oeS85X1lPhbsKrPhUD4rixjO2dKig
upXDuCYQeKnVw5hQtQJojR8Ah+q8+D69dHMBkGnYRumpwD+ygVNmljUKspXT3evkKpwb8vDGPn7g
EOlGN6uMfZOku6LeGlpuV9WwHdPyVw1rWF7Za5cvvdkTh9wC1TtS34sZl5QuCYImTU+iZ2GGzVUv
7boxdb0CHswPqWodQ9sqOBc2u8a4T1Lhr784qnfmTEfFAYrzZbHZOV3VRs6N9OSJd2qmsucSN11r
DV1sbggmiKWiYWPOLucfqf+n+ffVlj2A+RV5jXoXqLLT1s8WsjStdqIDvb29hi8fEotoiyFpqtC2
/ujnp8nsDmbZ26J3KAb3LULvFAEb7Sgra5niZRI+x0QQan4g8RGNRUzSsbqzhio/1ajV2IHU5ZtI
zp7hmf6s1LHeclmF91EXojDfpqOrjHV0hwAEisyilbuFFwk/g0xY61tfm3eq6KhwoX+HbMni3vI7
ZWzGbsxPdM5YRaEBSbzpDDgP0Y+gT8rNpK5LYspsprNMgKngOYKIKgUzkvRF0MqM9Lqv9fyU9Rg0
abUqH3wVrnjZpz6lrNrfm77P7SUIgqvHqXePi/33XDLKQ1825vvKYphT0otfQxllBm0h6bp8vIpm
30N4lPOT9mLslfuooKxkd/bwrqDlboeHvLHhXq4BaS/7y/MkMHidch6tyY9q2KcVX4gIxRulmp+G
Kd+Xkm77z9VYuHVX2xZWjLF+11qYmbkY1t0e8NVPPr+P0IsRcdxa3CdWOCJsMvnFSWybt7odo41X
ooIha5O6izLRQBh1yn7djnlxlDNY1BfZ4RRCzQv+rCaAmROmKT+FVIYhYUVYjBat4FQwwDa3Q11k
3nMoGszA8Mj9eIScn+T6NNbkWlJxMrwfivymW2+3//6LhGDx9y/2sSQEmp5FanGSDdf7GjX4WNhV
6WTJjoVyO9S8DxYrE3bcTADilUm7bfGlEtzSIy8xilP8XhyKpzi2TbdsnfY1UP+fkebv92kx9hL+
YImlFCfNOhnmIe/cJnaG+sv4Imiu1Kycv1dW4Nm45h35KVooT3qfzONSkxct3Ejac/DTT19XCxBX
PtVM/CND4kaf/30ep8RILtbMkU+FrT2au/17ScYk+i9IkTrxULq3P9eVlXcWbh72p2GZljCSBBJu
wlE2em3XoAzXlgOoPWA0yBaQhCnnf78lmGYWUvo/JXJlC/WrPt7F3rtXHqTS0fGH7tBiuT2iy9yD
sgbPeV6YlPeQTF+ERKmxa/yYxQ51eSoeQyx50FV6oNj823tFSiQ3DxEKBGuEn2sziXsSipuU+tDD
XISVKVpCOGSBmNl9IPgbFTO72yNbizD/75++VR2ICMaZRIBRKGzS2EdzbKSIfzvKtQX4v0JAoDbI
3hZnBdkSsBaFKGhNSq+JelBqOIL7aNy17cqemtfy8qygFa4j2E7+REnqfEB6lIxWHOblyde3AZLz
ybOcZvZgrICcr83b5zCLL9OhepfX9RyGhdBkd4G8vz1l1wJAvYJZgoYSPtbzlH76MEOjjwUPnvJk
mrUjpY/Zeq4/T8ViqthBoDFMXpGgjRbHQoLZqkadqjoZ7R1WKHCt9EPvxqT4irEVwydJ3nejM2yG
vVW/hYG6ke0otnunal1N2tJWSddIV1c+3tkvWp4cWVSm9WDQ4BCavRiL81q0s+C9E/+6H0CdDNkF
ho+2BLzOxbr3hZxETzLq07CNzLekfyjWeoZXDvezCIurJErbBhsTIij96Ijdu27eh+SzUuRjXfN8
e7HMf9fiS0JO5VlOixJtxKXl1CDqSVmkRXNqMVhxqDUGvBuiZJ9EYCj+PhSLEhYnYkO0QxdpRa93
ZI5B3ZymXnJU+VGKKDyMu9tBrqwDpCjmTJyuP5t4sfiJO5qT0TSnFHHsOEUNJ45/Gvl4V/bFShZ4
WVaYK6bWbGNEtYo66uJsivqaIxYXihNGXfdSvRsNFr/6ohgvBtTDVI22MTLgnqDua0HfBcmalvPl
WNEXoDoPCRBQJxqX5xtdRZoaM5GyPvFDwOP+SeRXT3AHDOtvz+nlGuHdDDL3Q5KVJb9Yj7hwhBGO
z/VJErCiyHIEueWdkK9VAC+PepB5DIjq3+y0vhT7bXBqkLNuak6ZGtm99JpHB31yRgV/iDGD0nm4
Paor4aiAQRsFT88/yz7s0ChK08dKQ0KtfxXaLSC9rnbE9rVyplJca8Ve7ml0+f4T7aITOwD3DSKp
OZXv/jOi/kawfeuSZC3bmD/5+XY+D7NYkhIC1HiGjM1Jz/4dI1ixxn1Vfpcwu/TcMCTV8FS7iX7f
nskr61DBZoNaFv9iT8xj/3Th9Hk9WEKqNid1h5LQl/ZhDTx0mbYxqk8BFpsaxU6rjSMCIBrm6I5k
666yy91we3scV9b5WZj5Z3wahxcnVVrhinwKMclVu/v/4ezKdiTVle0XWWIeXiHnGpKs6urpBfXI
ZMA2YMBffxZ1pXsqSW6ivtr9tEvKwFM4HLFirSkXFbOVw7SwESYMNl7KIGRBF/hsLDotGRvruD1T
BvoMkM30SIDGFdD9l9hlK959YWUmkRVoTgKDgvTPzFgrkef1sr47j3n1W4FvKQcoTih9Y/drb+KF
QBdkaO+wWiCIpuzE9ey1o+b0VmJ05/SYPLOj/KWdoDG9b0/FY/s3/ipX5nEhA3Vtb+aVtDImQ67p
3bndtUdEHp+sI9uiX+0Iftt/3hdXI5tm+cO+0HstZ62pwZL15if8p/KL70Py73gUZI+A80KOHAku
5GpnZjrboTXCmO7c509xfrbN5FXYW0JOjvjr9KDuSVBy9PVDrkqQytcvVXK4P873zp6Z90DqdqKA
xv0JPbbZFygtBgd2V3dn36MgAg56zQzS5MGod7EdKbVRtAqFG4wpSLCjFjk45j+u4VKnLXnvG2bO
xDDqeFSD7HALIFXbPnYmffTa5tAIju4Y9U1pa/oyC8ceTAwOkmlA5eAimPnMujOaHmjt7myMh3T8
U7E0YPVuZWoXHPOVkdnjQlbgz/eKoTvT/kG6QFjq4WCDDEZ7MYc9TY7C+ZK93rc5rdbNTAJ0iz0F
QNhNkF4beemU4KHFts1CE+qcEPervsT2Wnll0Q7IhcEjiWwkoL7Xx0M5flpSx+zOWe7/6CGh6KXk
Z5l/Ga01BqlFHwPRjP81NfMxnXJpD9R0d2Y7hAXtpvUCJnZ1vev6IKUbtAeJdjN8W5M+WYj0cDQd
c2rZAVAVii6zIcpcVxrDEP28fsyKp7arthyEHSjlbICn2fYK5XB8gy5jkK0Nb1rVnO8v5jSym8X8
8AWz/UOaQTgZxFPPVIooN9o3O11bx8Vz8MHEbB273PP7CpCqM7QWto2eBr58tJyVcbwH4PcGMlvC
suMjGCFhxTxk3xsw3P/+mepBtjVANM+DEkCkB3mgSB8ji/oVJfnmwP7UP6shdNA/AY1L1ICHMP+z
ikNZm+DZdWLGaVYnHbbWaFQbqW/dfm1+l3cvaDPR4gZAL3QbrneRDn5AF6JwEG43AqtAi/mQbsTx
lzHsOhnkP4qj8XJ/0yyezA8Gp79/uLgyE2xHmTON6USPw04Le3PlTXdb9ZsurQ8mZu666zMNmsj+
dGVYnyh/yhJQvoQQHGTtCan7o02dU5WFFvqi0Cv1XHj2Y+IkgT00R42hrm/JwCJjYEP40etXMi0L
YePVt82iH8oRz/Uehs+3rOVIT1yci168oX8yGJxoFMbKi2LRTQDti5SLC8CKrs32dtoUXWOSRJ67
9kUbAYzxs6c4mxBaxpMaXiok7hVygKXW7IWtHYaUrZF+LK044gfAWtHXgaBl9iR0wP02Oobqz6QX
gZnsG6MPTPHLWlNmWfIVk1Qr5GHQcGTPcYRVAwqgwtd7RClIsyC1/lPxcSXsWooEIOYI5hcwJU08
fte714SOijDcfDhzxbe59uga26GNhiHesGG7JqS8tFfQFoy2UzzSUFKb+dfS70hsOOVwJoUM+zTf
2+jPhUfnbfUgczfgYInXxs3987n0FvhodOZxBUEZnpbFgNfan7TYuS4wVV+d+oiH231D73WOmddF
UAmRsglNCOjnbGf2Eoz6tQNLbp2EImvCyhOHTms/oX1+Exc/repb1QY8a84ZWl+hyr139G8s+1ET
+d3JvL0CiZsjqu2g05CZ8Y5DYLd7bTmEdbRyLbJf2MTAiCMZACSO6968JHQ7TaHpg7UotUNXb5yv
kIhMhq0/0rCkP9tt+StDD/wfcNYN8a+UB3IlsTNNxnyyPtqf+WlwYA8NQGfYC7lx5C559YZ6LdSe
Nu+NDfCNaHCfKFDNM6iuyHRqcz6cFS4BKJR+98xnx26fyvqcKi9o0O9Vd38Bl9+6yl6b4Gkzz42D
FH4qWAOujWzc9cmind1ZZtyPZ9r5fWh440GDgio6yc34E8nkT80EeVXSkn3GDb5NNehhd26+GZTe
r8zDwhm3QeoEuDiy7sjzz24oSfDqacscX2Jp33j9R/O7CMrEYU/Q+fZd89caJBb8FtCOqNKjNoK0
z/z1DQJk2+pbOaL0yEI9GQ4W20q3D4eUBioFMWpyArRvZD9K64vg/ln86JL4RPM15rLbVggMGXBv
yBtMVckbzRGvajyaNGo8t9U5BxdclwaG+eDKvedux3YnXX/PwEEFBvLj1NOrZTsN3LT6n8pOVnb7
0q2F5lHgRlBDh3KVNnN90jPcpNPG8dzUDx1DbMU2vgwUgJfPhty6T8r76iZrjDtLWxB1G1QPEM8D
MjA7YzFRI0ghS3VmkGUdoBycdtDKgdKTQqkA4EoPCUYjKBIVMIjBx66/lpBbWAE0YEw8bRBpxQrM
8/hOVg/CtU115vkX8Jo+Nj8wRQ8893nIezBFxSwkWsjGAO0yghySDjRRyW9ZVb/T4ud993zrcMA6
iPwxWE+xDmiZvT6PnjlC4dzQ1LkbAKd1uDqCWWStInjrVa+NzCI1vajsFPIP6kzbUw3mJoYK13aV
DHvJCrDqII4A1wwu7dmVlsreNkUrtLOdJ2HtGgEIbv5S+enfJwytzlg3YIRxX09u5UNg6+XQD7UJ
187OOD70hpsFZuld7ttYSDCh7R23Jt6b6Nvy5+eCCEAo0ROpndPuFA8HiKxl5KnNn2ncoJJrbkw/
CVNrrS14aS9ATw8VagDppnz49dAMlkOoJ4ZVyGCOATgpi60LoPhK3L60TCCJBdkFusUmvsZrK2nh
2hSeSTvX+H1RxHvA914h6P2Dpdn2/jwuDuiDqdmAlF9RraW2dtYttZXjE+QMVgazZmH6+8fdAP1j
k3MLFrQR0EJeB75JV2L724sDOZR3oDwqV9hzs8A6zTPDFXapTZiYAmJ+Gn+qdbUykAVE02Tlf9qY
0Q05jwqyWpYdc3F6KgmqOh9voi4wT8amOrVP1Xe2Yu523pCSspDSACcVED9znI+bNlLHoIxzAl2G
VuwpVInvr/3trOGnEWcgowm0BWCo1yvjN4Q0eUPNs6aA1aNi26PDrwQ+676Z292MSAoPrqngjRts
XoAYBFK0daus88jAsKMdW3Q3KfuUFWt42gVD8AXoN5r4I/AsmflQl5SG7AvdOlct3+VOFrHY+2s2
6CVpyy/3x7SwOHjEQRAOFLFoVJlXS/F+q0rIprhn3JRBqn1ncKT3LSzsNgDYgIlG+RC1X4gJXK9O
O1p2pdraO7vA6ZWPLR8vTazDa/d+0ORdhSYQ8sPOeiAuhicf+kErH3A7m0CnwAOh3WXyRfMKXIY2
yEFZmX9Om6eu06Du8eQIpPCyFfzvip157W0YZdKkMvXPJM3DOMsDCayv4R8l/Xl/Rm+j2WlA0P7E
bKKcPo8uh1EzxCgL/8z8p9E4IVEQxCDc7aofeqIf0ZD+ct/ebb/vtD2mBziaNNAj5s5WsHbsqgDB
DjnbaQu+W+PQ6Cet7iPhaWjSliGIcMAXhp7xJ19dFE2DhvxmvYlABuwxgNBm/x7WXX/QtBQfXLHv
tYZLNY+cjQunAflqt8ExbsPkU3WST+KJ7O5PwMKEA80FBh5U4SGJMZ9wE/ziU3E8jdyabBT5UXTm
QRC+zWIIq/SA4K1CuW/2EgyhoxEhAUJH6K9OeYQPA/TsPomNhE9iH6/+CAEVkiDlLF3yt4dy+v3R
LduafBqeRthQxrWtVnSiTL3eee48ezxlTfPmNVALFFy4u9w26cpkTs7r6lU4UbqgSQBYecTFeA1c
mxMMmritsMGGLzesg6SAs5dCvlpO/NmRxZq1m4TL1Cs89YSgNAk4qzZzpQljVtuApea5c7867hfJ
kwdbBK3LQY2O1JXlhVa3NqG3I4RNxFY4oaivYR2vR0hFXCMdA8oLIRV4cHkbIbbcCxkj8UxHO7R9
NJndX8PbIzqNE4diajBDbWnux/ui0llXtN4zF6CAhs1D7TrNvk40/QBsx4PZxfljWpB2X9TVtxop
hxA0dCywU+W81j6HLGQTAY0Un2NH0Q2Xq/RgN5e0hVIf7rJp3cFrOIfMuD3xM7DveM85adENDEqy
pCtBU1C+rkyFebPBYAgs5Ihs4a5AJ3E9/SXRJURQEzDxP2G8n1W7B1+1hKJu+4aWmCB7Nf+OR+QU
rXYt43FzmWKIE+8aHrjoFAYjw7XlRvhWKjsGEv6c9jtdoHERXX/eSox426AAM3hKIzzEuwHTOQt3
bD9hsaCW/+xqwvk+Jh3uGj21/K+uoZqfvC3hpMc+8b8qMFTwoIuzIgkIfA3bDWMPZpIuS116SFUt
96Xw+jUdj6VpgIAO5LyhFYJ04PT3j84rabSym6SdhErUI7Sv6iA1xn6/ss4LZhzcgOhLAGgYhY7Z
NDg1eCgaI0aTuduyB4Xg3w90UQBXAy3ZwFFOvS/c0dtaRW8/6yag0pXDkrDty25LvNzdss6gEFsu
1rgfb3wOgJ0TEfaUXZz42mYeruEDK7S8KM+lYdCLlaX6Polpe4kTvQnTDL2O6AwCh6fHR/RlgRnj
/sTcHLR381A7nXQmAT+eT38KjuqOpWhDckt/U0kt2xYqzpDU5P8Mh3TgbTxEjjaKvwakYa5XeuQZ
BRWYl0YQh+l/0xIBvsx0cRgbqqF9Ju1+3B/a7WMZBqfJndoGpmfr7EVeOJXd0SzJIqf5ZQ2femgs
g2Bzl70xA4JtKd/FJCTWGg/ZzQ0JyWO4LGwydGPAw852WpJCyI0XXhZVpiUOBjeSnVCttS2chgXZ
WK2pUNzEGzN7sxu5h6Icw7Mdo3QfeP8CXdICTSA2crRhCVG1+3P6/tS/upBhDVENQM/o7QC7wdxr
tW1KG2Sioz6EONzB39KN3IDAd+Nt6AY8oSAxJ+GuR1H0m/GrjDo9tKuwX4NFT1ZmXzFRY2oIZ9GV
CxH4661EdIhPdmiQjkobSbkK8ry5BE2KZf8El+rPIk28lThkYVER0rlTZ8/USDg/JkZnWYR3lEZm
9qgrSHar6G1s1giHlnbslZmZM9B5Y0FpqKQQTkj26Apzq+RBT7J9XWzrJA4pqt+d6R2Y7q08u2+8
EMK5j+ObRSFQBqODW5Ai0iAubw8POT3zAUx6EWpQAUj5nZxt7++kpSX8aHG2kXpStBYOJ43E+Ex8
sYGYaPJE2E5Aa/6+pYW1Q0YbSvJI6bt4vM4m1SVQgTQyo4wsgYS6zPZl9tks+2dlNJv7lhbWD5cM
qEUnIiHEWHOSCk/kfquMoo7G2gV3mR1iHrMhhMRXXuZQOAordBPZOZriVgxPG/76QADFDJwWahZo
doP7uT4Qvagzo3cVKHua9jsfwlEFDdL2/s5It2151CkPhLbXM3pwVtn0buf32vZsJX3agg1M02F7
eE1BE0irQ9kl4fhlZYw3cCV0/OABO21UGxXDOc91ldetlxe8jogeNTZIaptkP8SPuf+AjDFyomBK
iGzy677V94f47cz+1+p0cj7EJ+OYDW5V13Uk4eCKN/Fq/ywu+Vk+WBuw1Ib1Hqjqx3qnPaB19zw+
sud8S/cq0l6Ml3Hf7uzj2lG99fdX0/C+Bz98UDmlDtquqSO9JRsCXh57sMJSHHUNQitKhFAZ/XZ/
Dm6dw7XF2Y0m0iFPNIWJl80l0eDm1VPV7Hi2yfpn6BOi1WJ/3+BNUIIoDVgUHKIpYQ8akOs5b0tW
SUQsdQRuoFDqZJN4xqGsVpR6lqzg8sB/uNOQCZyeBh8m0m+45/NasciMA0RZ5Psqfuc2mzWFm9iv
EIlEOgsQxmsTcTJUeK6nPCIx2JNQhJCbHoKqgWk25rbl+H/NUGibeoD0KjWH8gv6fcqwSVx2vD+j
C2cUFU2QWKDX+/1Rdf0h1RhniFpsFmVWj/fapHZ6Qi8JKOLXCCsWZhXZAdSPQZyNOrk3W7uaoVCL
tByL6m4MKm2IBHBoORpH7g9omrnZscTbCUhh3MdIecx7RHyrLGwlSx55FZU7nmogqu7Umob4ws5H
wymKsuCtQ05wbqVJFS9ENvIIZeudHfcnUFVc8geSjd904v0YqdrzZOW03dY+EWR8NDp91Id9mfbJ
2NVew6OR1Mci/8wFsmLiVBIZVGIIXLsDEPw4sLAi5C0RWXR/ZpcWEE222LKoKQDjPjsW0nCHtJQ6
j+LW3nVDG0rZbVtSr9yVi2amHAtS4yhazW+sWCGn5TOLRylBQZcDZ0dabzcy5/f94Sy4SyCX/2tn
djt5aWb3wDvwyHaPBhdohv+kV6Bsf6zpGX35K/Cu6dfm29KbqOam5lT0u83WLum6skhtIaKhqdqL
VefO564u/BBVQ8hR1Qbb5nq+RnK35GYAmsCDY+oUvKWPcilSrdwqRWTn6UFrcbh5YOu/kFstzBew
c+F91alqT+gad+XC5ILvG2VVAJRQ+bRnk6sDouAxsCJFyq6ho+h9ktyrN0NVXGw0tGat54Y+QSX0
/pLenv2pOGDAKN4hyKFMW+vDASkAQigpaZpodAUQEzpNPzeOk1/uW1kI5iaZVAR0NrITSOXOPFnF
S41kpYXBlWNxaNLROdnczzYmsRNQ8WjNS8374XNOOvRvOx3ZFXj/HlY+YrpbrzcUPgL5IQjXQQMA
lbHrsTqF1xZU95vIFNwIoH2OnJvwf+igEz6qEchGV078IbFdhjXt6i1NhI9sbP7PDZxTCgnZSbym
UZsBZOv6O+oGVPVImjRRh0zEFuCR9qDykq9c/Esr+9HKLNKQnkDRKkNyERS0/RZvFpCujU27vT+p
t4d0Ggsu3knzDEQNMysxurmbrMSc6h1/MNs4B5WT8ys30n2SJHaYOt0KxOfW18EgCDFgEohtnJfr
yTN4VprEh0FbG6Ftnuq/DD2u0bIu3BWvenvP40Hs4A1gALg0oRGuLSHD6aKFUbRRI37L4bMJoc3y
TcQrPnVhAq+sTK+RDwewQuZ3MHndRkjdQaEEDIVBCqlisByCiLeyCrSFVO4aYc18byAcQVEYpSXc
x2CUn2fwRoGOP7+zRQTcTB8yxgUS5Km18hC+8aVzM7OxGS2r1MA9ANq9BlxQIEOCLnb/J4aIqNFc
3PTPODZHdLrU/7hH5nZn167q2UCRKhaR73zu8307vg355/v7fvIVH33Ju4lpDhGJotQwd2iJhcow
bZImcovvRgPxecBJocW+RTsLuLzRXWPZAXSbV7z1u6L03Cw8B8AqE8cBUt7Xu4WrUjAWj3DX1i4/
Z2/GN+dT9iRP8WP11w2TU42MEVTpw+ZIk1M+rLiU+V410JgBt4UKOZJFU1nn2voItcE4jlFWyWhg
/6r69Jh7zobr9sax/JXQ6QZ5Pjc289aMpkZaJnob+RRJpJ0GpgBI+VUj2s4kxLYCRYrxNAzwTger
GlxnS4yqScO2E+AItV07zvax7supe50Z9BDzxvVCWmTojnMyCHZvmGw0dTAcCpyPyZyGhlxJ9ff+
Ppk7EYwCAFCsFFCNqIrMWbPwrkyclioZmaPM9wTln30xpg9oQsoP8SiqtTtuYYmmg42rFsk8IBhm
Ry5jdW+WlPYROgONp6xsyVszlu7Ryfp0GxPZwL0whcSi1sjQLBjZMGaCx9fJZYjnnRHWyjjkjCHX
SIhxzGEMoVe52nEzT0BgXiZCRgdd9oiy4Mqvt1JCRmsAdXEf5V3sB45RP9i+aL5RpYtHauZmMCBN
uOVOnR3RtKOfBARKVoCRt0d4Qn9N5XXAv3DLzvx71Vcmq2ujj7Le6k9I+zwTUCl8tQRrtxkZ6nOX
xW9uYj7rTK7xsb+XIq8P8lRCgudHNh2v2jn4nRojRR3dHKI8MfhZ0HjY2YY5onyUqhAxirYrTLQE
djqRj76C2K5TyvQAmDfblgnrf+Q0r56L1jTCvCeg56R2jwQGFN/MoXGDood8I005/CwT7gkieRys
TbJ4Bv1hH7a+FQd4EIFkto7t0NHGFydT/k5qMjkQ6byKmssQDZ9bgvgw6MsWKlRVVa88OxeuB1Rj
Qd8L6uYpxp8D8KqkEDTVsiFK/Z9dbWySEWKs6WfIaB28woiGGGgsY4dA8BVfeP9YLhyTK9OzGwJF
YujRjFDVrQz72S7iV+HoXwe/eG7kqSBIud83dxP/Ttsdpfep7x0VcXDTX2/3hoH7btDoEOl5DlUy
a5OD1BcI2ZAaZlCTNjTb+kgYYCuJtVuxfXvZX9ue7XOrkp0r3GqIpDtCXYyjMUcZG0n3HflRxm5o
+PFmrMDfYTXFvs92ruaFgEybdA36uDTp768bsNGis2Qeuvm5piQfBNY77wJ0oWqIAyR6+sbmLxAX
K8HH0qhxReFjkQFAUXo24+7oN2YjFQ5YTlB7jG39YAtf/Ps+As3jlKMx8X5Cr8z1unpmWvpe7g2R
U9oXmUJ510KD4G/LB/XL28o6LkwfinAWQJ3wV/Cd098/RIq1m7QoIjljlLX8kKV2ILzPfDxaaMwZ
exLovjrZjX+uoCGYou6MsY5+GtTuoXF/VQB+V4Lu73/SPBaH78ZDFUkHFLGQmJvP8TiI2GY8U1ES
W3iddkMD1lzAj7MRF/F9U7fLOeEl0U+BwePynr+Ofch5mpUqVQQd1z7IEPxv49qsNvetLAQduIrg
jsB9A6A8kgCzOZZ2RZJM6FGRyHZLadYemWbVAfOsft+PxLiMKNyDFDpJdgk33Q164t0N2HW9jS2V
3Os0dh8Lv652SVryp7am+t7VejdMRQf1yFTvzIsPIt+VgHchLkSiBK7FRqoXXRZzbg3J6OhJLzej
MSk3yFhY23TT+X+tLnDYzgb92hjmATQGQYORbUCwWH1V07kTAVtLJi64uutPmVbywzZFXdwldolP
cU5OWO3STSR+QF12x9dCnSmUub5CofWBOBqgjEnzfk6PYvp90etmZUa4/oJyy0/6Jt/9Mk/xQxUW
r/c3xsJOhy28+OBKQXU7b2dQXa0ljg5bLeL7in2GoKrw1+BLt7Hiu3jJBKnF9gM46HrmQJEq0yYv
zUgUb+Dv2+Vjs6U9BCXTtamb3NLN1CGcs6EdPhUFZpYy0+Re69RmRL855OBu+X7M95XYIadGTqoO
+4OtB+Ua2fTCGUYe1EBDEjBhUzr0enx5n2GTZsqOhO2cRj5aoW0X/vafVwp+eFL/nFA63pzx3DT6
zBoK4UWtLsXGLVoajEI8qjZbE5Vf2BPYd++KNqA8QiR7PRzLkNQYEsOLcptkG9vN2o3VWeXGr0Fr
c39QCzOHjlMNgH1QvaGdbHaZaWbTlmnuehHhlgMpE8ODWuewpoy2OKDJl4OCEgi6uRWXNGbLBuJF
ZWOKo0QUmuEW6fIvLSRNLvdHdGMLce+kzQK8AdIoKG9cT55LEkZZRv2oMbT6UsRJbe6IAU30QKA5
b5VK9NYcwDKo6ZqgL542xSwGytD+5jHXJYj1aeBDLsePv7tmD2nffd+VgVmoaOQ7C33ajuBBIuI9
/tdWEpQlkxW08s1aYv/j3OG+REcQUMSztdR7384aSZPLWIP2AkJWfwuVrIkMLBgB6zhIifECRL/B
PC3ncaiqE99LL+ftiu9Y++XZrteIr+Paxy8j4gjXrrEbDzjBYD589uS3PtwdbtvVJfoa08uYfYEn
OdrWmXwtwJ/dgFOOqp1pHe3iE0ufq2QMDfGUGNrD4ITC81eC5qUPQasBtgteJkAfz7anppdNk8MZ
X1orP6QZRRONaBlaY90qKLK1LvsFa8jD4R8egijHz5uqSKwTCmaG/MKlCnAwASqUGy0Fbfv2/qlb
NASpFkThuECAUbueX/hcVnQizi+eRx6U6g9+qX7mXhG6ySobwjRFV3eM+S52g7qCCRQFXrrXtuyS
Wh6abPNLlqfRwL6Vaq/J147u5fDTRqCoOUGuQ/YJrRwKOTOgRVEiCARU4fM/DqHR/ZHfkDPA2yAB
g7XELY5iuD8belV2+thosriMCP72WZNXZuD7PQtYn5783K9ehgEq44aPrHWu1+g9tov02Eu7f8BU
pmFiN6uN0DfXMK4NHXjlqT1x4v6dvNbH7e4ziCIPVnGJe/oJsp7nwuu2oyYD41MtzNCs9xXKyoge
pael4FpXAV17Jt2GaxOLHhJUGmpOKP3qs4gXogQ0baEKdqmdBzxhn/Piwot9ah1r99gY2IYEOBet
CO4vx4I/xhsQGSr0JyOX+V63/TByMHElHrIqxQXxc5BNSgHsb5eu4aIWfBVuaIQbqIMgGJiPTaaJ
JmxAJS+Z7g0hrzQ8O6VHNvfHcgMBx9ZyJ8pyUNtC/RnQ5+tlZLlrxbbX00tslFD53gkb6fu0PVb2
3iQVyIbGkEowZtRDoLfZRngPkv4G2nIjAAizyFMZFyvn/Kbu/f5J4LxDbDdlHa3Zqjqpzey4BQiW
pvTVj72jrMUvu9/Zlf+LMxmOcRyQ8TCafyDY2Rbj7v6ULE08wtiJyHoqSc87zwjpK0fWaXmpBuCA
9QEiSnYCDt77Vha8GfgpJngYVA2RRJwd6Ty3ql4v2/JSQtzK5NlxVJ9Umb+S8v81HmBP0MQOACwy
d9crLFG7lKnlYDqrGjLXxzYZVjbR0oFADhJ0GyimYSyzazXTVW8aWVZeBDoHwqZ3fsVDB95xUq31
7C2deIAv0eOGycNNMI9bCwr4UcdZdRn3GohcemdXjIfBucTZS2dEZPzEtX8/7aDDA4gFwwMaaU5W
DPCrKkvA4y+FNGyITUoS+MQ8asbb/Q1xk9HFKYdkNq5syJDoxnxDML9OxtrKq4tlfmrBJBxqSCj6
by0YC8WLMPjKsBZuuCtzs6AyFrmr6FhVF82uwe4xmnLTsfZPNoIUn0pfnEwvIf++52ETSRDUYKCF
a81sOrLRY13BZq7/UR3d2RYLbXXJ/hkKPUXnUMbDuUKwAAmpuVOL45JYtKkuSRa2ub/Tx+3whnaz
ClkEDY/g+yv3zo00ixZgDv+gXIP3vDd7G8aVl0OupqwvOVXJo5lZ2TZuCxkZTTVsNOU1+z7Rhk2b
oIoomGHtuDCM0CUOlEaSYthZSF6HtQ25NEHMZgfpKhON9pYfDjlzjnwYtEklIt0YvWMHeZrXD1rZ
6Ac/7kF5l0Dvq3Labifgr3aZP4xbxsbiKHKWPzY8swOJ7oE3qis3jDEpwH/2cOJJWr0UXKd7UUJn
XHYoNhLebhJipCekttnJQHr73CgBQRa36/b3p2xy4fMZM1F0h/CLhnSBP/ngD1eoMHDb4I/1ZbTK
cm/GerVDzD+EtosU81BSfSeFK9582q3t+9vEPfaGpaGkhQAZ8dQ8Ok6VbzalhXdbB9oGSw+lbuw9
deyzy2DvC5FvuDZdd2yHdufj/VEv+HzcKGhuAe0lnnI3dy3xlMfbvL70nof2qc8yYxd38skr52zJ
lXy0M7tADbszaqir15eY78zirTprFgnc+Ks3UYbLn+0aa/iSL/lob7b/W/S3JwDf1BeRfffkSw+i
ev9UUGQesXvuT+HCVYPUD8CUk2jCBNm83ji1WyRAE/nVhRuZdZRehsqLByXlnrZ/7ltanEQwxiLH
BCrtG/W5WJY1rUoMypKP9WCHHgrlTp6CXu8X0txfgBpr1jKhxtLokI5HBxRiPtCkzxaO+BKBpyRw
kOlGZ8ckSwNP/MisT73RBTbNt0l58Oxi59VhHaebHgF3HtgHvEqDgpySLkSUbWSb1n8cNXpyJLTe
bMBLvE/3p+aGi3Pyr0izIPzHWqASOHPkber5ae7D4bHN1KwbAkBaixCBdrLVjs1X9LdA+S0VARp9
X++bXlqVj5aN6/V3O+VlsV3Ul6r1QqacXcOKjULth3j9jsV8q/H0M9rgVk7U0g5HS9rEHIsiBvpd
r816vNRTM2f1xUNbRCPLMK3+Zv4vh37K/Zf7I1xyjR9MzcPPjtWVEAbm1hamwNUAfjqd9k+eA6Cn
qQyxBTsGNMJpucYkuzLGedplQM2pIk0NnzxUr8rpglF/ZJxthuwrLX7fH+TiMppw/NOrbRL/up7P
wqw65UhRX9I4Cxg/1+gAL86al28NP3vu6ZMm1tIzSyYdrB0QfAA4Q7vy2iReWgZzuoJdFPjxQZ3G
D5VdloFuciuk6TA++NJOAlTqyT4d1HBo07TecR8qGL2pwE7qZL9V73ebhlvtwdMlPVQxkwcDV3ys
p+Xm/gQtXRWgYEIZByAF3JPm9ddKX4uRUMQtFQ++RBNeWR49ir7gpCYJqBnFGsB5yfNMzy1w/KAB
E22wM3ueYlSRkl2G3XEI/7XzfvIXH399dmoVpYOZxfh102t2ev9alN+ofYxjEPGAb3Lf1T+kl2yY
h06Vy/15fG/ImkcaEDiBnB2Q95DSnr2zOlb5Iw4Ru7SKbePiAWRNr63ph1bmbbnRvXbFb9DlOMNp
EC+cdoEfKfow2jTEUxnRfv+QantSQA2uP4ESHZTbpyQPSrLGeXNz6lFRBhxrSvoDEXLTg6Cp3KnT
nLCL446g6+fhED958rHRtAOv809IrlcrN+nSMxtjQLoddRQUU+b8BKk1NL6vDZgZmch9KgY8+ila
kyBbpsJcGPSU4t4LBmPgh9a2x2cjH8t9Znb+BuVAY22PTDvsZqHgDNAzNWXX56Aaq+N6VxDGLhZL
tlw/NDyIk2PlnioSqhfTHaGA+Fz8Wtke0/LfWEVbhoEKJAhNzNnORIZsbJVXsYuW6TsA62uQVCS/
acoCL7H/CDaUIR+870W1K6ohIF7y1Pd92DOF2598TUDLZvHkwMjfxoR80yp5zJLTQjM6MBd47YKU
bfZ5DMpajjZ07NKz/jsiVT8kDegjLK9sjwYDFYpZeICHSWJtSVc3K5mQ93hjPjtYCdRuQPw1cX9f
e4XW6yriVZyBmVSBMpQPJXKOuZd033y8dx577sRTN4uCOiXO00FKDrI0X5rNsc1zgwWjm7AHzWqS
L6zqUObHhpKPg2GxfqqegT+8NItv91d0Mb5/B6HDeaJdY86j4ORawpmlYR8Z46m2h6PD4yCvEPb2
ybZ8NZ2HNA6VsELQV61ECUvZCTwuwMqFCBB083PqLx2seXUxGJivr8UDDTz8Z6J2vZaS+D/G+F87
s+uzLYbCzX3Yccq/bvyUepOSxwtl35TwQuAXtr4T6P/h7Mp2HMeV7BcJoHbpVZvttHNRZjorq16E
Wrq0UQu1UMvXz1HNzG2bFizUfeoGCsgwqWAwGHHiHKt9srcy/dtrAqdkoWFfqHGwvUI0ZbRlpVng
uKSAI4Jzx0x+FZtTDFtGhLvIGqmN+jVuCyWM58rh7230GA+Ww5vay7J9Qc/qV1M/5cg3ASTzKiSh
0ka2sCQD146P1yFgPsDHYP7l5kMynUVaNw24DjUaqAV/52SLtGvFWfAShO4BaoDAAOBwXx8uEIkT
PjYFC+UpcXPMvdBKczBKckiLUxKD4M+cXEY+qmhjbbd53rXd5d8v3t4kyQfgK2HXMI5z8zDKO83e
ZaarbgHH1r4jqoILiFTFQKoIkSsq1ZLKuGRhq9t4OyV95Eq6yjAPG2+itW/jOBaFax7hECUfyOld
L6oZpR4UuQ0LS4i4pp32WEMW3lym+WJcV6ze15l0VCLQ19rly0bEWXIx0VlA2QmSI/AjLiima9ss
mic2YjgstAGXBbMAEg2TJAawh5ljYyZzZFPltQaIerO2pX45po1rTUN7qNoG7MQQ8d642m+SCdxl
ULs1NLRHgKoRSxwRop0+DYSFaqm8AR37avAS+2/+rPTpUGrl3hy3It9yEYl7sFT0YBQ8vjg813ug
KxxcFUPFQt5mvplABMKoD9MQooyusMkbkFqjEePmYPQtJ0iBRvPGmtecDSNkS5l2mVnThB+g9pgX
QfcJzmb0yCypAc59A5kDhAG31nqbm4NG4sLU8lMuDlDWFdWcy9BE4dX8bRwzpAq/44H+jmv5YTYb
t1GHU2rYLtEmZ8yLY8s1N05M5C9kN+n7sd5Cfq2tHY0iGb0wdF5uaBn7nNksNykLQZ3iEEocdGJ5
vZUwri0bnLBL9RYq3XiTXC871ygkIlDrCY2I79pacVpi/1Nr9R5sBf7GkVo5zqjRAcK2fFANQ7nX
tjRG1HTs7Sa0IslnpHYJt0LaNc5YoDo3c+m9qiQQRbP80UiC+8ZXYj+w5zbB8cGMDhBT17bRdahM
EEM2wLq9V8bPydzIUFb2ETUeDHIpAAPiCl3+/cJ9aoWUI5n7JsQEtaQA0TE/KvQx3gIsrTjFlRkh
IiZa39e6DDPNp+ppL/37/V1a/fPAwAPJgFIc+tPXq2jaSe3nfm5CiiEcQv0J1OQQ+PovjCD1RDUf
HWbwGl4baYmZ0hqo23DWGpclkAhCC37425G2ZQgG8Jr/WBGcjfWxJU89rDSe5myEpdWP/e/fFrs6
JOUdNA7wFbKCByaVXKL+Zsp3K/lvnOrCjpgzxSRldICduTtYEYib4saxs12db8XZFSzCsltA+UG+
ALFeLN1LZZ8NWaXgaFKgH0Ceo3L0DwonlQBBcmwwNYNXt9wh+0zOnFu7+x6xvp//WhfcjqZlPjAI
pIbQ4XFVFSVGAyTIHMwAIKK+b2r57MKVhhEL3OsYGULJSHz8lKOWRlVLWzifQQKVSXQnKRys3ICb
0EGuwQWpkEW3vng0AGjz71tfO18quJiAQMF1ClGua9cH3quSKwwFhVPzilmbgPLMmadqw8pKEWAZ
swSk64+sEhCB12YkuWx7xajbkKUyxh8ZDypVCaDbddSVPrBj6VQXe1AkHWyj97JZDXRd2t9f6Z+X
/c1Gg+sTCo8YlEb/7Po3KCborGSraUPwh3+trUcduH4iEX+yqQN5yR4Fl7qUPH1QHMVsS4fJ7CTN
6j5p4oDr73KyVYxZ3Xs8cJCygigMwJvrH5REhlWN4NQOMSo266nDMUCdzBsFj2VVN6u+MCLsfFxN
mAWVeRtK0rybDOZY05PafLfiV5mAp2XjQ28taclhLy4dK8kUiQKzF0pdjfHMPncmIyyUauvQrJ3P
5W34/1snpmGUSBly8TbsIkcr321rdjrls9wMQ8vtdbt7GG2FNBZYYsV8n5NaS3qMXod4JUHdSPHj
5ADKJ6eVNX/SNzZvfVH/GhMcNC0qvdBjGCuN37b9NbbO6FqrKB7fPwhrAWdpVoOfA1hZQ3S7kVVI
GsapCxneR6T8yfVPDqjgMO5I/q7Ex7z6vG/w9vQvAEu8M4G1QaHZEp/zqcpnRYdoLLJ25qZD6bU6
cxgGLwCwt8k+P2U92+l56uhA2vztMDSYgxdAyjLtB/SYIo4oW1Mcp3mF2ha1z0josqZzWq787Z6i
rgrieozZIZ0E0aXw6eJu0slsGChY9K/jIT70RmBGO1k6qpR7yRZy9eaUCdaETILmUp9PRK+B0wvl
qHcHLXWYsgWovm2/LWbwAllmJvD1bCE+maUdZZFt1SGTUIcxB4O51GQPY0wkB28w7WVQMwxR4KG5
L6yy2imSIvkW7dWgmbojbkvmoMQzeMnSbb/vUqs7ADTZ8uoHHk/M2GwQguYJj+owcbX8VzO/G1vM
czcnf1n8hQVhjyeaQeUtg4U2xXuyLgMV8ZLqDnRmH9V4Yzm3lbZra2L+1jM9bvoW1miNEVTQd2tZ
50KMzM0r65FU3GlQXeyyxEF0YKa8v7+bN08RwbrwoaVumGk3m3WoSxHoMI05clOz3oILLGfgKpbC
CqBbaP4g9Ogg1hLuBiQ5Fo+wRqvYzfU+0/dcwuTkoUDrz9w4j6sbimseAlAG0o6bIXC1nrLeHnMW
6qDRwOD5L7N5Y4Ps1zn0P73GlP12Grql5+aDvCK8v5+3NbdlqZAZwq0B5lvAMK6XWk4gFisabGii
QdOk+o2ZB6/SuvdEr8Ixkx65qT2Ad+fVmLfoPW/ukD+WlzknzAyjsCjkc3NVFbKexyzsGNl1oM2S
vjetvQMh3eH+GtdOIEA1MhS2IOUGytfrJWZJAzaiBoUQQqFoHjNLdROrAUwC3cSN03HrnjhbGIYB
090iViJ2J3g/cc2qZBbSmc7uaDIDWUW3pYW8ZUVIXapS0nmXGiwcFS+SHMa8+xu24pIoT/6hIMQT
EH1Kwf8lSg3cbyYLk/e2z5xqtJyB7kD9PiWqa0TByAKreKLSx327N2qD6DlB/hI598IKBq4OIZKN
nWZmcpviLdMowMokSHv1EQlTSmppB7IXBd1oI8PYfz54A+hLMGsLNSQMRiA74PQM4C4oGeOmflW1
ZPSbkrzPoKfeT1BJdQcyFEEhsYBFBFmRRl4rLU4e88lUQbJEBzDFaDxIGwtUnabUbDjG8suvI8qy
MhxwNFzBqSbOMc0z45ZKE5RQ1MbPmsTHcEtQgYr8BfW/HsrWjtJz//523kaxS5uGOGQJyShocM1x
E0pfinP+zf7onQJvho34teaMaMjbBghd0TgV3yo6hhxyq6hR9oBeossJ2Ai6mbCNt8ENu+riGmBx
x4QR8CZ4Fy0/4yJdl8qmArFR1YSKfowT+mWcWhdo7IUaH8WjXVdnniHZoFMbPAI96Dien5IZQ5KQ
prLSn6pRwFcwBFe5Naq9OX2uBzARoJFds8/7u34b1pYfivFWKE4gFxfvx1wtarT2iyYs8rd5PMbn
CHN58saw/e2VDyPISBamWZBpigPogCuMs22hIqdEL6ybT1nK3T7RHlBx9uxkg1nhNn7C2MICCOoc
2YBwx/XWl5EN3pe8QXnOBLApZ3uSRUittvQlVs2gTYjx66X5IzZHkg4HVGlJE3agOfLmykrR8FHJ
HtwKW9TOq9uHdyx668BaomB3vaJGBVHUqMlN2CoPqU1Ay7VPMElG4y9xt7F5awcfHR+whmB4HY0Y
IZSmKWNxBjausE+lX8Wi44CX8+CQBtAOGZVyUn8hbAtMumoUzR8MIQE5jYmx6/VVcxVjxAE1IbPf
RRE4a3nqgNytclXkMIW5y/tf953+dmIZxxM36/9ZNMR3E5lJpUilAYfcyQcqeV9UVwumIPe4E3mV
O7oQC/CbnfpmudFGmFv7mJemBfeMBqOri1nCx5Qi6U232fdE7ry6YYVjFkMJgg3V2mhwrZqEjAWq
RAhFSBWv97cxWVxmS32G5QfNpwjhnYyZjF1cbI463tT9sbHgGAWlM6hvFme9NgW9FRltQxRFpvFb
imTbzbRAyQ1P1g+JpQeMvNrNlm7ODTP+Emyhu7BwmyK+IKW5NlrHLSqeadKGuuxV39i5Ok/n7Dk6
SK7pg0H3U5E8c4sdc+0eAXgSr18k3tBkEWxaidKpcsXaEKgLgG06T/5bstY/q0LIBEMNSucYkLpe
VdHEVanJY4tU9zUrv43tnmI2wk58TIL7SVy6WrJVZFq7gkHhCBQTrCKzWRzp4taypDzTpkZF3SzW
H8zPrOp38isFpzOIaD7wZNzIMrbMLf9+Ya6NaW9GkdaGpJ2cCMoxnIFqKS+/N+qjrBxr1DHun/tV
g2itov2HIY0bxBSNK1Pqa7lFV0qfg9jKofAN4fRdXpbF3h7Gzq869MUiKANuxNW12wIZ4lKoQW8V
j+vrpVqNmoHZ0MDOtv2SkCZtEJtZ4VVxR737i1zzzGXoaqEdQStXZMPlCRunJkq7kE4V87tBKR0z
xq1x38pa3nBpZfkVF99OlWc5J3bWhQaNnDTTfS15jeOzxpqNb7ZqCJfsgu0CDa3YbTM6rttd1Hdh
Q5irSImn8nMqf+nsLUMr+wYJW3sZGAMWHgxj1ytKa7vJOzPhoVJks0/yvnwyozjfAG+sOAKSLLzW
IRS6oJGFAMlpNCQxhywE4vwZGKBwTqC+qSe7+59nxQyKcssQHMh/ME8vvLkKWtqNWptdyNPSQVvd
wa6p8haR1MrFAgwwRlshwgZnEEdIOdGiyU6LPkwMCMZLfZm59dD+5oBXBgWGEE/1YLQbQWN1ZSic
IXtbylPi7H6eFYrMpAQ20x9d8qwWT1K68bBbcTlcIujtglYSbCaWEAZBXduOFgBvYUvQCKODrnhS
DfxoD2FDrwUkbcPFVzxPBcgDz310Y0FxK/gE4EP2pCR6H5atzYKpM2awJIGG9b5LrH0snCHQH6Nf
ir614BJ6NJuRkQ89qkQg+YqaUzXrrvoqszqwaPl639jamxxDYghpOEgoDYtXSVtzksSpPoR2IY9P
SVfoni01SohpTH0v4T3rJswGMyiTlICSVHngisGDJgcT1/1fsrZs9KQw4YzkZ+F+uj7WTMvQ5zaz
IZQ7o9xpEnDxjTx6Rle+K0b+PMG9Nzx0pSoPiB1qcRj1xkwZSHWvTdpt3ba2JvHQmFPcnUCoeo2c
poFd5x16nXX11Hcl8ZBbSE+4b+pjEdsoWRAMjRBT2lJTX8mur36NcPVIKCaNfDB4OHak9tQq6nxu
2JIL8qjSG3M1fehrFXN8fds/yDzeQhat3LlAFSGZAFZ5IfwUzNusS6uiKIawxEVrNtY3s33sCsOd
u98zm/dJRLZk6lcXfGFRCOQYxLQhsg2LNIEUFv/KznnU7JdJKhD7macp+XLfw1bCBcqumL5GVRCd
XvHCrTBxUEZGNYYz6HzLcLBHJ5pQ+9kSdF+JfBpqdBhrxtD+7cydanJdhy7FGGagR++hgIeu3EMp
f95fzYoVtHI1zC7pGDsC1+e181rA3TVUGaaw0c2TKmHWONaoL3XtFlfOStTDbQt5XWAoMRAsFlTJ
0MUz2OHmMOOG9ACdjdZjtcI2Eq9bKwvQwYb34dbFf4WzyIxhYiCb5aGUVgBoNo62BSe73TBYAJ4W
j1eMpqCWcb1hLImlOI7gbu3EfJthMsI0Mxf6wVthZXkZXhflFkPIgQArQG5HBEM50lIuj90QkulR
UpMTq0DMOGevS6NPcer5a5n8Ew0/+2GLpvvWwdGlWt4hFnTHcCEKbx0tpYoW0XYMx5+p7XOgnnpP
VjcuwbVtXKaJDJS+8cF04dSqMU9kjNWOYTMxKHR3GGKu3M76fd+7V9wBQHw0SSDpBP5mUbqq5RL0
yCGNHpL4ua4zp59/3DdwG+7gCphUwV+HRA2eGdfeIHOeNUYZk7Axq8GvM6KhhmKML0D3eWWxiB9C
CMwfB73YuHHXDFuoauL1BtQdLp5rw2aryzSfUwKov+U0U2CMEEOT3JG4KQc2gW5xb698L/R/8aUw
D4tKpzgBllpRPmg8mUM29g4Z9kbOnXHa3d/N5XQKLo9pJtQMESiWWTPh9OYoUSEmFHNYTfui/ZGo
mptDlxsvKL3aMLXi5Iv+FNI+cK+DkFyoy0x1OQ6q3cyY1LCCkfLXeTC8AWKBpjQf7q9qxQk1CGGi
/IwNBBe2kJKgHtxYKeEk5AW1XbMnidc0bEuAeeUDoT+HMWmcWTzqxRp+ZFIIs9gjCeNicEsazjFz
zS3WrsWdhQ8EBDwYf+HzICETlavztJG6SFJJyAp/mp+l3HIhBQXl8p2qgsW1iHyFfL+/eysfCkSD
4K8HKRn4isQPBSx4lOe6RMJ+1CHH1BbgE86G2ckNduhym2x8rBUXREsVfG7gJoMeikhYEclM05jB
5LB4aqCAxkwziOSjBTzTWG4xfazZAhmPoiMEolYggmKqXrHrNjLkEJX4NB29dkzdNE+ea+U4vN3f
xVveGBB+gOwAYgSajWauyIenTnKfNbRVwlrSdtH4mEgx+P4axwBRZ01+TK0DDn0QxMiBVlaPlEc+
SUp/HupDn8hPdcwDEtlf7v+olRh2+ZtESs9ex/BsNdZKmNepP6feGAWS8dBpu8I691q3daHeFiuX
8hqqayga4uuKM5pjYs1o6+YklIw9jQsnUt/ThnrgYjOLp1w6o8mLSc3g/hpXDj+uB4iKLcqtt7rY
adVoQ2eWctgVU+IMJh8xMhupG9FsxZOurCyH6KI8YxYaN+c2k8NlXZWOyS25g+jM7MbK5KjZBqvc
mjUU1LGPCl4+mBW9tlag5JXkjMthK4OMvnaV6BFjwWPnFe2Gh6wc/uVdpS7PqoXUZQl6F+tS9Lwm
UazJYdqYvp7xHHoFGQfLOiCsJd0qZ6/4I0onCqKNvYC9xVYS04dy0KdIDu2h9SIjfgJfR6a/y/yb
LEHjbgjvu8bKwxH5I2aKQEuInisyruvVDY2Z05ICNaGgoMb4+1z9VsvOLeXpoOv+WEmBFYGsOj/Z
uX3i0RbD/kpbZMlfUcjFZYuMWbwyMrOjhhUznL/i15TFXyZQPUI85SB1xkNtqs4EGFLeqDtkTkEm
k+/tOLmxwQ+sCkFveE6D5FS/YuL8/rbc8uIi7GJPFjYtaAnh+19vS08hD8VMFA+qrvFUCpvaS2OF
8hBQ62uWJT5K/xYaVfk/ve3EGJ1oANOmZw5G65b8A4L1U4YZs8je+mEraJTlhwHkC2ihDYIm4XtR
IBtiQMawX3i8TFB3yuLJy9LaMc3ej3vLmTQQvNBp124qq62EEROpCuq8aNIDlCKkKzIbqNZZgxL2
PQRwucQZkOnSVpdj7bhhIAukUCB7WYZIr3d+GHS5BHxJCTX2MQ6Zp7czShlqEJVbbGkrIWT5+wCG
Axt2G4vbLFUTSy2UsJxVLy9iD2gXUP3ETgryndry77vUujVkyZaClBmP3et1FfGogu8EH67ILDNg
Op41MUZhgxEEpM6IksVvaUjKv88koCYLIi80qv4g76+NpoaRJ6Y5KQBVfOil6QEe7ffS49D1O6Pc
qvqsYAxxu+BJivR5ee+IVCRak/QdFOyVUJZmv4KMZA8OGSNW/ZlMHogU3Mio90b6FKff7Tp76Idf
tbwfVFCQTMPGAV7zIhRGQE2A9zeGT4XdHo1BZrMyK6E1Hez2y8DfM/Nt2lKfWLWioWRhYggfN44Q
JWQ+2ebYgSSbZPRF5uOj2hTVTre6H5FtbIFVbjHviEnLZBMo99CXuBnZmoysqHJErLBoUfludnYe
ABEe6G3+MJL2LU5fS/6ztv2u15zZJr5CO48WJv7f9Ey2Nam5snacULBRY3AZpQFR3m4uh7HMSqqF
VbGzxwEkQYWjj+/gsbp/bm6HR4ATuzQkbHIc6WpJxxyGtKM0AKES597UQ9rdHk9qmb9N1it4TRr5
UCoQs5rpR9FKG8psK+8ajGgj0cC9jNeN+PDMTD7XoFPQwrmMYj/tKr6Psoa4lYZxgvvLXQmyl6ZE
cAxkxVPCslELi4qcpJG+52BRvG9i7cstsynA+wG+iXenEBRAoF8XqaaFpOz011ZBi7cYKukwQrM9
0La7AGv28AlRScKrEPOlgr0Semv6gNMT8qn0G73zDPNc65oXdxuNrrW9uzS0/JCLTE3uSZ4hHmDv
GBhiytQZrPD+1q05Ao46sJKIcBgiWH7BhQWrbygflVYP0QxiECM3AZveAC6tHXM0AP61IWwXJKJq
kxSNDgOjP9Vu0h5sKT/KURtM5FArwBLP9ZNNvX58sXX+0DfPdX8eSNBg6OX+cte+3OVPETaULPTl
BdATuCGpXymtu2xqCkkWe+vWX91YXFJI5KGuAJzc9cZOejvhzYiNpRRcYCWIoM5KtlGXXct1UchG
VodO9cJNIRixDcZAAGDqYVR0lDq53CLPrHWUNs2Ge1WkxidF5q9cK0wKtHt6UCOMpFS9WZ8sLdka
M1jdXFzMmIwFQ/ENQa9ul2pV8kgPx35X9kfenvTzpsNuGRHuQTDXRRMD3WFYKZDJmo9R8kKjzP3v
vt/FYoRSYNoDY0e4rYdNXjtF9k0DYyKXNrKZVSe5MCIUsVBJK9IcEhygsNgpIyRBXqHwc9/j10II
WrD/+SjCAa/6uIyTBuvAXrXaz8H664lo3Gb44lAzs0E0IotXSWQDYkPsxggT+2cjz4CDfp3VHq/W
3/cXsvLh0Uj5E95BnHlDaRKBLIunWgk7CairWqgZ+dB/bPwqT9kjRse21rVW3FmqpehFYdQTSD7B
A8y67ZqMpEY4kK9KC3Ed88kcjmVbPtEkdg2Q4eaT8ZIau8xwCt3cW92Bn7UcfEl+uUXyvLp41JeW
7ATqu2KJsNeqOSvB+RZGeL0V1avURJ7ZPNnT1qzHirtAvfdfQ8Lx6pveqgHwgLsYsYPOK+i8/z71
gKOgaAMMESrtYgs9RwOfzNHyHZXRqTOU1YE5i17/C2e5MCJ4vb7gSZOYGWGjnCbzZBZHUKcMfz1d
DjJhYGpQsUVXHIgUwQoYkjsrqntjOb5o0zs4v+Au37iyVlAAsLK8Qgg6LoB0L++wiyua112iT6h1
hIxm02nQo7ME/jKPM4C9TFoScOjboBnEa6k+yNyydvmcg2wcmKw8uL+rK+EK70oFcBVcNQvQ9PqX
qEDrThWnZijbZ1OHcLcRsM1G2aqRRf4OtDMA7InJ1ZQO48DMzkTJ/QC+J1U5Ru3L/XWsnSYMHPzH
hLiOPq5zuYIJW0WFLZG/9/VnTzH7Im9A2LcMCZ8ukZMRwzTMDNXma55Y3szPcR/yfqsNvGVHzAOk
yCBW38NOe5gH/a2Ip6c6Tf/hZCMh3fo4wtNFLy3Km6gy4fEYbR2dNrEgbvP7/ufZMCK+GNJhoJFc
1WaYEbSaMX7M04ci8u4bWbbkuumC2icawHgAoYUDd772ZbPvIoNONsqS0Ff1EfcU18gn1W+q2XZT
TG0kaZzsE6vbqof+6fReWkYuiI4BHpjox6FIKHauKPRvq7GL5rP+PPdOFPkWBHsc+kZPfD9/SmzX
flgHoH2PheUaj+1jpu3G0TN1MMGBUOChA8Va7X8kQQEa5LDf/922/PlxQBIsEGcTlULBk+JqJCZN
OTlHzGjcgaOjVsm54dR1IjnKGNVOPvfESUeJ+fct3/CsLaaB10W3DZNAqJ8K960NdXmwwQ/knGSO
Es7W6wgShe/TD/OhyXe2HKQgEfo9opDlqhAJfUrfk3QjVxId788vAMIGBUEwkmBq59onNCii53lq
kjPV6YDDWkyOwmTTrSOebGR+N3jrxRYCKQqPQDEipAp3B9FZn4xtRc5e5XxjzrfP3v/WftbOQ727
v683E1aiJcHT2x6DwSopyLlwuKc7uVM5y//1PlApe2NnO5ikcpmjekHKnYfSedF3fer075O3ca5X
v/DlmoX9TakJjm4dv+Sz+vMjHmXnsHtxZrf1Tg+ZW26q0SzhSDxqlwaF+Ft3MetK9X8Ndp7peJw7
HnOX9XE/dl0XM2Vb1/WaE13aFE5Q1saKGkNt7Hx8DH78sJ92D7HnEudtvxGKb8pI4ncVYnE6mH2/
jMufjzzw5mMdaAe38Pijt1EiWHVVtBQBQVxmm3SR/F/Pitri6LWeKwdU8t+Sxm++zK955RiR405O
0nu/sn/uO60YnZe1LXylCAPoUaMceX0SaRaBXKUdyTnQJVd+lWb3IVS2WFy2jAhfylA4TiGFEXqw
nfEEejYOxgHH3rhpbh4S4mKED0UhyzXiGU7OTAuqL/SrdrA+AFpOnkEzYPr0WFWOmbogtu4sPzEd
7b9xFAPKdyAFW+ZXxKtuqABjLqZBPnuFg+d/rjlMcyYaWJ9PZzffSoqXwCWeOXAFmmhjAoyLxsD1
p0NJwrIwVzmdpUoGudtRLkhw3zluGMKXDb00IUQ0ZkKrc5bU6Ty/RbnzkX//FshOcGiO3JlfAXpy
7Eew8JTOk7/fA6Tk/Nqwv9xE95YoxLEqlzBBiymPMzgwGr9wvG/vqV/tLC/d5cODAcsILnsJsSXy
9V9b7O9bGyycDSKPQ0EtfTrXdHyyjGrfS+2WmsOygnsrFI4GiM0MBZ3U6azEQdJ2PiEHq2ZBG7H3
+3u5aujPPCNAUMCGCGdDbxJdm9VsPsvJGZrRdve7mgNta3r6D4OtuB50GsB+sQw0QgH92imhFj4W
lRVN5w/VwT0gf07uZ/PpfT7LzvvoFK4cO6/D19T1/dpxE2c6vp3bF3crZK9dDZe/QvhyoKcrsiaT
pvMye68/SsZx2KKeWNvPSxPCh6OpXLCixIeDuIOTgzxTHSan6U+zsiV5dvMuXU7hwsoLxQ/NWPgO
r/e0S1WlGst0PmcH/bPYy0dwl2Q/ikNROxSSUD/uO8pq2nxhTmSk09lgJXmOzeO907vHxzHxRi8o
vUPl7kz35A+ef/4aPX/5iYTN97+/heDh2nDWm161sGSRHX4o0rjQ5mQ+K9MjMzmE2ENigY58doZe
dvT2O2o/Up5uYWxWPiroGnD9Ipzay7Tc9U6D4jfOc9maz8WT8QEEmhz0D2ZzrIJsPkCS9ilzJKjr
nXIIwsYb6cwNdTiWDIUzKPKAHAtEgCJu1aQgBshYT848/j4qbxX9AmJRnFNHm78Xabebh5cE/bok
1966lB8yKdox1BjNz1532qLDJPaeRV7RfWdJ5enxb32eHfLtvm/8eRoIxxtpAhpWqD8uc4SCK86z
QZUc89Fn7fHxU0ZCfcS9MP4cA7xXKHKVqvHKp9hVHPct9sKP+9bXvOLS+p9/vyjQTDG4WNpyms9j
+9C/DqZTmF+IFIwqBtU8nD5p45vclP2Xb4LLFY0usrwixTpMWVmcc9mYz9EIdmloxcS2H6UR6Aef
QH7DtQRCCcYDeS8UX1G3CJpumuJ/rMvowCMjhCKUSMqWGSTtk06az/1D63+OgVdNOyr5oHh23zw+
OFv0bKtfV70wKITNecIsugXqqfPIdKcGnKEb3IpXIIbwxh89WLUs6jYl+NH4zzgGruZJkp+lhc7e
i43doO2a1Ld7VCtsEJBuHM3FtOh4KHxDSgGU7ZhhFzIRA7wcnVR0+Gmy880CU9v3Nt+ol66aAHZ3
+eYmKq+CiaaLMrvhOICFA7KDeW+fxw96vu/Ca29EA5fvf4wI92MOHEdnKDACTXJPcSsXFZcdAqvh
esEc1KfyoJ+CwQDyzYNDdTuEAPaWPJBj+ZgGWzWIdf/GOBzK7wAVYmLxOt6pcs2V2KzJOTa1n1mf
+kp7aIbcl+hvLXo3hiCT/ukhcy8PTql797di7VmFUitY5JGVAEgjzuOZVTlm6szIeRglZ+w/U4f0
xIXWZU4f+hHqnnRwklIOKsjMSPUHzTaKk2vPBQxBLKSHAOgCnyS4e09n8FUl+BZR9tYbn3UdGrv+
w4rdJAm0d+1NHcF93xJQnO9akJRB/a9/xozJRpBZQqbo2Zh1XxTKEFZvqBkQBGojpQY5Q9ZGJS/s
o7G99NAmntZ4zbRRJ11JjABDRr0JfOOY6xUne02rnbWBxvJZttA/wTlSNadvN95Ba7fopRHhkpgY
U8aMw4jd7kbjI2scMGMX/HPDf0RA7BIeL8yIF2bOWatokgT/mUzXtL92/KPIjkkSWvojHX0+VI58
uG9zdfsARgAtPVJoVSQKrkYT8rNzIp9VxbefeLzx52+k3f4s6d+/Ly6pAyx17EmlnNU4BtNoS7Q0
BCK4VoKYGLSEwvIMhRiAZ+bv8tAUYNtG/dOJOWjPvQxPxdHRbI6bSYvT1A6GqaZ+pkcjdQYb72+/
7IHEHNWqxQ0GLiDQR3Q9XjSQqIHWILEYdF7rqIPKRDFI+S8Io/XfEnQ8gdBpZtwIKCmB8RnDatb3
bppmE3RAUw69+naQy52s86FzAc5AiXWW8BB2y7rQnwlHbuIXKtU+Krm0NG8CcL1FGw9QmF09zcDE
G7NOoS7NpM9maMYxuP/JVpOGBUDyf99MFWJcy6vCLoACP3sd4BCOuS92BapSswtAc7m7b2ztwYwi
47/GlOuASgZ1YhLP5HNzkr2gdblHD3OQ7q1/AsXtnudXxemeppMVEC859u+ZQzeQCjfwU9GFhE53
DxpwQ2eLi5IXS/Il0HO3z7p6YtSv55eY+GO9t6CUSZuAsE/MCHrcKD0tCqckyDvul9aLTbd4OpfH
0E2Mu9iW5aV9kbglUBtklYGIQFsfgYfMLo2+KA7b39/+tRv8cveFG3xqoboz1TATT06mnszE5/ZO
RaWpaDdO6mq2jjkzcIUjHQYlkbDNNvSkIF+DD607OndTVHWP6Qc/9LsCATVz2ImctD1I3/b0IQuH
H7VL2VJx3iyCLt57u7P//g5hZ/M6KSsSFfK54F730kE/62idytnxXav5cn93V/PRBXiwzH3L4CwX
bJGEjv1UlfKZTL6xi+leho6k7Nlh/PkQ/Wyf69kt3jY+6WqKcmlU+KbRzIppMir5nByQlYGQyli2
GOjl1rOe+bmpAyiO31/o6v0FRDnGLJZBGlvI0ZQ4gUZxV8uoeikPFahIW1/5W3KPP8f0woaQe8Rx
3Ra1DBuS6pLQKH1SniuvAgh72khrV+8sYPVwW+G9huGg67OHb1bqLcb5zxbdRfSHbhxJtZFVLBf6
jROCNoxgJg0jkeKGdRUUeUc8F89V5WPSF22lLD7VhkNeIIiT6htnb8uasHVTEvdUrWCtiXaj6SjP
0VIGyTv3bWsobTWeXKxrCWsXYYvMXR4rHJas/yHty5ZjR5LsfqWs3jGDfRmbbjMF1tyYmUyCSfIF
xhX7vuNpJNNvSB+hR8lsvqH6j3TA6u7KBGEJWanrofs269IRER4RHu7Hz4m0CiGwd8gDvWnegKW4
7XFz5yMa0kbiHBCtosH42hBb9K5XIWyy/a/QJYZY+YQJnlMaKtjin7kPL21NBpUiM9YmdcHaw55G
MKH4hGLeOSinK5B53BfrbCmrMueAlwbH9byYRbH2BalXYDDkG0gjWZzwFH3enr85l7gwMU1ZyQPT
pOAdY+1a5WN92L40m+RRZjRvIf8xexpdGpoEE1nbNT04WllbyIcV5cqQwHx0WGCIXwesWe7edfyp
PuVeTTpfXPD72Ujm0vgkuJC7FFwsacLanrIeHCibAJwFByHJMVH9bGFPLw51csM5SleCIBlDLUEH
X6lptHKzA1Wus62f3g90p0aV4ddWudRbMXvNoIoCVeqxbQpdp9f+wpd8HrPo9bNjaG+M2R1NltDW
bxXZvnuAjHOy6ipXlzMNJCeiMSzh/+eqcOiGBs6IA5MzFFknG4QtU8rBHkUirlKL6pRkaq9BK1jn
0jUTmLS4LflVx2vKQfEXHk5z2fMr05OtQrF9UVV4sNrCuxFagjGssD2LLUUGLTIMSnXQ0gkWYtVZ
SUfeSj0SrdkNSxMW/1AmZfLbAVSFSBvc3l5zF+IfMwK00PWKBEIZt0hO0zbqBgTp16O0kAuY278j
UA066+hUACzg2oBL5VnntAVjo6WzNzNozWaAC6nuA5KuCwHybNoBsknoh0AWBg1kk+XtU6GKXL5D
LKoxb452V6lrVJCOjrqkLDY3KFweqM6BWgV6epMNBF6rKHRbhrGBPGlD4P6VVAMCXG+bcOygJn51
iLJFOpdxqqZ3MdDlIAICkhIq4ZPgJXMkuukzGY9vK4ZgBpCLenkQHh0SH/TwtEk3S7H9XHkCmmWg
e0TEpKDiM7HYoHd66EOFsUOyKba71owkkhuqq/H3t91w9mRAOVKAWg4Gh87DazeBNEvoebnD2H7/
0lKflLRq3Q+xXCV6ZhaByoKRhtaLQvWfg3aTMwuX9Ox6XlifjJPiy15x0tG6uKlTk3/N3XMorwp3
LyArvKS6N/fCkMYGQoRueMSDX/l6sJ1f4ke9z9o9cIYqCzi/QvLhiUt0cL2TMkSeSC92SWjF72Wu
n0B7kiJhlmaWsGLQ7u1+JS6AHsPz7TWYcS9AdkYgMooh4IGaXIDlAPG1VGZ6G7rmZMhBEwQV09sm
5nbolY3JPVf3cSOyaCO1wbxktFRs8BS/FUu7ra2u2AXurqM0D9KDWdoaab5niv/vL5hs3aTo2XoI
UfdOe90vG7MA221U8nqH6Axs/pXjbpqcI2AnImXbGbwSr/JyASM1O9MMi0w0AAV4i0zcDU3ZZVd3
dG/3XPPSga2ZCoKFxfxB/ItXiIwM7D9tTOJOWQL4Lx8w073Zm8HWW3mrUn/ZuwT/mBXp7pFcWvF7
kTyvT5AE124v9Fy9AeahIwbwwve+vnbxoBaYLupQYH/avby5JFUpNTYrK1RNFPZt3LukJaXlmccl
ge1x7iaH5KXhaZ2vr4DTgNZQb9eDWYp3Uv3aJk+RuPDyWrIy2SsyqGLbpoAXQSwOEnV5fShj2RoC
pNzomjL+1GQqyGiDRQ8H8WTXZN4/JrNWK2232ydGaYKXgNwTzOazTOpVbpyOH0ttxXNuiocfUEkK
ru8fWuVBRws99P+AKxDXoXvPikvtAd8H3XSxLixMg3uG69Awx8NCTNpelXeiiY4bsn+Ac0YkeFR2
yq5TK/Ieqx381ieJxurdylMfUFb5PBNqXZmCyqjIrqsUR9ql/P130vfW902WmYoqwU18fB/Adsgv
IusXGYGRmunOOTirWDX1OzvQQ6MwYwPKZSRRW0IZiYqg47YLzN3EeD3+cy2m7B+x3CqAPQyDDbwh
rwJy/QK90t1w1wd/xtkuLU0OSFEqmDJXUAeOMeRynHQMWV55oCQGKOfZRY3yhCgRXRxmpN4e5Xcw
eGu+R4+8eE+GOE1iRfy2/fIA/nqSA2bprcBIjP+FRe/I4b02Mr0hlfW5PUM5i5yQ6lWheqeVm0WU
0Ox1hQIO0M0o3KM3Z/I9PF9ynOMNPeaieEhDKz3KWlvc8dwpZhjNNxK01oe9Kq1uz8PccxCsZ3/Y
nURDiSjUchXBLmtCWP6p/HQUosaGtXBKL9oZj7mL+W78lmtdKDIjvqsMeq2hH0G1W/KxMJy50xIk
DqDCQx0S767JcBqH81kQoNEwI7zv9w+5uYK8ZKANj2mCe8By7hZeW7Pb5dLiZGCDi5oB08Jinh0S
oQJYT20jpBNXgtZsvZ0i3KHfbWGUM0UrUFUgSY2i59jUOrlxKZoXoVoNKOSu0ZD6e/FD04XaGalD
dYk2YHbhLm1NXjo+8sIyG/Z4ttVk99TK4AqXhp2mC0v95d81lOmWHImvQHmBkBDRyrWLyF7vKHnL
AGNNy2pt5tIWtIIHZh2vTHKP9iZilIb6lexkl0TmccM9PPJ3j4qWljgKl1Z13G4/vwV5SEgEgJRk
ercH5TAkDI9R74In9yipzFqtTHDXkC9s/gWn/ab0umVscva3Ehhy3WJczs1gvL0YL7XZmvLagOve
3ytqQ6LN4eFTP+uvuXouzM6OVCvSFc09Lb83fxCijNEcErA0mmDRKi1MMRJtJ4eRQqEWUDV8sunD
WCuUCIpNQO3oJZD1a4jseZoydOmeplxcVk4vbcJETB99MaFXAkpzZkAP0l2T+hH+Wtaa3MBL+xL/
QbOdqyycYLPx3yi2ibcxlJvx2dduQw2+lw3QqUVeQXNMiSZ8qzq0Flga7kZldUzfvijN2girmsjq
Etpl3GnTpQMjOvjTxvj3B9g6TzLZa1Nk4MtBH5g3jnnoKcMjaOpd2PNLhkaHvTg/5QDkwg6S/XYj
2S98nYHi7phhQjNmwdBsOH85pMl8BiKXYkhIo0gJ0Z42iEdqlH714hnNQ4KOnIqAroSDvIHaN0U+
rMeFs21u542do2PNBCrc0+WMi0Zxoxjms8KFRNhO4D75ICS176s89eVA94WmVL7JUXEkZbZmXD3k
h4fbHzHrU8gPoHkOVWuAZyeHepVkTiSHFWMnrhluBqK8nkvDrFxyMHXdfb5br4/SM04dKGretszM
XGDKuPdQwAbNNHxqss4xxUlDAfBgvQ7JDmmXVh96zHeBBNORO9RkIdybW24FSRekXcZJ/8HO3YVy
xEMMhbE3nAcdIXIuvhL0eGTkjqAUkqiKlm8SlVs9WtbtoY4jmWydkUEbDw3A28AGMTnu8w7nD1ew
tJ20hpK85O571W4hBF0DX88FWsMu1UdGx71lcLKFBDYR5A6JNjt4Z9KdxBSaKC+B/Wa2KR7aaIqF
khwv4kC6Xr6YpSkxzWEjbnZ9ow+qP2hJtUTRsGRl4p68mJaZ58PKUKrueu8fQ4vWOcK8swr46zTR
wp1oxe0jnekL7jKX1x4zCUjRgbsIrbSTu8oXPQheNDhtZVAxuPJJYbZprMehDmBJ3tVaAaG+7lOC
qhalRqWdvt12mhm4FQ4H5psyaYxap9SzfsYzcTNULLCj7FF6H6EYoW4y0h39BP41CyiEUnf04XDb
7Awg4trsZF0H3qMSOYVZKPqIvauxCUB1O8WQW6toiIyux0wyFA2fEHuvwj2NPIeg8dvmUQm1vFiI
Tn6eEfgYdqSQAJUhUh6TndO4bRniLcsi/Fv5xNssFW3Gv3+9Ua5//2SjIIXOtVE9YLBguRGlFe97
KlKLqjBskuLEQ6KeLndKoOX9Kh12VbPkYz836rX9yWQjCQEyn3F8IO5Lz92hFB6cUHPi+9B5HV5D
cS+1qvSRkp4Av3p7oWfC3Wvbk62VSX3D5QLGHkUqalZNmREqPXTnvLQK4KR1vlwqJYwB9I/ZBh0O
iP3RYApllesjo2arPhRy5Nq5sIqA1qQbcCZJdYQGSqkV+VPosPSpLv1Gg5AX+OvbxBM4EhWhKBKI
zgNa2MQC10NhQ/Y3QxxmGem9tnsLh7Z/Tel4+EglF1yltyfq5xGEebr46smzYOjBkKyIQAgVUCWk
S9HigNsOvY3QldCaXFJpmfEINC2MuN0R6/lD7oZhqkxO0Sxl+8KZz1dy8BDXxu0B/byO0JQ/apcB
ywkqgikupY7klkv6ZsTAxEAzRmqflyvKCzUpe+QirY1iNU2XUiA/gx2kuwBeBQ+H8C3bfL32klIr
dQ1mcnsIi8D04ui1a7wlrcyZmAJWIG03cjRDTmRKKZy0fOw6vsfaYgl4f7QuC+LzuxqMMmHkGE0D
bq6yGDS5Nvz4CVyodXyMk5wIwfsStmqm+IJP4cAHgisEuiNTrmi3DGuwJses7eyyh1zNNUFf+ets
U2q6TAY94Qm3EMvNlKBhEp6D+xjKvSg7XM8x5cl9TQso1fXHlJTIDccqrzF3nXoXasKfiN+QhUZD
NiqQaFjHwl5bw6NJkvw2Aoggwk0EGGP2Qb+yaqz6qswQxyP1k4j/8749L/ESz7zcUI3EzAJxxKJv
cDq3fi9CXgvBh+2lBHWsnviWs6o20l2F5O2m0tef+QqwextPx4U32MwRdmn5+/a8eJygLTOOXDbj
bKYBM3Fm0i0YvQDd1IdIc7yFk2dpnOwkBKHYAWxhFMZJf2VafsdpK3cdq+gGdfaFzqM9zEECsTJD
j+RL9bTZrXQxx98Ph4uRVvLAx04I29mhqwiIkzR3w6HnTqU9XYUCbb3B/Krx+U+kfK4WdxotV4jg
ocUCw1Kmha+8Gu2Fbiuo9AMCjChYCDDmbkHklcBciNQgmsWmwkBJheSarHRAqHSbrlEbhXy4gpEp
GrDRrfc6lEuQmLkD/sLglDGHHRhl8JoG1y4A/D3pWMIijt2ixV1Yt9tX57yO8AZZer0vWZ14EhLd
XZV3sNrFWzpRy9qsxT81MtBGgNIDh/wPgluqZesqDDjgbdjHiuJXkJHSKiYgAmvnHJGpVUzLL0zy
VTpGxBpsYFGO1S4pCM1cbgK4gwE1xS0KDsHx5xduG3lhmtF+wtmt2q2it3rlGpjPpdiJxW+ZRDKX
VqaLmKVdhP5DWOF3MeFfOg1aai/5U7pCGX8pgT/zbsV9j4fr2OYOls3pE72vcM1E4veQtNjiK4Tk
ancvP7y37/K7zRKFIeKG3Q17NPx6BpcR/j5Zeu3NnHtX3zAJ3bpyEMJUwDeEaL8BD4l/4NYQvW7f
vCXZ4pl31/VwJ/eKH9GBVI/D3Q9E/DBdk5wJt/5KdcUql4pRM9sCHSQATY1TO6Zjr72FKnon6EZb
O0H/WPSS+d+ONxxEUQFU/IYsXPhizYpuqnApZxcG9IhUI7bufbPUaENPn+Em2u2wjpl5zGAwf5gb
P+fCXBFKUL6TxzUihVF+tSaA1bgO6X29PdVWs0RZOBdu4NAc8dzAz4BibdwkF/YEmcmzMKk524kD
0q4bTmflXfDmH0HhQvhDU9zTw7ZM0qVxzvqigmw1DhpAK/iJL9YBkmlt2LK29sSuBzxVAvXOI53d
npA4Oi7hdWZAZmOOCrcASHlA/MSPke3FMCs5rHuvygAsifWM1kJFdWpfi+gIPYyh7kayljgR5mCb
ZeDBzKAEzx0ZCQGY1+pNbzPRxhvWUcqqZWpVAIFk25DVJO/UMipfqOIL5+F5qdHNR4Q6SmQuOMXc
ZI1MQmCwRhIDlPjXX+9lQE23Qs3aj9rAksZahWpj0Tgc8cLL0X16z260UkK+GIQ6t03P9O5h4i5M
TzZy0OYCuJ5x5/RHMOmif6/SnGOjKUTwCXemC11/Ru5N5X3y/GzeNTsrWWxsn/VRPARApjRqu+Np
cD38zkVTl8LieudIgCxOqjoMqVT0gx4X+d3ndvulqclMi44PnPAAU4+a9sSvc5eEFGF2NAI0y+IX
0C7fpL/TGwjMBJBhA/Ug2k4m1pB9k9wixNUqPJWv9KO06bTmgbsL9QdJNbcMKGTAtHYs7NOJs+2C
EP2cWFuCfO7p6BoLO3ImSwPi6z++ZbLQUtdzCUfJgGOj0RSUTIbAY7n5pYzFnCtDiR2d/cDO0T+U
bhshl8JeHji7Eu4DhcSJ6eodQsNE90P7tu/ORd7Cpa3JxdBTHev0KY2jW0NzjHLi1eHNtym9N7bJ
q0zWaytTv9QFq3O5tyurkxO1QbWjDFqWs8cSQE+YrbMW180DEbWDvt0WhDVeh0H1LEEtP24PeM55
wWeDrIAIKhagea/3ie9UyVCHIl4asto0LmlPQft828Scl3DfrassoC/C94P54hwtBp/x2RKDi3qA
cqHwydXbIF57CxH9TE/Z+GwBmcaow4Es08Qb2cqVpZjCUFq0k/WP7hmtw4cShAyNRUi8fYeD4kn8
3pBPSn/jSuL1JrMwm+LcdF5+wyQKLQXecxlf5uxUSCm0NYVlJJgJNyhnJfdyuwrT/sGF5sanCPry
WktrB93iPOVJu84d0Auo5E0VQ961Txh0iOQ9R4QQIQYRs5B+Y2MewJy0QVGJ5DlVQujRpTxs98BJ
0HfLBBHyVK6QvEciH0eG6MSSXlD124CWk7veq7OGtMVQPwOPX68GpqshyaVQgi2xpfiQZkl0YNMC
kgN5xWa5mvTgclK5RORcvQSiycX/9vrnIJUK5EqZLLMoPkZgVkkKAOdeIO9CgYusLJKg/5eJ7gcr
oOar1ryQqlFSJQwZ4qZaywlLraIskXwSMZnUqBkb1dBTSCK61ZMCbZgEVAKATide8UpDu4YmYtvW
jopG3fAtxlSVZBTdXFI9nb0x/li6H+rhrd+gsRNU/3bwkEMgXBVOSg+6tZRQK2/j6IpruN5CQm42
5L20OT1tZLHsE5RcbW8rqt5pH2jukTEZ8EJEemQKCxtxpuaHHYIKMhqosdt/dAzILQRkg8SBd+re
VmuM3S60cgCTUvIk7MGA9ppmKp9rYqSqVGpqC7fF/GhF5DZRUxnpOyabQ+B9pxe7mLf5Rmuo45Ae
w0cejUIFoVfwKYkDYVG5q7u7fgkbN/7m6aUJYbh/WJ72C7spG2eD4PO28sRmaki4wmTTbdqYZXM4
3j7tZk8AxBbgLseZCjGP6wMVPaHQ+O4SHg/uJ6Xf1Q1AAwvVi/mT7sIGf20jznrWF2jYKIzdBuQi
4AzytPtPx3C3jUr0tXX6sqTVo7z4/p0dHCCTPANMNd5O488vjnKKG6iecQfe3vgwc3vixsDlxxpd
/O5JxFaL6DHkxt/d2/ra9gAAvP375zf4hYFJ5CQJXSAqGQzIgeWYHoCFT2mDkh6Pcp6UkYE7prVI
lHTbVgtB23e0eWtsk6spl2I4YA7Tqb7bvewNoLVImwPvA7bB7TZf3d2tWaKdpIC42tK1OBc9jTDX
f6zZZNd1bpAFrkfzY9vBrv96wXuE8DoahFb30cbMvs7P8cPd2gaC5Gghh/CnNv0f5qeoVIrJaK4N
MPTmidnuxweAo91Lar8/VUA/msGCF80eMniwIe7H8xQg+8lUd0NaMoyPIzUE2nHXq5AorvT+YQ2e
nQ9nic9xbm4vjU3mFqIcgTv0AtIIvB6uJTW6t5jnBbcd74Cp72DtcKKM5NRgO7zec0kTulBKj3ik
KoxsQxuqdfyw6qU321wOAU965CsgHQea92kEin0hCxJOSL9QnS/jLScJePnJm7LZr54b3buXC+1O
5UJiN3aonW6PcS5CHKXtIUkEiVB8wfUQI6mOubxheTsQ3/L+tU8fYuq1X5LKngHE4g1xYWYyRoqD
yolYcji9nsZT01ObQwDEVE7eHlziYT/whGypI3i5t2oF8l2QV/pGTyhN0cDdVaPicHvYs94DbAjQ
qcyooDPxnsxjc5rtJd6mX6h91JpivYJQNjooxIXa/ryhUV9YwbMRy3s9vxKbM0oqe4JdabJocG+0
YyWJ3oRWpnzdHhI360eoe4GSfdRxnKIKIZpLZXEMU6le6hKhToMxcGq0etkZEAw5oWn30x2TU1B/
OEZfekLCB1Bpxgd0JfsaqP3s298zV81AvRk8SKPOGJA44/de3FhOTCmM68G1tF2r7iCPTlDWV4tz
tIm3wtoT1Vpd2rHs3E12aXNyPcuC41EV1HVxBHHIfoB+ayTU7U4G3IyY72SrV7mqWyMF61F7XBjw
3AKg6QjwFaCdAJ+dHBdlxY9MBzhvqVMWKQYXPcnePQeaoC7RwXsWdJkq5ybCLwrevZSEn71jL61P
7ljeb4aUl/tx6DutOChnCZLw4MMK1C+w31kLY/0JEsZxgXTgiBNGfnyaoRtkp2MoX+TtGO0w1So3
3UJNPEkLgwZ94bLWBVrlvd82OnuXXxqdxEC13ydlhvAWMfvjk7MDlIvs9iVZfbaHw+Gcbreceqda
lvq4dFzMuBU4A4APQPwOnjVxsovDPHACsYwFm/0CSUmLNK8GrpqOMm8PcCbGuzIz2TEp70Zh1WU4
LIQhM4dAxpxSfqD2DioQt03NZVsA7UYkCxpBkOtOn+yuGGbC0OSCjVwkGRlT782DqRbEIyfgWRe2
xrjtri5SXG6whn0xkqwjQ3l9FIQDDXk9wW1tcMa7mldjYHXr1frCmH4ctqMZiHRAgm68Tqf9aC0y
8ULhyo3d7cM7RuOseIe0+CfoukxfFXbnSue1UlOa48Lwvlnof4zvwvBk7wm+ECRgtGltV7xzig11
qlZcvPI9A6jWpnqV2I+4Vz1V3KLpJjVCz3hTXiNej/E8V6AnUhIoe97nmr/L7b5ehf4Z/BQRq0Zb
zywcUjbozii1EmGz7j6k+zRSm61iM8FZjlVPi11SRPsuM4VcLX3QgVnZScwPBQRKIR3aUySwktcc
HCilYrgs3rm8laHNd+0DBBpsY0ZrWS1WQ9QoSQKEnyDrLQc4CluR8K4bu/d3uRATNAah2F5RZ7CZ
IC/A696OfwvKxdb2cSvdmspxjS9uDcXxUYyWpcYW0ND/WOYqV4EOecuAzA8fIx0FSi89Xb6/7Trz
noOaFINCOKQ6p/dG6PWNNC4gY3h7CbkqxyVLVHZLNianV5OiuF9ksLHhTXS/ZRt2aU//OJS//f+P
UUwuoK7Lejl3sc1AVq8l+wpQhccQLkLyjfN6e8J+Ym0mtiYu3/Z5IjTMaIugWVBILS7SheOdQzLC
qLnRbhj1pMQL7YqzUwgIDN7ACN7AmX/tHHEv5mVFhzBalbVRO9C56pmw09N2VcRAHHVV95h49BJj
1U9c6DhYFDNGKfpRfWUysXEaxFLSYOmC4IUe0K/GohvmLvGZEU9c0oQD42Rnih8+u80+6X0ha5AV
IHy9EEyOUemPvXHxGZM5B26yT+gkaMdqf2JQKIMXGLKj+6jn5PtY4ozbi/xdLb1lcLIZAyEd+K7C
fPO5UXlEUKAY4Aergteq91SA5BYEBFJQvqniQfb1eBVKVvrOfDat5uGJrdMfDFCE6fn2Vy2uxiR4
Lz2/TiU/Gl0vjaywvhcY1XtzswdFjVPCr+qn1t+GmJKElKIWUhu/XzguftbZxusF7AwI9SDcgeLq
tSMmbFzWcSa0dilufBE54kNyUDi1SnHkPgtOQjpLSEi0ygVoK6BlJCDKPeOfO87oZZzseofmFwG5
3Bba0SbX7kR+JSzibOaO0vEeHAksEYRPs/89qmM8m4j4SKiQr4MOCygeE34lVqbbmZG/DoWXUjkI
3Glhgeaue1AgjEwZnETj5XM9OxxelSUlVh3UO7aMf18OnTpA2ZjL/UPAvXQiDUqfdcEajBPoFHSl
ROWlqBeQr9OnAJocoU8go1ePweMLz9uJ74aUI5VCjSarJ958gofIAZGf8bA0UxMKTbUKpFpvQWQU
TZfOPZBVmrhLACURvv+5PSHj8XCxjX58ymQ+KEDKgOYfaJsGrJ0LWxLSdwBzO/HCmKdvgKkhZnI+
cqBgaEIKhgowHPrMR+cc5DyDXjmrC4VgVLEab7i6AlnOS18nC6fF5HT6YXwS5Ln+0PBpSdN2lT6k
r058Gui131g+ozGVIVILybXJVfDD2uj8F3ECQ1NyRfVY3hDFHPEBQkGQzYHUXLGPw6XejsV5nWx3
J1LoLhXQhpmsaN0tjZy2klrtQLgToK2bSyyIiS/Sa3yv1tRtgLcAsQIjgivl+8F/OUS/6CXI/IL6
Flh02YQ8ixGAThtqEUBfMm9LDDezoxwpjXBUQHgHMM/rKa0DGqSogOLbAa8LkSpUVrBSOCvvDwgi
veirVMwCNy7jvN/eHlMtmO+1xPVKI20INhrgd68ND2EuBU6P9jOu9pxHse5bs2NRUUsTlyVc7PUv
vd/Ej5TMBSuGlnorpnq04UXpczwUXyETt2Yp8ekxAhZuP6QscEu08Jr1QWrd/tK5jYxCODqZOFbk
Ib58/aFdTHtp5OBD/dIYZcI9xkw1Tl6UhZocoN8TMkYaQJCII1ZqEo42jVO2KGeAELTQUCdSgwNY
Og/xUdSDj9asQHNP6YK+lQx/JZitFq9oI0epDOSmx1BTVhAtQLzuG9RSgDlu4alHXn7X1ENShnU4
Dt8lsZ9iHFmNUZW+3iGt47ovUotnDJeowu9W//W9+zf3Mz38/vvLv/47/vyeZn0BLa1q8se//pca
Aouvkf+a/ELq4vO1/iX9+uVUvVZ+Wfnv5b+Pv+yff/n6V/3V/EzvXuPPH//S1d+Bwb9/kPZavV79
QU8qv+qP9WfR33+WdVR9/358+vhv/r/+8JfP79/y0Geff/n1Pa2Tavxtrp8mv/79R6uPv/wKHh1w
TUOiU1QYiKlzggwP+9dLe3//l8cB/eXX3/7n3/7r3/7b3/7jt//87X/98tv/+O0///Yff/vv+MP/
+e1/L/7Wz9ey+suveC7/iwJCDnbUiRiz3Dhm289//gTNCsjbjlQ6UDb+9ZckLSrvL79SrIy/hBom
ennRxojmOvhnmda//0z5F2hqINmrILOAg0v+9R+ff7XSf6z8L0kdH1I/qUqMf+pvyC/hN400WBxU
0qaatpHsynzr5N65XvcFqDTKp2GpaDF5M6EP89rE5G6uGK6CUilMaLLtvjZP0b6RYKnVwFB6sTZ/
H9zlYMbNcbV5ri1N8R6RJKWhIsNSqhfWYQmy+vO2GH+9MlY/kfxFjmVyiLpJnYS813rnVi0g2XU3
nB2Dfsju/IVr/js3/mMcF4YmhxPPdHKQsZ13TkDgASLmAYQiBUOUN+TxG8BGhXWFngvnUCOfXq96
rbjjdBAZi5pshNCyS41YMRhJvz250/fo7+t48VWToykKOlccot47F+CvqdTQMtJPRa+NCmIgxWv3
2Lx0PBGX+pl/Xl2TWR89+OKO9gqH5XMJZuk1oxUP3WrYBpDgOJd2s2HWyN0cykYNBJKs19LDnxgy
ekHGwgIUsgCov7ZN5VQg8kHlnZn3BG2CBUlfUrV+lj3CPxRo1dyHho/AD+Hm223L4y+eesCl4TE2
uxi0AsrFgmZGV+t1CXRTBRke35fu2p/hCKb20spkZ5Zc40HGqvHOIgRNUcF4pnPCxAQPOxjk0Tju
EZ9SmyUI8RR8+u1JSDGhJMcKELb4/q6L0TV+iiiLUbwzeDqLpKwM1+0HvZWVjGQCC4m8lqNVJAqO
sRCgkatbcWAQJ3EhohsG3Otq7Us5CM9r9JJ7XbqLGP5OqcJQCzvpFFDFC3o9kZWRAz12IJzpM50J
XM5X2kueJaWQjGUaygelJKuFSXke+qHUmSFzf79Ur+7Uy8NoWqz9McrJcZEwntR3NOudWZPaVwcw
lt37KnPnkuaxf2OeAXZaCNinWOkfFifnRhK4PXowBu/MnXhZhTILSOD1WAdd+57yVPlJXtIgn1Yd
f1icnAlOHxVNkTPeOdfj19wCpTyoP/TOiLa0KqGrRtGbw0AiLdbBYov3KZqqXF0BGi+E/PZIw9SC
2StalVZk4s/hntIgQLtwcI175cdeQicXSoQ4udnvdbrwtkFuaC+p8I3Fdtgod7EWvNzerN/khlML
MjMWd2moaQI9fr1b+wpdW3zh++eY9KpooqN4F96n98VHBeQFyRFKvregA7fl52Hjaf2+OkMBi9L9
l2rT17tKNsRVf2BPIL0gSCefXc3RuwACpERaUQZz6g65RUvE+YTwOlgLhA9kh0JGP9Jafqg/woND
gFTf9MgLxixxD6/tYjH3mzXk1ggnvhx5OUNXHuUBdljr3qpB7hN8pEYORljQktJ6e0+DfXntneQV
4Hu9MagOQc7b4N9EUqjeC00c/DdETHRUyrSlAv+01PLthpcLMHH8HkIECc843nkksOvXtKeWj6FV
m41VpZoECdfK7NbMmt56a+6gbBcJN7/b1m/Nz2QfJE3W0o0DDwhJtuXX3nOkDVaqFpv2EKoPkhWM
lOxaCPqXNcoj6ugU+TpXq3W584xi0x2Tt8Pre3eMdB+dPYH6VAPmyT3LYNbSvI4Eu/TM3peblibZ
rt0sUR1OsXO/zx/6fRGHjhjTafOsx4Y+sMGef64AZ09WBavhKfwuGIw2UnpJOs7kTBdPg17v/Y9K
rWx3Ua109KAfM4iwFrQZiJTxKdd7iPVcqpfFwD/7j+wj+0nd8x8iSGzXSayHgwboNZqm20V1pR/P
LdyAEN/9p9VJcDGULnCdSeyfAyPbCxZFDuUWREHrdrNU4PyuwN0a4CSWKDIpUxwKppDWrki8w4ng
4HWZ6M4dDs6l1rhpYvn3Jb0Y2SSCyDklDaGu459501l3Gvrv7xxwAnbbDpKs1F33Btj3M72CZJZW
kHZVntAprfnn2yfj/Ma8+IpJhCH1cTRIMQaNTQlSpMwazOjN23tQanXXSO7o2Q4tPMHOuaNxdpq3
rU97zH6fA2HsHAZGYuTEufapJEo6JnYwB7UO7mQt2Eeav4k0T6PQzpt9tc+5Vmuop4A/2dUKECbK
KvQrb38Eahdzni0iU8oCAQSJoUnKsK8VN0Nlyj8/rd5iMNU9nXZvj4Z/BxTS/2Xu23bk1rEsv0gF
3Um9SiFFRGZGXpzOdNovgu1MiyJ1o0RJpB77C+ZTBhgMMC/9DzV/NCtc091p1ckOtB4GgzpAHRjH
DIrcm9zce+21drA46IMAsPPjePpB4usBgFUHtcLUBQRx36FWfH/00X185yZ2Ul/V8Uu4/zbEPKv3
n3GGsOxTKpLDDdtlZ0QY5PnuUYA9E/D9eC6yxzq+y4+4hZPsGkwwPcrQXnwq8BND/O3hRLLrdv8N
rUVoSYN7xRkBuae/t+MHvatudHa6m3ZzOqAdN6niZG9292/Z/ddPP1Nzh0yvm0LSBOAA0ErEkLCK
r6ddeHUHqNi3zwzQzF8oY8Sn5287sPE9g+Y4/tnvTHJ3AiAcJH2HNv5cxfj92Mm8+CXLj1Za/14A
JwNWeIdRB4y6xG93384Ik4cWYqqPtyZ+PX1b8Am7a2uXfroDqd8NOKri4LjLHq6e0bkXn/A9r+iP
z54Or0VGMbkq6eIDOOHz5PUlT5+/5eDcaJP7ANdXlTyivAL9rTus5dk69PUP7EcB9sIa34wcUHwM
4ocThNZ2p6OKP+91/M3sv10nr3rn4Y/QI2mwvOgI3eEujzDzYX8HxGqEmCtCa1yyX/CF4qTiTyF2
1dyHGOXcvw6/yzC+itHwjCrw+V9+It+U7mmc6CsPvTzp1e25qn68z3T89YCm5Ecv2U/JcYjvUYGG
3d58uX28rpLb+B5832Vyc7iKQJ0qd+nVzVX66QbtHNHuRcbXhzF+7NMjkln4kQSRVpzkMK9f34FH
ThCRnrmC9l/92IfF3RcpQOwxjvfTGN+Cf/UA1XNsrgsk0e2jGx9SFr8uWYAF9a5+st1+zqwr7+rc
whHfPpmdAAgI0LN6H2Lh0k/4P0hsF+e94/EzuF52KICjWNrFN2+QjYQUSn6dXjnJeWZvbZLt7HPv
dxLe3d7ghzDPpEtOd+Uu/ZXurvZv50AnvX09jcnVmEbxEw40O57v0ybdvy0JP8j0NF49mASselM2
7ZxM7Q4iPpw8zN+9eoZ3G5jV6e7ztMtMYtJ+9/R8ugvilwOBR0w7urf36eGsXP18un7AzMUOEVkK
FiVk+67H9O5Z7OJ298uLH19eYclnNyLxr3qXHp6ek/T+6kxVe7v/iuWr41/Ph5c5xuqaHb/9jjYX
Gt+CEvMriD7Sq1Q9mN2ZMGFKLeQ3Wcyv8xh3O/4HnlYEcdkBi91dMUBmMep5vBFMTgEo0TChp/QJ
swMhQJ48Prz8AI+VBlcBljeG52VD3B8/P9vYsXB/hvqDgbN6smM0L9z2V01yNRz+8wPO/8ub+935
tqpKuBYNS7D1l18IjpcX6/pl2f04DbCaZ+wUHBYsrCc/OSNz2+TH571CFfMn0gby+IXGN+fYdUpl
5iWP26LCiHp44rroNF63VHY8dwLL6ktkDn5XFcok33fHQqCMwTOFBNR8Fx5oGzcpdKpgcP/5uqyL
qP+4fd79/OoGjljEQr8ZzjGh+/CtvdVHgnMQdLzebX4I78KsuxJ3lxg6/uqxg9Q7CCS8c1PZ+ptt
JtDq4c3ll6Evu5QF+X3kcjw2HPm9QQUvbpauTQrdk0tZvr+yAihUggsM7/kgpKs3UF3TdnYs/DAI
z472L/rL/zq/uC94kXQncm99/r/szf/PctZfSlF2b6/l93Vm+//DpPU5lvxPctT/Dfnp//H3//n3
f/3f//L3//X3f/37f3+fmj7/3X9koq3A+xuIoQFEO2MnAYP7j1S0Rby/BWg6BnMzkDlAd53xd/+e
i3b+RhCTA3YOlTk0J5/rvP+Wiw6Cv9lANqNTE/ljWDwqWv+FZPSfkZKFpzmc1IYy9Z9xmi/HFpz6
rELf8fhlicyPfHx+tyL3/wiz3ydjPhh5TccHRJyt/BEjI02PXlkdg5vvgp9/NPTKvcvFKF9qNEub
iNzbnnVfOd4lgoKPxl69FbqRuE0ucpFCS245obgMuJSpwt22RVk9enIQTAxVSUXqTJndBklR9hdS
Lh/Ne/WIa7nNtaGOSBfdTOhit4HiFCZ63Dbv86++S+S4eb/MDWmhYQex9KT0+bILLf/Ck+Wjqa/e
Ckgwk9kPtUjHWoSHolHfZ1tcYuP9aPDV4bjQATckQXO9N0jkdZabsi8O2xZldfsGjdZU2QotddE+
GlDg2+g5K5/EtnUdkgUiHYrBvR2CZvzp8RKKP5umHawehjmdCOXlWKWj8Y6o5H0WAdk49MoxiZzl
DJ1MqF7SUV+3fHROObUudD19sJNr5oFAEX/sDZaFuT9lB1hWEWw7T9atMHkY5ppwFxvJG8CdIMvq
W3W1cfCVY5bTIAa/JSItO3mXu1NxCDptZ5v20l+ZCtSqJGel4ukw+kMcjP6rl1/qYP1ovc9//s7n
bY+23eBAwrQ3pvq59HVxHLgbHTfNfA2L8Ctf6HYagKt8WbrEu8Qm9tGkV+6e08A1JRQe0nnomrh3
JE/8xdl2xq77iRqPhpI0sMBC831fzC5UdfXWma+2chJg6pNlX6UTKYa40mWezHSU25bbXzk9a6p8
KWZcPDSqcFjRMgELRL/NxNeSTktdL3MxLBXqZWW98wNoUBiCxolNlrKOq0N3HOulxegdvxlGNJRf
iJ8/MJU17hW9/g1H3ynyvu50qvOKx33TXeCb/WjsldOH3sLsaEETMrAHx1bU9XdosHoXih8fDX7+
83eOKUM6DHr2eMrDUHzrQ3sQcTT0lyBvHw2/uo6X2i5l6Yc8zYcS8m6tfzCOpS8kCD8afOWfVWtG
p7CxMG5Vtbs8gH7SFKqN989aHYk7vq0aXufQ9+piG9BUd3rdZITeyn8atXCrYsABU1D21Lr7xhx+
iY/kgzX5Tc3ybj+dPIAIkAdpS1Cz+HHZD4ea1P81nZh/D/DXdXQ1EWX6HhMXM7j+vAC9F1w8bFuU
VTQ7UdbUboCJcwxre83TUNf324ZeOVCjwRtPGwzdE0WOyiNXdq/Jtlvzd2n13YILICn8fsDgNQOb
XLDr/Y2zXrmOHvyhr3HnpKaaE3QHAv1L+CUdtI/MZOU6A297Y4cMZiItPxnQep2GkXnatt6rWLbK
ra4RY83TkFc+hGqdyARfSQuC/m3R27q7Afgg1TFV8ZQBwEKtL6y/BOj/YF3W7a6GWKPOPYzcWuZK
FZ0T18PyedOy/IbKv7OULmB8nAgU2Xk9/7Cs8SYPOrktWP6N8X43dmuTUWsGkNHk6fATt/WTHxTu
haaSjxZl5Zp5I8vSi8YyLRx2Ahk13j32PGy7OddY2shV0FEpa4bX4FtfHGmz7UH1u7D2bkUGj1Vy
KjBuPtsAMEBFD40o2zZy5ZmNqvCkdARL5yadeRVHQBRtG3nllm7hO9zIiqV2SVGaaJqveNBeymh+
tI0rt8xBzyOoClhaKtGk1BpAqgIU+LaZryLOxkKeqnQweFd+jRhSlszeFrL9rk2+20jL7jgvPJ/B
+jRF14gTIV3gtNtse03FYHM76GaK0fOiu4EDPbiqvQSv+WDBf2eW381c9XNhjRacUhffcSmLOB/B
hrtpvX/3lL8bu6KlM4/12VIqoLhpoZ6HIqLbfGfdDzNPZe26BQYnCoWjADw0G9+BaxDPGLiI79HQ
A79RCbRBQdUbiks1+o/We+WXAOz7ik1Y75pKO+Y1aA2LyJo32uHKNznXFjeWy1LXgJrcnguedLqc
tsWyv2EH7/YzmKZx0hSjt/Z8W4n5TS5WuNFWVr7J8z6fXIajsLfAygXYBqAYwyWF3A8W3V4Fs35B
50mykKWhRMssBb4ocWrJtrnnujfJ7YuxsA2mTq0uWbr7sHvZ5D/2KjXb13RRRUFY6pUWkAszep2n
mdKNo69uTLANd1ywFqeKWdAQkkOiY1uYvKZRL9q5mYXEyFzynekP1XIJff3RRp7//J0Fgm02mmWE
kWsLYtTM+6FHZLC2rfbKM9F0ZirrfK8JqFrsmAmaZNSXmro+mvjKMTtJvaptB7jOCKWyaUHZGK2h
G2e+ujTZUIU1syQGVzel2dfTtrDHXvkkcdElMC0jGsVbc9NV1Wm5JOT218uB7oI/99GGapGmkcKM
0YFUxMOmCx6NDn8O2/jzOLChR/RA9TF01DV0EndbrIOu6UIjqRrK2ARfXMKrej55prwAqf1oLVZ+
WBnPnrWP60Yyzj8xb3g6g/83nU1gFf9zRTQ41ATR2MK28h97eupkvun4QNFuNTK0BVTv4yLzwcQ4
pg3bZHR0TTTjVL7V9wPcEMJ/P42zxMvibQtdgdL6c84qCgulapid7vJxnwvwaHozWBK2mcjKDWvw
fQy2Pht1a/Xp4rY5dDIuKXR8ZCUrX/TQD25a2WDwoum+E9o5NyxYrGHb3OnKIaso7CceYfhRLmC5
YBoKZpCL3LQwdOWWXaFsKlvEr4Ho5ZclBz1c5pERggHbxl/dk4VtC4sXHWKHij8IBxhWag7bhl45
ZzsRVk0D/KeunQNDx35SQjZn46KvnLOV4UT6+eyc9Z745s7o7kIP8QfWsmbAMNwDSaML5/QaehDN
Ivc2VI2zbWuyuihFLfgQejhljXI7k5FiMaAS5aPeaowrN+3t2uCVhh/oLX+5FtX4yqXrf9o2+5WX
jt3See4MDQ7f+RwQsOXobbVudNP9ebqAwMKd0ZiH4JsBnuflQxJG9SVZkQ92dC3LQGQL2LTG4NXc
Hlh5WqxyU1QPPpY/p11RVyGViWNL0OG+ohZgkcxcakf+aNor1yRmQZNpM5J0itR0M9p2cyNR70k3
7eWaIii0u0LUagmzkvdA1UKF9GhAmr5x9JV7isZBg0+vwqyYunof9Wo55qq4hBz+aGXOf/4ulCWk
U9pRJU7CfJ7QgVSYlIVcb5z72kctupg56sNMRMN46IvFyTSe+dsO9LXuN3R+rahvZJjRsatvo6AA
5NlwtXHuKw9tgrw0eV6EGROTDSz+UO0t5lwy9/PJ/R8Y+X+rD9A1AKjBRdcE6LXLat7yn2TRyz0f
vCVupeSZ05XhtiN4DQcKBdOqs0mQkbx3rnF7oy+lLPLdJstHY+4f1tMa5urZtPiKKGweQL3qHaHF
e0m64QPbXItG24gZpV66MFOjHkHSJPWhYkTfb5v76k4tEfORwG/CbB5pmPBJ0ZfaHy9Rhnw095XX
9vXCtBirMGvMWSFHMO9+kko9bJv72mvrOlKugvW0wgWa0xZornCDS3QYH8195bVWY3nSJliZmo8A
i3ahXE62CqyNk1/dq/aQ+5axMDx1nTaTFgX8H03Z26KZcOW2xDEU6FwYzSzZg7Sgk9RNdN72sgtX
d2vlIXPIC+yqKOvyyhsCfcjtcGPAsUYIgVa0jpoC51nga/k5aBv3F2tLsm1hgpWvllNRSl1gYbQa
611uk/YwIurbFvyuUUKRPXikPZ+WNTUq0yCniftwCbcFB2ukUO1B1ZvNeZAV48j2GgLA6URtsSld
CXGVP08xH3g93vu4YRUXbjZMngJDfr3RIH830r27YcsZCfmRWZh7IPVO2XN9PYbBNtAa6Mv+nHso
pBw4qWEzweQeEI7RZHGN2BZjr5lm9SLDgY42nKkcxjsWFMVu8ZxLnVsfnDNrXE8NfgiAkeYw6+fm
k7QC/2ps/HDbk2ndgzQK0XTuPIWZrdpXMXTR0VMXuVs+mPka1lPUtGL2QoNsrIJwV3hi3DML4uKb
Tvc1rscbZbmIUIcZmNnYN+lX3p6TrtxUkvsn2SXh896rai/MHEWtfZ375MoyIMnZOPnVtdowK+q4
P+BqkqNJcuqZuCK63uaq/spV81CZymmiALJzNdrDGhMmdOH5tmPmnyhy8q6D7h1c1Re19ZgDaLpz
Ohpd6sH8yGpWvkrJ6OvJg0n2KG1f86bUiV1DrHCb1bh/ngRuFalaC3iTLN0wtmsBrh7K/AvudF7g
v4hX1xAfyt2yrSF6k41sGGI9yOFaQPT4KFpJd9s+YHW5asLqJe9wlIFb27x0jt0/RHVkyguG+cEX
rKFEJTpHUJnHF/RR29z2edUkSGLB+CXp9IXf+GCH15Ai6KRQGE0YQL1Ph8eIWcULrvH556YFWmOK
mqlsHPwTZCEdy0PnlGQ/oMt/2/J7K8etCS9da/KDbFko3+ver7NoCvNtN8nvdvt3t6BbYOK49oKM
FiXBIzAne+ACqm355TWyqArEiAcmTIf5VgjFa7dMAeZ2t3nWmjMtYLYllb8EmQmhBdc04AnzhIw2
jr7yW+jisnBY8AK3hqI+tCXIeZegW7YF294qHGbnPhbwWpLMBDgrgSikB/CUbCuE0TW6yFH5XBYc
UZ+t6u5Vd2CunIvGfN5k72uEkQpEPjkdoj7luW7qWnN06FVJtkWsa4zRZEscfBaiba4mU+0sTvq3
DtIy2xCAaIX+8zzWJOznwGD8wRjXj+lCyD6ffGvjWfOb2PydR2kLoo0NVJ0zwDHUF2oP5c1StdOF
8/48y78479dYIyBdpzI8W+XgiQl8lqjAJVHURne1V3q7XAxLPKJUWWxzgjUEaUKFgrtEkMxDOXg3
+H13i+Y6vu2pv+6Kx6NtoU2OBF1RSRm73GcJ9A79dJuZrhw41HOo7Q5BMoTmwEZe6j4GcsN/3Db6
yoEDGIzxNeKpwZ6na1QVVbb0ahs8kP5WsntnRDRyeqGLIMxCIGScpOlbsGPjDPLybXW0NSTJQdG9
KnD0ZLJ2l+eR5v6vPqIbczhrSJJovHmaAoL3yaT14wRGlDt/KKoLPvDBbb4GJdVu6wqCXt9scB11
P0ErKSF11W67EdewJEiiWsxqBpJFam7zY06d9lHBUK1tZrlGJkFZbe5sF7xoQT9GMYhrq8wyiHc2
meUancSlP1K/a6NsGLh3W1e1fRMNgrxsG9378+z0BVj3GaNRRgc01FkjiZ6Kvpu35UTXZFyDjZZI
Z/SijPiSHzvD6rjo9LTtsFnDk5q8XUZqhVGWLwLgp8Crf7LCa9+2rcwqSDboC4im0cW6h5Z5BiBM
1TEHePPTpuHXEKWQMBGVxESZJVypdsFSQTcnyiOzLYG2BilB5WzQjLZ5Bv4i59QKFcW23XvbTH6N
VAq8cVZu00CXPAADmrTnfNcG/JLMxQfHgb0KkNsyiFoIJ0KERSgrHmvbOnSqijaufPCnyZeDV1bo
Vs7P6ejqelbMuwI4RW1zV/v8Te/O+bpCW1kh+jxjHWJjEHp5t6oZ/Y2YA3vlryXLo5qyKc9ka9up
5Vn8e93U6sc2o1xdsL03mGJ0GysrZ8AJw4m7WTCh/rht9NUFS3TU5khYWBmLaucp9Npq181seN02
+spfl05Av0TVVpbXRqcjdfL9rCxn07aSNYCpbqyeD1EFpcChqhLIoIt74gnv55a5o/HjT6MxuhX6
XGTLKq9yT8yx5Gc80S+RjP61O5E1lGmxWa1Ay2xlk5z0i6sLcZUTe9mUKCLRyll9AjpRMXZ51iyL
m80dvy3zut2UJyJrOFNez44c2jnPSGB1qWN0HuuFsU2nGFlDmvIpbDpLTFbmT0EHdRSb72e33wY+
gtjAn5sKruWxCJbAylRTFctRVp189PKw23YGQ1Ljz/GLWqFSWnhg8SPCA+BjnjsIoI6lvcmhwGb9
5/icQC9Y+ph/batwhxRy/sXzy3KjQ63cVQRjoweGo2Y0vbxmxvCjX+hLj6oPTH4Nb8I97RIDPbGM
mbE6umgefhbhXF96EZ5t+5/fbHjG/7k0XYeXmmlnK6NsDArI22t7jy63MRMSJClx2IZkSTYdDWdK
6ff3CSBstKp9bWVmAEV3W3guGozaS/pjH63TynnLNrSrslhwJHvau7L9wo97vNE3hX+Erm9aYKki
qy6K/TAHs39le0H41CIx0mfb1ub8Ve/uWha1Rmlqy70anTwDCfV84N2w8XSgK/9Vluu3NWmHfSuK
ajeaSTTx0pbLr22TX7mvPwasdNCAvieR7iG3Fgy7mgm+7Wija+dlxgpLt7b2/ojoErz3815ySExt
m/vKeXMWWbnlBfk+MBDWwTvfCt/8qS82JYzIGvtko+mADUIVB+FadrPrGpTFQ9HrjVa/RkBNg2zb
nIImg3S+HU/uNN6oThTbrJKsPHbxIsiB2m5/GEblW7uuKjqQibB6W/syCHL+tHoxNl4tRioPswj6
pKPY1QZ8JdsMh6x8VoKFyc5FERw6DtYP4AcgSuCpeVP6mJCVx7ZinGGX2jqUsvti5qB5q8g8fN1k
lWTlsD2d+FyXdXecPL/6Fji8e+1Ucwm8Gf7ux/+LU3+NghIjREd9d+yOzCivuA6QLcqdPVFgBm5u
jMtGK0KDz8Dt6462xD+JebboHgo3Jn+bXc8+F+ga3oOM2B7abuQxsxZLnSwf6lRQhxPGIxkJLcZ/
yGY2dUxcWxsvtkwdulesHUVXJ96SR3bGy8kTPyztdegLW/xwdr6S818BObJXyuVTqE1fXTV5VNYn
wghvroKCdsXXsRnlCDLudtD9oy3lWEHU2yjl8xgfkRc/LHd2ihwKN27LX63ZUvOS6GjUxVNu2Cyn
2PctBqNrTZ/ftY7P9U2t9BL2yeBMVO0cvxb5p24CkcQJYpp0AakcMKP8E5GjcKZ41oWtyc50Juif
q76v2B49B013jOhIg7hQUz21u8muqhrfz8ZFHpfej9A0YFtMQoO88ppb2jqRLJO590N100aTK+tk
njWlr7XfOfKWsEDaL7WqJtfeTU5d4vXVgsqGQJARXLAFPlZRAam+CWNKuRskBFB/LJUdMBnPVPIS
TMkeJGHAjBdol7Rx5CJU7JHayacuLfI5b2+5aVTw0BfBgBEouOBc0EGCYDwwaQHwQHDHh0bw28hd
puoQ4W3S4YNyvzUQ3XDw7lwoLasHruvuLODn63bZs8AEw2kYvUpWIEcHzuBxiQJXVYmCYmIh40Av
RXdgkCK2vtaeMkMTl0AVEhZPum50ixyIDmYIedBuHsYd8IxePydoyTOed214NSGtZjtGLXGuGxLw
PVilqmJI5DJYAYohDc1D0IiDw7f7PnnDPD+NpUvZk8wDOfVgBgDfTZn4oatBaGB5hceO4dgG4bdy
cCv+S9nEWsB+V1iL28RTaOGvJSGbuD5wja9y9qbOhwqShmAwcOzYaQh+N20iwOTgE3M70l/2UDCP
Q6ZM5uhNlHRsrBdrUWMA7Vm2eMtPCFoY6xVqE1W9QxcFBGEZ76I69bpZQperMeLsYEQqJlP0k7eR
3kHXdYr0tV+2ntNnHAqUqkmtiCkwwQejx/JmR2hZz28u8g3jJ1oXphx2qlV5mIix+BrqviUpHxSV
sd3bMPNeklL9dAas0avkg9sVWLzaMVcQeKvJDZrYB/cTlah3OjHejdVDHYbl1ewIG5R5UeW/tvPU
igQUX8tPdxk4BOcMAe0PJOI/+8KZi9cCigH+viARI0tceJrJ/KSrVgmIrAvjz9Av8vNIFC/Q3PFb
cfIXFrnlFRhndFkls4h69mXA6eBDroJrUrKdm4dze1WdedzlDlDIgsudX5lw/hJa9rC8aaufuqdw
iCyoqSuGJLIdj56vlgcG9utB7CrcDE6TVDMRfIlxelhaxq2NMmOXTajj9+6B2BMYrvZodQyHPK7B
OiR/oTmsM3NcgDVFdYCQgzyFxso31J1iMnIuv0JdBOiFTCOYq6IEDEJigi5fE41FFC+WL6EcYBtQ
XEEHzDPRp95t5vCrZywFfaFoqnsfc5un2f9Vqd5rH0o2UPmi27p1oLGn/W68zW3u6u9zMfEKVG3G
7sp9lQdTDwYq2YEpKrZHVpdONhchAUxAmN4T7o2YHHty4spvpDftepp7wBFUrjU4L3qcjZ0SX4T+
r9HCIww8820RtVVGBBL9mWO7Q38rJz42LTQP9ARiUxRCyCMDM4P9A9s6znlMNQ3KOsbVMEf3EJ1x
CdBWLTAp+Duk0fMP7rV9AWvm2oZqglU02h33QnbKkmD96cLiLmSeJXcuJGfto136CvcFCScKVkY5
569GVBN7EKSax7s2l4G7x9oU/s+K+rWDDkMa0OIJF/3IQVxJRV1MMRvqZj5S6S9SA89OZ7AWoz6E
Gnii/Klx54SM1Vg8+ZHTqoPdu8P8MlSz34AfNiiZmNNKaanmpJu1PT2MEufMaeCsOpPn2KWTOAR4
sl1RLREYyIe2dR4I89UYN5UpXZDU+7Ouvlj5GC7tA2J7XoFEGkoPvLs2pFtIOjtDp69R6bMCO3bd
ZgAVe1c7volz5MYqGtd2a+ofQaX9EsodEZuRnGSy9zsImjCw9giwMxTsjpOxx5Gd59r/DvKxqql3
y8SVA1G/mvRdGDcuxvgyUBINUCUTvG32zOZM0H3jTD21U6eAiPK12zb2YO5mOgm3SaLBuMVy8pYF
exVLR1U9AATK2Lm9a12r5vWuCbG5TSK78+M6VotndQ+dogPcDp2ZxpXpMiPJ18SqD4qG3lVyLr7m
VhsgJNC9cvWbg29f8hjK3Xx69ec5AihND04DETVLN+rgu3T2ksKy8xlCjkbN9JM9OoCuFtFQTlEc
VAZP+l9lvkxGZh0qR9ETTkDbLePJLyMrs91wHCE2EEKQjsdNw1zzw8il669zVxj7ikuyzJ+bahmm
k2+bVtmJkqIMPMQWCw4BMNXDHxf2pOcBBpK4gyJOn0A7TJUtRDfcWj/jVOfWt5EY4hYxd2vgFAoe
eeyNR1XTf+7p6LXF3m89RiFJWoUyuglsSQsoj4+tmIakdLq2PJhGl3YEWWCn6aZYWjidPs0WmXAk
+770m3svnKEPn0dahQ+LLeypAGdJGSw8cZUqmiHpsSYULKaFB5QHQtJxTgQrWrQVEcf1qseoaXGV
Q4aPBeqbpeepeAP9qz90gAPX8wh1N1Tj+dcIkswS4jFzxb0vzhRxD8qtfYsHTJzTcbHaWDPwPDnp
sDSdgL8ZBIRBPFW+4ddBOPXhJxRnveixXAJZKeyE60gkYUNZNkh/QYICKjxLIbor6ucBf66WMWh+
ErfsXBP7jacdGVdR74Q/y6DANRC7ZViVXwpT5JCTKaiF2CeGPHUuj/XAOBQMfQ+o8uehkqUNRm0o
WVhYwFApmFZuSlLsgxJxrJuUoO3kOAenwHLQ1wEOmBERVI9ncVzWVZcfGRsHrKAw2rlBzOHTZ4hI
+iLrFudM9dUsoIh7Ma0nRKalO/cCMse1l0P/LWqHB0wlwCGXj1V9ViFoB/c+rH1qxRGQeU5M6mYE
W3YklAP1AnDv5Z/a3Nf90dFV5WaLj/1BwD210ZMiTPdoeRwK8zVfSC/G2DDLq1XsMLv1T9YCn3iw
DQf4LO5ktIiz/GkYVCWO2EpF+HzTFtD7AXqsqRuEJH7pi9SLhoK8DQIMZmBRtoMI/33NUWA9BDVu
qS+LyQm50py2wUvh4Dz5ubRYsAfRq2C6Y23tTbcawBZ2BSgUQbsdns8zvVLN0KtfTrc0UwoZThKM
8TQ6rD3kk8fHF9GBduPRAyiRfZpmy4NWbYtGZfMsykHIA+qxbHZiSHyR9rm3UTN9XWrqNE7q9ZMO
59hFkXD+LCLpIqCfirkLjkbyuSSHuuAVGk9LZo019AC7MXhzRsED3K+iqJ9nHCJYH2TkSqig2trK
sQvwZymv9QLO/e82wHsPBk+t4IaMVo/2ZjXa97od0XTilX0ZPZVlyac6wQupD06WiIT46oJdit9B
iz1ws57DD78Xg4RPJiLIowBdWU7koYfS8d+mvLWiBwOGAI3H02zZwaGxQdRzRBGaqs9t5Sr2w0Q9
xefjqP8/zH1JkuW6duRWtAHKSIIEyCmb20Xc6DMyMie0iGxAECQAEgTYbEJWW6mRlqHaUXlk2beq
/0zSN2lUkzd5kZlxecGDc9z9uMvtni2qH/C29dusrsh66FwR83ZRb2RFG1kYg9jxc2e4GW8npPqQ
o3dCypc0Ne0gCy+3eDj1JtEjqoAlrw5qLHPvGu/l0XZzEIyFD1UWvLRm5PEv2c+LO+LmG9dCQUAX
FbgWGU5l1MW2CmffhbdT4pr8VRnVJ6jZWWqqSLjMfFlVAjwST3nHS2B3NmOpwFG0ZI+BXWZAz042
qqt9Ogay8pmf2VPA7RpfJs8TRH3sS99jFWHN+zvS73LnxbCj+rys+bampVaT07hteGOLnXbW3YTh
0tIneO0NXpaNYv3M6yzKXPIEGC61h271EpVwQSpSd0h2BAwcjR0yVofGem4rrCgnSw2jhlbdovlk
/sIyHtF6sI7zQ0fwhl6GXdGmThMk3h9jJqLxtvEy/DQjdVrIGzEkSw8tSLTI+Rxus8uqGPNuf+ch
vrJn1+7gWGnbayShO/yG9MQUF/RuTRGxdzuEoESqlAadwS+L9S8YgfNsD2+aiUr9g9Mhs2+ORWN0
H/XoojHAYUWJ3nNj5VRPdp78LV1ias5JM86o+ZHz4VkkU7TeYoMUDhQF7eYk/y61MOshQwyqepF4
i2Hr0O3ReJwIhpp76m1i0FplHWs9EKM4H669VPF+5yketEJuVIA8pu6cbjwJ9gpyPqHgCR5sLIfr
ZkyDfxR09R8gtuwvwF46jFGgu4SfV9yIcG8Z9AgVDHjj7/89EOUv0N4YN3iv/NSe+zUcb0Cvh3dS
6f/eAgC8nf8eu4qH2TH0Sfs51a0tFhuNL1tmmsf/1u/+1yUplu7TqAjixEcqokvc9t3Xz475HxBd
fxRZ/w7+89ctKb5EE982Ic+97lvT1Qki67oiSqbmnEKLhNU1GC7yaqZxgGO/DdAxhsiV/CVyiVmr
0zy9EzhIiOKO0XohVjkx+bQVQTJtBBdRhvXDKnFDhh+wJuHNMR41Yss6aWKEGvbQuF6DnCl74V5E
LY61BScW7htSXf/z5/eJIP57H/AvyCLE0tvMu3U55wzjw8FP+byebBMtv3U4R8hAg4nKP+KC/4Nz
/NdMnnWUJPB2s2cP37vg0gudB2lFRBTqKtc7YJgibfYkrYAmBJkrWwS6bgUkclGQAhLbw63AjbEg
Xi2dg+mw9o2dTvlA4vSW+iaQpVHYmEN89yyD3AEQmHpl70TcUzRk82xcNsMt2Voz3UMwuLg7WAS0
GB5sm42XT32ZDirWSEzVtegCJ9O6X3XHqnhqtwUVE3UnPkrK4/Xo+RQtL4O24DaKnvoBqUpN38CQ
C9Ms5vftOJI0AhAz7ty2Zdhso67iBa5D9cCD1fpLkq25vxsyyuEHJhe7KFH9+Ur/S5b2V/EDqjL9
e/6rLf3fxa/e+1/TjJTWf7q+G/tPB6d+IqdVq7/+mf8Prew/hZn/iZX9//iTrfqv//Y//+1f/9e/
/L829p9/7m829uyfE4B0CGWMkMwY/slG/T+JqtARfTrcUwYaiyaIRv8UM/3Nxh7/i2KLMYc5VJLC
Bv9TYvY3G/s4/mcYk8QUsVMEWeaff+6/YGMfkz9C4v/7diLtNUUWHCEJMhiwNwlM4O9rKKyNpnhB
cnuNkMKV1w0G5QFrlfHk/BU3Z7y8BH+GNEz9uHWQeUz3agJWu32ksJX/4Nw07PsczR2vAfYEc0ko
3eCaSRNOXGm2XabFrAP1NOu8FQd0exI7K3OHtV+Q73D0K/S+qeh+7LMZcWOrWfYinUg63oZosjNT
DoS1mA4jkyKIahkVGtop1aT2Mt3XpNzncbT17MdNvvbYwpXnZNQT8twmtvxeBjN/7/gUs0MG3rwQ
G6M13IW6CmD23QpXg5fJDQrvFSA50en7AL7QtRzcgh8VSJ92+gecjtLK+gnxbHz7gGsdudlRYnjI
m7JlWDFukTQNwA5J40bARPkTPTjC/vQmjDJzI2VqS8blfIgoZpvN5zepTft7IhWnVctIyUjyaLdd
VHIyYyW2hdcest27XRIgSZAWVZq1j9Au0CLrprvUre15brfp2XlD68zz7IwBOy6jLZ0PJJ1/ATrE
/svI7jGLTOfRBxcQCL+jYHskqdzLVPPgMK3iS++8O2L+3A8M6diPUR9/5F2XlBMgxSppzPjFDPDb
l/GgarTYHwHPvgMWJgXOpT7ScP9BaBvch8SZOgbEWiTTjvgu8CZFrIV/lrl72/ASPBmDjzplgQNh
wZsvEntu32HCnZ+w7mnqwNK1nNF/lxEf0NplKJ/rC6Iw2/Dnso/yNfahQCbhwhx9HpXYzvBFaMjF
ej+Tn43vM4YDqYOgtGRIl/iuEyTJD0ak83wElRjemnhPsjrv+dheWpex52CdVYSheAt834FlGOE0
VxEfZcg4zOakpQ9sm/MMpnOAQdLstwn5vG23nDmbxw9twoOFA8eaw0hc7JQaVaHZ9eNxTAdYLCR8
d088BKtxk2kgbbhzpugZE1P8znaWlXCXXE+ua8fHCIGu8OTCVSNimMrDS2LH/D83bUnFTN9wbEm5
By4rNILLAMSHw3xqYYJynZrO/AZiPheKKw1YHIEXl0Xx7c6hp7W21qbpA/tqRYOlB9bJppQYK5DM
vYi7aCUPnGlSjZQMJZbJvCjygbaIamw6nOIMPa+/GVAvsksc9ZsBkAF0dj9ZQGYlZBXBzRL14QkO
TGsB8ICUSRBsdd7GSAETzWhvLSYbEJYGk1ll1dpMGDaxrPmRA3c+9ak3rlzaZp6LhPPm5JqAF9to
v7STTr8HC6y5ssG3WGBeguWwOdM+JJpuRxYAMMiDKD/oTIWHZJyQjIPEsjJrMlrEQ9IXWLuFPTpw
sGZW4zla0qCaunEvJLJ5i1wJ+Si6fb98bokmEiAy6bJ7K2JxMzVGnQ20qtiOwgiahdOCjZdketPD
FtzoeSHVoufsmu1L986xFFPIFcceYbB4GATIcpJ+/sjeqmJZYAibySU7Whu1vJATEzfZ5JHZpKfs
mAHxPaOFD8vOpXthhclvJdDLO60SUum8C08wC+1ulnYJbmCHnXwRKQznQGTYwlr4nW97d7btOj6H
eE+KP/+knLfxOdmarAjzP79V/sqRdoqUMZ8LWuHrwL8r5untzzeorQlPet1JlcWff0NAYUu6Tgr4
Q/suNUDIdUmCy6Tb5cxbtb5kGx4Jam9zP0MkBMjV9mU7GSQC+nk+2ITi843LcgDakh9TJxECbXJy
xuw+gKLb4vuR+aXOepweAYvYEjtW37Jm697//Ps6pwgPZrQ/SoufCEee3/15hprr9SVch/mcTUm7
XnmfIloZr95PbtPsqkhLfq7dHD7annXvlvWqstPevUtHpjeoSfePdfBDNTCIEIvMbyh90ON/k1Gw
nsEq5S8MyxLP066CV2FawF2Q0BZdBF+1sVfZ7RJBQjvE2fJbLOiVJaDbmzza8zKaVG6yryRNQW6c
TQM4XX4+YxrHn+2l7v0FDrWmawFGhBHXBaC3uAVEZ9x8ScLIToVhqTwHGIRerEjJZUX87nFe6H2j
w2dAn08bVadVkb3S2YJopOUY9/asmDvEbjs5Qj5Mluky7HhSZdyqS8jA8bUmu1/IiIOeRQ8Z3796
kevPjScwrBT42T5E9giKGGOBdzhMQIcPYpqnIudWHqAgMXWjMwJAFaBSFghec5GHBQSiyY0lUK4g
nBZRXV6QkioGKI2n/DRRHHG70CEqNzu/szGKy9UhV7ZZtleYUgs8f/0i4+a7m5ofKdz3qkgFz9G0
jHe4S/IS1Ic6RVE81J1bcLoZSrED/VT7PQPVOUv6ZdXpWsXtbt+2FqQP8yy4mYQPjlZDvKcwfB+p
bc+gcTcU7iT7vYb2sG/sFIIjHuAtjStL7E92btwNAKajbUjlF0oqs0XyPpYBu5p0batsmXlpmchu
tl6FpZQIABsoAkVN+6VRIHqDpUFw2mgvmP2/jvN+NCAvC9p7epwzmICMkfwhErGBNPmktnQ8gcWE
H2WQ2LDKLaImJhFh+Iq20+6CsXYpG+owX8EYUkTiJUt24Ik+J5uPq62j/S3vgQIjTHStsI2Y1apv
UQZTFlx8uK9gDx32OIPuiFUTWrvInMHsolbrtoTRjHrvNjBMlszkEXkx5MgX35QAbPOHAUTnU2Qp
9uFYH1Yq67NnPbH4iB0wcpJDA/I36MVa8cGKyoYRg0MLSxS856P8seHkjG4w6yqRLzGMQ8AZ4PC1
4m63Q3+f99FwQK2GkifaAJCC6Zq+TltCR4jBhDtnguUVGlIkM3KNa4Ru8XxhefMTuPl21wDZuWLO
7Ustk6jKjBkeRTjqch9Hfo5wSdfNgCVQXHl0rprEkePEJM5r4lsQc2o8TGE3vQxGwk18CbSuHGww
vqtcBUd4hk3Vmk623BHucPZ+oJeNdP4g1jEAspTJc6psdENox04L6tXP1WmQjKwL7uEm7nFMubyN
8mk/oC5GZ0+TDSj6uqylwfo0GJ8ERQare2QDhwbqBdchi/eim81WcREsQNFpm9+KnfGKGebQK2pz
1UJPVScloDjQUIVaw+lZLUJCNYCOkWZY1jKSbd99HMxF18eCl3xi/AnTwVKx1O81yD0QHalOYdfs
uuM4tj0tWujjareB6cOOX1qE6NSrZl+2B0gE8kfT2M8WesU+ggzuFohif+Avlg/5goCeeUT99+G8
f/HrdqRNMhcUHqJnMEkXsmxJReW2/eLxQH9mhoXHgDIQUFxWQpLkJDoAhmnTLMcVpv+4EEGQQDPW
zOiPcSdlXfM7R9BqTXvGCtzJb7Nc7DWahH5MpMrLRelXJHvI2rThelGTbF9ytIwVItrFmYK4KsmM
BnTeHK27DX9RxtRv3OhPezyBHcFVVuRhdudz99SECbK7YxhO41qO4WQ04TZp8nZ4BGMswO+sqGrj
yr5iCfulQ2t/gQLjJ8vdj7Cn6L3SgFRKmgQ0dYTLjMc7nVEu1XTwcfdBlw4J0bx7Z/2O228fEBLq
xvsJ71ghsyQpttThpjVYW0OrgbTOjMYFlWGPoT1EouLMroNS8e2nsOaoViCna9i3r2GSRGC+8j67
4QT1WMMBD61yXOafogzX6uWwKtTRCbNdwQNlDuDa3jPwric0XOodK38oinl/2QyMtYNW56cmEeYR
Io2ldFE/3kAZqPA1xQh+6HN/ceGKXM5we95URk/JCGdhQVhceLv0VdMndyql71lvv3QqiQ8hkzuI
d5eWkaTBwY4N5UXYS7z0u3lCfttQwhXm80v9RUSGIMGRugeYuq71LMdfQJnQ6I7TAJtr0GCWePUc
t8w9+kDNiO8UECftQWzKdMw6HDbXvIJUDwxiUrAiv6BbKjYDHY8UU3LMGdRDYPl/YLNGlpI6VSYw
Wi/sFDdnj6vu1JPgRWpyJgFwmCZZwtNMBL33coRQKtrhDDXwS5QnvOq1ylFFWkTOcjCgJpjisnd2
Py54jAWubaJqDOn8zNMExxkdeDWLPXxqQJl/XRCjUfhmfdyUe492039Ry1Qkc2KebEC6F57E8dEn
E/mGucoeoDL9OSKB9wLICbWQjffgRe73UN8NTB2XDJ2W4nADBjOizpIO2znScLHEwf2Qq7gN8Vy/
NhGFcTWoG9GBZEZKWn6RgAOLqbFROad8q9IeuT4+7uUxneM4LHKQErdLMqunJclmGPh0Y7k1UDXI
WIYHn+/zSfZ7UyeK5ze+4WjPgu9Mte7Kcg+r9iHwv5oum14Bqw1VNoj8kARLitVnzXFZmuaVALK8
6+Gcf9xp2lyXKMAV1mRhBTlVDzQOPU+Dh0nhLP2wMKIqWP+l90K30pQU/rYltBvLNZ1hIa4ikl5T
Eg9lO7j5rkNxLkG+IRZvG0YAb9twnMwK8C3CFF/C1OOnSvK96tbWP65w4oXZDOZQNCu02JIZZJUf
3UfSJivat3ir+ojCdTAfWlWuwfzRehDJhEGuBOvA+EhF6m5B3b0voM2+pfsC8gkU3EWkY4Lzj31C
QB9v29LzcuxWWYA1Dr+qgE3HZWzYS29Z+Mj9nNx2uQG4sC4BGvN8LyHz5jdCyUcP62vI0yg5qLj/
mokW6Z6JSStYHjHs7I7+vPjMFlk7LigbVIwHimWFB3w6UWOD4S7ZP20kHVnS571Lvk002YsVnmGu
cCbJH5RSey3y2H5ocJ+l6jI89CFqZJGG6EScU6BTwGMXyCHqT0A8wxtFu0+/UcxQ6Dbyx4T0/tlm
McfM3nVxZTTZnlrNoxqzsDxplUJHwjt3ixF1rjXj7OzbyFZuWuSLzgf9RNSGayBBnb2OIJdOA+Q0
N0Sn8s4hUu3ntkrU8WGEykf2/HlA7nnRY9u3XnUSvM2ggk46d6ToP0OGhkCO38IxMRfhgtYUXHbr
IRpRXGY4376Cf34EI3tNMPzzNvzegwn6kgHOKmXM+oNZ0LuqvBmP+5p+EWOf1hLqh7cx7sdbyU1W
kGgRX0fD+lvXoQmIov19iqHN6/pmO0LXsd8m0JaGUAXc8KXdb5slXoDUu/VE5Dqjm3AItM3wysFk
yp4SFfE6DZKhMA3/oVdi66ZrPvwIbUk/DdcJ45fdrb6f2KoeGd3o7wayfDBRHMphdHyPwdSIIxNu
FwUEBua7Uml/i0cnKgatzZFtcV6FYWsfGZrxB4dhC+GwDYSiAB1KKH/6qEhHR6uA4mX5fEZQd+R5
DN612RXDC5FHVdjStNrbET4dG4y2n7A6tZ7gVMGw5xTNZZ4OyzFXLCjzaQzectMkZZjubaXHZngG
cbiWvEWeAJ7/eDFohw4gGdArd/EyY+5JYxxCsoKJlSNcj4ct9kdNOhjEzs14JzvX3K25tCUaWkhY
wGN+1xt+KbCEnQXOMdJTbMbhaUdbDW/gKPhCZ4wn7bTOlcO++VF9ogQhd+Eh6HDbbjI852M4n/B7
ted8BZgErKG/Jr6fjjyZxe9+Fz1yZQ1UWXLuT0wP9ujHYftmDYpPyPMJKXYKYiYajwSK1D17z1It
684od9rTOTtRq/RhA2zz1oduqzvoQNtCuDn6mbtQvc6ZsRCWCpc/wXsmvB/3Lvyh8hlcps+mckYc
3y8HOKnicuOV7rK1cFunDrkDQhM3OJR5u5pXQFDNh1Odvmu6eS7VzDSYRegSOVzRfwjoAwhP5N0C
U7CTmy0amzRf9fdtXZOneEXYQLJ267cMQk6UkCT78AKWNSYI/Uni4h5K2P7RJwsHw2dvGxRhPRqw
D5+DttqCi16jHQLWFrJMg0tIt5iaCz6okBSJjrKrlJm4gW5TfBC59NPntcMpCMyhe5inHfHN0BqY
gloBE2A7sTtCIeO4WfZcmGNLiYXCg9ZBPMsqMcwSCCkELp0u8jdQO48gVbMIsxof83u1duwJaJu8
RtDSv/cxlHXQIw2imJZ9Kn2b+a8DorEqpI3mPyZgbi8Jp81NTl0AN8kgPsQ5Xy5aQH3riAKdD5+n
X85oCORC8WBH7h/iga0X3QzAz8DXIsRnRG2U+zWPcn70wBtvOyabxwBfG5rSLX+I1yECwEkRzw2t
89U0YXNBbR3uWhmRekjH9R6vx1ywjc8/czRCRvMPEucfEJc9JwBXbwOlvs5R8yzIjn7Ih76CyHat
GI5J1sY/h8G5Mib5d+q6uu+hqpnIwG8ALvYvc5TE6ILiKpTsC12MKLMMoGG48UMUzaRYkpBUEd6G
mmxxlaKRLQLT8rLtY8R0w74XbOJ2hPQWJd4saDA3c/Gaz8+ITMCxsfLqWx6j3PX7wXcKgUxRHF9G
Evuqn7dXrtybHnMIZFNXW+UPGtMo9B6hv0YREMSmGU54wfdCREFzNfMcV8gDUTcsVOy0Rj0Ey/GC
dg37rBWHDrWMu7k7U0rn07ba7bhNMPMIc3nRUzNfMSYhCzpakw/Puq7CIvaKdy1+JHpcTiM0ZYkn
oowF4Ucz7ckveLlOz1TaoN4l9NkL3KDQKfRdSSBhOi0tYlUCuMRBP5zGNWYrOOwyJ6+LyoG9Qtu9
FGMKIWnWdW8OrowVRIThQwe1xlWMwae2cXdJjSslv6cMEG8u/Msg+qiKLGvAHy5DAZNICMtS0h9G
2rSPfgZ6EC4sqCDrve4cHb3tAd86hwSg3FJ9VcCSDjBwxhxFMGRPGs8+C9NyohGS6v98MhyHl1Vt
T7lCqyy8TAr0nej6RpD0n5NVnLdIJE9DRMym66VxMdLVmTJ3S6fPkNx/NZZfvQl+Gg8uOBAxlEEb
E3cht5AtQYn5GXZW8rBhJyjDaRXyDN1fmn1k1E6YVtQbIJ6x9CHF6YJy+7xBLFGa5rNvH+KDXoH/
7m6oA3hFP3pDcAAWqKMUhNAW40SJuMCx7AMfFDInOivWJbtv8XKXSWxE7Ts5nDPom+fZwqlBv0ED
mxYbLG/0NmalTMRX2wldY3xoCgp66AAVqT2kko5gN3bEyonpmnT6ZU073G8TMFlF6K3K5VSQCYwB
nAiWeiRsrfdhFchYNQfaJ0D3WoOA9waCyniS5IUF9pvLAdPFiGeHzJGtuDGhCMF2Sdlt2YI9qsze
JNnyxW65ALilw8NgwrcuIxylRfoTdfmLpmi5xpms17iFogpmftMxJ4ZcTOqeGDVgR9be32FrkxOg
AKDac72KQ6q2A9YBvvs2f04bQCKQUh9R6V0l57hB7TXZ2a0yfEH72B1F/gPmdQT4nQIAHeYv6CO/
crHeY9DQ0HXr9lmAgd3A59zJiIUHBzvQaxJEP1kDEU5uqlDsRQQbkmM+7uq0wD7uQrL1iBuzR03D
kWCRWI7b5xgA3eShT8xPPw/nVsdfmrFJKi3Dpx0S8UvHh+52GjDZ5lFXxbl6p1gkL6YBc08kPKgt
aBrPEkbixdbg+ghUpm73rrtgSuKXhYXmGAfRjz4yL1yKdy8gseAmiE4ScVOnIe/BJKFhveEzT48E
rRpk8HJqMVcvJ4stjXqje36/kfgnGXz/jBWT9ayDcSvT1phHkmG5BFYUuuLwcCwxvE+PHP6KR6Xc
NywMDeJ24Usl2heU9OXcD4spSO+2Y4z9QuwaaP7drCaqnFY44qHtSvRd53npOnyaAEY3qT8SNZz7
Zf82uOjWcnfYyboW4+ouvYQ82uEAirSBdrvvvm06ecTzPq8kqVNsfhCcu4JsY1gDdT1aKZ5X21Rr
B+pvdKp5EC1+yLvhZhrtVgXWPIFpeyLrdHBxezZpViG8CBrSsakjRKoWOzTcN0kzV8q1Dy6PXgOO
V92sZykh89xH91P2q6yaIPqwQ3hO8TZ4HI3j4rqrCbNzEGfPESV96ZPhslp+SREWzhJS7LmMH9ZO
RwX4NYdcnSWraBheeo1krbwf6Ws7qTdYNaD9VebbuAYPqWzLJLLPydhupd2j8wImssW0WIPnNW/h
3t21zVoEw1zhiqrW3nwJW2wRoYs9KEruSGSgwoAg++zyZrvjjT7pGeGuyGRMajEMDZhZcF1xIKqF
rx87giQuwZTJiw+wxjDPzRts2UmRBuigaO8qrJQshXHc1v22fhvacKnXvbnGGFtSD9ODaWxQG/Ae
9TkDgwunJA4C4ZCN7MKzNr8ZbSQw4RHFvgIQS7Ez24lCNfNyD3PoG8QdAADGqFkPdBYHQA3mDQKc
+WFlSXcJOiGueYDA3t6xDmgqnYqe0CNwFnFubQDn0rjHdgKIRfMKT5PlIxnRsCOttK9wyFX/LmiK
aR19NfRmoA2wplCHdjL1ilYORlI/KfVJOQjegpCB48qa7xDdUwtOdwgt+DxAT61PWE3wzVCWd1iP
Ibi90ZokTVQxO9WpA5LMgWYIz54FxPQnj6UFeLG5H4mUQB5AUgGzKJwTZ3yDJbpBDVDdqWpc9ISi
kaaXeBmeooF6UBrY/XXba9Koy8jkXLgwfKBul3XMTF8Ozfjat+5h8fEXUKES4dHg/wOadNUY8ems
9mmrsDP4Y+JjhME8hBi/o/rFac+gU+6e5p2esyYnBzeSpoRIeStcsj/GZjf1MHkNYSOWI/utBx8f
fYM1tIVMxnRlCnDeJqF8TPGNMiZpAbkpGlfOjhuI0SIDQEva3JZD38hqzZo7bC88MQXQwjJsMczt
XOD2Ofm2hw83bw7apd9tFn13fu3LCZxi7Y343M6ZX7l2P/JwrsYmB5VC09onXOAckwdsaZiD7hE/
2/fhDwov4lNAsbaQMPBzTLYMrUMMg9x9rFzf30yzr7hb6Fmz7lugQUbIPkarON9NwUKOSTtGh92O
T1kTYeROn2bKpnu+srWampXeTjpxVTMD3vYDbmWUT3LJFCvZwnUFDrq9zF4kB6gSNTbK0LaDPgeY
3mAIZVQP5cSz1yjv7B305em1ncWNxXZEDTnlCark+w5eX2gncNE0GDCmTtaQLNVgLqH6l2QCAgQG
V8bd/RIyUWgbxkXHEICxCCEPDoR93SZoFCQCwfDWbeLcZwCtQxqzKsBYAMmTv02ROuN3T2vsoT1C
9QSckYWvcC6COI6bBP/R7Vn4+J2sgDH0cIUCf6i3WPXXkCc9GtC8L6MEgwrbCKabIWAKKC4GOyx1
LR1wT/LqiVn74UFzE5Ffe2yasWpGsPdQx8OV7Uy0Y/JmxVLiBo237ckVnCyWD6LUy+lskXcQ3Y5m
agMDqGIEEzXxIOgOqc0XrGGPyfTembYHTj/b/WsLqG59tICSTCEARi5H/M8lvc6YP3WNjaitfcD9
3kz3U6C337tcs6kG1W6A1w9ImDoNQ4p1INEoOBIUK6gSXQ581GHVpVMQ3UL9gYaQbqz9NpqFwysm
TZh5ikGKoZvGuZfidk2Fdk9+anI0rhx56JWDRkldFG9zd8hBdwO8T3NHS0NGHx6x0z+Ba5a7lsEN
B/a63S1rgw/XNBqQVkoSO1dd1mFawPqUj8RaTDMSid7UuOzhJUcGDzbwujWJ5vp/s3ceSZIj6X6/
Co1rYgwa7gtuQiIjRWVmZckNrKuqG1prXIhXeGa8xByJP1TPs5eBDAYsh1uO6MVU93i4w8Un/oK4
xxYfQsAT7OM+xf0N3PC4gxAUdhstFfIRNIV4MB3tx1Baj6ICMW52nb1N7Cw8NnHdPwsDdmkZFSVI
Qs8DORe2/vc06otHJVZgilRYD+tbXeUt3aqZJm4AejxPnWO9pH781a+cgx0FFMA1b6unbXfwY+NR
9Ck+8OhVgcBBlWmszCca5/nJV0QhttyG7fTZBHAt/uqqSp/H7+xbmdWf+gLEeV8GB8X3fgZmqx3T
xDkiSn0sOmLgKrkbrVDbeZHWAPHPQ1ohwUQTJqTq6OgHmhcQvTr+MItwh9BSJGyqUgL7cZrhcznB
mq6G/NZrdJI3wt7bPh2zTSoH/Ta1gmDnzIuUWZlB6bs6VoqR39RAt4+9UfzIFPEQgCsmRypPfUGM
R3YE5T2FiMWxxC9K8blHbb2otmrACenh1HzyatifyqDb94mpmjuqlyNQhsi7UbrK/DIOLUywfvpS
NPGvnKBj1wzVMaonz3UKnOP9RmJwM1ngZAv5Sx9FdNPm7UMOdeKYd/1LMITDbUfl66ksBU72vQN/
MlS/Z00WbMOg5pUxFOrR1VSABidByzZBF+XYFZHQymk6mAN98iGoMdIIhn0Gdo2kqqQRUY4nmnaG
60geQTnqxd7U+vGY+IlNlOBAa4zIlNGwegKLbW9sK/W3ti4xf9M8H46qI+/h8z6bmShekF6JN1E7
2U9g+qTbl76zo7lS/vT6JN70ofT3ssR8yDdqza07MF4YTpFLRHRqgwr2kcHsYYoZaE0BIL7htFN3
FeI2BEzzq6RxQHF/wlqn76cPQh/VbRZDWfAsRd/0Xvwttsk/65CnLdejj3HUDdsUat+eNuzHaUjT
exl7tHVlSTTotI3cWWk0fM5NIyWYASN1ouGNgnNYsPYbyqKwghC/mv4AHqb/SGRi5U+NJDnUqepr
hyyBK/EoxjyqD40aqCcrSosfUyepB246JnpnJtjJb5XE/BKHWkiHMS8+gWyzbgE9tvB2aXC2U3Wa
5itr09Qe7FFRZLTDsrsEuOC2VKm5FLKod/0c3Gi1MrnEHNFnkMjoOQ5Bf9JrbzhxgRFYCy+Jt1XB
PthnXtUH26rViLrqrC/Uk6Zjhb4xmnYQv0j6YFt1rSX3YvCyu0rGu9ws+9Pg5+azYtn1SbSpvhsC
xX6U6TAe6ElED80YZM9Bkf3Ed1G/5xBn2zhNlCdM5590fLFuKlyDPtIWgXyQ/GlVkdih1QQIGC5D
PpnmU9GC+d+FmqfsJtuPPDBAwdTcArb9jkffJzqP7W4Mp31bqspN5JEi62H4PMQ08syR2hTvsCtK
Q/kzK8EY5NLZ1mN+jPQs3w7l1N9wQxwsCxyR4JDsUww5WzZ5bO40y9N4me343nfUj52kt6dCgqbz
VWx0s78tzEa/0Q2l3nqq1Ldd2B8mEbP2fV+Hj45qdoTzGf3IJnBgJqX+zgIg8EkvGufBt1MHLyMI
Dts8qtStg6vPjRbE46YO9OrTFMWfDQEfsW/LXyRAzTMQPFAOef8x4NrF/xFC/J+2Y75QIAoPLf0W
OvXPfqoGW6+SDvF3/0IIGsGm5J6AvN8fEHn6MqETTXk26U9erfJptIaeeG/DkJObvupVoDjjIJvo
zrcsCw5773wy4MjeJ72VHAAyhMcBQHUEDmiU6bSfS/mMTX1LRBN18NbO9yn42ubOCcrMPOia8qNV
hb2nTiRudJh+D6IdTU4dO8zTwKn08AS34LnUTR1ZtmuADug3djNi+DnF2sOUN99jq+zvUR+Ij0lU
j3vIq+Ytzcj6AXaQOTN7fmXsx10BJ+i2rICtbtLM/9MOQpBC5b5vhgMVffQdOGmy/AhxGzgbTQs3
Lbs7R3F2muwCNzUAdBjNpBGMQ/zIDTVkq+s18Y8EmmFjv0GjoQb5Q+v9JFvNbWnJ6WOT7ODSbKEi
C2agfZR+8+CkxV2qg3uFn9YditQHYAuRCpaz6bR7f5LFXRRVCvCdKNhYIJV2ePPQTYWggM6Il2/K
UHhuDePVbSm8MV+AX6EcP6dak28TJ6CczyrFdegD641QORiiZ6VWPitQy+lvwTmQFkpbTT9OPPXW
Yw576DbJkMMe6Zgj71XfKnGfHQCDurTqYNhrhOR5TqHSgGAJ+EF8Q7Y/ooKi/DS08eNUtDr0YR/P
Kfg4fR8pB6WzoDmPE+mhJSB9UXy+6SfnTw02jthqdtfgyxmyubRpuslYrHtspTIykP+Pi/eB67/G
t5vXcfH/65//8c///c//WP4T/0LE2/Y/TA23xxnwjhbMv8Dwmir/YZoSSIRhI9ukWQzxn2B4DQy9
FJTeHAvkuM7f+l9geMv+h0WbW6oaSFluA/QL3wGGZ5BXPBXUBgTlVUHF2eQ06MZSNhYolBEp2jDd
aqgnUYARuZ08AUxOvE96Bv3/U+BH+Y9XpIHHv3H2/y1ryR9oXdf/87//VhV9Bb9XebE0R7NtyzFg
Ctjz4r4WnQoHy089PxEnZ/PB3zx/uXv4+LTmwzTToK6NsZAQkmNnFrYVi1O8+fr9xd/ceZsV2TVt
FsO5NsRCwmy0i7SkWCRO9f7p6/3LY7R7nLbf1M3aVLSZMHZtoAXli4QqGa2RgW7lRtu9BDsmQwdx
RYnqtwDxlWGsBW/N0wNNjXI+S+z1NL+PToqkwBTM8fLG0autZ6Q7vMil81FDeUNNO6Jma4scybYB
/mqYpziVlLTav3k3MGb8P/ML22XlSy6dV8zxP5d5Onz4ILfHB6BO/49DwEt5vSFLivCdlzDzdPM9
2L40mwd9s7a8s+rTq9Vlx+vC0B2HEFOzQT4sOCeF7xHISqc5omvU7xUqCDs7NIxNSfX98foBm/f2
ciib2qUpHY1bZGk8UiieDkCobI5I0uQvviVOGbGnC6I3PvWA3TaAktZMFhcXCVgezVAdwYGe2T22
uVCOQlAlwgfGSl1qhwBRVZgbFuyauWibnXiK17zojOV6zgMiHjBfJqZlAfs6/2ZUpEu90qEdlync
Gh0lI0A8lb0FMuDs2qIvd3FcescmAlYbNKVza1lV4dZaT5tF+iVJcNP/URRqVWwbTWu3gOHFLgnD
gbJsOEw7ZfB40iHHbmorlfcOflGbNg1z168KcUSCudmHdefcgCtIbxVASXSRpLHDEKc8WHpNu9TB
MZMCFMAZJ032RZdah+vfed4yr7+zbkKjIiy1VEvVBfz28yXIm9ShWyb9gwFq8CCTmdiMLM57R7FA
7hqQLWxDhTK19AkZFYozsTqVOEqk+ra3vO5QKe2aAOGbzyk11USnztZNExSYuiDlkkmRoI+peWga
WX0uRAahsbT6j63taCuEyQtDAWiHRMSrzDO7tP/SYy9FOtozD6PvZDCQlPjTCKt2Lyazfb7+hS4N
JdGVsExp8fwvHa8gUog8NNS54uhbe4fqECx2VHJgTb/PkoP3WxocCEej9m9rALYWC0gyNRUeoKoD
QlfWfkK/atckyppT0vJqMQw4fQZnj61AeLLUo/TqNqybXrau42n6X1mhTWSriQnWxKNRsp9gM3yU
dSeTlRt6fktfb3WTOMdUVctyTIngs7GYnaoHKrYmnXf0fVJdMG5J9RUnlT4+ZGoYfmksp/oWEmvB
aNBqkELXP+PycuN2IxQzbXDrhq6JpVZ3mupB0Zl14iI/VfrbCWkTyx3qHGwpdR71We+kr/0dVv9f
n73lSptcpfORIwKUhiXfmBilA7jdTLFB7KDRwq3rfy1sQHlE+ZDxxJTDVEA+6PpElzeKaZkajwb/
4mLR5VKH30q9KTUskbu4VfkUUqz8HmR9uCJmujwVv0eRRLGGbpsqkzy/tzRbo34Q0+Qqmzq91VLy
LTuByEex7n3e31yPvAwqbwSLqfECL4MHv7NQPIY34toVSMnegV7sTFO3v75sFyakw3blKiaTdlSx
2J1RDpwaGlTh9pmeEyTVUxIefGkG+o6Chm2uCNK/HY433WJummGSN4j5K74SbcXn0htiHWJ5r4Jd
zC0juBVGGm7R3UneZbw2r59jEqeDRLR41Z3lrQJjo8kDyx5d1fOqB8sDWkZlflgJpd9uO461cAwS
GhN6kLqIvxQhVd9J69HVKMUfmj6sXKXMflz/SBcGARXCcyENBCntmbL8etVqIBepVKLeLXJt2kd9
Tl05CoP2r+vDvLkrWC2VOEjO4Qm53WIv5GKgJqIlvYu6q/7BaUvvTqebcF+MYqLsNYw/r4+3CI/n
L2Q5fB0VtiQM6qXGrmYlhd+O+eDamek/2cj97zUDOEiUpuWulH28a4pG38NAsG8aI8xXPt2Fveho
qgOraeZ6a+r856/2Ysx96QR6B0DBCpW9V4QKFX84DBsa5d2n61O98AUdtjxHjCtRVZdOhoTpaZJ1
Wu/6MCgSYDOU/CSKaGvCIJfmZBCDwPFR2f3GYjvS+TWiyJCji5tN9gcr6tSuyChPH3MGy2+uz2qZ
DptEcayeMACjwm23l7dHDZ4ydIxEcZEYMsQBHkspHlXFzz8DiFce0EFL629RKsVL7wnxjO+NIfYl
TX00OdtERiu3828zl7O31rZ0iHy6aktd8E0X14s/2JEZ9arq+qxDRyl36OSRLiKwYn0KzGpXNqhs
7pGai0ugfMRyhziwO2iyCJU6Ryr1DSgaGFvDJkXNMtkFYMo+a344PuoQ/KLd9fV7cwD4uQ4PtGVr
vNJvlm+wnahNjWl0I0dzfmWeogLj09sGdIBu3fa6H9HhE/V96/TOXlfHNX/dNw/1PL4ApCltvp69
TOycpi0sMy1Hd5x5iHomza3Wd+HRSNPqKyZa4R3Y6HBl07zZogxK5cbQpKWqgsvm/NhN7dQMuEyM
7iwT9T2WXdJu/bjO0anSsnpNOf3iaJoE88YkNbn0ECj6eKg62xpdbP26Gydy6nDj1yV4xkBXV7bf
peUUBmkAwQFs62Xcw7H3ejo8o5s0CL61pFxc02PYujIPe1D3+rAfHAeV9eu76Hdos9z13CzIU6io
V2hLw8JAM4IJciwsxRx6aDkFSXvUG8N7hHjSm1tIRm4yUksunPiLihbYB3Ow935mxFsjqMDsD114
r5G2YG2R+I2+Epi9eVX43oSB2EFbKoWz5aoooaMkvQpPeiZ2bIOsHl+owis9CM+ZYqAma5nLpc8g
KQpSObb4FEsJbg+HRaH2qepaiZ3QLsoklIY6/1SYpb9vK5RVMcNdM/G+OCgXIcVNgLvEG+e7GqGq
TrECfXLLpAcYkYG3ALCklx/1sAqeA0Ol/xNBy1izmb6wvyleGCjbEONTpF1UvlDUI6lqQtUNewnx
DckaQLWJ14lfSAZWX67vtAuTRCyCQMc2JfGisYh+lUHS7nOcEVUDVWEXNYgPWaHdPtB9zPb8jhbs
UVu/N5Cb3zEiRp2IUZP20n3F7vCKMXC5hmhPz2FTaVDetmofOf7++vTePNK/B+I2nhdS8ISef0MR
BIZBfxXyS0RfmoQqdtHBaleO66VRaFZLJqXzZC5LyCqUo4FWjOY2U5V3O8vrM3WnORaa19ens6zy
8jqjEaNTTkN2ZNa0Wdy0mY0BgxcD0iwrVQVWW41tuStgz01bw5+XD42T9KVufFOghYAO0Kao9Nrf
IvLtwEnuE9XZqAU8FjcUofU+ZxTi8/nXmUjqcDVTELMXQS2AlqxAr11zo0QUEooF0isH2wyg7F9f
h0tH5PVAi89KrgovyGAgC+bKrNVcKuqmGMrkWatKkGbXR3uT7nPFgXihsytI2yhvnW+ismxAMMY0
blEFdyDdQDdEY04H6jGk8KZq50NY6dUOsSr0Uq8PfSGcgFBA3xbKgaHK5Tswen0MHpu7YMTg/sUS
E8qsAFSGZ94FUPZoXKp3vuIBvpAWIuddgiju9V9wYW+T3jF3W+Ov+jJRcfS8LaVdwxJPoyRHIrWu
e0hgNaIZ7x6InU3+SS5uCmtZJ86APMdZ3KAZAL9zlyQFUPqxSd//dJGhECHxtiLrtJQpq2ejMzmA
twftYVO7T/tB7ro+TH9yEQUxeFnP/Hp9Yhc2K6gXoHScDJMG2vznr5ISPc7RmQwSx81pn+8q36nh
hyC6Swq45hV54WGWvJJcdXPMTAXzfCgiI4GqjmZShm6a72nsI5crPaXbyTJFGAnZcwQLrs9u2Q+a
D70kadAN0KuUZZd1XyuvEHHQfNNFYbx0DohaoF8blGn8WGlBeTv1WfHsl377l9lATgDUF2pPdJbt
fCXy1uwLW5VsmnIjcYLGSi8uR4rwVgq62Xa7ppXRFmJgUx2g0pVPCmBE+0FTKyM7It7ZAORvJeqc
8aBbPxvfwIJBjxs74gRlnbW3QxF/jvwAWbeaFyS/gak9wuJPqkDAmjCaz1kWVu02DD093PmdGUEo
zybvYw7A6Asi0ukDsqR1+dWY4soA26kNH1Lb6RHKqQ1oHh2FLfsIec8rDgrywih+6AoAkiAuG7Gd
zMqEPdeNDrBZkWq/qqpr0EJXyvwu0C3gJUmvx59LmNNo6qaNg3BWUufPVgvOeBPVijptihrU7D7X
G/NnJ0UPGEn18DssM40l6UdFfm0l3KutZQ5xtYutThGHgZPRb5UuGqptGhveB/pDXf4cGfgu7RwD
evIG7dYci+4IGObGJAnUNmkpdG8/ZebwXWsCpfkQhW113/Xg1zdQfarvaPM6/GJqXX/UiKuIG/QC
eiTApTV+btAheimaDOq2AVD9xUCZ788RgN9PUTdmeaw7o3+yYU3rfMwIvc7J0+WIhy6ZHWH4YBlP
0Igrf9eNuvdUhaoygkBo5GNTF5qGH8EMCswwVNh0kVc8NKrXOS5z6j7lbWt5H+zW5/Ww7Egt9wmS
ZQ8taBEQetSzhm1l9Eq1Rz86/d7DPTeORi0SBLAR1d17Zd/+MtVu9KET+bBxEHYJNKQ9VOsneqo9
8ymLLLsN0kbNts40lAFSGzEtEdtsUeX2Wn7QoU59UR7CjKz0SZ2wSwCoUgLitLsBCIlIDBXYXxqN
3bbR1V5HT6KDsOmnge6Ck8zV46DjwLfN9bQ2dn7Zo/qM/KvxM4d6JjexpvXONnaqLj0JpUj+GNJ2
+EkIOd2M6HXAztF0xCAsvayMQwVi5ocv1PyHaTSpdsirNgGE5KlKts9HgWeDr9rA2eukQtu8R3Vf
xT3FjdlnCNCqTQ8eWDF6CG8q2jM7SKCpufd5JP/6H0hc9EMdlQbPZz3/X49UPzdYMgBHv34VXXin
Z80+S3PIRIGhzn/+6qKNjEKWilebrtkbEFUqNSnjfTwMwdfKRzpy41tILAHS9Ilp0fhaS/0vXT8W
D6RJvQ284rK9khqKl/VqobsN1+RDRcdil6LyuXLNXQjYyXrn+ZEe0sZZTHIY28bIjVR39VrpwPsR
H/DyCxUp8o3KC4pyrZE4PwJnRDny+vpeel14numLIXoxv6Ln62u2uT+HCroLrQ8l8yy0xmNtqNOz
VQjnOKDsdH28t1O1gYMAlRNztqkvXxYPnhtAdPQNJi9tYpCoCiAsWfYFIkLxBHtAqa1pOASTQvh7
fei3W8kxqaHoghoi/bLlm03TSYN2OMwet4jY7/PGMX74YawCnVNnKdM0d7J23+rcrRvElOVa7nmh
DEfhllbdnLSQmy0TF0CSSNvYUXpjh+g7IfuDEsE2C5Gag51LnL1vSOmgOyjYn7r0AQrcIFG3ADxd
q80nU4WvuLIkb8MYWnnUtEALEAKzDc6/fqyEJSB/FCTKCkXpjawreTvWmnXqqlD8cX353+40xuIs
S9psjiTVOR+rgPSY5Sia3GTCaPcBuhV7oentfWD2uDKLLliZ29udRs4CZIAlp3JtLp2mOmgYuPdM
whVhFB9BBAkQylN6b0SjdoRMqG0Q969XTvKFBZ0LhLAGmCNwDON8koY6gM2wDOlycycPPOSIfMOp
2/utqq7M7+3V5DgOFwZ7wlbfNk7wHLGdBkaEm1uFflDMNj41oOwP7/5qDs0ZqVOupZO9jL80byJZ
KFpAOSqAQFjEysc66Lt92Ks9p1QLVqoIus4KnVfJiOTpp9Eb5KhQjT9fwQgFvX4ga6M2rOcJpS/B
9Uc9w0DZvi+NpxzfLfsGg50aQykNtsIRkkTwoe4r5zFUsKJAaXGgtYg0vfLijU7tQyc20uQ+0s0M
QCqaZe2xLqzmKUIG3ntwstH81nij/DQbD6wBKC7sB4AAZHu07oSlLbvZ4agTWlqN5yI8PqAgo3ll
sDckG2gz+hbswetf6+JwM8QByyl7LuWdL55SC1lMIH/comzFCFczS5U9VePqBbx5rrw7jQSOMzck
NV3T53v1fLQSFSzFgfPhNinMZoxp7G+tnVYrWKML+5xRQB8ANaIvs+zJYJKkgZwaPTe3FdDzSozx
wicV1wmxMtCF90GAt6a7yjsxX4jn04kdsytts/DcyQmRZiNc1on+ILtVdZtaSADZ/R7KR3AXgohd
Kwpc+nJzOYD0lW2PlcT54An1YqS2dc9VlSZ8ISJq9K9xZGSfdAWM8Mv7twmlQZI8clgAY4vih4+/
UC+HTnGVCu/uroxkBO21VG86TYbvv0DY+NR36fMSZbyB3Qxo+JpI1rl+gpZb0jUNjHi9PzQVdjUc
j5Vb8cKtT7MC3CeVNBq+y3Yyop7NgHO14tIaDz7oalnt7AnNvzpOYLIXnXJTwalc2Tnzx1ncWQzK
qbXmco66fNqaLmgG3m4FeZXUVpH2UAOkYUuttvatjcX7zkZnWCKXmPV/KIj3H/W6Hs0VI85LM6fP
R6eI/5pUYc93UJwNdmqh0+FSuEw1F2k4gGGdbyEhiuzQqO4m6eMjh0Ro9fH6drp0QvHDNv+uJoGd
OR+Zoxh0bZ0qblJO9m2KQMHWJ51dmd+lUQRnk/4X4SpFyfNRaqWYrErkfNl4DJxNTx8OGblW1s7K
QBcCFZptc4BG65sGxWI6didN/E4CpuNQTYpkU2xRpvhl+tRcKx8zkuurd+nkcyysOSqi97wcrpFh
lBSGkCBiahSikQSl/dQgsBV1/8bhoIc+916BpbFVFlsEF9JR1dsEceC4AR7Wiqh9wnjcBMmYwurZ
ZGbB9KJSyvdfAtynSK8T+zpgMBYDTzlbv5mYY4s+sUtZFiqxNtmf0PikHoK6xv7da8pa8t469Aj0
N3GtlVBUn5NJN9EsqEIeHKgxEAbFx7pe+XwXtiVNFq5RFYQ9Rc7FxU0rPzNQ/5NuEVnhQ6Jnwam1
u+j4/gkRglGYA7rI3l9sfh9oQJ8Tybs+mgO3AsebPWRu/0/pW9nu+lCzRv7yNuNtkBAKuNIEO+X8
oOlJUWkYZEk3kjWyqdRXsP3TobFUqg3904MCnDQeSqx+C0oPwfBNYUvxpTIm/4g+tljBf1x4liW5
IhfafPrfpG0JhY20Gub3H1EpGoUiL/AjrTqEBJDHDRU/2YeVTcTHg1aurMWFsykRTeVQzuflTas4
BD7m4MzpufRa4Kv19gAcSmQmqFxbGYZuZS9dHI4clWuHC/xNMh4a0AszwyJaVCQOtvZgiB1bon/s
ixGa9vXvfOGak5YgquevJgdl/jGvKivQsyR+eHxmnDWgDA8DgjKGbmyw4IGglqhyZbwLRWUiUzqD
gJR1/r2MhW2l6+EnNdKtkwl707TREUxAesNE+NJTK+Vg554f3VLmr+Nj6tcdZPYMq1zqoWgPrhyo
38n24s3mp1CLMNhVPCqLExX1Zm1GuLS5ddSj5icpwpSoc6d58KHKK8qtONMg3ONNCiqNShLHtx2M
0D/RlWu/ogmdI13QJmh0igGpSN4FLU2PatM6J+yHjX7TYuvnrdxql77YHF38Ls3PncnzL5Z5oT+o
U+C5cKGrP9GnC7+pcZx/Ay+HAWMWdchYXd8jb88eqRidcqJiSUq7vAqwovKsAAo5oICpL48mtOpv
HkKs6g50RdLsa7Rn4x2gHPPjVKMrtrJl3t6tQjVokfF0qHOeu3g2WquO5eTFgrjKqOR28JEQPsQD
AL+V9+nyQCZgR17+Ged8vrIByN+28YXjlr4vkC9Nspu2MYeV6bw93kyHVwLAGsUW9tz5KHXiz35Y
NaPEQXLQps7cpVUWHMAlDivb++KESIEgPwFHBPh4PlQw5m0ATtlxEw8QjYQf4BZ6126vb4+LEyKM
oHBIVYeo7HwUQLbqVI+24wZOhUy81Mpt1anoWCs4p/0bQ5FKU4zEWeUNAFY3fOybip5SP1fFFqeC
cV8g7bedxlz7d2aFqyr9JsHzt9z0WUqADb/Vcadg+KIBFgKI3dcw9ot+5Wl7e6BnhJWjQmYB/kHA
eb5+WPeF8WQPDsCuvLkJtUwc1DTut4PMdLhOhvXuC4Q5kRwBgDWAky1rK4jq6hnoIuFm6E+ccjzk
EeWf6n1m1B10zn7tyr8wP3a7waESOv9Z8iCyOAsIHFB5pO2lPra0up/I27Cy8NLO+ql6eaSvZGIX
diQcCMCbAPZmQtTiiPn488WtUggX38RxE+JIuKGD/9vMvFi5Gy8NxYcjOCDU1N7AuRy8p8GPGcKd
skmcAqupd7SAhl1mZt3KUBdOM1VDDvIcAs0h4Pk+wR/SsBseHdfoqNI2FUbPA2o1K/v+0td6Ncrv
9/tVQGDA6i3wKxcuRwPwJerg9PzG7mXE5MIdcMf+N3Yjm56KuMPVTtBzPque8A1b+4pvlU8okmS5
fBrtYURVMc8Ophmp76+xCMorAMElG4Ny0uJSVETnUOPLheugw7x3apRZbAB5dLmGNTbJ/EXOowuK
wHBf5zY6VWC5GAor9JqAIGMtKxVWNXYWu9hkR8bphIpdb6hugf/HpoSpgGBApf+6flteiOEZH3gC
VRDAdfRbzte2yac4MGzWtnciKOYhEvt/Ik7X4kYTCgfNKN2u88exjKv+KHDEKQmAjPpjauv1CSe7
udvcB/ggX/9ZF8IJ7gIQnvBcwFQtY66swvWzGgyHupM1Iu1j59p9VHnOH21b4kBM21kiz2x07V9a
adECvj76pVNElwuiCyU2mISL/ZbO0OhSEvDalTJLpKFLDY1Yubk+yqVrgc2FTTI8HvAhizs98B1z
CBXaDk5cjg8VorP7qBvFTgzFz+sjXQioZ3I2L9VvxhL5wuIjc6QmCjzCBfLQfegzwBpbjT6HvR2y
xP5mZnWEEgCCrTeqSrIttZ5ub4Pt3vXfcWFdoUgKMff0SCjeRGmoakKwGaWLjzc61HGB+eaYvRua
bzNZHhO6VRJ04fJmr/BawZVYQ3U/i0Lvd3UEFPYomjVjxXnVFkd3BqZDsaDLMJebzlcV6foZV4GD
EiSD3NslSM2XKPpXGKElnh2eUFIs7w2twZ7m+jpeuH91sntmB4/zbedjrOi8Z3nC/kxi7a5htbGw
Cfx706+QLB6FvRIjXtw/M94QaB+rSt/5fKZOjvumFmtUSUyj+xYLr7i3sVakR0LvIOi9YW+FxKjQ
XeWxjqP00GsYs79/0rQP2D/IA5j6snwymM001SFdrBbxjG+IItbyaDtphD9MZpjGnv8BnbvrY144
ooTgyCXQcOddXT48lD16I5U8dKJx2m01oYtmYOJ5iKox/zeGYixKN/M1TJR8vsSGhaRfawW8cQAZ
PmEnYP5ZczlbmyC1/HIlRr5wvYJV/a/B5oP66gFX1X7IrJEsxm4D1dwqROHf2gmPowH4GKpP6OU+
AvYQziYHITy411f10jVAujE39rFeUpe3kT4rfMlREa6i9/kDntz9HUwBfSVkvvTtyKHmi0afizLz
n7+eY0w8UbQj1+toVXvTwLYFmx5zH5SFt7KclyZEpZQWMkDRt6wZM/CnSU2Iurw2whoDgbGdwLn2
3xgFCOacXc+N3DeggCaCY4cOmRtgj32c4jTfTWFZrOzDC5Qb7C1pCxIWqzPofrERKWAPxWSntpuX
SQHXTqufR0OR6B+b1PTMGGE6bwyOBfo9uxoJ7g3i2ogIy56mpTkLLCk93lROWT2kEaq+3hRZ7/uy
M9KYiIB3kywcyN8SaMwoWiyaKDlZqaXeExumBd4cTmPi91rpP65v1sVR+Xswigo0pujLAhE430Z2
VYtJBfx64sfkiIuFfXGkWoQ2sFcF5nGs4+BhABYCobOsVyKExT0/jy1hflFY4Zio4H7Oxw6KxNdw
iUxOdqyZz1hF/4oRU/grl3WAL0TbVSv9jMU+fjOefj5eFXiwh5FWP+FggPpPpjfjDznp74RK/T0M
WgTw3mGIAys+HwY7VOyHAiM+qdhG3itlHJ6Ixb5d/27LN+vvUVBKpK4h6c/I+cO+Ov98TTXADyU5
dXACO7p82KXtRiWy0bpICKYVG1vpjYVKFdi6qsG6KGzjEAGnCJTIytFd3EX/+i1yJq/MZKnljkX5
vxr7FtxFmaffcQGt3FGg8Mir+k4O5N8jCa4IQeRM7Lq82T1gQFHTJCfYSvnnJscXOSJfsjYJ4JL3
n8P5I4KlBkJABrNY4Y4cwGiTMjmJwp4+Ui6wPgRRAVp0AGi58jXnrf4q1vo9Lw0K1gzbnk/+ohE9
5Sb8c+zNTlZtYrGoj3r7Fx4s+Y9KLYu7IdI8lJ7r8jggjxXuKa51aLEhNIWcGbaO13/Mpa9JMCSo
URvgapb8lREBYHRHrfiEm5j/pa3wo7HQ4j0liT+u3MbXh+LqP9/EOVJt3USX8RSMHjpkZD9I45fp
g2KkazXHRTT79wpTd6d0MFd+ljSW2mhCEHUYAGCmkG9tJzDcIYhC3Dya+FjSQ3PHwH/3hUPqC+hl
Lhg7ABoXu3VAHLOJsio9BYM33lHUt15waFltKLy9RxmGzUhRlUj9jd6NQaplTTJKT10nxn3oh8Z9
3SsZgtyZfRfW9Rrc5dJ40LQoHMwVH6rS519Nj8vcoGuZnsKg0DagkdG77sl4dKOzkY0d1qqrb+9t
iIKOjhQFTRoIOIvxMhuRvroE6YvFofOxVbQYtDMl1vdue4caO0g5LuiZ4L24tkMztWubLAo506n+
iZakh4ggvqCGGq/wLt++uYwEkAyW50xlXVJuYhN+yRgU6YmCUPFzkmOKDGyjWkfhDQ7F/RijQGsc
PkML9LOVq/rSWjImls1zA1rVFkldPYajAfQrPeVW7swkH+2OcrJYWctLO+TVKEtcjekFAZ48GTvS
atRHH3u9QxGM48HW2m/KZJQrCdyl4Sg/EjZC0uX6XNzUUVtHE/lrghxwQYbYK0600YBC38L1q481
/8zT9b1y6QvOvUmKx9SW3ria27WheT1E8lOloXdrB47xVUyKdA0O+kfo5LiO1130rStquXaPLdmz
XGRQ5YU27x+2K7WV89M3kMC2A8Kb5N9jg/eqQwS1abQcSfNuCLKXooyRXg9UiSyC157ioVXuygnV
4kYrgi/Ec/YfBq5tCNANKXKKiuZ1K/t7WXT7+ydKnRNLSEmlYnGUhB5bPWiE5FRklvXsx3l86KvO
eyHu7u7G0Id1WoTNZkjQei9TgQksH3Xrd7W4T3AjX9mMv/f0+eNKZ4GXfO6egwdcal5YGNl2YdNl
J7QcIQoBzfOqbRQjo9anvajwPPw/nJ3HctxGu4avCFXIYTuYTIpUsOIGJVtyI4dGxtWfB/wXx4NB
EUW5XFpYLjbR8QtvoP+w90SajUf8ocuCGhV+m1jNGKmLUWiK1xYuo/jyYGeOyqSADBJh3yJrx2+6
eOp2TjblJX4PrkIW1kh9C+I6n8rlFxDlEYNwJWj8ebvmYeViPe3Z2dXTA8S3EBk+tv0Y+k7ryne4
O2G4gVwo1oV9jveUjM6vb/eV8wUPmioBIhvIUy3juxnOhjMV6mJuJxUU1zvs5q3UOkmKXT4FsWBr
xeYbffG9aNXQ+Scxof60vCE5XEqOind2BZGnXsZKurP3zVdz8HAjt8ZpQiYPVXfsfsqie6owRv+S
jdqw8WvczfrcoqQCRQzkgGdZyg0UYGfqcUTMA0+3b5U0s/eJMsKVjizrLEuZPRuTnL656pTuZifd
y+uTfhewWLzpYHMogKF2w3V9u+Z8mO3KdLAvnlKEh6IW7nMjuu4dLdXhmOml5ZeT2Er1l8qEVNwo
Js1qHAZAXZqMi5xsQMrZjdXYu3hmXnmPKAfUlV/3iZk8mNbgfVHi2L0aU4qlBlX16n3Xlip2BxmG
8/ukNcUzpS0V6B0FkAJGUyI+5WzeJ9Ue4utk1tMD0YO+lX/c7U9+aW+GjVkaGs0os9xOlcBbbkgL
RHe7KvwaG1jxmY5IjrWlm35Tm9VG1LoyHHEx8A3oMGAmljlzJBCUDtXeu9hTPnwMnBpWVWWYO3MU
yt8uGOO3bgR4x1D+KCnR+7/LQ1xHqJ051N6lMHKj2SVJ0D4anf5NSQPzfYah/FkrymbjSb2LzGnH
WnOMQAoET2F5AoesrDpyI+8Si3S8uCaWSeaYjIe+pyT6+vfdhSQMZXPQNZX2DDWBxeXWtcUggnpg
y9kFvUPE0OGEmKMa/Hp9nPtlm2XNaJlTP2dCl2IrncVpCvTJuVR96u5jM1UuTit6SjhRdGzKStvY
JvfXB/g+c641mVwfJFS3u7LR4dJkeu1erFbID16ChBhmWvlZWGVx1QYPUU+nKJ7cQTT+iP3pxu11
f3+YVFbQlIBjxO29THgqM/XUqdGcSwbV7lkGMv0OmrRlVCu3fiAKzaOMJ81Wc+l+4zAsYBkeCwKk
u2C9lU0uEsQfLqGjTCfsGdGL1mLvqNqw8t68oPBk564etA/I1YuNI2AYDiE6Fhx79XNgtfqlj1Tn
CCo433fYbnx583Cg72l0z0whTv4iqsGdFJVePvwS2xKurzp09ffeTSKM5uEDN/3Yb8RRKxuW4SiO
IYOH4M0yrEUxu+ipBHgXt8/dT0pVqjjyFto3R2ttghP57+vft7JhkLkE5fSidsy+ud2vbRoq5Kqa
dwnmjK5P9fBpTFrt2VBwLpKe1l4m1WiPrw86H4Kblx5gMZH77CUIu5mYcTHoLITgTtK7NJmJLSIo
baxiMM514AtpkZNcCpTqfoBj1X4WmUSQ5fXh7+8ehodtAGlxBqAsk76wSNveBu9xkXz0cXSR0MBO
rN2oJK2Nwk+fZU+oj7H5bz/ShQQN3tf1YJdV5tfKdUKcI8Wb6450VijjAtgG9M/RXzzdAAUH4Sld
eHWiXBxqpdYPbYld1usztnK+b0ZZLJgrTVP0dhVetdGrD5WHrTAAe7D+kbH1rK9MG5JYs/Qq/QAE
mOa//0+JUxRse1Mo4uo0eBZp7ahfjNYN9q9/0OooLA0IJ+Ro7sTqhrD0eoWI/urIDJeUIemvlpiM
P5i2WbQAPD29TR6E22/RhKZllWyiqxHnX6YmSE+Z1CK/cuwt9AoZKD9rcaZQdXohz6BASgh5O5ae
VT3dizy+1r3rPOPBKr51hmI/a5MaxrvWSMJ8H+URsL6+yFKMwyJXT7+gDdC+T4IOi49iDMOL2Zl9
dIaBC3XPpCj5HMLm/zfRhTsbQuAt7MOrzpN3ka0XAuGxVv1HLUIbOwkt1D86jYN1FSbNWCEByDTf
4dGWjrvMpP6MX6NSdDtIl+rBacIJ3muDzdIxRc1A/4ugPJsNmGq0IxEywN3JTjM1xhnYwxB7iqMs
341OYb+3IQSr5DyKkx6U3uRlw6nA/WW6iVri0Sp4bxI5mLiPtORGmJbB8Q/7CochglzrwYLj2ZEy
u+rPYvDif9FCcD7oYSKCfa/EHpbWnVb+RhA8/5gi8Tydcm7/Z1NiTLTvZ70DWOJwsHwsFqqvsZIX
P2o89Txke60MeeOuDHooj074F/3kadpDiykPRuD2LW20wX5XdcrQXDHykykWfIHxDXhYVFOqN6z3
aR4myqFvjUHsbFgkyjGBsfuYDVht+H2iJD+ioM2jc25L/JCcWpMeNCJkMX3XU7AmTCNQzpAYBrw2
Wt2qnvMi1DCeGhod6bg0q8zLVIvs1xTW8deitJwKSeNQUAyAE4jlb924uNgkYafsI1AyGFUW/LNz
Fat8VnVTSXAfK71ubxO2qSySrVCBaHiAn0ZZWiG9otF4cJBgkO8UPRvrD7Uw1N95MWl4CVW0GKFa
VVP1Xg+S5IQD24hrFjUrbMynSv4DiFd0fj8l+C9VdT6y/dyh+DA5Q+/srNirkKzU9erfaXLT8CIZ
kqXQMwsbnMiNvfd2XOrqc9fZlGZITOpH7toGV7E+K4fd4KTOT2WYwmTnxQCZPwYijIoN7ub9lcJ9
BbCGRv6sE7xM15EObChqT+qFh9363omg+cKr8kYwHLciuQ5xFnXRucu8TE9LqOFoZtfJFbpM8hSn
o/vDifCreeP1OI+CQi6RHOhjfRlkYaahBI5iY4DI1XuITNlewROk5zeOwttFaQFUH+7HdD0XsTIW
9Jo6Il1+HRvRP2hGja+1ncuNlHrt7XJ5iMkSCU0BC91ejCPv1iATJUTip4/2cDvwSUraGEO7TSnv
taGoGFCqAYfA6iw+KMQQvMETXFyVCe+2llztMDRRciJvrDe0hVaGmgHbc+1z7msvowtVr4veiivl
gqW34ceVzI5lZYtHo8Fl7O0htwlQZEaGQ5UgM7ydwcayC90FG36l2dEe7FFNDoimpD+VTKSPvWZi
z/rmjcHjT4wGKG3uSS2WLM2JqYouDy6zYiDuMzlKq1xMG5H2SyixeDJJ6Jk7y4WaBfF68V0oiKX2
SLpbEXvu06r1MKaX4Kt7SX23R7TFwvXmjKWMsc9sUTx01fg3hzPdi8nG6bbUMQdFHm3jWKyE5NSt
NZh+Ksiyu8CRnlKKpIlwL7UNmAxthPA7VuXqoXHc4gcSCtaJCLbYCMlX9hODgl+zPPqewFhu5yLg
Cp/SPMYZmCrzPoi06thNAlhAqzgbF+Uc+N5OO0XsuRFCEPOCEb0dapxciCaw9i+aECl2YmIIoi9S
LQ3kncM6+ln0Qfnm08J2oitPr4B2K7W92yFFbqYY1XXaJcIvei9lJA+BDj81zqutCxrM0fL7GGRW
WgZpMjM3ltlN2ZbV6Fb0lGKzc6tDFQ32UVdFYPtNOIbo6g6l82+SNxovfNrE7k41M8c9GkWAq6hN
t+uzTjtP7Cn+RTj49gKfELB6A+9s4eB/aeh1tQ+xkEz8vij0ZyRKNQyOiMPyvZ72ZnJU6t5670kv
x1AqH5sfaAXX2BYl2RfLG/Fj96jOexdVDEbyaHBlYfdKM5oHFRvAX3Yj0bhz67T/5hTaMJ5LK6ud
Q0Al8HtuugLlVTetp2NjIP4zIcVKN1AWlnMhq0rLI/ae4D3tDhDqAy73hCrC6SU4OhP8lw+QBuXY
tka46IDBF05mGtHhj8zTh+Kgh1kV73Sdbs8+cpVG34Gpkp9qSHY9oYYLnGFAUVHzCzBJHokbdGS/
cDqUcQir0GZVPHvUd2YqEu37kBV24ZfoOjU7DBnjv61IYvlLFJD8I+iGmUcMp7xvoOWlePJEnj7U
mhdgeUikgwWVCRbw2KIG+neSwcA/ttbQfNSSskVlqIiKAV9waFm7wmiNx36a+ukBiBtwRS8BaO0H
aHF/s/rIJo4NnRTEsZdMDyHiuCkoqrlf1aHcpezMNih+NUHCwpcF8lO4F6CFuE9Vo3x0vTTp/FxF
JBmrS4GRaJplP5KmMR7g+xX9QU/FUINKikV1jhP07HJ6f9jjehkYkD5Xful2FO1cTVo/xt5Tzkmn
p3+3sq6+ybxuPNRnPnbNvmiDyIQoY3ifxsQY40ON2Wx0mG9DbMqQyJuhc3H3m0Wv3sVGO2nv1XQC
Du/CqEk/TEjWNseu6qGaV7oy/tVFQ2vhedt1J3zmIuNgInVjUZqJvGdXjpAUayaGHoo94T7rwqzE
O8sICp+Qp/yRpgnDmpFErr72JpyDHTswfxcDQkh7skYl23Uhkc8+bafsgxigKh8rVZS5jzBYG+1x
kxVsAVUZ5Igx11B/xFsj6HBtLYzqUcVrVNk1eW05+14NEPTCWlbGu2FSmjOeB5MHOxe4wGVonewZ
OTKT02D3SBMG3ru6MNVPI0wH0OuiSaNd1tnpZ3pw6chqAlM9IHXmilPtGPUP2FQuSpV5NXU/hT5h
e5Z5lUbmkYxWdQojr/gri2p4QlODAYAfYn7Y7108TM5DpJXolxWZ/rHBNGp68pSh/i4L2/vbwXxc
eRimTm0eQvB5+0bBo+ChD21E3ARQOuA+A+Kgu6R1m2f8wNMBrQ9kZE+jYqIwU1uB99mOraH/hDAI
U6nH7HDOJ5f8c0EI0XzSBvKRD5Oew/ZuU3LbK6ui/xU0U/M1COl3nEx8MP4qC1lN+9cf/btnj5hz
RhPRqgN+cxcNupnumpFDk7quIn8IhvSga615SCMZ7EHJ2oeucDcevdUhuU0Q77Ap6ZuLR88p6A2C
YUBNLEMnoIm07FDWMtxTn5AXzKSjPUJ440ZR4C5PmL8TtVNAcMB+7qKOvCysHknGlCZtHXzBatH8
QHK3Jap1956/jIKqFXyZmcS4ePE6DaUXmYjsmg5V5tMM1Xy7UqqPrVl0p9cXbg6Tbt7zl6EosAIc
p2mwrNiQ7lAHdwIa8SLpUKdvsX8FMA50EXl1PPqckLtqLNJjAl712+tjr67gS8uKvjjVj0VoWkSU
8dAnoSeP1bVfl41Dfd0cDqnT1HCio0TxeQjUH6+PujK5YBfpUNIuQaxkCdzKsnDQin5Kr0oZuY+p
0kKHdZT4x5SHWwX9taHokbCAs2g2Ucxt5BIqbpMP8+ROk5n43ZjUJ83I8n2Lts1bC5aUgSGHIFJA
zHnfcjJchOYGvMqveq49R0S+D7LSp42g+y74IzgCzjMfOhyJSP5uv8eOUBnL8Um4Ivqe8DKrcXdw
LXoxEW6aO49UfiOXuJ9ACswIlUIIotzsLNeqV8PJCps8uYqYHdEoqvGQZOaE6G0gNyZw5dvmXJnJ
I7RFMm+xGeFVwYiTanLFPxvfLLRfDzJtmhNm2qUvzGSzb3tX85uL51xcZNAkm9aykA26wkJWu0+u
ZhPBga6Uslf2iW6kH/B4neRvXUuIjeA9QgSEEjW+z4dBfOjCESnJcYxxt0Rt2Dm3jmymjav1/pbj
Cp81KECpIl+6vBQCM8y60MQQTUndGolULfhQB2378fWDuD6KywXEpM9E7dvd5BmScgjKj9e61cu9
IqrwiYil+/X6KPdbiIMx47aA2sF4XOa/VlPOdDcAi0hiomxTBihspiL8C89g+Tbrmbm8g/iSy0VK
SR/+2mILBQlPAxoXyXU26H43Dqn1IcimfsBSbui3GIH3s8djC0bxhV0O1n/xRqAmaUCPymIwn4mK
RW0YHQ1NNoc3zx7vD0wCjZcIFfjFiR9tbN6p4sfXIlV+JHWe7Qcl0y9QtPuN3XC/TugrzIhI2q8G
m2LxPV1bWW2ZhxG1qmJ6DKrxV+qM+T6PjDdyaF6qcCaikfP7TftqCdPAvmOqu9BJrkYaNLsO7xJ/
yioF4cRyCxZz11CeNzcfQzEORPIdHqUB06XiCcDrWqjtWbTS+e6hSnBMFd39WhS2/ZlP7i5lJJxy
pwBD28jWX3ihy+fdBLBIrY6GtrrEWXT43BdFyQs0Nk41nLI8msWcKtUrDw56lsHOoE/nfJCBV/52
m1LDEAe389DP88D5nKWJm+7KBrW+ndAUa0t/5n7JZ1rcLK7DBaDDbr29AAav9ozaolBpili7wvEw
kdhtlVMxkIq+vo/XQg3KIzpNWXyu2NC3Q2GDOBLWsRB2UAxH6Lvpk53buLf3QEB2YUAXALbWFiRj
bfkBjII8mfulXEG3ozaxbRX0Y9OrqSjWQY54eaFFYZ8M8vETgun9Z40Wh5/04UkLp43oaj4wy6Vn
5zGtNjDju0vcMfoUZhFxTqVYxWe0hpSdiJVmF2RGkuwKLVQ36jRrcwya2UAkhOIXVOXbr1X7UMUJ
HH7DYFnBly4Uil/ZbLGk6bN3bRlPc92j3AjI1/bQ/w9KQHc7aNEIrsg4IsSSRXGyWpk+9FWq78vK
0TZC5ZUbF8gD8Mj54kX2YLGHwACjTFi51NUHnWIItd1nZAi2HpH5p9wtG4xU7lwXdsYSqmSEiFzZ
AR9Eg0z/WMbUhuvOyv1W6UxtV0BmRzWy/6Zo9VbfYGW3vkjdwU2BzgBw4nYqnQokZTWO4loleve3
gI48MZ7U6Ovr4HV3Izj46kOZO84/xpir8gFbl3gLGLwyyTqiKdTGEbcBJbJ4BrTOqJIeg/Rrmtgj
uM1QHE2liPavXwcro0BFmYFFXEDoMy92TTMVA5Eutf447poHrx9Cy3fi0t3anavjUEaE6uzhLLLc
MiAyhsZWM3GtkZm/unYqnlOv0TfOwMqWAfBI6EGNH374chTNTWy9zxTlordZ7tOj9XYZvubUjCr9
yS1j3Q87FVA3yLG3RzwzB/eFcQMUY/lo61aoYnpEJz4SARLslhIcUB9x962Ywo3bZWUqKcmSpSKL
C3V8WZgVRtfrXN7hNXQ15b3sHe0n5Lh4Y5SVO4wqBr8iQ9EMXMak0BejVmkDcS1cO+wOWiX031Zi
w+3PBuinR4QUy+FSCHKdjdxq5SL7HxuLPhcQqSX2DO82Wbg6KI2mp1oGHV3uEess90OuhJfXd//q
UDNrmQ4NIg/LVeu1OkrBsYVXUWJ5J8kfcjCKIjqiGK7/wWfxIMxNNWBfd/X0pEtQswsccbVw4gt2
vEn2eexETFsZSck3Su3Mod0sfEg6BQYZl6R5E/0Hf9JLy5slqKNrUvG4O5VL478KrL0bKVuNnrX9
OCelYPWQ5ABidjuUq2uNm+oTuXAeiHeUF8cTivP/vr5S95zB+YPosEJJmo1slilF4Umrt4narmRH
5SHGu/BDXyaZn8veOAxxU+3p9XonjArsQxD11mnIxzcDYfgdkEHF+5TDR3S+uCzDyGljNSAy79Ws
uqRGpZ2MXtX2lajHjd2yNqmcbjQMqK/xBi0mtVcitJrzjPVLw+bsDvF4GhI32iB5rc4qrp2gx+hl
zSzpxdppNh1QGARXtdT0fVjozrGYEKx38iL2W7VNcQxAwLmIJ7HD0ij7UAXmm8lL86zCBgFs7845
wuJToxF3HKGWEVTaojhGFEAAXBb9DtBLujGra+edPJ67E7dXgNeLoULF6vDMkuIKcFX+rNvR2clh
kD/GehPhsDrU7NbIIeRgLKOXyjFC05IdQ0VqfNArmr/GEMGDjow3w1axrgFkyeGgeAA3ZRGu5Hlo
G16qZVfTa+UngDPOl0EtnGHn2aG9kZzOM7QIymY4BcPRQ4fqvQj9FE63Y+Z9RkGk6Y6qqra7aaZg
6zJWTmpeun+/fu5XppHxGI7Ejeb28tirShsLXW2ya1tOWbgDH908IgSevAeuFWzsjsWTB3wbroJH
53sWkJuP3e1hCDrqwnaIZ7MX0xJXwZfttP1BzUP1MEBs2b3+Zcuzdzfc4orGCDiLVCHsc9l12s+g
MY1fbd522bEtZG/7mTSTc1yGxV+43JnlFeeHzjx4wVRteRos5vjlF+E9gjwxK5yTnd9+d2Hqo13S
6jwrfdx880KwfZZeiefEysPD6x+9uNZehpr5yBSFyEEJ026HQrYgtHN3dPAkVsB71CqMpBDDntdH
WWzSl1GAQnjUGVCPRR/gdhQ8wPrIJUg5h+HoXMLa1fcGTiNo9BX5+4oe0sY1urJx4He6DnQDh5x6
aUqBY2vZlF5go0k1tQ9BF3oHOWXKEzMw+OSAOeZL9R+okhCfEeOqUKbpjSyubj3xAuEqDGo0Kall
Xur7vless95a0UYsuDKfhJm4PrzwLulP3s5nGE5dk1QhqxaVnm9rJh2lshCnEASXT62m2b++fisb
8ma8+e//E7ykakurNo6ds6D168tI158csNTIW1Xx+Q+GmuHNFBCZy+XeL8HUtZhF2eeshFAo8Gt6
7kn/Phf2FlZ3bRLJSmZraWj5kAJvP4oyc13hSiIufRF1O0KU6oCARfMw9W7sx3iHbSTpiyR2PgRU
rmfLYGIzhl2c6i7KFGMyGnExpOOklybo8s9xrkEgTwqj/+HCTE4PyBm6YodGvf7QJF28EV6vnHZo
nkS80D6JZJbSkk04qIjHuOLSlrV2sEqUy0AKbcUPi6Tv5UPJ0wGpgPdB8GmxWyw9jdKqMgQKOU35
aJQgrGx3ct450rYfwS8W3p4ZasTOaTyx8RwuOWf/GxxQ2UzStMjo5lX/z1ZtEKPLlCEPoYyApUXG
Brw8UsaZaz62NdAqX6sKxC2HEim0ndVReb9aaYdMd6dkkDX1oDVPcrDN6UjjXk67yo2d9tQrrpvs
LbeUoIa12WbL6c1qy/9ubeLQa4DqCtGVDTlfa//53Vss0IzSAlIh0CANd46uOMegDcP3aTQ1V0/F
acMFkHFwIHlvvANrJ5xHAJnkOULi/N0OHThFkLrNoJzVDH0Wr530U5BZA4CBod/YhGvngPoRR25u
yN8LZHHo1CyfIvAZYeKdKuwKKDTKMm1+2IGh/3A7A5iNYmKfEIWm+4jEQuq9rTrwsksIbumq8Sed
rsUWNSh1SDNqw4urDdHBc2VwGB3xTz2Gb4QfzCPBlyKjBWZA+26pGRgnsVDNMcIVwith2oQQlj2f
TF5Ofgg/xth1ttf0h6jq2/jtr+5MKCcMxUtxVqu4XVO9R9TT6GrlbCC+2r7LOjeGe9MVCNYV/N3H
2gzbauNlWtlHoO9mtw36vZTrFryRIYz00osT5YzB1+e0avLPapp9zhq321jBlSfeZDYJADHCwMd+
sWFT2GeKphfBOU3lEILMycATYUR8rXqQW7sOXfz8MDiwqd7+FpJzzqbOLCf8gcWzMapa0zZpj3J6
2oTuPikViAMY0cbGDoz6lm7MypVAgs3qGTwbXAuL+XQA+/KUoJUuh1IXJw/UA0H32LnNuYgtWZwK
rvvfYMHgxipkvRtbaHV4OpO0ZyDq3Cm/JjCAOK5uAH5JVz5rXoYZpXBqEGo1Ycbw2ELcK86mGxfy
Uk19p3x5PRpYuSuQsXFJhhGw4gwtPt9zEbMcJViuOOuc7hdmgFT0CvYf0Cu9x7WvdJ04x7sPdY1d
i21dudO8uvwDVdqXxjtTDcgeaMbtScLFpRqTEi8OMFPiIXVB67lpi8+lI7KNA7SUZHi5MGAPcQ9z
hChNLa6mInfTZFIc5SwrWwH4VxpCPUIVDHMEIA3zAlazxD23VWonPYaUcOuvXibiwVd1kTpHpE1k
fIJRQ11rUJT2oVeU8WloESfegCWsHXVWhqsNXvl9lmJlfal6UihYgfWttYMeJn4oXSdNn9ZDsWX0
vhKtoUvFs0HRicrE0g4lSwI9CRLcdcLcJjGyqsKCyhFOxkUYpfgZcX7G4+ubbyVa4kWcaVzkngga
Lq4Y0rNm0IUaXcxRo9VROsVx6m398Poo+nxh/CeDnxecQIW6Es1G6iBLw6fEnaKhcC0iFtmE2a8K
lGn0UFvaGO2kPiXDDjKc8GiTevlwalVnUmhy9xbWjDiPxBcBLiP+WpkmdKxRGrJ/CPKufQpBiTZ+
Y3Rw+8cpdkakBux2vOqxU8qPEVJz9m+FKKzZzVQWohr8+7YEtla8+WbMz0yn5QK7t0bpTRhwCARE
F8UDE3DRbHg3UIbxadjRzvHEO8p3oLr0wBOQi6aaGc4ss9aPhqGkT6WX4Nv6+myvrSlCh1QvKHGR
pi1Ol60ptdobdnQBWVZeosou/TDFi+b1UVaOBnEN5loweGeRjcUbUVW62yHxEV0yx4qvKuHw+6SZ
yhNkSu3760OtfhDAIP4FYnUXTVHrAXUOu/WiCzGcBlwDfM2tjY1pW3lt5589M1CQXSZ/vr0AU7VK
VCQ3o0tDtc5XHFmlux7JknNRYnZamnrzjoZYefqTb2MSwcmQfy5zwXTqjLxqOIC60CCUeaOpzNQ9
N92Yw5VXDmMiYhYaAbMf3/z3/4m7g96tC1uk8SURISkR34jCZgRjpdxlSR4MJy9woxIhsar7bIIl
f7ubF/kOHwjZlhIeBJ/b8UU1lYNJl4OLRpKWeShNIBlVPuVSDc5504Tn1+d15S7lUym5QnWfO1eL
56wPa1EighFeMquJj6CQjbM5lQZdnXD8qg5xu7F7VsajAwfKEKQTQhDLG66Z9b/KqRKXLKnLQxrG
1q6Po/wUlNFwVqv8D14m4AXwlmlt0uJcalKDLxApurviMnYSM4MGzMbIVX7E+3jLWXHlpDMULyDE
b+qUy2iQqxukb5UISDWRh8uLrT9UlO4vZR+9kXA2vxMvWqNs1dlFYRmETAj3pYVOdtj1WCVPcZ0+
BJVwr0rW9hvgnJXjTvl6BorNKNu7OsFUaFnftUl4mUZrzB86KKVyV5IQGqAXJuyxxzCOg29W1kzh
19f35oqFDB0HNO5QFCfmu9ucaAVWuoW0+qWY4qQ6UWDGhRgpmeJXHTb6QzIQeB7bqQqMPYrvY+o3
GLfYR8eOwtS347YdfcUoza9dbWAgXrWt89ja/IeDbcXRk1AtM/zy+q+8tgfgZwLd/R+gZXHbJ4Nt
Y8nQeee+soQvYFadqQKlVzKfLdjuWo2aMhINE1qWYBGWW1sx0fJHkdybPbj0p0hWJoEwpI1OFwXC
MWF46LN6OFRBFO0rGap+1UTtRga0cl2S1CIzSujHi7C8ruoaIlusylk0vOz+LYqhu6KZY+4DF8bP
aEb9R9fKfgdx1W3sjZW3jliJ+gT4VFK+pSb6FFpFFA2olSdd0JyD0bDfw+P1Nh7vpeLYy0EjsOWc
abPJxrJ+NYxlawxoGmEgYiY5DvGKGezHqGnDo54Z8jseDvHXJlO6r1bT8T+YcZiTa4bQmo8KZGD7
hMaAF25EoyuXKEU7/NNnwinzv7i0UyQ74Xewt2opIco7YvrX9sR0KtDu2pVjUH57fVevrDJNMiaa
CUAz6M7spncE6DGEmntJ38Wz/3W06DmUkM2F/VVqxs8ix2vh9TFX7h261tw3dD7A3i3DjLrH0U4m
A+5Zwii+10E2+qrb6AcxOJRpp/KXmtjmxl23cno5uiQWlO752GWQYRtZ2BD64hToxd+pNDV+neUI
pctJbpybeYUWgT6h4OxEhjI7rYJFEGVLCK9WYqLKHpld5ENEaxA4gGE+7KqK07Yr7Mbq9jO9/m8h
pzrwvUwq71+f4rXPpfZmoUIGmINvvo01CpkqXVRRUNBK6PQ7J1Htp9qxAgT/bDhDG2dpdTTeEUCm
1JzvAmGrhlVkmhRL+qhNfc0qxBdphbEfGV31Jx/2n6Hmy+M/QVwHjkIMWRecozrOT1WrfDfKuD+O
WtL/wUmkoIP8CswJmvTzLv7PSFlPghEHLYaP2aBcSh244iS5HNyxaHx3qM3THywZMTd7E1wYTlq3
45WGQTEtrYIz6qF1tCuyUW0Pet1kvw1t0reIDWtnkNyIjI3GyH3vLMrVSq0bG6NC25qZDUOUxU8e
RgfJXh9H5BG0WNdCNDWsaEtPfW23EIZ7qE5CeLh7+j1jsPtwRPoS2bjugBGM+5QXmeobxabs2tpQ
VPBoK89QI+ret3OqDJE9uiGmnVUhJvQPY469KdSz1rpbFeC1oYAXUSGZgQdcNLdDNSDcygGFh3NS
9On7TNWQjyhHx++mstqyH1y7YgicZqk12q13kXbvwM1FmMU5l2brvK8UMV3awFQ/4CuH473W9PU7
0qz6gity/72nNbOVX6+9GhgBoZ0HbYsgbnG9wEZRpj6zSAzDIFAvehXk7REeq/1bTUXwL1Chrt6L
PjW+Ei2kbwRezC83SsKAGXmZOJfLk+LRw6Pt4DlnJxuz5yazh2Pp1vaO4o719e2HkvIjHhSI/M7k
79tVRQgnjCwavuei7YKjjI1pX3UROu21/gcGYxgBU79nINZ0eWUbyHYZlALdc+2502NpG53foC3s
h1U87LpEbm3YlU3E5M1OEAAo75sjworzNppc9zxbV9UYl1jT5wpdaEklqhDfRws6ni9z3fqHJKK4
jnod/X59clcCPUAJPMncsrPy2+LIjAIBGgMNxrNeWo4v6ybdd5mzhX1YOZhAwulTgrAAPLNstxnu
0KBLhtdYiw7usa/MEAs8fTjFMrE3ApuX0HTx9hO2Qyd6UYa6j6Yyty2s1vPOXasm3RmqcmLku4bK
4N9VmPbeV61MA5R+2jaVv4XSWI/TYEZPWhkY5ZfJLGkRmV3p9E+90SvDsW+qMf2i9J0jL0kzwl1X
ukJkGDyE2aeipO+yi6WcnuyubhV/7GUyPXalpn6iAdzIgzI4U3uaxmD85cUlFN4oqHXjqPdjtW+1
vs79fkSW9lKkmrDmsrM27vGzMsPr2AfIt6XeN83px+EDPC+v9nUjMrVzHtXpJw0tIHtX43je7fXa
K/5Fgh6ppqSEQ+nHWa6r59GOmp9KUenBXoqWreRWdfgRutU47Eo7MfMLSCb0E/B8KiO4zp4sfbWN
G9wzVNpkBy1DU2Lnlq75FCMlm3wtQOqoh9d34Eq0Td/OejkFbMDl8R5lN8XtfOaoain+rPV7UYxY
22W5NV06PbffHigx3gx0As2IUuvi3owIQQOrx1vZ6lXnQ+EBHmtKXEM61ds4W2u7njsQeg9YXpcs
//biajolQi8pFBccH5Li6LSI4/paItz6qEcIV2zs/JVwgpdvRkWD3KfZujzKFWAHcmfl3AIMOvI8
ir+QI68RHwxtdDNNc0/luN8YdPUb+al45syA2+XJrmxZ1cgc0YXs+vrC4gVPulfYzxAYtmhoa5fl
LKlCixUrGHoht9NZO4M59rWkLwFgpaMjpAuKFpaM7J1UZOzujXQsTD9KVfOKsoEz+DEK39X59e26
9sHgjuaWK37Zd+8+vuoZLn9UC8uwF5+xesp9c5Lul0zR642d+vKILq8ydim1cyT7oQ8vvjiLpGM0
cUODikBw/NR6qJXRD3XKXZlGZnhM06kfj60eoH0xRUr8KBoaaLu4TexvCTy+pywtveZipBa2As40
2HRvLRBN+GcqZvwhEraX+9FgIdamhK38XKV5glp23agouTWJAsSY3shPsBv/x9l5LMmNJO32iWAG
LbZAymJRFDW5gTXJbsgIaPn0/0FtLguJm7AamxkummMdiVDu4f6J9CupqlROwHa1B+E5eewPrpRv
6ihMXonfXlIL8CwYaeJUgKfQeh+P1OQUzdaVi6eKL1lmeOdysg0/V0djZy03gh/UO/IYqoks57qz
jQi47oUOUAz85PNjWAru3qJMdpZxq5JEqRnqHY0ZboN1j6IoS0RQhMkyJub4iAtDfYATFvq9pzHF
qTTNXyVG8sfRzr4PfZwco0779/6u3bhk+QlUkdC20rn1VneD1lHIlJ7CMcXK/qKYWT74RVLOR4BC
2knLZLQDGtg4Jlx7FPgJ9lCJ1ndfM9vZgAw3miV4s/ky7PPA9JTk3CnE3vvftrmK5MBce891stUp
qebRSK3OUC5W5MhLYsfTZQAyvwN03BqFh/UC6FponOuiUCIrqKFDqFyayJyCpsbVTW8xoLr/LZt7
ZQHJweKnpH6DpyxcJXHHiQK+GtbO1UOz6yJHw3zf21S+LW+c/6NnjXS32Xs2aGBrXmSvKvvp/s/Y
CCWQWNBcW2TXqGGstsvoDaLNlYSyfjbGl2myeUN1dXokNZ2p3ozdmbZhurOOW4MuWCXgB8iCQ697
eb8jMGgI6JB0uePIPkaqEj4YWiPf5nFWXfpIVh/1rmp3KgwbQQWNITYoF4HF0Vx+1F8VhhqpEnsc
C4BgcVJ+1VCTRIcFLcZwNhJozrV4M+KyHsQjkVOT/4t94II3AV/DA+e2aqMmk15GVsW5pMn5Vral
PGiwcEOXSuPiGL0zxbebmLoG4A5M1BYdvXU9OdUwk9CRQb/Es6N/dgy8CPBqnnbO/s3LdLHwA4q1
cI6X4sLyK/6a00mv2qqlq3HxysZ9qvu6fN95enPo8s55Vwkkn+ahBJQIfunVDw2GhujMq5T64tLt
fzm06LwwRZeiu4x93Kn+bMfVzwYdzwlahxXuKd3enlauAkoaHi0p2rW0JV4OF02uOUOMHy6gMdg0
VVcgqRmhyxC9752xsg9aSSE0wGUim/yKh4fu5/ogyaktK92jrW1MOw9kj54lp4dEaXV+0hSWYZTK
nm+XsDYzgPviGDEb39Kqc7+7atWZp6gxnIGmksVj4v6dsTE8FeUlwJAeEU1X13A3o+k90OG/kLYY
QdFSWPLb2W58mSX9YyNBdZZ57jzAT/z2+pFx6V5elsTym2aF17kFRZZ6IADgEJK5Zf5GlSYyoqaQ
w1lDiO9NXVfdAWh1eL0/9DMJ40WKtqjmLH687DVSwrX6duhiboRx1XDByqZ/yOoWZatJhvpB7+P5
PGqN8limnfEDA7uerlHSnFLVCH3k3LDqI3v2G5RXf3eh9HYutpvblB+2hEP+ADkEZ+vl1sR0YHbj
VO8v3aDYX10J5V+Ws3OGgzB/rr3Y+NKZ+fDl/nTcpBkU3+AWUVBgRCpwqz1QAq6JrEbvLmVequrR
GPP80jhx8n7wCqU+4bRrxjsR8+ZKW+p9SJEvHZtFC3y964eMAxiV/cWTvHstPZmOKmXw4/0P2xwF
7BA6BQSLG6hY29SmDMOmv9R1Z/0qrax8T3nB+B9G4Y1GFAIvsPRIXq4Z2v+urBOKFvXgWsggjMWJ
BuRep2DrW2jYo3eiIlJP4/flKM1kmeXUD5gPtsoUlPW0KP/G+fn+jN0iklgYYDkg64gF5PKrYcqK
SoUdCoYZHPfcoTZdH2Roax9Qu7OSQwk43vMpgFjv5qQoPqDOULiHipZVHExl7u6FvputCcEOHAma
5CQ0dBSW6+uvoFSgWF06WjVfYqXLdN+QVF38Nkdz0be9Al2Ekbzrz/05uJnpZUzKazCJFxrXTT26
LOK+AQB2UUhPP3Rm27wT6Evv7JrNL3Op5IPegQS3TtbcIrGsPjFnUphoDgqYcJe0S6qPtG/1s5bE
3p7qzM1NTz+co0ZfbdFAuDEFjsYWfLxmTZc5N9OjB5zt0ZF1+mk04tIftcg56/haXaI2iV7bQVxG
ppewqAIAxFpvXTuhGQQKRL0o2CqcTGEkT0h3qBfbU9q9i2XZny9u9mUs4hmrt4Bi149D16hdpy2V
+QK02TwijjI9trUdfxpwFNrVgVoShfVgOADAMyL5JYNZ3dYjHUKntfX5MuRK9c0Y9PgN+aibnMRQ
957fmw2KkG1jtb+HyDPfub03vk9TKoI7mNjbHbs0aJeuKehb9H5WN5AbtSW8bJJ8vdLlB8gaLcoL
abv3xN8aZiEborzDnzBXXh7GXrSFlTpsWTZYmPpRNTVu4GnRuPf23htoFR0yTRdKlRvzRROK+Sat
++ooMiRr75/z2xOIwNv/+5xn3Olfd4vJRxp2Os0XnLLRgpf9/FSa6W9ca/pDpel7Blc3oZ1eGvjc
xaoa1CP4spezV885VUVHndE1tucjSrzNNTHN8Tykc+XLXjWug6AofP8bN2fyr0FXMynlpFmz2c8X
1xq189xMAjr6oO/sv9tDh8YUBS/+x31G0/zlp2U6r2t75hyE+jh9iPWpQjQ5LS4RVIedoW4/iITd
IxRw5ogM62CrKGmMyVRvXOSi3WjGIHjMrtmjvt1+0DLKcqSpOON0uPz931uDiiWYw8q4tGlcBfqU
D8FgjOWnpKP6fn+FbnfhoijvGjAIgI7ePGVTU0f6L1GNC0ZrKs53mXqc5sY9tvga443QqN/uj3e7
DdFRAj6vLZwJGE36y09r2d05Tu0mBYG8Pw9CrX4WsOUPIiqj5JjmHgbxQFnVnULM1owufQI0KVk9
6ksvhy2gCDuxiMwLQM74AFKvD3KNZnmhGOrOnt+aUWoxC5yCaQWC9XIoyUuuUmVqXqo8q65x22Vf
osqeH+dUn/71EJPaK/8sh+hlGABrRtJE6CHy2OsnnOUJLSlj2J+DntT/5EnmVA84lUNIMEpR6KS3
jWKdMaN1Ap1K/1WaevH7/qpuTO/SzyVLIp0g011FolAfmrxMpHOZQ03xMfLAeiILtaPrpuP5/lAb
J5DqNoh/PnmjsTtNMV2qCE/3uTDiM6Q4+zAzN8f7o2wsItQYDgUAVWrpa9woFFBL9FyjZCuVQ2vO
EqehtLoDxNHyPOSjspcerT7rWY2ArAFJFRfkDwWQl7vGAQUg6TDlVyor7qMVCvJMM957322M8qyA
w91CUksN4uUoed0Z3tTkOXydTL7ToqQ+zIW7R/JcnfHlWxDCIXWl4UIX6+ZbzCrLSqCfV1OTi7l7
ph27Of/l9Bpejib2ZyHiw96e2+3qGDyPCiCGRx01ZPq4qypO17YaLIs6vw5WIj+nNLEe+tBIUzSx
08Lzi6xaaMRdAmpcsyLjQ+bST9uJ6Zu/AVY0e3PhMKxLZYphTiNBNb/2k+p+tAwSrjF0HL+K8Dex
keZ9qyhe5dtTKr7nZl1+ub9rtyaetw7tPB7TvDeXv/8rbpQ5rd++qIsrbWYtwKfd+BE6duWTn7WB
rujyLeQwbr1Xj4oiCngWAFBULdacjRnbhMabquI6QzZ7ilpVP1f22Hxt1NF9m5bZvwkYjO/3x9zY
yOwvOvYOTa7b6o1WyLyd615eMQk13leFUvmxou45lWwsJ/ADAjDqfyqI+1WlrqcsMSIfIa9Ifrk/
3SpNs+NQDVl5IbOpo4PQI1xt+zRafI5wpq+PZRPWyU5dfXW5LhsbHBulfTJ92ljr1taAmViHBWtx
XYoJ30Oz/z3JycK/p9M/v35Wn0GHZIhc5OsoGWvlPLeJKK5VGLbYBEXWaTbGbOcG3/we7rjnUEFp
eXUJ4fUQ12Y9y2uT8vSkBVmjpx86vFSUV8KdnqcO9RVKChB9ULBZHYjGsopUYjJ/dZxR/zoYOYxQ
nC10462tjEsGjN+IfY3SOC0PFCIt8fqjQWlm8Z9cOlrA2V4eyEGlywWcorzOHfr+TddP19wtu+NQ
mOLQCZ2MZ0TY/9WrCEABaTqq6EAg1yirIS0iiQ1XcR0i1TjhC1343jjMO5+2sYqwYuiBLH188HOr
TzPKXuGtH8prrOWmnyVleS4NffZLRemP9z9oXRValpGxKIggh02Za40BxpSZTEvhtDdVXI9now6r
xk8qQ3zIByS0TyXA88fIrvvp0Jf6mD1iK+Eqx3pyqiFIVU/mh/u/aOP6WcgeSKNCj9PRWn+5rqOI
IxwRJj6+H+XvSh9ayPC2toc62RyG+AnCisIbrZGXw3Rjk1XkO8U1q5r6KRoy5xr2rrLzMavKzPPs
8q8Hkbj0QW7I9lWS6/XoVfJq9V5m+JJipn0wcPnVTm0UDw/mFI+Kn/ZKesYQSOxZp258pGfyHKAe
DgWJDfvyIzHkg6TazPWV1ofxGcXR4UHzuj2lw609hLszCfkiPkGZdDUMnQacfXRRXyM0mb54Sh2+
L1F+Oiu11gRlZioBcrVK0Pdze8pbzQv0bKw+W4rIdp6QGweHHi2EaXqW6GSvn5D4ZNR6G0c4DQgp
3/W2Jb9RJqp814j2JPq3phbMCa9VkAT8d/kpf+UDaZnMo5ba1bWjp3XsJeQ59tArW7ALWIlkfNGB
gnRC5re6CaA7hwov5eyqOhLF8ZydxtcMXs8ZJXyqJ0rxzYdID4do52K4+T5GJtNZsAmQgG/A8vni
fJJWEAOpV0YfjRbeN/TU1zp6Lt8HeIgAQjGWvHIVREIPm1tXy1I4ZE7nS2iPvpyqvbN+u0GXYegW
wH5F7vBmg4o8QkKyD5Nr1Fec8UlAQvCtWnjluz4TQ/hFj9tZfRgGvTFOPeqZgNmFJZUjHYA5c30E
OVL9ev+eW8u1PK/t0hZdCLlU3ta5XVjKRndwDrzKcjJG4pZK+jiZkaA3OrLhjqoIp2tZF7Pjx6j4
/zYWLwEMa1H4f4Py39LIahENVmuNJ9NoG80PbYKcdJpDEX9u6jJDdjTKkj2mys0hYzJRgQCDDmGU
FGO1ZmbXo46N6OEVFZjxTWrL5DoWefhU58LbCbebQ5FcgKZGQuTm/lI8msTCm7MrbKTsMjex7o9F
5lySOf9yfzW2RuJ+XujuwJ1u+LaRKICwYfjCQRO23xp1e83D0UBYIVeO94d6FkX9q6jwvPDQXXnG
LYUobs2XV0dfN1mEomJ2JdfU/xQmfTKoa4b3RYHRNfl5m4ufFWvwM03VLH2wYd26vhZ16g9IbnUe
VHVnGvS2M6V7a5W99dTmraUcHewqi2DUXflLDUNT8/tmNL4Wbh/Ovp4L0KZDZEx7X7M5cc+VedBF
t3e/XoHkp+GeXp0BcUYwxKlfqXUV9DRWdtKirSuJJ7xBtVUDhbZOvqJxiCW45fRqJpp5mbspeQS6
FZ3uL8/WKIRscG6IVaF+v0oMAOS2Xo4F1NVOPezNY2SPimSyD68fhZNPbAbogpjZKmQ2qLNRzO+S
qyUm64C8tXGCd7in5b7xLdzgYD8WsOvC2nm50xL4KnExMWMDfrMfRhdbeMvuxI4axvYo5JEAykHp
r5vMk2IP0ugiRlGn+ggPKTuZ4fBawVNCBX0QKmDaczq1bv/UildQ/cu4C2Q1OUcnyprCD0fXlb5d
dm66sw1uMrfn4YBOkJGRQ63jeyZiJBjbOb0CD5kuXe9KSCQ5rDyv9+ZvoxY3R8Q0jX/UPN17WS07
bHU/IA/lkJsu196NWloTO/ZSUEmvCM0ah9qIsEEohDYbl9FVi7daPA5fJVC3/1olc/5UqvXn/t7c
Gp8SE//BnQN+xeoE2KGVSVnj2dVLUUwnsj63hj2cd+7V9pAkfpvqVf3UAL/rjtxYtTwYs5sVO0/Z
JYysZwHxbEALCAreps65CpEwrNrsipq1OBtjw0VsAt362Gqp/BRnaaI/VGazV2LeuM8MSrU8P8gk
UftcRTelcIcCM25xtQfLmILQlZXlJ1S/wd5CY3h9gOMRyUWzlJR4t6/zO8MBjWFJeS2qQdV9bTbr
jxXGoH9GY7L3UrqNGX0xmP7yNsjMsLKsOuTF3mXijeKm0cFqG9Vv0i9Kqn4vQmvPAnNV6l0iHfIA
tFowEeFKXR+iLmkHnM3N7GrhXoVTdZ4On7ErAeokxkR1FyUlMe4op645zM+D0tzHvmcBAAGafPmZ
RYOcZ1/G2VW41fyE4zRWEsk4XdC6Mw6RLYdTn1fZYUxt7RI1RR+Af6iP5I/1r2aSe/SXrUknMIJL
d5esyVzVudg9ydjoLomFhS9lo/bdw+i55WMXxekh5N0EXDwrpteHyuWiJK2mZIuc8eoIo+OUSVsp
smvYivmpLQCAVari/rp/UWwtL50YKISLQApi4i9nGomecWhbEpk5dpWTVMLmhCJB9akGffAxS7o9
FvHW2eSMcCw5Lxz11craLel54ynMpUG9uZ8xuLSizj3j3yx24vP2UOTl1EEJOuv4rI72iI+lyK52
rVu+VY2/SlObgwlDgeD+JG5ETyC9sLFws6fmur4C0iZRcDVOuOe6VD6qjjI8hNTWLvdH2Qhni6Io
WfTCKlPXS+WpddM5Aw8tLDHn/r0MmwgTby+ZK3zHZVpf7SQy9IMXjpXzgCli/N/98dfaXsupRLeD
mwBBJHKr9athNhvHaWZS+Uy6iDmCHFcvkYLWwFXBVW/4bmiJk3+TVSGzAM8b7EkTZRIRrRrPKb5M
SWqbhxTjjSaYrdSURznLzD55paf1rz87/FK8RExiwC3/CZyxNOKas9M0vGqyPBFvKG7sHJ2NVafJ
zSaG5EBCs74Z+9Ck+gu6+prQvj/zsMF1fZ72THo3DujytmQTg1+nVro6oCgIyX6RBb1aQ+181MIp
ed9YY/LPVLr5l4pcPd+Zu60BF60k6gXPHctVPHNANCrYlEVXpSiqQ5ugpdmO0fTWVeYfBs3v4/1d
9ZxarpIEMnV6oyBdlxf+Ko0uQ7fGia2Pr62oiifDnmPTh8oXWwd63vKTNoR98dYNVRuuIB3Py9DN
PeV9c5ge7GnWrZPR4XV2kEvL7Z80FYYAF5DG08FuRW/46pRFYdCmcjSDbtQ1sMSaEUdH28MAi6q2
a1CHgeOj+FKkmhIUdZQhoLtI8JxyVRQnz0mV+qEKXaNF3T1Pcb1OnZquNfhL51Rr466JysbFRUGc
hIL4x/tyPSOFvhgKWykaMpM5HQc3G9AeMIxD2DbTzh25tdh0Vakec6yXAtXL6z/nrwbKq/ADRm+6
4lIhP7dtkf+Eu6gG+ETq/8vuopaJEAiaUQT21XYO4VWYIuqUy6B1ziEqjHeRZvLeNJseM0dlT/pw
64zS8KTWz+VFOXq1uWaRqR3gHeUSqmpzSAwrOpTFLHdu5q0Fo8b/7GyyQJeXv/+rkKiiQx5Vnq1c
NL1VoXZV2ptG1M1HBEGyT/ePy9YH/T3UsqB/DQVBDHVmFxmlxsjbAFdmcXYKxKj+h1FgGlAUADKB
iNLLUWx7HuN+YcxEeV37GXXxM128dGeUjYBG0xDQIdJvC5N5NW15Eo+5ZsroijF0G8hMU47QwZMT
tFr9Qdh1fI7cXD1EOXfe/e/b2vbeMyrPhLOBNujL7+vUVod3xAnrxikJcHDIzkWPRbCX8blDL6zg
/njLrl7dcZQuPXgNC7TsRnPIgxbGO9RBssyclCez0dxTRvnvNEVaFaChkkOcnfYAgZuD4sGxdIUW
z4/V9LY0W/PUcuProOnhEQ/FPujq2LoiSeMc+sJqLx411Z3osXEUkHfClwY9ODiq3rJ//9qfTmNX
oaI06N24UntXZnbLY9fpviq9Z5zuT+rmUPCoQOcS5jniL4fS6R32bk78lUninjoboyShiOidW73W
6pK7AxVb2ng8WJEWWBOaUukJS5QosrlWVXWBlmCgQIOtED9EFw572OM1A2bJsyD4kOBx9ojBN/oB
YxSXbRbH16btukfTVbKTY+bCwK4isj81A2p+R0vMswhMzGl/mouJdzULsdee/f/8kKX5xWGhtbjs
sL8WM8LrrSpy1MgTrTIOsVZl5zJMu9Ogl8Ux7j2FN2DVMxVa4QaoZnErhV19vL/MG2d1uR2IUbDn
eITpL38ErB45WCN67E3WIaWWOn+EoTdIOmUWhRUcFO8Pt7WrcLCkRknNYqGwvRwuL3CHCwuUWpWl
vncoxi6BntjGv1rw0XvClBu3ObuJPhdVZArW667bWMxVGRalckmw2g5g5tUPU6aq1//hk0gjFnVW
cMHrIDiJyu6sHPLvWCZNf8C0xrpMGbQuv28T48f9wTaXi3cQ+juL2Nm63RUPmO0UOozDGPqWFci2
YOVCjS5IWmiHYeZdsLNiWyNCQUBwi0KX6a1ryqXpjMQWOOwwEdDJd03RAWNIo/BdrthTe7By4ag7
F/rWwlEYoYW/gEJvIKhVqfBQy7vomiYpx1CY2FzylN8ZZesGJy1bnNhpU97UsUO4RbT2SMVrqXQA
MWwjqc41hLUTKvPtm5YuRO7PRmyd76/hxhlYWs3oa8L4g+y0ygq9geJSLFW2pYV/aBwXyTEzBscP
gQ3sLJ62sXoYNqEOQysKVvPargnV73ny0j654msp1LMuQry3hMzDOegGvVa+hoNV2SdD6CK5SNtS
qiCUDcgYfQ6Bxqip6n5S3Zg+apQZxSXrRP8lF01qn1IrtNSdxGFrZv7+tasbsVamNG8bgbYIwJGD
OfWI1w2t7uMA2L9+8cFQ0FtCrR0H8vXDL29S+nf0qKn/zP1ndZyLoJC0jg2lqd4XXWkemrbtdlZ+
WdlVorKQpMggwVbz2l89/pBerquiJmdwpJc+tYM2+baixUGXGXqAzaJyQAPD/MHyqIe+88TT/Y23
tRnoInN5UGtcwuDLy7fHhakd0ii+2ro05CGqcxqnrtUK/RyNGHP4k+p0e2+gjTSU5wEgKBJdXiXr
d7xAkAwgJm4KnqInb7SuaE7WgIPerOQam4gSq5aVPVDB+JXUmyXQc2+BoeOIUaVff+4YlWmmg8G8
KmVovy8ctaThF2uBntbOzsJuzSykG5SlFjAeXZiXM+tMNlg9sfRC0nBJ6StDOws70892SeUyUqt5
56RszSpcCl5FizTCjeZy2onUACGYXuOoj74NTVYCuKrSY21pk/OQNJ1X+FyZ3onXuyJ2Bn+uuK32
sbO8KxAJJGVgbV9+rtVpIV3tipnt4rSDOKqY1QErSDV+MBA9qY9RWvT0O/soPhgtT166ILGq+7Xh
yvdK3AxfoloBFptFeiPfQzmtraCMtPDBMbo2ewrDpH3yard+iyavqgclDqfzqXatQu6ciI1AA90U
GhM3pH1bfh/ruDLTiupIVabje2sqtcjvsKA63T94W8NgK7e8T2gY3VSZoD1lKBDm8VX2yvTodogq
SdPZEwHduD2RjkUygy2IlvI6n7Qba+5sbBevpQXr5WDAQEEXWylByJmUhX/e/yZ9Ywvieq4B8KF5
CoJqFcZ6TJ7KbGmWhEbjRqewKcfeB6Glf0qEOXSBHZcy8tmmrX6e9KlMffQ5PRjWzTjlP4VupfOJ
70jyw5RO3R8Dzbc5MEe9zi9O4fAvGIWCAn3nuWFzLuZofBqgZgzvTTWOhk+tbUdZYEr8PIKuCiPl
AUXbiojVd/kbM+rkE8ymudpZyI0phsmHiA7QO4os68sMIRTROZ0hyJalmIOw6oezEZlxee1S/tyJ
UWuq9nKD4egK+AfGD3zU9XBzLtseb1emOOk1N0DnKteCTqi18KWVR10Q66342SZmVj6qUMfVcxkp
6eDbkUOBCVxp4/pKX2sd9XkDXcZhFmV1uL8PtqYEIhkaTuT0CGGsgopUNTGPPXh7mbqsv1p2J2Wc
Gt/K81dqXT5PB6RRYJ/wyEB8r4ZqzSKOcXTJrwilaifE0NrfoQjxmNZn+d/rvwr1aLgeS3eV/tDL
Gy5autslEjBXtS3c05QZ9qFF5ySwM/n5/khbx4j4BECO8iySusbLkYYw67K5EfmVaszPXCTu0UN9
0lcRTXkyvaHHzhN1zUEr052nxMal9Oz+g0oT4uE3yUjYWpEqLGazKNryaEyT83YC/PX6/u2iCkNV
BqEvVENWt0TemLls6obtgV3bZc6U8hiP+H0pnban7L5EnVVUYijqkUQmIErrlC5p1VBoasoHuRF+
y2KQQW3zIku6SSMAKXEAxb/4cn/5Nra/BwKCHQIc4RbvHLaLAUoPdSaZ6gYwVBO+STUM2won2QGR
bGyUhWeIgRI5xq3OTpvoXs1tnF2HUennq6cj1/sQc5mWQWWMsDvmtBjHdz1QU/tTFLl6uHcdbWQ5
SzeGS5kAcwt7aKdaqFGhQuBRzeR3qFCzv6C2k37W7Dyv/MaxxWfEuqjUIv2X2h+VqYRoU5Px2n5n
mcl7vc3t4tyjyPAGjJfrkN1HkennIfTa4/112dgMPHpoTBIRYQavi0qJY/ZdmtFNK0nJzkIfbb9Q
s/lSWMYc5IL8PkzGfofsvblEgDR5TVJfosvw8iy7ZTGoodNn187JjR+aV+RfpkIOvMvN+Jw2bfYo
mF/Cm2pd73/uVjGJDINTTDjmxbwemuoR3vamnl11Z4oLPxFQsX2YKnMa5EixVwciTZ4jKFKUMuj7
TDOwuXMNKNp9pXy8/2O2zgQUgAU6TnJIo/LlNLTS4O3sWDnqk3bl+rzv9e9JZFaLdYvajjsrvXGP
wZKBJEMtdkl/ll/zVxmNV7aIi5IABPTPgebQIMSIvtzh9d9Evrt4L0Nfu9EhishXKBx2jJJrzhMg
WsOP1UkeI+LizgdtHTOSUQra0LCXkujLD8J9MKuU1obBZoXZuRHCSQJjjJ1vYzbEBv2CTn557cfB
wgVHBJ6KZI7M5uWIiAJD2vdScdVzxNt918TdEOnFsrX8Yp7tndE2ihJkwnQ/KSzbXGdrYoo0KQMq
IfeI27uoindFipa0FFb2NYMDXF5N0bhV0EIQLJ+8YogjPww94ONTbSnT2SYQT9SHoz48ysFO46Nd
mYM8VlJvQx8bisp89YKgWIw005J1QG5bv+70Bl0TicznFTp5fUy80XpATqW8cKSy963XzjvjWUz3
y0AGsJzuJBgdqEM3Zh7g6UrqLkV6DZEODkg76iB1sXWQRu9c7q+8tsTf9VhkHxRIKUZB81jFZ5TD
8EvT2vzKpTI1h7jrEWS3F1lqHxUJ9XPBs/1HmDdVcZ6dOumCCbrG6MNRTSO40lWZ+VUrYvsNqPTx
IR8j7w8gprpDCHZU4TFEwxAdoLraw6FPB6Lxzu/Xb38/DZFnfU1gojRTX25dZ0YD16kAUCWOVn8I
Kbf9GkLyOqie+mwHdWiZ//Jw9GBBCY8bKHPM9JPIMjE92jJHIzmGT7Pn1H57gpGpYX8DjKHwdqNV
znx2OM0toVorys9aoti+MXjesRe99qXsxm/3J2FjuKVyz4VLjnWrOZ8o6jDkfZLDnOM9EqNa/q5L
ZwBNnk1Rx5zTPdbMbXDl6JIVAwhwN7AyqckVr2QW2J+kTT4OMZjsUVUnyPumizXo1F1AbaY7+c/t
PQ+mGUF2bIlIWOmpv1xp2AAFHLasv5aZWh1nt8kXnWlnJ5AuR+x2S9Ey5VFLlgN/bt35skUSqn2W
e9cmqo34ZMNiid7JybGOnjYpsS8GZdCCIR6dH1o7FM0xtsbGOSCb0E++cJX+DyYsUl9oafb3drSi
92WYx+KdVTV4qdWa6KtHWCVtEwxynArazHUcAenRo+YcTiFiZ1XUjv2HZpC57SczPuPBmIU57sOd
KmoU7x3vn1rNle9mZYkPgigbUcbTw+9uFMWzb+ekVQdgh8p/M8pm00HOffFOE1H7zzSNuXj05nH8
bWl9n0KNsHoZGBm8joBPiXMfxT00AwGMNV+XIxz7I2VR61S1VjwFs+dM2QeUyvLPqhTZdyfVi+/a
OKf1Odbz5mvsUtc+ask8z35eDwNuQF2YZf8iERMX147akOK7Xh4Pfmnh6fppCGWLgQjcyMw8D4NN
68RTuqn8J0oMaoTTVFkfFbVwfyWDV1nHhDx8OOs4s2XIKGRt/ZgptEofBXSp6NBZY5696YQyqW8A
jRvGrz73EsVHXGmYf3OjZahtVbkOXF2bZRgk3pS/FbqtEPHqutQ+5DKsPglLCaMetsjoqX/msfLk
RdGrwXibGgW9WayAR1XnanYUmddXPLUBpv7R3bizA3BYciTfNaw/dBak/YYH/HTOprlqgm7xyrmM
VJz6S+72+Z841LvvNIzJVARwhi+digT3Zcz5P/igLAd5SNtJH30UFh2Mg8Dcl3jhxUMVACCK/nNl
aZgBfMd09jsp8p/FFA2Qu0U00LSoXPcjwsZaDiJMxN8qKywrKGZ1/qNF0TUPdLchJ58Idh4YN4B7
R8xHROWD5tFmX8w5UJ28lh6YKxjzf8II+bVA0wB7AMePpugATs3LD5R7x6/hFGvvSGPaH4CIWnmM
yyarj30eDbVf43XX+TZy/3ngekj9BrU1N/9xxq1DD7ziaWo8mfjJ1NqPiuxcoHYOjUdRaJkW8BLJ
gjQs7S7ovTh5Upoa2V8LPeXOd8yqe5Olbl5gtlnUX6Mqy9+kliHPihTlr8mwhXfWs0krDw2+GXng
IUL8lLSFnfqK1PsxYPtnKTaJKLr49Ww5/2q9EX6fccp7KNIxGY+wavAGk2pu5IdWJc48xlWlQy7J
SvMhpl5d+Go5NG+6JJ1A7jpR+KTNavLdI4TmyKon0aciC9PPqlXNP2MlbebASmJtClI9jH7jhBQr
fqL3eRJksCwjX8GGbDqEmSPdS6m141dDr4wPXpkbnZ8UUfZ1zGbrixeZ3RDM1WS/6wTI0kOcuMPv
wlQm3e/6gvpl7bpFDIOrM6D+N2WKgLcjEvUQF/3U+V4x9wr/vPOOqdvVIU4TRfoegdZI48sSp0oP
XVNY1cGYmmT6DW2Po9x4iRUfCvp/+UVpK/NR0DJ7P4exdxAw1FEywXRy8oEdmnOARnFfHAqae8IX
aPcFIm+Gj4ph181hagf9vRkZOX9Ysj6IcnZFMM6DFQfC6+T3JKvz/7DNNaANy1JjdafIadmFUn6o
JlztA2tKum9xlDdRUI2RmH38TzggfT22KENbsvqVWZhe+SGXmTg0ONSGpza27a+2mg7/NbabfzVk
l43H1u5bK/AaO/5glYodncGTQwSaZNVFhzivrQ6IFoXAAwm/p5HlRGHjD5Gin80m+z+Ozqw5TmQL
wr+ICPblFehuWdZmWbJkvRAey2ItqoCCKvj19+v7Mg8zE3arBWfJzJMp6nMgIZHyrV7me9v7bk+l
E+a18n3ArzFkbs5l0gV/W7etm9M+Yxh17vs9BdqBffkdHGPXlClQGXGtmMC9Lk5TrYVo4+gNfG/W
p86pZ5lzl3l8OfC81zM2mx754Tn7G8Hb41xktSNu5pClujBT72E2gS9rX8Y8M1nuOWp84sate0dg
gQZsW/Rm8yxz9UddVxPhSaN0/5AXod8GtBZYGCx+/zFEezydamz94jwzGt/HpOXvKrq2vd5YcG0W
5V3Vqi/TIiEq5yjuxGnbbJIUU+oOjz7nAD88rhJsoW3TaELXmuAXl9xgkG67puq10m6sUaRt45/j
KjDhdfSc+XTUI9GJfkLSYOgJ7ZYkvem5SJPG/lJc6TCaElkbkfY0ElHd462JHwopBl5+zD7GmYC2
ePzG43Ekp9QxCRqcxEG+gE4VE9UwVPs36VZRdVmkul78JWHLl+JbEP8i6nvfKUble+LUGcf/BTwg
J8xeDQK9VcrgcxFZds/1EeeGyc6NSz4JuY5kWw77j8Bu6i7qmyXJw3pG3ESL7B93f95fQ9kfr3KY
eFYxCou/0oo57iQPxmlqR+/f2q7H83WY63Q6h5bYujxTq96RVWIHmjudCIe7YNrCb229Nn9qSVkg
HbFp+mLvtul1CYOmP3cbRy4bML+8xYrnmKB/wuWbVYv3h/DBjngMxZ+w4vbeUuZXtz6Nc2K+1HYE
WGpz2AOaLBbKoLvI7J4jh6ou93VPLp4/LlMRVFE8Fnh+6n/RWA1Rfii3ac7drhPBW1ZnXxxxz0TI
Uk2c/JB0y0IgA2wIc22JAoWDFl9rG28Hs0UjwaLlEO65h6xAF14910PumTF7bOoG0xR3j2yxD4Rb
5WEwde/bsDb/pPLNVlaJSHdQbSf+UQeu5P2PnHCEcRoiBgxcTREo0Vj7id9zHq7j8nik/roUOyPz
c+VwDndeqP3f1thWWWlFxXCs6EQ+WOG+psipW5xvOdWj68ZxNb/5ofQPRDh1/zLvRzacRokANidN
Kn1U+A1sZWIrnknpa7vc9Fyr/QtGZ3zqnZFAnUiEwhR1mqq+MF222XLvr1ULFmP/YWvZxjed37X3
WFURX7EQ14eeI5q3p54Eif2yS478z1QJ9yklEd4yFHj7Sa5CZQ+s8N0P4i3YfedwSkQ5RjtSt925
yiXoNzsV+agHdXJbd9C5ql3aDoltTYIhzuC2d45TK5nrWQ6qMBxb0B83q3hFqfb/xkN3T9ilsf17
YUNmLKkkh39z6NF+Zt5aX5Z4jDLeF21fZLzL780e6BfXFbRBLPfhH8Zpmapc+lTYgjwJYXIRujR/
p++xSUkTdAfxbOLfQ9rxhrnHHNxWnUg1PwHQZ17NFOXCG4wiP89pNpnXvozv2eVamycY2Koy7ILV
PR299P3CNhN1cQ5sFJWIdJARDbgz+LwiWfqICIhkjqRqqj53zF6NPH6Nc7dgSiFyNS0b/7Hdskc5
wNvRZxJShSuTGXPZNJwh/NnA4NWRGvBP+dHacpnPEIucUhBUOiw+z0q1r/0n+be2wiq58X4KoepX
J1qz92RxafL1QE1fO2KeLqZpqvk8k5KJNVHsezMItXIkKTY2dnjgRwcKJR7l+5a5mwK569cbcl+b
8WawbfAi5nUI2D+8NsjV7KNpzNbZG8/u5IQIuiM0GiWsBuaHrhmrxzC9Rio3IUwxWqQIq0s2rIGw
zt1vzLmBqtF4kDnYQFvOy9bciaP+v9Ufj/lmDBvnWQgXk6IFofqrdxWIFNGMgVrexcjHc9QR/s0o
HAt/hwMs0WPWrD+zVk1u0et0+1hcr75ryJLZi34OhumGPdnrCk4q6CQOy07PeCjChzmsRrjBtPFu
ze545iKQ3S35kJr1BZuUiE/tRgNBX3vsfvSq625NXJm+GBPMSgs9Kfs2IdrTeeMtsSEIOLC2aNZ5
0zk2MJUicdz0zclbGcSLbGSzKXlUvbGASpr/Nn244VaUtUmX02Uc995zEIJ8ZzlIhtzHNo1VavPF
89S2csmx/vH/cnYeMYJkI2bVyaTEyXQjD1lIUIvJMfyYnmokjTLHeaD6L1g9/etQYralZfgY+Z6u
m8AsrJjLbe81wHlq+zmvIC1R30xT+3PpjuyRgwX6/xHvszkvjElh3k1Z/VdPQfUH2tMTRZRO7lbE
Vaj4a7ERfpDwSJ9zGDFhN278LDAMnPPRmfuHWrkQsPsY2T8ECuEMn3ncQRehVIspdyav/8LIm9+u
DmPO2TCPvDuHt37h2id6bkjX9Fqkxa7znunljxg2fjx/2TfQZe4AHir4GHP2naH9y4pmvwY1NAuE
wMAjGgo192wT22TyrgkpwpWN+MDGeJi2DOwYYgFiqgJ9j6IhCot+VMNfwqPmv2Gd0TWGEIO3fGqW
oy1154Tv4cpuVoQ2Me8stBQyChY6yZTyfNfXImyL3Wu3pmTMU9fvR2Apoo9h/4hsPKmc+B52y8g/
gg8ORZl8nHbTtuyjbJi5X9rke1u15jNaBVKOTrA65YhTnEcm9oj1dZ2G6rJNwjP5umrLr3mIpvZE
0PzC8QI6S01XtPtv0WJCl+tkdp2CBt/dVoShUG3mfv/PMXX7Xfp26X6MHlIg6Yj4V8OheH9WZs84
RpAqC75jgN6qMl1EfUmrWfclc6dCwOLtm7qIDXuG3M57UDNnV3JEduKvbM4i9HmthR0Kt4qvgLGo
aeMks8z/CM1N+9zsR8sOCPY3nK5N++NwQqvzGGlQX1Kjqwc7Be1XHOuwK6PFGZ43323H8vpQf5dk
qTC4T7E7FdwV+EQ6dAlA26JRzxmmx5/pHq9zsRhj3QJJiEP7c/r1s68ObtIy55BRzpJrb8Yum7yc
0Wp+rdM9tUXS4UCRO/Ps/BloGv9VNpYffVAfuC4P2Urtj2TERhwzdXmh9VLKn3KyohvU8rYPSdQS
q2Pn5Ezf3392rmz/IJOZfuC/JD7m+PCSi928SePbGrIoLfGu6BhiXGXRHCKh/AvkwLlgw2E57pvw
z7rO+iFo+XvzlkSQT6t6MbB1H6bCR6ALaDX06qhwJ2ueBv7b89A6mXOJhbf/roTInqtNd1lZOQiv
eBOmmc4cAuDn/z8RyhtkDd+2rjqawhnWADlYekR+aczYvvbMvpdMpNmHOeKQOp6NXUS9w6Y+V6rK
/uH5M/U5w+A8n7K5CoczvghpVwRpQ0HdKyPemBq9O4N/+pqHKvJIY0+8ZTlLd0r/2KrbP0Lj69vI
u3rUEd26f1KueVZSHfEXZmIdqZIoBuvcAwL41HuUPq7JMR0F5rHtf8xHWZjvqTPecpShE1CKFcUB
eMBUfWvUAY60TO5hLl1mOiB7t6N7xMecZCy0gbh0bOb2ZiZjzOEoPnK8U7MMyz26lX0vWp22ksY0
AUGNTs1vv5vWecgXfxxoZ8Fu0u+OMu7r2szrIyffDENHKJo7hmbWtb0Z6hGVxLIRSL35AHbt4QTM
hSj9hrxR+O+fROTXP1xyQ25G35fP5lgWhzALYmfyykutLE3VJCo/0s2MGESkaVs0zc7bsXJSAVy2
+fspDZvhv2Pzsg/X0XNH7l7mQchOR7bmW7r7da5SQPJiXVXwErib/Oh0Zgk5nVNjAJ8X5X5jb1wN
E6uZ24J0O9crGoDlOo9SbFfrULFvxNvUPLhONkwFE13jnDlMhO3gDjJ67prYG8vBX/HSDQC49jz0
YgxPusTKz3jYiOmrt+Sg12fp8qvvbPVsbFBVJSSD/2/hp3noM597wsQb0h+21ZbPKLrrNbKffFRI
skTedyxl+VIBaufhnNV/NHaOdSHkpOgwdZNOJ8XW/s8PTNqUWklJW9FbcOSRCjgLlQiLH6pA0FMn
AJrl7F0v7G71MW2PztCJBj2gzp5UPK8UaMc9ADaSOdClA9o6no5IOjwMMN5e7orDv5WrjEM+cBW/
4+XCNVs6bOKHE3rNPfEgNgbRs/It2dclLNy4tS+m82u+r3qPb51ZOskt8uPUg1haa4vJbZ3Et+SY
2y+FNxuxD+jnvlS4A8vUoYudtUCOwryih/VTRWad8133/h2T2b5exPXUL89aMJ7Cjso+zoyxH2MW
r/jUQMa/ZsTFNSzkSyfxg1zTD3LrhpeNbAVahcUmFR1kyi7WH3J7yjLZNWza0vdOoThEzElV4v6E
EHTmb6Nmt86zyo8fhqgKbjEazvw83er1w9aR+I8Jzv8KxA4X0JAjTDidCjDyUVXSN0xshzdfqrF1
v3NDqmaE1ZW0ZWpq9acN1j2FQsvqBROHLF5O+qjnXxtYm8/wXvfqxCwAtJisR4thtGimr8Gd3AUO
qBJ/t7mmfA5gtmlpUunw5h1WPC2913yh0GHH9qd1ezm8xT7uYWN+83wEzzEhdP81oJx9bhfUoVhj
VtOHwC/ivq5l7V+Ofqv/7EyMaTF3OzxglrCM5Ufvy7fabOPvo/fc92301M8Zr6B3RyxzfDHoBx+5
10/+tG1dKWwR974rJxC4sTwcz17QpaEqZMj0/x2owH8vmBi9D6MVtsDqiMWVSdX/FDs4f4mTVMwz
t/KSrGnQY5znev1LHFbY5/V+hagkpP+7eYY1c5bvYsjmInKttZdsBmFhbJH6F8S1/6NLMvlzjRr5
3ZvapL/RwnWbsscbJCwMzcTmuglcUlB8chLz3YT1S+VMew0P53dvJmscyqY1RDhIOUf/RifZgVOh
fN6PdsVxsxlaFQJt9646wfmYWxUbm6B6SPQvr/abiaJWB8llxEI6zXkukTzz02E1sK/uHYWI8tZW
soJ5Vd72hZSQquLuDfmRkEvSOfN9Xdk+HvOXXSWWfUGz5XwLlDVRvkt4xFxlvU1zRo/tY+JqYMw5
e0nB4jpm2XyAFRjzSbUhwSaaCpMLBNgtlMnKgxXU/vBvAWAAz/ZcxJjzEoznEG2hV4Sa0PVyb2bO
cTkToTROzsBKfChcVfIIoHAvJehpjZRkGJ7WfiKyujEilvRcmWVF3U3zrfGxd+MjdltXCgLM74dJ
ZHFBWJP7q7Jz/LVAX/wc640ZQ/c8nytK3xmcMJIh5WlxMvL6hvHN15iV57ZN2tdtDbbglSCX8HlC
SqbGc6ogvd/grJd/6+Q71PglXUlGvSz0uuhCHoC67/1sZZ+ZxHznteg5bjDg28Rp32T1sVI7vjEZ
WnHuFBqKYoi1/AzbqsM3vRrSGf/WGOiZqLuM1Vlu6+u0mAaUlZrdXLZEr/eZ1tyCkwK/fTWTuW5s
LIg/or1XT3vrJSNOB3NgGP47cW+U5z/1m3Xb08SBVpunctm/OhEH32WT7C+R8vo3wVMa4XQ8mafd
BvMf2U3xrxGiHQStjVk3x6BbXwfk1vIuITdnZiMaDGvl5DM8b8LrgIS2LWKXoJC204MCXZ29m0Gm
wdYDwkR7FADtu7vULmqmxBcxYMG81CdYgTFhyul2JncXYXB/amavYufygvZWkf/Hvx6JUcud1Hpu
OVNfXzunD55SkFPGDaQ4/wxuoG9rvzjvM5/Fy0c8/Hd4ocXjPJFt/TPRQQi9woocFCgOulsNpqXK
ZlFXHJAq84Cx7CC5wvLNdOoqPg6sho1vOY0Yw7PbcMb+OXhcK+ch5LfGda7amGQyBkocudjoKQ7I
0DQeblXcVg+RDV1bbLvIfo5mstONj1XvftkELq9XcMFVN75hiTtFvrDbaQjG+m100MkCX8xAOsQo
NnHhYvvalc3eHPq7G9dddbLBkWTlOMapzttFJaaUSDFSxhI9PnOxsXcQ8/uEFDsxfBF9NpufABFy
KbpscNPPxh0iWMG0md3bZfWOKE/onk2xqIDxTKfV0PMyMaZfIIYIQ1hWFocpVpMoJyGmHfyU041T
4I0uC2Bbu7hxZTsCjzNxsdZ7Ig1nQ7pJj3vz9yoF/B+jq6ujCgPhnmLR2V9bsuqsNEGiuWCOobLy
EPHF8civb/ILHcO4lXpL1XeatnjfZhPcZN0w/e3pYM3NhjK3P6dmF905nqbsUWyL6EteFiCEzk+m
hjUj7rOT9LgWzds1YkBsAdjV+doevW+1aWVy37Eo/K2GkPC6aQt+S93ssuwGbxxzizuLLLKBWxVc
5w7vKxpDJpscOEzHFy9Rvn7ao3Y93gE97HJ/AIHHp5AxpsmrwdT/uOKr94sHdSe+CyKPWAnWJhG/
JB6k/tmbsMIoAQXD6RvS4q4+b8ncyIdwV5XNa3Mk4zcDnD6ziYYkhfNeMASDRrf7rQjCxXunbLHR
ZIorhDZvzbzG+dDSgx+sO7TRk5NhfBLkTrZbfeJ4dHhhqqrib64Vcn6U/lUg1qfR7pfClcenbIEC
/6zX482L5kHTvPIuxF3Tut4poOR1p7bm3q/YNJHpVN1ReOcprVd2U54fqFTPYOLWYh2s+T9lFd7i
RhXr79l16H4lNyS1f7vBWRfeYIpP3rM+8n0t7WIf8F5dKW3S7Wa8eocguE+sjdtbtl3RF5xHdADp
xjQ4h1Z0/PivjCOVXYDyRV0M6QI/0kR1tp3gJrJfzZ45aAGnw/8b7OFin4cqXtaTNH2fkZG8MaIu
E0xuITzZ+hej9sncYzDreBenayH1HNJU5Jk6N33ZwJldcqErbBs0XOh5ODzzqeoOHKSvdmsYXjLv
a+MP3+6A4Kb+HABi6tekoQZd9mNkeeT78R6ly/VZobhQYMLFhicoPOxF9J3vjO3NqjYC9rDrWe88
UhXnTxpLagqYp9F7cqopDYomVZnzFDLAKcwajnV7yCqTQlHy/psfnlxncw9WnYTvHoYgyWmxSwjT
Inff3HZ7avQ974CnC7ZMhU+n5oUoQ8mVfL5tS+T+9eC55zJtgea/BWYY1DdgXdwF0N/TRDT3CAt1
i2ZxM0daNWUUt2a5+CtyopzLld1/GYCHllz0xgXccYHSi2mXdrwfk4VeMLDHLqWZRwTqFu8akQ84
QQ85Qgn3u+ttHaBTG8x74asw06xGGKTeZgBvn4fa4ZjRpi/6xOJaBed6qnACrKkX292YTTxHUNyH
LTWjj/zZXY8n6FUttjh2tatTSiKlez7mWnXZCU1AbItK6u3D748tLDIOo4+cB07HN/WQdPq89EfM
FpGRV3/yx23UxRySXVsuJBTupwqHOb9sdDjtb30qfBeyMlzjl2hRXnKbwa2yJOJrWATOyAcn+U6/
zpOtuHAhploWG0emtljIdj7Kdtg2wm/1rrW9vfp676U9wrY7cVXj82PFB/c0jTMb+ZCZMXrmD6dB
Sn64X4s2i1cees2wt4DX/2STWh4wQar3G0i+5i2sru2IZPHUvXMb65qzygyTRWSYN2HsHMa8Jq6F
uu1qTV/sG+eISxQgB+y3TgK1F8CoU3BLhlH4M2S9RX3XaQzucsDKfmRtqNbjl9zdSeQEL6YV9MII
8yuztarO7uaG6hUiYuEXs3Wi/g6QgQpgabUGY4bfik+DbRAiojtboLLrwdt+AcM39fmwFW6jXErE
U6nI/kHnHaXaPoxr4txHyCvSb8AJscod5bbe9wjs43XdqgiwtEEQBoe6OFSwORuB5sI+JCEpQXlY
DHuANf7iCwVC54mqOeukjkXetWyTt+qI8AQmFdB7BpllxRDDjLeezkaQVDFXy0cTevIopTnaqhDx
oRai8mTYlt2Ifue3EoLJN4Ce6vIkGMbhZpbt4j5mPTeUZ7GJ1L138bujgm9ABnCa8CRMPZwGBNGJ
EQJTn6Eysb7wMB7EsM8Lpz1NNwDyeih/nYegQn7+I7o6crz1umkayOANtvakuoq9N0R5Hf1Ucetu
5bphMPzZ6SqdIAuoowPzOfgN4KzLgz65LGGXcAayfDh8r2tLB+FrcNKRyfTNWIfLes7QBzY/19nO
jBNcxY1n6+AkroZtlzeGNOYXgR/195mI67n0W33AKqLzKIPGi8a7JOik+kaXEygNbQtE0uoFonBu
g430+qAV7+BdVVy0U1o1xMJE65c4dNxiEDCs4TdVz5gybZyCfCrlLY8G8uud23b7f9zEhQjQeg/O
QMWOT8wQ8MALwW3pTnRbmEylrzqnwkuIkdhiggzphbogOI8j1oEveNcgWU/IIvzXrYs9bkeKoDk5
pk1RgVDy8MFX0DaG181/Rn8hpVuIHvj7nxzM0F24OO1FMcNjJ6U/JvF2nkJoes7KrLNOMk+Orif+
23W3Td3X2Ipv2BUD0dyheW23c9zJ6UPPaKPAqNYWZDFzR+wzsPasqIg1ceyLf3CgP2zH/MY2IbbH
OcqaO66K5/rSzPsWnCUgMSjB1sPbLtnhjchsxqAiwK7vSR43OkXdE8+AgsvkhkkecZUmcusE5r6F
s88uraGYFN4CZVhEwvo74Voz29zqLO16HvtJXTRiq7oICKpq7nxIM1FWKxfDNykGWahw97HfS6KW
V1VIf/eOUteRXAs4Bjo2bb4N4LXD1Sn2KKnvLXFDGKmPJgXZy/rmQSPhREnUrBE/WOsdp7j1dHDZ
s3H+3Y1z/bBxtYwWpuVzexgCi/PBHvWraab4Yedzj0VWpSvbd93KN2MH/w8mCP1zGA3qo648gfJi
O8Lj6aq8Se+9YAN0Rbu0YGID6K2I80vlkRscZD/aPlJNHuh0WIBAHKLp6iXOjsthnfGf1/Jinwdb
6fFMDmIUXXgZdXrym2QbzjhHIJLSct/VxXfi3l5iFAVLsbR1Ep05CFqql21lWS7nMLw2hFG7b/xh
3nynGVi9P2TOZtFFSsfzS9mYozmrNF6y894RZvK8Vlv7GnYhr24r5+p3n2YLCIYNgw/oHnRcHbZh
P/UOYHiytYk+5poTknxiwYMrZmjhlacw/VrA3JqiaubpyxD7K8oWbugBRLBHVhPr5AlrgBlxQxpt
3Rl23fIm+U3l5m4gW/RGcnVHzALrGGRcuONrI2322u2x+kI1HA734e62iJcFlw/+JgdRJLIBY4vc
VnHTNvHJfupoks0N0i2yDe0Gcv2yJlfSgkl7/RGbaf/PQ4sjMJtM2VlTR06fEHRde0coIg2/iuMl
/B7selneDXrJ5FyRyxVe5ob6cus7QLyX+liCtZyWYEMz4xvBCWrFYtMBKdlva5von1jz8og6Tqw+
BLds/xmU1z+cDCfnYqwxmeGNJE36prPYBZTNtJEyoo7KDa/qrIDUUjSx46VS2/Z86E2wT88KUxgN
Q5+VfrrDHdXOoIHrmpasAKVYbxFzmH25Qci0mtLZJveJEyPQMtlMM76i7LvNWbAO/pNbaiGn9gQy
eq559P72o53rPPDt4YNibnb6huiPL4FBQuULESHiHDTaa8rY6vA3+wWSAUC0XfxapTZ08HWjJxFE
C6udcxsi8UdW/tKcVkDY7r6XXfurMf3Ql5PMPPfUJ+ss35OpGmN+aQEsSkBKrr5xPR0anIWE+5+u
DMIdxPjRgaTKbP8t2jlwU5jaVd+gFCIyIYki0tRTQxpPmfh99OgyD5vPgRziMF8D6LnCuAsXxMPo
NBKF1xy35ybs8JbN8NzDnS9Q6pfxcbo+z2YmQZea1Acn/jnAm7DCjfA6Hs/zMgltuEdtj3ev6arx
gsMv3mfI9kJ9qnhQgX1R2r92Q+0m91Nc1WgVau3VJ9toMHQ3c+Lb3VkVYFGTTAMcznydUDHFjAqi
4BCM1ByeA67WboUiCQJm/DYORMKU25jWtkT71jTITBQw1qZqTXquSkEHPZk4v/ZRsEnxdf12nZRg
3VVxRgazD/1b2q2BJkJr6SKCoEIT9FnzWy6PdUjmmxZy/c+xtMBnCdjxxhxX9wwabTO9bFubbd9s
Y71/8dLE1WkG//7RHQsiI1plw2WFSuIrPSnWE2fZMScltglL+MToZUJOE584aaj+4UWINudqovN0
xL7oLlkl3OSW8rn1JeN24NMi1MRGHB0uGiL2+eZcMzaml4hf/JfL9zUx3+qkvQwIlYc/y4xTfs7I
ASedt8no30AL1LdcxjvrN45Ks/6qgzlUEQvLfu8DQU7PMgZNz/0xBeRbutSz36mbnSmiTKWn9Ho7
lmsYBe8mwrhVXFiMGq796r4ZblEu9xZRZrRwmJ6AtJ15wsf+3kNgKngDQTlOHOxXt+O8z/eN5td/
PuLV/Ql5tj1naZB9+KMP690sdEcXfNrl4UGo6H61c+b0uYbYbEqIIC8495mF3ACFH1CEWYDwdWrn
58SErilJzbGcdK6jSnONcM4gXF6MfwJ17yH9vNZHPw5G337vyTSZOZfzdA2RD671noyBdO7agEGg
zCZo4CJ0e+zq/MZ3jh9oNkDe9FRlcWkGN7of0IA1z7vE26gjx1osa4Eqpb0ftPXGx+AwMyTfsjfZ
JXDa9uqkv3jPLneYmPM5rW9/TJmsOR52lf5npe7MdwsGLB8ZSfarp0FaMQ+PrnQvUK+MI2GsJ/8J
ZErqk8MmraiuafcmF9OHeVD50fxygP8yTvU12DBDuHXevGlytrt98GDnDo5Logfgr2E7kyYQha+O
HI6gRNZlgY7jNkivW4rhdgPRUlMuDLZt3ptOO3xNKnvqWNCAryFG3RsEzdnvAPV3d9ZryHOTZYNF
yhgE+991y3Z6YD9BPdcoaXioKl1/OWrOtmek4xCvIbTq/BQ26Y6KFLDIPB3Bun0gqO1nJK0o9/Jp
O2JxCTViqFOtM2fB1XlflkLaZHs61s7fGGQr+VszCNXcn0jn964chsUh8rlqygKxmZeUOxD9NwYU
RkoeGs1xjDyU/XkQHOI+aQAjJBP+GobTTWs2GlSNIu6Hn+xhCA4SZW+jN7h/pmxOfgUo9dfrnjf9
FvXQZT/9qkM87h+iy+6Mq+rhyR7BFbFK23S6+Mhu0fgGdKtC+ZC9P44WZOlunqcpu/NUAr8Q6q3/
GXFnGj84evW7CxNQ5Z/8HiKFpKJsc8C5nGpms43r1t51EXjUyazx9jej1W7F0ihFqV6kOxIEO7Hq
V563gP3j//bYoUkUedyqFfnFyCb8tAMgyRKvr7HKmTQE2a3qGLYcWeyMOyaRdGD39upmwN61MbWo
g9zjmWHsmlB3VLpI5l0ChUl/DYqa7x3rqnUykukiTlXhUnCvIyx3g6Xc4b4B9tFQ3la8glmxt2CY
RT+JVDK/qGkssEHmE6aZcuevw3aB31z10et+mjM/8gsPWPx325vB5NyABv5pTZokvF9mye8xXDBv
vsfXAgm1yny1vAxgtMd5J6Pk+jRmgHJcZnRDccTLOJxDpCo7Uky2mw4nDzRR9Gua4BZH754CaCqY
dD1x6Z1Fzd/N1rcv3qzEUmxLtzvlalHpwsgGaJZD8OvHgwQO50zYuQj+R9qZ9baNhGv6Dx0CXIpV
5K0kSqK8xnESJzeE43S47zt//TzMAIO2IljoM+iLXASdEsmq+rZ38YoqDKvTaNRJdCOcaiBTtQYw
mrwa8s8iHuf7AtEEJL7qrERddUrKhKKzLVpSb3c+wQdJshcYz+qIYmj/VFsR8KGprqrX0VbZb2aR
zjPuNLTEezMAfo8B6p2p2+lDBvP5cSzKrvEmJhUgPPvZfMpIhJl5M+5+EgNBiJkmEkjkRmPTbYPM
BP6s9+2wH4vWcm9pUxpq1ztR+4PTUBNKaQEwGjdGXB1KstDvuTMMkCXmBjjcHNrO73ByzdBL4jad
tgDj2uroRrX1O9eAt3oyA1RBIYnnHtK5dVJJ5tHp9LOHAvBtaokR60xbtnux1Kn+YMzc81vGGGbj
W3EfLIcUyPp3UFKQIMw5d54NnI+bhwqQXkfLShkjfRYnKB96Z+aSbp0BGbthcuzXKE4TdaDVwbSs
DNv4ZKnZhdSAgn12JKh3QE9VqHvKVk3ugWkFPNfCwbxZyCxnkHYIDJ5ywzU+lV1bHoOiBNBk1gEP
NcdjQCJT6uLkqJxb1mrK9vuQa6a+V1HC/U7dziXLj6RISuNM1q8GAeXLFMm22UbI41iebkeWc8xj
EnwPNpSoyHIKG22oICwVvJcKZFkix/xtypz+2zxrdX/SlD76aRcO4snpFmcWDJbj5ZdejdB6RGEy
ChjREvvegM63bxYurh0A86SAlVvV7n7pbeoverdTlO8NbTJiKAxj/xhpWvELxQ/q4VnXmx9lnCXl
HqgWeOVkGGjtl0VV2uTnhf4N67Q2eoaHM36hQoFTNzmzu5sX4iaoCUuHXdMQh2dS9Z9YHY7TTit7
LjIMsoFn6ZYD/DmnxLxPwFx+QVSAcZuoo/pNgVXrNk7qVjfKKnHRdoKeZk67pPENrQ/2D4q3U7t1
ItP+gXF48nWOnVhtWgYm0aaZgXnAvY6XYSOyKAaHtQ4Pbx28ZybPCFryStUZIMUhXQPlGC3NpIPS
zqh/dShpPIslD5lbgJN4Uz1sZ18N4wKPWl9ks1cmQPFtoE9WfbBI04J1ru/G24FBhldrEdkXCvbl
W8xBjE5dAW2NZqJpZjtttLhge60UDYGZlPY2zxlpgOSvwZaAKARAX5gUBF7WOlrrVW443aOcNMqf
C28SnRUyRv2mUiKHJZX05rCPYre3PDlac3rM1CRq3pfNHZEtWQfjZ4imeEdZg379ZiKRbPE8YRZC
k74qf6C9BemLT2HFO2ajK+Co0t2fegXyagNyPIvvF73Nak+TDtguMhIheLmi4G4u6iHo9w1kmfbo
aDTdGeUuoGabzqDH3IJ9bXc4ipQuiJsZiG9M+g1xL8RGzEPR2wTaEnX3qRqrO6W6NtypqAvVrbRm
46c1oV3MZHUYxYHG0jQf2tgdq9e0Va25jQcw8qcVLVbtDKCX1YEWnzPspBbC8iK1cJxja4xJcrfU
RvlGcTw/cZ+l8QEmTXyntbKvDuMUxvYNIHH3GXmq+K3o+hmRM1DOAlhw0WD/VRZxREmJhPcmVwOh
GVRVEVOVADvdQjaAjsT4NqTJVFIm7lFMw86vji1CM0A8e8FUe+jEI8QqI94HZpfcIsO8dF5Lqpve
t1QY+6K30N1ytbrhtsQC8TcmPiI5ATwcXlwRxPeCSmPaAUfs/gmlrl4qC9rVveOOTXlcGr37pLLJ
Sr/rdCCWL0s4jPnR6eawY4/CItkVqh5cUoRUtX4SKmILl5/xZTJQvd1mIuOWI9nn2iUC9uiKUjW1
qNEahThoYy+0HVyF4okGdvy71AbtrQLGR13XM00EOtjnr1pekCEqA++CIzMjGXt2lKWkT8kUeTir
riMvx4oBKJHN3jZ0FIpdrQPThdtupcJLDaXZdO0X9bOYIoZ3xgBTiOylTpfdVMAy9TIVgycckGGz
jlIDQXJI+sX8rnoQVTsDYHZ20KUKfsqRn9r0QY/iEfO4B1gjQK36CVjMqoYDlqfLi7nzbXrf+1TO
Uw3igb2UQ4grmm9RMmgmY55VgbCx7HE61PQ+ay6F3HmFQ2x9Al5h/uRWH+SKpUrDPc3GOvpsRHpf
ge0nRnefonQsmeCAMg28JJ/mkfBjx+nRMEOTPFvOFJfA3Ityp9EefynrSPQHa6bUYqYVlvldZGKi
ArcvKPtHPbKrdjfU83CbDmkB3hRwJKWTxSTwDuJFqQOLjReG/7lV4SwpurifjppBe3tDh9U4mlUm
dXBeE+weSBttskMQqLixk6IWD3hORM1eamsbph3c+JEfVPwAZ8z72SzMycjXZiOipYDTcvXZCiaG
Hv0ydMB8kbSHFTOWc3tKVOnmnquDUEvh24HFR6zcOXDH6cNRiwCwAo5wW25HmuXPANRn8me7NsO7
sOmL7n50l6WHB6kW0As6dAhGFx2cl7aHan+gpx+oJ35UQf8W6k6wHQPd+hKUDHa3lRFT7qoocgPA
eAWXsRsBGZz1Htr5AHzgNjA1W+0LSA83acqm/6R0lJOO1OkA9KmxANHJ2tCClyydevqhRTn+tgEi
LD5lVzMdNMa81gm4PImmLFJrD9Q9YyMlcXrXl8YIOhWM/DPsKdBf7NMyeyL5dN+APKbwhlXY11so
XSYVKwKh0bOso/AVnJGa9xVSnjaVBN58MLaEMvd1/qfsRCnP4tzRc38zx6oZN+Bpkzt6RE18wukh
H9DjStvfkxnR5aYZBO6/RjSQDVQXfO2YxH3Z63ZfLaeSoxzuMhHHj3GYJzA0FEf5K9G5gAsAMiC8
i0BLOyeA5bG161PoqIAlGePugrmrb/LMSoItHTznW43oVHqAO0gm0+dpUvmqMdLoZJhxibsmxhAQ
dBgxoZ6J9Tm92YC597bJRFt9G8uUU2aaCaKWyKVhg2AXetd5dLud7AGgLmr7cpphp8xmFT5gHVcS
dYds8hgCiMDLk5EWd6VZzhd81UsQKfU8BnccMiAWazH3WQ+F0R+zxSFzCZTDFSFtiEoSsq+za42W
0O9aVSlv+0lBO1C0Abh8jVHdjalcXuLGBi/X0pR3t7kVMHVzU52axkyG+TFnHd4KTIWYA1xRiaSm
KuKtDnzA9iycN0Yvt+AFeoUh6FCUIX29Td+AtNrK0BTpAThO6uzN2MnFYdIYlqLJVTQH3YmB19bt
bMVHIYNY7Ic4slb8mJ08dN0YlGDcUlk9LHkTF584v6X0A0MbJx8iBe3iTPQPkYJJuy2raAAwyksk
F0e+ytQro79DIWhyTm7VFPfhDKHdd2dUR4C/pAs1RDw7oF+C5PcC07XxGW9SPtGScmP9Mddsp9og
sZYKdluyZLu8i+xy1zBG/dnmjPI91Wpls60VPSRSrCX81MILmF7rzmJGFpOxpV4AOEQeqoFp17Ea
GkXmiD3Cb4sQCcdD4c+006WZFIehF8P42BllKiH3ZfNXNaLjzxIydyAsWM2NU06hftA7cK+bfgkZ
TyD5wMVehPAV6UPVRJ48BQqzmVJp8EODhLkHzbkMuLKuyV9upMJmG5pTFG+dZq4NL0fS2p9crs8t
aEtkTu3FlA3xa2raL+0QLpI5Fe5KJUkTqXUT9vOXNg2cTyEjHoPUAUj/Thcdnt4GwCTwzmUE7blA
vhlWR2a348YOVP3KKISxvVu4FjWsiIAa8nJiehbkhekRMLmReqalFlo1shcxUzBIxR7yOaHaGw3N
f38GSkPTqgB+SgqW6i3NQOB1u1qNsbZN0pbYFqD8KPxpAVB+tKfc+cXMATIW7aAk9KypnixvKfP5
C6eYcSJkzHnjGHNpHKwCLVoEFQbxXIM/LG9Ld5y7U1jbw1cO+OrQN/Shl7tl+cvqrPk3cN0YBlmt
zWDCHJJn2YP4JGg48J+qhH677pYdE29Ide5Bm9ql2U5hECxeY1nUT2z3xxKM1G+G6O4ODODKRaIz
3bws87Ak/DhJLjxSbkAtGcL6gSFVTXo4gXnxydxHh7y8aZxNGSzcepaLxMMW6k1Reph42OBfam6j
3RQhC78hqZ2/Da7dfbZqo/0+5Wo+ZsgUxaeaPvWNQiltJbGOkG8yjFTA8Sr0/+lpBcltDQbuxYwa
pyC1LI0KGDYXN1te1ZOHplVARxO7FXV0Rs1Jd7MVQQ1yR5Q3Igeww6EC6Iekg1Y7IBKcsHjEKKz+
jtxt9BTPqfbd6AsGO7kimtyijZVZHo3Kwd4CfHduVTJBJMFxRwCE0jH1s1IFQCIPzPG4DkEZ7QG6
p68Owu6uFVP1U8f+ePT6SSBEgKACnHHllKE8TPh3uHQEgRw9dbN0KfCIPRuKJfdrCxYvhjcT9BKZ
ocB+tkEzJ4xozOlZ5Uv9TYoU2ynLKKPXjltv8jL6zz9rDcTXBpBxOB1Qpddf2RIoh1Km6NRFapwe
EJgQq2LeYgt8RJo09Vq3b9tHfF4aQNXWYrzJeimoRpjDFbtSoaa9CxdVfY5R/7G8uurDxxgJqV8E
cyV3Wp/NJoW0YYGsLbLsZ8GkbgKCXivqmmUUoOyslJFWM5TAiRaLZH6p4KyCjXVS+6hMirNtBO6e
5pGJBvNGNuhTbE0jYqIhptBFoyJGzqhjQNMf0rAcAsL8KF9wYh/ht1i5/RCqkFrISFzrZQiUaR76
Uk2fkjgLsxsJcOW3VEP80moVZznnbP1pkS79DsW7XG2RRoq+qrJMhmMdL/A1VKjco+Za5ngPPwyf
r8GdevCUZmzNJ0eCOiV5HOiGlCkeppu0m+T3eZyACUy92wWHlLH0jQFpL95XuKfopEbt2jaGECkO
i7bMt33djb1vQsFzdzKlaIVxOLrqhilpm3MIa36F1pc0ouFpJikzUDQldrbRJdV9EQZIXLB79S8p
t0VxALKF15NmpXP7lMo+eUzbeXkzYDv4kwGrcp2TY0jfDWUd4ho/2wvkJIeGtRtI19yKiizAL2Qt
dKAoGppzIo7S8GCjzcBQ3hZluJsE+eWBjnxk/JjaaXwuxaC1e0iN8m7pwrw5SCQhvsc9lQXt1Sp/
AtBZjJvR5sWxDVAq2BIxUdsYA7k8lVlvzxsaCTPo3UZDhy00JGiWXpspeaj25/AY0qP0TH1iwp/E
uSFIXIb6V2c6FAkd0IJu041yElQ7S/Ap73NL21sQCN70LLOkL0bT+qdfKjuntSL1x2BJcyD3pdO/
rBbSgEUg/pMqiMK1TwtAS6zeUQ15KNCuAsrMMKk/zdVgL3vI5sWjQwOcqIEC6esIgZ6muWO3r67M
I83vaa99ruEnJBso0fF9B4o4YQZUiUeDVji7bLaYBZhzGQd38A9jeJ5p4z60RpZNB3iZmPCa60QG
BE39WTM6GlN6YbqRZ3dZzfHRmq5/cMdwCr15zLASa1F+L49cT2Rcbm5g6Mt2zLAOmpw0Yz8ptETi
AuxIFDId4ybqHOtQmcIGv/OnQ5SvzFB6G4Sp7Qy/+8Yup4Edl4NiInGKmMSg4dIDDTSYWf1Mm8h9
SAhvqMMQSH5I6F3NKY6C0PS0SdF/oCExWp5CYyTeQb1VT2awGEDerSrKsato1GMX1dzybU+Sp+U1
7FgkccDt0bhgILdhnhBauyUNKvprZqX2OnMpME5FZNnbntkL/UddL59I0kjkxlI3oLq1XFOHxbbm
h8zgDt0MM2O00U7iNYVu6Dcvg0zojJVxtI0ncMCbIcBM6caq9Kxd6Sikkj+paZRCEcQ2H3jPxBLb
1nEMg08/fxLocX0LyrpFfCGywOEvMTfIHtWurjnpVDBP4ahSaPh2FQMRglA1bMoEOPodbQcaYWHZ
iq+BkwaPXbgEdzqTmuBGlHJRWzQ3tNFz3dHIN8tsyPmmCgX6aVOn579xH6y+a1EffJ0Bjy5+iiLX
b4YfMYZmBRCIDV3FAVXwOqI3ZgRufos8NJeuJYboJ3pGkTogKodZ4jxns6T8QRbB11RVPwRRbdCB
lxRent0w6uMzRAU8JlsG1lFpgOjh48sFNGNTN8wgSsfYiSKvtylmg/aRsRijCtAxSbATi3IAr4F0
xnsjzfriCc5D/zgn/fDJysuWaxpAewsaP5q+NWKtT+CPDCe0GICNOWmuxhvuuED/zG6ESCFnqxiA
rNm24YUBzRKIoODXNhSmq/C+3o03gTOBlbQ1G7VMhnf5VjqhoYebFIulf2om7CtkDabxhqb98L03
HBDg1CnNU9RVQPZRw7kpQUnZXjAzgkO3KYSPFlhh/Cuse2PaARlH+mXVzDA3C5CPYG/Td+kQDLDc
b3ZgRl+Rai8/p1PMwYlF0R1nWeo6Y5hI3EDQCc1NwqZB+p98J/Hs1EJVYo5191C6iXXLVLYrcOOm
zf1Q9BmYHBrV9nPnOkO7qXqr4SAA/wloJ4RETEH62N4vQVy7mxCxKnvbGsXK4g7JazwtNJIX2Sb1
sq8ZtPSP/NTpqSE4Icyv1S4dVGlbnbdANwBPSeySvC6bCWculvYrkk9Mf7LMqd5ad1DNxgilQ6jI
epgbgDjAjIimAwkYruYI28QK8vjQ6BNIH0RxsO6gG2S19+bixs+0+qV9z0bM0Aw1ZR94Rm0T02j+
MzoPe9DWNC3tOvT0dEQRhv91qD3kj9EtSNSCFB58RkT+ebdwrmgf0XhF2kElu2YYu2TfImkbUWBF
w71pDvoqIuBEd8tiac7nMBDzc74eRtoTCVVuVbryWQcBgryBXaU3YeNkFgo7bvsyMPScDjkc+/uc
gICdWoEtbMjYqSQ09OOPDmnof1BMELdCywXSRsoJnG0oAFGfYLLpKDhX5eSjTmSfmgbLxQ3EFlAR
C5kV+5U63/5h0BD9ZoDQJG0Cc0RDE/qm+izNzKq8oRkkSjcE5G0LychHiGKoD/xdlG7acYJ8k5my
0ncWzKJ874h+/pGpkc72MkRuuDOpgPMfNGUdD4rv2tKxGvJmyjvNOgIo7E+DNdBH0pzaJi9RtvvK
9MzMIOEb0RofUIeGL5GN1jNKbPrnqTWzN4198r3Np/IuEuG80kYCblA7mIs3iPr6ylA2aJe5iNj9
E+UaZnbMX+S0mYlfNy47fb7JRJ49ammS2tsFXHCysRVQgxeUMULYbvgQw05Dnpm+/UKlSJxh2Lzr
pmp8mpJk6Z5KxnXwptym+5rTkwQaig/sCwiL0TkAH7NqUEAFNyWmkMre1DWF53HUS639wWBcL7bm
GNfVLX2N8lSSXy2HBliM6UV6qEFpAMKFSE8+RZ/IQ8wfRhiQfRYLsBEw2x0YuEVP6g45HZwfNjVz
pZK2slUlh2VxZxhlRUbyXEndZc9FhSBN5gKc9jklHLdA2RrVAzDX9B4yTZPcjlVmAwXSc0BXaWgV
oIUTEXo2veSKFHJY56A1KoyfUEGDum4bsVP4oGSktQWXFbyiwBUmj1VvN8keKwyz8BrTHQFlOmZ9
j4FzXW+MWOdXQ7QxzZPpAP8Gpe1kh8zIs+hEg7Qkb8OeaACV1c76S+dU2i+q8YK3O5bq0yxzAfRy
Thq5QTayjz/XQL/2VjjNvZeZExX/Yg4tAFgrKPeg6pJHA6UjpKLKslru47q2sJ2FaoMBHOjbML//
H5CBUuvibvSlM0Qn5DkrdTeYceBuFjVPxu5/zMBqBKDY3F+CAacsIy+qAskdUWTeiCrwtAeFrpf8
UwughDKp5mPVzIXysp6INfd8OIgT6XhF3fOCkKgkwUFeE3VXapT17/8ljcvwc2bQU/U+gtH61rBL
C1wI+F2TOvOaOPQqtHkmJIpICD1WiRQl/50JiSarWiiMnt7vkUnYBYgeebE0nfsZcZgtHSL1QwsW
6gmXPJCZNtizkmwcImBiXZEcvyQUqSys4xkLKWyZziRBNbY07TK991u1dPsePUxksuPh8LHo5gUN
TKkQh3NMa3V1sM7kKLWQNu5MGeL3QfOZDxh+s0CYr7NFzad/QBFVZxCyP17UuPiWEcA3wDNjHnTu
aVJAgRwDmo7+OAzGIzAG5yBMQ9sKBjJ7si6Ui8DXeHkrl101pvUGc1N3W43lNVPeS1sL2a7/90NW
TdJ/bS3UlhrVSF7ykOeo7wGzchwjvoEuOtx+/MwXPydwDQyhVmH3vxRe5SQzJZrel8yPD5Zj2fcS
2bgrmtUXV1FC8bYsC2Db2eccwKf0BghR38Sdle6UsI/l2Njex89ycdP8a5UzZWyrCyUorKn3K0jR
Pg4VoecwHfqGEldxShqAlOR8w5XzcOFTYfmjY2Jq6Apf4bNHw0DepdEoel+hh+jZ1dzd9+kYIN4G
7e/j57vwFsGCgqqRwJVQqz8TQO8RWwIPkvQ+RnUm/NlOOnugkgzP/+s6JrtBt3C/MZCiPb9sooLr
HBALuy9prftyMYGKLlN4ZU/8ravLKqSRllBwJP9SnEWsEVy4zc4LkFvcO2VtfgncSZtOS5yYPn3A
wLxizb5+//eXKH5UWEpydykE5M/3uonViUKPqPVJEfqvkU2ZoSVZ6k2FDJFUXrX+U1mi/haY5hXh
2z9GHWdrK0wTXInmuHCwxTk70UxdIILFi98NmjT8FKAv0ktCcymAq8Is/UGBO/SbnnzsyFRA1pQp
hn3qe9gJ+1R3a+qqAE4xM3p0W+xMzfkWSkRgHwvotIAIcnRAmbQ6bnjKlc0UvgLevcmg5OcedlAg
ZHM0T0AKZot4Vs1iVVeuz7+3JyrXBAYBYkbgXXPmPmi4WRnHsTn7kZPKZ4SiwDEskf7p483593lb
V1n3Czc05khn561JtVQw05gZVSEzEGljB7kwMv2xWtrDx0tdfCCc6xxXIKGILNP7b6ZDVV2cULEU
ftleKujMrtDBK6f60gNhcoGDnCWFpNH+fhUEpNymcQUmg4CJtnNrI32wUNTBWbjmNnjhANDZ1Omt
UvUopnLvlwLbXMBbdCY/pEAqN1k+og/Vj6ukEQKGZnSLzGr0Oro9sFsz0+boysWy/vtnh8BheUMo
KKvMBc4uMLqpSd6LevJpl2i0EHPmteUITI+Ow01d68lOWuU1E/IL79ehA2jjVMY1g3Pz+4eugipO
VNfMfqLFWHrIMfNU04+ehezNf/+ULLX6JAgcPDCSfL9UKBNE5FP2ZiKmF2FOPewuZr3SEvmVlS6+
yX+tdLZpulpDQqbPZ78jCX0CuyXvC7ecocaYg1+jcsJM1pH7j8/DxUVdpokWRjo6Gcf7x4MPRwHt
QOhoAW/85MSEb3lF8eIUpnGXG735OjN5/fnxopc+nyDmCV6qcPRzvXBoayFDnXT0QzgupzqHY6UJ
GA+0qJsrL/XSUo40BVg81zBRJHz/fGhPU6KO1eSPAlHwUdSQj+Lhn34a3SuR6MKbBDyh24w9iAV4
UL1fqZ5FWQyGHP2kHbpHVESt/Yx5yBdGu/WtE4TAF2P97eMXeXFNrILgnBEDQWa+XzOe6Sga63h0
ABacM/Vts5sMifldPCGchEaAjvzPDJpcHD9e+O9AbxkG8QA/Wl2uBh/vFwYLV6ToItUEPTuCPs2w
PcMD41eZ9+U/FiIl4ZXv+Pe9zYJCt4mzGH3Ic9OshoM3RmZbo2WvtdSMaMnladxe+YaXVyGlJXk2
ubvPdovRFqg7Tl3t5+UEfMQFtv/JTaR55WH+3pQ8DF60DqHV/PuzGbROxRB0jd+M6JmB3mmXg6Sf
OO4i1It/f/ypLiwm1+iNKxeSvrZz9qmYbs2qjqPOR3BHu+mwH9xHU5Dfz3p1zXBp3eLvY4GFBCfZ
kDRWU4VzZy53tG0GCkHrV1Vbd7/Qa6aKMvs5u0egENT0wPBxOEHyCR5xMMqodA1C/cePe+ETIoLE
8SO2YwZ3XpagALkEKS1V3w6i/lbveuAu8I2+frzKpZdKtuJSzeEfZJ9HPSdeSuylyt6PcjPaB0v+
CnM395QAbfzxShdO2nq2MftWFK/m+fMwXBgjY1KNL5NFP/STEyb0sBGDZuY89AckV7v/bjlNTYiR
r04JROg7jwlViZmChTSBrzfa9Eg0QFVILu6NCTF3//HT/Ukgz7YMAZy4w5Fe8avrDfevqhimXwQO
BlEkAfczP62GdQ0Tc+g5G1gV4tTaTfkP1NjxFTMC0+Me1J9NZL6v3GcXvicbxjSxILHI284jEsjm
yazNFbcApvcZ7VrGlE7casc5B17/8TNf+KKuheAw1xmuSITB94+sVJ7JPo57PwbddaONlf0lqPsc
wl9LowgZSDxidv91SQGAnKtTAFDBSOjsDgCpUxRZnLQ+FhMoOdjSY/ba7nRkz7fFCGP94+X+PoMs
hwkj5io6Y0R1lsksI+2uqHMaPzKi3kfwojxoPOuVVf7+ZqxC2rsalun06s7eYwauWARj0Phx5y73
yO04hyx0AVevUi8fP9D5UnwpXUl6dUQeiWvWWVzQaoFyf68xQG+G+tSWVgtSVZX70I7/a8LyZykO
u+WgOej+ZdnIAAYUWZPpPk4ixZGk5QXi4LiyssIr7+/8K52vtO7Tfx09AwGHNO1KDCqiatyPfSB3
QkO+4+NXdx4T1lWg0OiU6QZV13l9MiSzQaToDd8gG0Fx1ZZfLctVPjm78obOSDxUId07PFNab0Lj
8Mphu/CQOHVZnG2DPIVS7P1Dplgl412EZKQJ6OJUaE5/jFeywccPeX6keUjSIQXgBaKjQyPn/SqI
eUkRc7P4RWrDTc/hocbIeOIjE4Pqxg7mPzr7rOv93xzFZE9Cw3m/Xr9oZEOBpvsMBvVhmy9p8tI0
Cj26j5/rwr7nzZEHOaBk9L8iwQDaZ9YKacJewcMV1nSyoLHU0ciFY4O+wZXlLnwskKe8QNphLnSw
s2BglzW4cfgHlM02JKQ6SW75uMr/+KGs9e38O+bw9rjoKTtMXWGEd35xmJ1MKGZB4XHiW/drXBYR
DQ5Rts91pYEBc3B3i+mphNG+EO2M+0VtmoTbBZVM8KuDudXC2EDwxOlVvA9dvTmyt4122zguCOd6
iWZcELhWoaUzz/tUNkWn7RDUkY8LWB1aN5lmib0c09j9jjDzjBpKZQ7gr+ETmAzFMDo5TYGe9lsU
ZIpoi0uPDnYcxOd8Jf5e+sAOTm2GzsxD0bB4v5Gm0ER3BtVSP9KdxF/gG24SLStpJkA2+/i1Xzgj
tE157Vi5X2glJQlCFujJL8hmRcM3hYONDx1t3PWir/6Z5uGK2/IaY84+ssXowOKgrP2R84LBaca+
WHSWw6YPXaElzH9jNOl8CXGq2CJ+az6g7YHzc45fyccP+if5+2tpm1KFioU26Hm0zbMwaesauBW9
3dC+qQoRv4CHcJ8GzbFXr1UHTbuoDx+WXqtfzLyv9+D65XMdlOa3ESWEh4GWoffxr7rwpf/0f0Go
81L+atfnk2GEcSqwQYWgfQybrj2h+1F+AUGXXHkBl5ditMX0Va59vfebyhULUgaa5Et3OpqRZQNa
x46Lu1IDYPK/eKq1S2/SBOJ+PwvM+WDW+KoTLREygbuESHa3y7QoeoJx3j1+vNaFDWyt9ZOkxS0w
mj57rHomBUlaZ/HBByzp15Dc7ssEmOCuzxAFejPNWbsSvC6uCJNx7TxZ/HG2YqTlcWikxeIbY6Xg
2CMpCeoNp5c+pA+bhdecqc/bCVyMxEnLZkpA1vZX/dYOWqXqtJv9NArN3WTCehwqkFTAM3KQouGb
7lryP2bef9ZkT3IRk/EwfjzbLBE4zjy0uYALVT4BDoHPCQT4UI5Z/P+51Bp+/pXwdCXz63BwZn8x
nST2CswHPuUp2KCNlunmfGVrXnyZNtaySlp4Gp7nBEgFSycCBuK77WjcjAj8H3qRZb9X8PwxXKrq
K7q41ZU9eunombC4BDNsxkrnoW0F5VVjT7fShnR0PyEweOiqJkYOCQ73x8fh0gVL295hMeFIdX7K
k7aB5124EzR9kyFFWNZHaIoGdMkU5a+R7AdbLFxKAeBe6dJcW3k9Nv/+joifJtpc8JAgE7d1rkA/
uTOiolPhHsVk9L+GqAVT0MiyuLK0cWntdYbLYcPa1jkPK7VdDQzgU77q0DQlkbwLBhCNczzskAlO
nC1WI9G0KyiLxq0EYuzP8FoTJPgD94SOlmNsdAgA0dYpRIjENexo1NXmKXA2jV23mBUt5ggvekT3
x/v4g13aG3SBSH6YS4i/MvE8ygNjRu7MrzMn24+upnZIB2Rkj7pzZe9furhIKHSTPI5767xe0gck
nsW4LP7Q1PM+LKP2iF1OudPDebmNonI+fPxol84aUoGMAUnybVq973cEcGArDBF/9Qc3cM296K3+
DmxLED4OVmk6fh6sqhJG2nZPHy/8Z150HutBjEA/INSTKZ+tLEPinI7AhV9qk1mhLRGL18bFBcbv
VO00BwEOwtnj1JXG3tikEeoGNfQXcJaT/TIim1A8wDpJTaTlY+hMQSlGZ1fNMVLxDvIC6b6F+60f
y3pIvuQooa1aOUHVQ+CImvAEBn/5ktSDDkZptiUQUtBr4kcXQsfewknq3pZuWdCLcIAI7WDP1M/z
mCgQzU49gcrvUby7QTXHwjfo4xdzYQfQrUUjzCWakGWfXetTUrQSzu5EKt+vMmaVkWk3SRqNP4Db
Jtm+7fu43v/3NQ1Fi4w+Py3/87yrwlMiGjqNDnwJt35XV8XMtuNm8AC8BgZk1YGmx/9mTSbQwnYt
WrpnCUgT0h2eGtachQr4CAaA5o67YW9r0/R50N0rG26NUWf7DcAFoVK3aL8z13i/0xEotIYAEXo/
zPFu2AQdNjZbG+Hua8CZC0dK0Ju2KZGkJC84+4AuCrEQz/LJF6g9RChM6IaGtk+OWylarSky/9Gy
3CbtnLx+/EYvXFNCILFM/swfDIXfP+EyJq3UbWZ7JjLj2EPIeHY9LHuswRtM27wyvry0T9mjhi0M
5G7ox71fTeQTmrUQqfy6W3q0jTqEQEWsmdNOdQt6JRIB8yv38IUQwgjDZotSvNLkOdsyThmFnRXV
C4gkVDXvunSlB8solUAe81epaXeqUNa0LZwuuBKz191xvnsYl67pv2HjCXy2NGpohd5SnvrcKfWR
yz/z8g6AXuOIxMdRVhwltlW7okm0ZVP9H87Oo0duJE3Dv4gAvbmSTMNyKidVSxdCKrXoveev34d9
2FUxiSRqZw7T6AEqMoJhPvOavqp3Vnvr2+oWyTVGBQq1u9XupQScEZxL3Apt/mRiJeRhePBrxoXl
dH0TSVsjGWiIL7Ufi/hr+f//ihESCVWtPKj4roRJ8pcw1iiqQjwQcheVHjoitjVn5b1idHCD8XzJ
f1RNlZ8BaZnfxCxXQCHCbPzFKaj0mwjcSushrUwd6frv3DjOPFe4hqgyURTlsY8/E4xKa1jZOHtq
CHdT7lqUwBtYyDujLId19d3hy8Cup65IlXsdtQiyhIMgspCexKufnvw+68pbYNfBTYc/EETlfqgV
eDVSfGtgxInaU5DP36njFriTjgnUFgD0+Uk0IkD/BoTi340IshslZVnB5GSWjdZBUQw1P/R6oJiQ
YmL15WcTdI/YsmLjly40iNoiCS3Kt+SH6XQ2mwrTZV01kgEh08xAJbhsJz5SlJQI8Ldc1nf9NMW/
RjUsn9QoCP7IpZ61rj9IAexdHwM2B7NSjGpQyq9vFFTpAjcT9CnHIWeQbxSxyfLv11fyAk5IuqJT
vZeWTJBe5DoJTBGMRSwh0Eiju0h+Jyooh387xH7e4FeHzaOoNio5b9Trw23VjSiG5nyY0KGQNv0x
AIlnOw/Qxkanos9Roj5HULruJpgSApdpJameUoB6twNN+kqWrz7iPTi+XJ/8xl1JTki/yyQfZerL
xfbXmRKtOh+KUsNbU+BuQcqtrZDSiQ08hoMW3ugzbYbw8wkNZRRqkMBoGHJ9WQZzJEdI/yuoQWS6
fiZssKLjIONB88+kSsZet205b6uDYoIK0hDQWzL9dQgRNhPNxVlSvEyBw63AWjjVOhYAKK9nb8C3
h2Mmlk/Xl3XjPWA/UTzWVXoZ0hosROpo9G0eqnS1DfCnCB3JWIub2fBYVxbRc9VTpgrm5BYKdLAH
eN64gDCkB+wIdIcr2Vp90yGb4dzjtwgqFYVuqE7IZyGp/vlrjoccZCCdUogka6TcEOGdkky57iWd
NuBNaWCzHUp7fvcbR8FcEEELZJMW/roqHrea5asEZN6I/L1roeWF1VorHJSCzuH1b3bRt+QeIAfU
kKqyLInVW9b1r7MADh/mLhbNXt0bsMv1TLtTzTY6RII2n43JmKgUZ+0/atcrbiiYsTvje7Kzqhvn
cUGc8OUo3PJLVr9Bh4OAplRseBq0o7c01lpEzSX/WJiD9oZPeLDXGN6aNaBidanryYBjzeUX/TVr
s0n1ErKPvkS7OYb2GnSZOYeiaWmlSy8J374Je5xkGFFhDaIBc8bZ2LnwNmdtEuUTIvJj1sclmcRp
DFPRQJrTUo8JrFwHtxz0qoAUuIVixHsp/8YRsUSK1jJ3/oLfXmEgIb6neux3hgfnKTYRCLESlGrV
3G1NrE2MUl1sr83oGeADwlGm2GBrT71/0uLa7in5uujPm6cIDZpv1zfh1g+j7qniIyWjEiOuggep
QIJ+EAWNs2uqzwYhrq11fbAz/40rkZX+v1FWN4SGQBJm6BF2FwlSrzx7P/Cll9/GQf3ZIwB80wyt
shOm/tfoWV3DPDR0rOnsQqSxVjsbaXpCdpNXtqyzTrBLQ+jqY5GPJXYoOALbLTYu8HRSRAO+5OhZ
wFUqERi6l2M0he8Sse2/I9Y6nXG58fvvUSqo+D3IOQI8E0opiISA1EJiEbpu4NTDkDz7+oCbUSL3
ukN9dGHLC+n4jR6OgANiEDQa7nxaY7gRiJVTmLRosClY/8I4RMYfy5g6lnwXZxLNfzb9EVxSoSx1
xQAofuA2A9oOiOxq6l4Ld/NAKpT64KNCcBBV+eOBNBDHQke60SmFFZN1jGOCt1NdGWJ4lhI8X+2m
Vi3BlqbIOEt6NyHAIIN+hZAV+vrp+nbcuH6X1g67EQoJYOzVObGiTlpcX3RvptNwiPUAe7RYxtzL
ysSdO2DjyWQoKuML1HzpGH6cdqIl0IxMmVcriMLfCRwndItL/AmDerqH+DaeO3QIbmjpa3uhNH95
vTMXVAPlMy4Fmq+rkTOkP+Np1r1mRvwt1+TeUcdor1e2tZT0QMkSibKw/Vrtf+QXpyQyDc0b5hGz
xEDKuNli5Q2h2q+f/2jcbFAaTOBSRJAf54NbBh4xSsbLbOH3nCRR8RPIrXIftcAprg+1dZFQK8ZQ
eglWaQR+HErIURgsS/ZHNhrKTaAJ1aueZfJdRNJ9J4/IrRt6vRNbbS2kRXZFfYbDwRX4ccwgRnQt
xo3UM5SgMw4CQVjmRFpfHtBXiXeSg+3ByAtAYxO0yqvDqNZWlWHfo3kRbubcDMWiXy7FZySe1J0D
cDkUaatIwAghj/BYWW3DKYq0RO25lC05nW+rekKu2tfml3IO92q5yxJ93PFLhqxgSkFBl1BjNRR6
DwmXqqx5Gjx72NE88hmih8frm0O/PNLSco2B0V2AZxfFO6sP/VDuYsUbAq2yTiNdC/lJ64ohvMX4
OU+x5bO622Vf/c6xqUC9mGcVsbAmecXCUHy1VHCFTp3FFbJVUizTNkeuzUD2FS81vBaaVqrd2G/N
b6Ohwz2XQjn/M8NteOlL8PlHv9BVKpSj77/rKVxGW9DC4CtMsSK7M1FDM+24o/ZoQ7IQJMfsff09
7RJNOUWIBL4bGloLqGQL2r849SrvNcZ9X/BVNX+1qOsWDilsP8FLl0uMDyujOYVW2RmvcM0ocSXz
XPXPzZjG+W2CQ8PTnGtDcvT7cv6Ng2Kdnf0C8X53GoAEIadZya8D7HgwSBUoXwdkVy4dqcnh/KKm
+aDYATIB72nih/2hmOIWpRAC5vukFHRM9LKqFW/wYUQTUBIz0e6MRU491ZVO33nGN5JlGu884caS
MFLhWB2IqBVFXBMSxSMKxqERmSsr+CVWIa8hBtWSet+XygCOIokxtAx1K0WPUzaGR54s6W02S6ve
iZj+C4lXmxngDGmkxGaWjHU62bf9gFqkSGMiC19M3JiR+YgRJEPPeqzvzcloD/g7I30R07oqBNVy
QzWMkRxSFHpMAuJBVJVfr299aVmG9Y+iUA4zi1yCBuzqDp6zAlnJtJA9NZ26BNkQU8jvohw9Dnab
FbwZMxiW85hHKLI0CJ/HTmaJs3ADN6dNb7IyG+OjGmV4VO78sOVGXv8wmsoE+oC8KVWufhjtL3Cm
U4FcVVgUPapkfhkf0mmorPvJErufs2Alk903iVk4yDmK+AHQyMJrRcVH7JuctaN4FtB6UlwFp9wS
WYi2/Ul7fvpSRlL/+/qv3binZHA95oKqJvpYZ0Ma5p5YotYKzfJMfElwLB2dSUHIcWdVrMtFoQAP
shjoL6Ppq2es7yBimaGoeOKQW9/TPsDAARDnF4VQFW0b7GoyJJ4HBIjGJkX0qMJKQdoBBlw+pbwu
oP4RH6F8CFaQ3/hXHibA/UYmqOJO5h9e+KQmarGZjNwIivEB0raTdU6BRe6kAltLzENAVwdwvAT+
+eOwUYmKU9POFL/mXsaCN4tvSBzknUO68bbJqgIcAIMthT72aoH9FCY/nBTVowuATTyqKdZ7Z5XB
kwpCOj5+eteQaBBKUpCGe7a+oojq+zFHFNsrykzzJgxBnuY2Dnbq3hsLR/JoUOOl9wrYYTWlajDz
GAVdxSOsDG58EYkbyFzVw/W5LH9ldVxBboDWky1KvWQEHz9PPreGrwzV4OWR71t/rEHWExdegYr6
ZcMBvM/pWe+MubETVbgMEI0JDi774fmsj6ZRQP+SKqX5MYgLOgW5EdtAZsct0Q68mwqc/K5PVFlm
spopRgUaxQ/4JxTsljP61/5vFGyro1HpvT7B0uQ+kyuwckjz0zsBzlQ/sjw4WWE12i4CsgE9bhS/
tEOgNWG5iMTDzRnKEOeQKMtiyQ1QVAy+jLCLvw7RTJ9rAWrcG2mV41uQhKX0GgaEPDZg/MVzOeHC
/algrpJ8L3mqfgptKBXnhAujAcglR8ZxSBOEYjOi6+A5NftMt8Nin5y5tfbsKXCZlH9EvvzHVTBC
SzHUqm29OFamFx9DF4xCEBYEztLKx5H6NdYoUjU8X1/9jW22tOZA69Ofg3e7nN+/Fj/MKwTcVPDr
EiSqxzRA/RxdIMOB8mo+cVm1OxfucqusPzY1SnqRJLgLSfTjeJTAOgJogOTYqmpPQy417wh3hQ6q
CQiP1u38DtCmclB/ynf22caxJbfkDtJIHVjp1TbTSrkp/ZoeaKc2yKAhMnbSAm08XV9PaWNBGYFT
tNwOaIatIuxqNuOhKnU4alGHZEmr+WJz1mNJ9vRy0AM2bJHMNmZFguCmyBDNt1rDnnjpMCFNbByV
/fZ3HWAQcOSi6xE3k2sZ3E8hDF9l7KjVnd+7se24LemrLdylS0IR9iJ4F9cxTTzkHmgP6+XjlKaI
7/etknR2VPupV4xtarnX12lrXK5o8ARAnmV5DSopYwXhGET+PaEwynPatdGTWhd4AveJ9IVnskGQ
tY6+XR9049v8Vxun8rfQI9f9/b4fUVRf+IOKOZcoJIq4O5m9eRi74puPx5R3fbiNHYfPH81Z3leR
rvTqSNd5Iqo91pVe03RIfxi9hQ2DWqZ78Iyt0Jwe7BJtQjKwuCg+HqpZq2gHYmLpaWChZ3cIlOhn
ToVpkfbNJ2yRw1r1JPR7e6AaSfQiorcun3q10jA+l9Xp5/V5b3xbg5BG4TMRvAE+/PhzRj8X0JMV
Gy/CYhM77zQynkr28ant5OI2QWZMPkhpWHy+0LJEihwLZfm2F/2eOUnEiJYEjMIeIXDfxz0xTYLm
3BMWHK5PcSNuRHqZ+ge5LYWWdeoxWRO5alQ2XjGHkqMFumRXtWg5Yhy1x1Ep/ZPki+0x4iwdQ8z0
Xq8Pv1EqlNhUdJO4S6lRrAEd8Qy2PZLL1kM6Y/Zd2eiQJMqxKXiMEKuGpW4ghAVSid1+UKJUpcoa
S8GbGKL8u3Ojb0R4BjEkESx8QdAIq3t1JMtG6hHmzph0k6uD0dFtVRi72m36ot7rsW8cYW5wGAyc
K6Bo62eSfBfoVtvA7RoKEHtt2J1JszrbwkPHRSI/30l7t2ZncEFSzOBrEyl/3MshzmylYsWth1Az
pO2qVvASGvMp+I4nRyN/uf5dN15HmrKkZzxUbK31aDT0S1QU6xY2Wdc6nSAhyq9JhdfFknA0RhSC
R8nQnirUoHbuY01mIh8fZsotS9jMNJce7eozAm+J/SKFQATDL+Go9oTqGD102WxTxhBpgUEdeZhT
c3ix4hAjxUI1pzfEv4XBBcPnU2U3TV8/BPNsmihBlyKWUaY/IKA3tA0mD3M1RvaEh4LkogZV1odm
SBGvawLAMiczKcZFRX1GETRQfOlPZuE9g6ZjMBm24ZfGi1Q2QmrPaJk9+J2k/UkMSQiP2kjXwFOo
mbwWgY8ScF/nHUCPpnuxBgQojhZEDWQAW01Q+HgT5pS9MVg9qn96ApgXMzJXg5WIuk7oD3+KEIE7
D9Jeazj4vmi5W6M16TuSHuEUZ2sZostOUIW6trPNLj88RxksJ+UyiZxsjXDR4wmiH1JsHtrZpfqy
CDFYf7DX6sIT+uigScKshmsSc9/6NiGbvAd92/4BxEWULUTpAuJXBSGWbobAe6yrbfw8N2BrUClu
qvuAaO5Ezyh+ANzRfJlglP5zfddfnmnipaXlQfzBpbbuyUUNvbY5UWY0l3kTRAOdUREjOXtAROU4
DYRF18e7PNMEHASBLDXpDmozH890mhhhhdsPPAO1yQ8RCuYHrRb/bftucK6PdPkSfhxpOXR/Rdej
LOcRrhWi12KEfmhHq8OAqUcEnzfxKIdYAGnjVJ2uD3oZdjAop9iUiOcpRa0i0Dae4KOHTE/2KaIO
kWLe9GNS7wQ3tIgvbwyi6P9q1vRvLy7+PJuGlvrJ0jWP8+Gb0iN3+8OqikT5WRqQKm5FNZSHE2wz
zNTbqEZf3EfnGpn4FI3Fg9rIVuURqiSUpACvxXapT+3sYsYrY/lbZLNmK1JbVnaKMdgioFeW8W1s
pRTFAz0pO/R3wNa6XDRd5TWlmvaPxBazjP6/2f8uVR9mbBhVLdrToT8LyP9L2GNWyWj0bhU23K1S
I7Uof6c+HsMBbnY9LJpJ6R6F0CAKBdQdjq9AgoSvehSjjRmkQRfcar2JqRwm88EfXzcSw1VL1Grd
qovoPKp62NjzgPKgM2N+HZ+o+5cPdLSj9LBUl2ZkWyL9i0qvJER2pM3fC4LEo6r50pMJ+P2x5sff
yoOFc2kQBiJulZiENe48U4pAjzuOqzsIzRqFZzTfv0mtZCZOiAfZyPRa+WFopTn+p5mxp7OpjLdU
2n1iAZ7HrC5/mHFn1r/atKAoiuSXFd5qKAdOD7MoxN/aaQp9t6qaoTgieWqdejlX2ndMcaIXhEOz
5KTrqEOfTYy7ikex4Mi859QEauYrlAG2jHoDkqud5Re0/NHyaoYuTg/lWHbFY1xBTXPEUTOjn3JD
efSmMWueFoGFURwpq2VUDbW8t84I//uRx+FFPWTGbgMWedkiPp/U0nSDRaxpOnkIBe9L2gLLAhed
YyJh4vnhf9fLWL9pWxkfL4rjlPcVyr3/CFrd9JTEpWR8TedStlwT9ovyxY9itTzAesgSx0C/2fw2
BAAI7+YKFOE3HQ3u4meQJIJky0bdnpUa/TXK/aIx2mqMSuid0PrBYI9jR3Q107JWb+s5UuNzkBU1
+VQDktxGFFiQcMKe9AjP7blqjggm8uqlZk0PQIw1pXzrm8gY3hpNaGQ7rWT5Z1ApYXNbRDneH0ET
Img0cv+K5wm30BE3kSWcs1ql+KJpOtck5EtDPGJJISLoqCPQO2aAfF0+RF67LZX4CAFaXVLjQ1vj
kw4ab05vxALvY2cuNfkH1no+qroY6IGWTdvpCRstvPXMAFMqC9lmhX/Ux/siS6YKac087JwEgMUv
3691akNJFpe3uWmNv63GiHijhpLPTqFqxBI9NDTBM1qoCnaKR2uEyygxziHFF0K3ySCw4+NpllOn
6c1WwlDbVH7VGjiIA50fOvz4h6K5lIVtk7mBXIuRm49ClJ2lrJMy4Go+cv1RacXfCsyLb3X83GiK
m376JGqtrh3MGKz6DbyefropLSlqjsZs+B53cDJ8IZOI7vEaEYtTOuht7WDbzcEywonm4hhOWXAn
Su2gnNNUHF5SlJfeIb/jqqumCJA6s6Z3oTsMfYB5TinEqD7qdZc4foNI6Am/gfl+qs3qllVj0elg
08qqaEFl9mSKuXSYYwuTR8AoevdtFNva+A3do8OCtumw++Jd8DGrrmXe3knLF9M8ICHQuHiyfue4
e0jvoyz238aozR+lVJa+atBkglMUppE3jE0muVOBtRm4xaquT/wJxetNMi+7qDVaNggF7QWvG/0Y
apVLB3PJr62L8quZlFoUp5Hp+W0UVERzoXlUM1n9qSIg95Kok/Kj1LT0vi6V+j6KAvPYBLI+2Eat
hT+CPh/9A46gaNRjMyDt5KQbMQaSQQgMQPqXL1v9gh7J5tgJUNV9v3LY9uVxtKzxNhfr6Vbsc+3z
Lz8CgBw8qt9gpOXl9/z18rcBhnZtyVrE5IVPNT4ao80rlp599nJo55FuvU6F33379NsPflQiIdWo
JV605fEYQiI3mQzPQpTCJUnt73z6dsfro1xmvywhxTtw79S5pHXroAOc3Fq+ZHhCqlipTVLoYycd
D8pDjs/8t7oK81tVK/s7PAWH57meq/frP2AjgkPgSqfgIcMNUdYleDT8YrmtWV3MY1q3UcAhlgEQ
2RF3rPP1obY2jgIGkdB4yW/XoAMRSqo4djJzpThm+xh2k5LxKCAzbz1IUKD2ErHLqGopwOsUDxEg
uIje5LhpsC1QDE+Sw59qoFc3c2rpz6k/izsz24gTLY4qrVzQKVSnlpTgry1Ki1xOuE7A3gUhyVE6
SA9aP0zP19fvMgRGLoL+BV6d0KpQhvk4ij/pctVLo+lpjSDexnEg4DMaGixiW57pCBTOILN7rg96
uT+giy8Y+YUYsVAzPg6qzxifJz0FPRnXJAQZMXWggawBSu+lw/9nKHq27BB6eOuzgGlH5YtDTZlr
wq0eLUjFDlVtOmWxH+4cu8sPRskJqBI9Uc72BfAWU68oJLAzvSoEYL8A0u+JequdGsTlhmcUWgHI
0wDWo8ryce3mFHBNPKiGx03uiwdAm0FqK4FmYAclYLiOmCVq3Z9fRAsEPtVSqtG8Ih/HFOOG04CF
G4Km8hJTcQokh4dYcPS2GnZy7cvbC9iyjr4o8kDIRq5bkk3ThC0uOprXLZYFNnIwQXgeMGgH+joA
Z3bHUTHxFyeyw10XFKBLx2+sd875fwWVVcHlP4QM7yX7lHbbxzlnhlEg5mXq3lCZgeBg5aQ90KfV
VIfehPUKISH+AyVQw50R5HhpL6SN2mnqIddx+gCqaNNOMMojGrBCcdL9fpDcvgzi5NibHSYPGDrX
phtYelk/DlkrdyQUU5C/BAIUjvtpnpFngV+4mG9RUcXtAFWcwQGeYHr9XE+0gOJEeQfM0sk7t/fl
PqbOgdoWV44Fg2UNu6uKfp7QwTK8tsrjc4ib5+0s5t3OAl9+ZpRHoNdRV4G0eLG+lhX1pSVwkRbo
Pz93U518x5azKG1FbiUFO00jvMkzPBFsua6KEz5x1dv1Xf2fnNfHT6yAT+EypwNOQWENuRCbKK59
VP08ZTBy2QV3oucvQ1LW3a2ZUyJ1gFZbmZOSIr322Jk22EaJ2EPD3I/a7yGasoPbClhSnSG04Rcm
ot9a3VbxYCiHSRgwKZLwk9yjRV9+Hr4JjWfqkEsfeH0+0tkQSjaNStFCmg9RLGU4iWGgcX1xNq7o
ZTcj+kTdi2O//Iq/Xp8Bx0+rjizNyxfH5TahSWCXETt8rlJ5T7doOUurD6Gg0cetSdl4oRV8HCzG
f6UNRIgRAjmx01nj9E8/D0aM2Uo4PaoEqZXThYZ4FyntrqzFxnoqzJDGjEi1hCX9OLgi9oGS6ODs
K4OyXTDpidNO2t7jsEFeBtuJZBp8WQQfQLd/HAZNlMaoq870UKtt7+HjMb0Jw/SnRhbQpCMvmQQK
a2IrV2TpHArYLwlZQZILygDRXwwkzO31+SckLoBtVF4DTkkRS4WNwEKb4aMz59iHUNNPD2YS1zdl
C7TbwTQ1uq/opQNETrr6u94TceAtFZpd7xq8/uIBMp71bkotalt44yoPVkaWT/onC4WDfg9O3Mqc
o3SLaYT16btmkcJfCpoA0CmJrW/ZPvP5l7HpmV2THjCvVs4KMJzPv1+IP9ID4WGheiqvgpzCEn09
GMkuInj5ztgaCU4DOb5K1bT3em3tJhhNiIqJ/+l7rIqXvZzyiuJqSXzYiC41cM0NCdZ3qntbp/Pv
UVYToqAXV6qasGxyNIPaKbNjMPr9a4yh0M5QGwEiUSiyGgsMm8hj9YX8IUrLJAhNrxOlAevlCYNJ
7m5cLqkN3VkVzXqo8sZOhLgR5cBg4jguEHdTXpOY/LnFfkyieKmGmNBo6TwcxQGvSBoK46HGSenx
+nW39dlo6xjYiLG/LmCBmViPvToMhpewlg8z7toO4DNzJ7TZWsulBcfNSujGPv54B1gpiKGoR5CN
CqT1vcDg28Kyk7oKnmc3ZTMIHgZS/Z6u+MZmgWKnLlQ7gtKLB8OkxJfWRBJeOmL1EZVC4GHyhlec
FZo70fbGZ+P2phFHkgv9bJ1NcLuD08tFC7WpMCfnTDT5XVCE8YEuT3oPpTLbAedtdFoBySEBDG6f
l4Om78clHTF3CPAh9D2qv8E9+lrGb4CSyhv1Ket1BP/o5knLhTgnlpvImf5UxYU/7kT+l7EM4B8k
uVH60AFNrN8vgtkCRbgiuCl0Sut4vsfD7RxPIzolaBR8CwmoLDyrwiR0LDkPCNKlvIx2LrmNtV/U
b/CRInpD7XK1EkaYQaUGhO21kjhPtiUK2QQKVJj+5LPPlRrqYbFze2+825RsZHS/ABQg+7Xaz6qG
gGg4WgIeOnPkjeA3Hgu88pw+mupzFFajnVvhbPdkFKdPn1d47QsqE/qLcvHZhyDTSmumeKkZrfE4
6PioWbmV7pzX/y63VWCCUBuCSWSrS5S4erRjiKTBbFUCjgejKOG0jiJVL+H2aScDGAMbOLf4rygY
yWMMLxpTK2uKvoiYjf6UpVmbX7MwiX1bJzgMyZq0eXwooqzIbCDmSMuWUqVLjiX0Lc4sgRBJx7aV
DB+/pljEP6gLLAqdmMvPhx4y610DtxK9ki6VBghOKf5goT6ZmKlP0ZDc9Sl9BrsHt66dyyCQXmEy
WMNZAl1NbyPoledmaPw3dHqi57bOU9lNsOZuDrRSwvY0wYN9mtG/wmBpWBzAW3J3kOpTpWI7mywO
w32kji96An/fSZDgG7FN76QvOE7o2JVpWfrc52Gmu7im5q890RoOj2ZJpNH6Ao5VWgSs1KnHrAaO
WbVG42a9VWZOiw2dbreBhNucRn/omWemB92P5Epnh91Y0cspxvxJK0Icm/BiwDzczNNRfsxjJIeA
jCsYpsaJOd3kJKN/Mq2V/3QBAO9yYo0PQ9BlPxClTCx7pJzdOCKN619wjZXXOouyX7Q0/e9dHdTv
Zor3wk3cxfNXuFWY4plMtUZ6ozPvoNJC5IoNIT1iF0bO51MfwhYTUakUaltsql8zwdDDnbd34+Ze
om8AWDSeFxr4x8tt6sxGkbpOgG8evU2jrNMdqCXzoKp5tPMAbg2FjjQiGcThREmriKLC4JifQaAi
5vn4hPxK8ZjjsnUT4e+680hsvLULpFGm+AM54OKtpcEX+5jImV5Lx+ScYPL5MMUYZl2/ITauQ3Nh
Q2gLyo9MdrV2OsZSGNcbpodjifAPH7C6DSNLjGCqKCYpU2EWvXt9yK2JgUMB+QOqSiR4WX2uuAli
Gnwk6BOyG4LR9/epDHf1+ihbX4rYj3WjPLhUtT6OYoaDVEXgxb2hkWY36bPRVbvhHThZsrP9NufD
DQtnfeHkKsuz91cOqOpCqush8zGwoz7jP4nBaenv9cO35/O/o6ir+QgQQfM0B4hGsTN1EtQvTjSO
IqeFA3u+vnRbE+K9ouy/iN0gc/BxQvjbmwlmftSxJFzqG8pdvxvBiH99ehTe38UObyGnXdRP8D82
U6EOLS9o+uygdMV0lIoi//wpgkMo8iiBqSOkXC1bjPxDhsmdhStAZEpkaINvnXGVHtqdRdv4PmRM
FJkWydJFjuLjorXi7GdZU9OzKLvuNRligAKygnoaXfQq2AlitgZT2Wngq8B0XfARZL+n/NKS2EDG
8F1Y9qBwm360cRXb84TbCF4soMD4o9GiMMh0P84r0HMiF5leTEr5Q3Dw96Q/7idmrNhTIZQtgIDe
/JWHuOFJ5N1P1zfJxvWEQjKfjhSH0Gl9V4QKClbZTN0d8+rMFiYBR9AhLFVYtuX0iq5JsPMZt6YL
GhEaLi0h/rva+3NKrTUGnOEhCJG8g/vF8LZv/Nml3Zc+CCkYTBgZ4kPT1+jjXZ/s1leFJkGDFKEp
Kv7rsVEni7oluwLeO9+0eq8R6mi1cQ/8Q5V37seNQw69S8HrhIwATa3VYA0XiD8bhQEqL9APtWJl
D2YmpzujXE4JVQq6JjQwlhrpejl7pcNcsWl8zwLucAbZ0NhdExZfRmPX/2ODs4aiMfpjGiwdi8L4
akYATCW61KHv5RWFHpcsfQrdpWwUUcZQzK+kFPXgYByrD27TZs3oFBmu57Zaqjm2uKpKfHgwxkbf
g9le7qnlh1EkhosBZ20tAiKiMKQ3ebTEJ3MQHKl7Jr8QGFWPOBBLJTJ7Tas68hTUkZ0W2KIerm+r
zeEXIBWdCS7b9RkazQLDDVHyvajrtMzBMHvqkTcC/WkLQVPc9oOovIGLTKNDO6Bs9ukIQxUJ8yiM
oNnNdbW6QIoaU0y8NnyEwWH9qIJlublY9ofct5TnLEj2WnUbuS4PCnm1iXoM+e463arrqqKzWvie
qOCf3qstjFLUDvTT1OF12kmteNCkGBeQ0hwe8S/GXlIdyufri7618Um4QJBQMDUu+k84LfRNY9WC
F46D4kzWCHk2bfODnBvazhm7PMnLA0rJlDtjobKvFthIGj0ohkLw5BGLCjUmnzbkTPl/7CJ61Oik
8fAsUuUf3wFjbrsyz81lVePpKEopNo5tHh/GBCmpDusUN00GxY0MRByvL+Xylz9ml7zfuEQsYpog
ptZFrrCDmOfPqu+h+6s7la6o90FX5Y4pCvkXgQ7E3uu6oZatwvxezipjXnZ7cX5TMfpqLW8GHrLk
bVki/0AhLKietX7Ws2Oedfmb0bbK16bP1dQxcLQ3nNw3owJ/6qL+00Pde1KKhurO9cXYuuXAQwKq
XnQtQHIvp/2vaFNLzDkV6xJIRqol2bEfkuRF1GMZsVbU+d6GSZTKI/Tx/IcoWIFqI42fPymRIdfu
0Bnx7FRCKSU7W/CysgMElXCEU6ctdabVj2qSRQ2lNgwvjsTnqcvuCmTIT5HVaDdTIKUHwoPfeGzP
bpBW6T/XV+SyWsg68B9yGAQjLvwA9VwOFT2jWhhI+n2XJ24S1g5ApPQhLUJgb6htnq+PuHG2QQfh
e8uzadINUT5+giDoE0GpKsuz/BAAuCX2hzCVxN+lNH0e3UBll6CS5wxVY16Qj0N15QTfi86pFxmZ
7ChC3blQvtqdz7c5IZgmS6cR3a114JFECkEqJRgPmB5mpiR+ZBhQDV/mQSHZ+PzqadDc+TN0CgnL
P04JDSpZ9UdS6EAHVAj2NHeRxNHwefb3csBl261uDsDYXFi8ezQw120TsYC1bgqd5WWa1kXntodC
Zvsj1hg2plNj4Yh6BBJd7s3gRcTyce+wbtxcjE+YRU7A/6wBPtQ+TEIs7hHRFGbXhBhwmJW2cguj
Tx1Ia3v63hsvAUBwJmzQsIXOsrqj4Z/K0rQk812jDfckQyqq+tFez3NrVhRbIGkRkPPArd6bqRfo
A5CYeMFk6dGNFkjFSxYpXMNiafjdAbGhz2PduYVNmrlIEmwgKwYsJRs5IIszBuVfWWzquzKb/Xsq
ceketXPrLKAviyIMhRcMTVZrOAlZZw3sUW8sxQF5V/SOa2qSjoi48U51dmMouoOodtPeX3RBV0OJ
MwgYZdIVLzRA0R/mgc4HJTNN+FOGTZIdrp+7rZeD0iw0q+XiQl1jNVxSSfMwo1zkgeys/gyZghgY
uGMxseOUHPk0zUUxPiv1MKO2H9QIxPQW7Gk3SeSaKmwDm/UwiqWY7rzvG7vWBBhDCYq9RLVmdcch
gFIlWQCFP1WF+m0Wg7dRy4Xn67PfGMRa0jrSN8SpLjplYugrEn7NuieVcuBIVAo9YQLdf32Uy6Ox
FLRA44Bj531eh56NX0mdugAXO7MonwS9syY8uyId8Msc/4ymQN25TC9vOAZcNFQppGhoX6zOYoLS
pdFI6O3B4/OfWl3NjmNklS8F0CB7nsL+H7hGuWPFWrNT9N+c6vLgU8MDmr2+xhvJb5VY7A1A7uN0
AjVW0kxSdEeGcEsnUvm8KgLq7RpNTt4NGuEXt05i6XT4K2C5fj+eitGXznU/GJ9+2pH7WYpRMoLE
xICrvdjJCG1SIzI8yMvwvEQluMvr+Zcl98Xn1w/VUgpFy66n4756BlWj6xN5AJGJarb8IHcWsOi2
QXe2FqTjLEbaTpXyMkyi0wiRBt08OsYo7n58dmujj0Md5hUQAsTPYz2qDyNKE04v+OONEKuTg3DP
Z13LVXBDCytb5zXiGV53/ABmWPLclPRUa0t3owJ7EDZUeVgU4L9eP3qXBxzUIvCFpcNmkaesqrCA
fTrGH/3zqEf/w9l59MhtdGv4FxFgDluyw3TPaJRtSRtCyUzFHIu//j6czdWwiSb0LQwLtuFqklWn
TnhD/H5ox+biVtq4Z6t1G7OXZbhiUVzjJa5ZwdLo0LiE2/dQuqZSBYqmlQcoiXjwqnq2NwLYXIy+
FxDa5YSvNZKRSDYJjXn4IFVbnNu+wo/JrsOHWKv3kN4vc89XuRKylYz1yUlolls39DUNszM3t5v4
qkgXXGaMPIdzVPsMGaRGmt1PmVfjdChRXrd9tRFoEfVWV3wvZi8tjpFjFSj4T1P9b2GV+e+xoOl0
6udelnQaRPkjZl24YvVYh4Fp9Y4I0rkG7zwZruK8NSK+me5HEX61vphT00HoKOlFUBYlCru5jjra
Ye6zKDxwmcp/jTqsf48yS8ETAuzqUZAC0EFkl2gbL4zWgFjvYJeYSTZb0TvdEFRjWL+1lJkWVz5H
MV6Vs5H/OxcjIllzUwz/zWnUPIArsrRDXHgaTu1jLyB8qHP2YZpdaDB/uWGXF76Y6DCZpdO4rplg
IOZFiAPSNZza6MCop7gUOgCH+6vcbCFAtpxAziAVF2DRVZhRYwWJgm5SLi2YsM+mWhkHMWv9cxxy
p99f6uYEviz1ohbBSjdwZTdGBsKyQGc4TZscjaHRH+ci3wMRbK7CPUA/aWkLrHP6WfS9jb4HzbRR
eGdUJJVjAX9t51lubjfkWpAvWXQ+IVrcdL2r2WvSwbXCC8NF/Rg6nQg0RU++hF6fXs1mSva8DTa+
E11udHMX4BsX+uriYRTW2jMexVeMvZGsbVXnHILF8+N42KuKbgGdPBxW80wpmGIu2vevr4JSk3oN
LFO5zHFYf6ayNLrD0kx70rp0HnyaG8NwSEQvRqiO88hRie3uimVg9CHV0+mDXkzqx8kyuhhHuknp
/bLUU/fIwS1+MHpu9kZfG5+cqITOyhJv+Ryrd6PNdjp1UNkuTl6k79WmT75BrlR3ZIOMrU/AEkw7
GIMCz1ndkFqUKaK2PYhVrpIwhI+j0eNONigxZANX7iEbJnf22zBBolXieqU8RAzt8QjXOvd7nnhG
/N4oImVA8X2wvuAEBGMqRirKeMiKrJE+88fOOY4qwfNxQLEnC6zYauL3WjhlFmIxuZ0iI6t31llJ
EqUNYB1k34vJHGTQDhZ4RZQxCyIcCoPG0XL6uj7FhhWWtLpVsBbgjOb/6ALXcN/CUN9ziN76CqSa
On9RF6E0/XrXKFaqWbgX0MdNzZhgW8urEdYQSu9Hka2vsMCqUQ9C7PwmigytPlpFX4SX2lSKn71l
xG8qTUymbyNg/9eYL04CALPlakWL01uXRNqAyAft+fAi0iGDdjjrvqWL/Akk3XC8/1w3mfqyFFQY
OlX0DG+m3gip96ERMp2QyWQGo43uQ54J9yjVeXhqaWydlQIrnXqy7d/3V75pzrHyIkBHcKGBe9Mf
HmLEKhV39C61B0TRr2RmPSQ5bQG0G+tAcZFk1G0BvC635iMo/HIn89zaOKAlKNwRhSLkrDbOqM0q
12nrXawijK9jbM8BagD56f5Tbr1fEAwqTVukB2DIvd6e6GXOgxUq3sV0GiTu8KMZzsKKxdeFy/eg
KOP3ZnTaAFDeX3cMeL9MnJbriCkHueHrlZUS8BZO2+HFGmfjXDWGep5AOYEuroq/7RiQv3OWORnM
0ui9LK/6j+Zvaw4o/C37NXSb7KnQ1eKxqHvn1FTDXmW58dXYqiBCFjHj2zadXFp0aK5EVxTF239q
I1oYn/mwI9+38dWgVS11CeNlaoXVu7NL2ByTiQCdMbjZf5E+jOdigGF7rJrR+zZruUFcs4r4nGdV
uLNjtp5wIeq8wHWXSdHrl+lkiut2TMGuVdlbZ/j3xnhQTRhXh/s7c3mG15k1QGd6ARTozKToVb9e
x+vmrGBsEF1n2H1HcOYPcz4cvaSbHvA02fPV3nijC1UNmiitDnbz6o1KQyamHkfJNTaq+iiE452q
XtqY6tjpZ6PW64vu5s2XDo7Qzua8qTAXHhIMFY4fYY6h3+vnnLLSQ4SySa7CBuM3aYN17oTIPsGY
NR7F3PwHPz7cabi8ROjVywXMiQAXJhUMptYRXOY2MENHiCvUhCo80ltWkBByy6j1ndHtp2PXlnl6
6pK0NB7CSWuHaw6iDdjaEEf/Cvx8J1+iEvcTJr9u+YOZFNWRtj/OIbrXW75oy7bzjYFt6remEp01
ZbINv/EayyWMWerbKTY0cW0Gu6uubdyEnV86HabpCeqXv9xcwiVQvOQyVH2j+1XpJc9ga6MvNr67
X8JIHf9LIhWbrqgG6+XHnaf/BG8hvhaYFURHGzGg+Nmy8OPtMsv8wIB2fnbYsJD1Z9WWAVrL9af7
+3XzO3LuqW9BrN70d2uv0PpRoFlAj5y5Vz5rnebnujdafptHlX0eJeZtwQQn2Ng5khtXFUU1C+Ob
So/ihR3yR3xDryVByjyPr6nTi+4shiwCx9hGpvWhzNrmDRt+/KGAl35LWtzrT2i7Mte6//i3fVL2
8cueWvJxgtPqvko0Q/SjkSRXmWZd9l5YXNvgGZnYQyQhLPk9iqpzoOCe/AOG+vRuwq9IPcDxbeNA
q53h4zwYqbJTkdyOtflZqBuCu0f6D4rMKlzZ0xhGbUeoLIu2HY4s1FbBUFcwWyaGkJrv5VpinTVt
qLqglbUlfKu1zcJ3hantVJVb3wlIMYJSBpOcG6SK2QOYoB0QXXVYeIdlzHlMKxk+CwHGKsxt/FmV
ojgkE4TDjKHxz/ufaHnU9aEHsMjcD73H2wImlEM5Nl4eXQuzqX1XkdZTSFK9cw42MlEExjEyAaXG
plzP1aVLBQjRilUiKk1gT2iisMpprOe90Lm91DI8ZbQLWnuVvFCGtk7oZVwRme4du34y3xupNh7Q
sKh38tDtpWi281hwcNf1cxX1ZDFpFF3TfOxwtlLNQ17Ms98P/d5UeHPLUs7iuIUF5gI2en0jNKOI
ixL7w4soMvsR3ZniqISG9clQivZ5SkoUwtRCBCoKoadu0mB6GaH45/5e2TzOIP4XCuXCCFxXuzXO
Ykmskcj0mnS+MuZMyIHrpnrbqiJFyQTL2Pw8ZWYMpjsjvL3BT6OcD2VkjF9LU1M8X7cLY8+QeivI
soMXYwqclm7gqWqWzw5RJLpytw0/kGKfgLKLSP3shF37iKQmjFp9xAju/tt46U+ujg6iUVQi5ON4
kZvG60+C5+TABFFJrkxd0KCvMU75UYJL/15OUv1a6H39YZCOKD7o6VCiXFKrverD9kvR1xENRanX
dc4HFHDSzzMyusLPnVn5jjfgUATF3GufjMqTsZ8UdT34qjEqZoCKjdYfXDuWdBWUqjkNpanD+fa4
WOuxamHj9anzEU8EYV0NuH9YTcUNvrXxHLffGF8U4jHH9PAXlr8Dlb9wqiOOcC9QdWRuAhSAYmDr
UqQfUlnXv5Q0KceghAcAQB69E7SR8jg1jllRhi2RUZbfW1crNR8B+xpdttTI31EaKuWX1rXKRwCi
rfExmqfsmJvt3D7W7ZT+rGNh/U6iePy180FuQ9mr77E6IlUkXZkZ7M7Ryr7rQ+IcZePUQWFm88Nf
rwTpHsg6LE4GnOsY00sKp5E86CpNQG/WgG9XMQ7OoUgm6939pZYfvdpky1xj8cpkPOSsy5SirRFg
VrrkOpRe+djNKCPYZVMe7q+yEclQ/6QWYu6FgPX6QnQAwWI5MKVXWuL9v2aYJc+FFyanAvecnTTz
VpsUoCRJJsgWwAT8aRWg6c6i52tF6XVUvPp7O6rzNwmz8B8V7ZePfdWNb8emyr9r9ZBUD4kaj/gs
jUZfHUfTDb/df+6N0MG9y5ulrEdaYz05ii0QxkNNfgL2rXl2uxkNIqxZTkx8naNVpvoXzxL2zifd
KGJcl3YMUQOE6o2gR+MJpahLLb7WaG0dISNA7kAA+Tnqmy7AwyT6/D885DKIo025wRVDmKufI57y
miYJPaZFrfxjpBUOfxRJ+JXp/zT7Jl0oYydCbu1dF/lKZiCARm4QN8RCpJ2Y2V5jyt3ENwp3xo46
dj/cf75bjBk7inplwaVbmM+s72GJL3nn6DK+NnEIRRmA4PBJNQWi3V1oIntWReKdAgfzZ12E06Ud
KoHUWos763HMxzroOjXVTvU81DsfeutULdxEiAxs9ps5YaRDlWj6mOxf17LnUXHG8xi63lM2Z3uz
tI1XvQjuUSyShyzdqdd3kYgHuyirOr7q8aB+cxrdOHUzLMj7b3rjuHgIzMJjIFjgGbY6uphY197s
mdG11rlwJmM+JH0YSDWVQZhBuepRsPj7yAScg2uWlh8t9nWoHacC1c0OK9PCEuJg2pF6tjUG8jZC
LjtRfeNcgq1FeB7PBVZcNxcQE0sVVYzJtZKt8jikbv88J6kiA0HW350KpdT7nROy0WGgKFwEihf0
D0Pl15+tAtGrRRonRDVE86Ym8/7YOq58RFZUvcZJ3D9adusqTPhSpT/e/5gbu3M5NMyzlqNzM58f
9Nl2ctWmjVgZ+dl0kq9DrZTv9Lr+fX+hrb2JqwTcFNDrQAFWe1NmoIyG5XiWaA2/BS70XQVusFNG
bS1C0g9aGXEPuoirNxniimjMNCKuWovPzoSCaHyMDbPZo4FuHQEugwUAAwrtZpMollYkccfD9N3w
saYNfWZ27ZzMTiQNREa1CpIGbvXOPtn6VtSqIMWYO97isO0CJRac+ogkihm+a6oxD1wNXxi7lHsm
zi/RcpVxLPx3WnnQsAisq5odxobRRnYlrpB4p/Ck922dvkUmv/+vMS2UH6GPoNA2dZF5MOg3Oj4z
jO5dhdoE4Nk5/pqmA2qSThJW31ugQj/VKOo/FqJDczEvrKr2R69y9pLx289vMZdZsgnkioFl6K8P
EkfIbGUuxbUyXKyI+lA7ojVc7TQOtlZZ5mbq0iG7ndu4Xk+y60R0yMYiOaToohxlnVV/fTDZxgZd
Gz41RO6boNDHU9x1NZKMsy1ObHhxbhqtumQNbIu/PZoMa6CTLENghjY3BV3jpno7junVUcDSV6Kt
jk2Z7wlI3Z4ZuFN0gDguGs329TQwl12fR12aXtUO/Vdf7+q5C9DHcN6GHZNZX68mrTkOQE72oBgv
NdjrzcxEirRgmRNBklzPgm2KKZQlk/wKPshYEpFWd4NB75vpUGELEvupNpveSJEVle2Zfqxt+4o6
qd8rofefC+RBh8OY9lAquU1thk1Dm/+s807DRKqO0DSMwQRET16ZxIBfgYn/pg05vbXQT7UDSBHm
W9OLkw+1ZqOXUuteA5KizI3pMHeawPav61z7iFapAaQ8jnR55nsVMkjEjHK7FQ6ugMHcmg0MbS3v
ArdZpFlEm5tJUFaq+c9slNClB88i5KSlpAA0ReMiJmTxj+/vldsYxKu0yNvpnaFkuJ4vAIsHT2no
XI9Fl54FNt9HvayyoHQybyeYb22YhWsP/xeszo1AThXKeFSMKblOCJz6IFbtH2bWgPN1huYjnBQc
2qb2r7G4XILMY4mxdOFQgl6FkKHvNKPOSJNBjmgPrYTwopYelnCTrhyAc9Y7Z++28QdchYLOprgD
03zT0WmbDqWjIr1qbmmJQ5LF5s+0sUNtIQNmKMVyA50c6RXjEcSL81OPamTK73/T2/xjMdsg3cEw
bUt4K40zpQ0H8o8qLcJgCGX0iV60eGzlmD/ZnVpfTL3pkZXh9++svbWfKDcZc/DabxHlDUAsqY+s
XQjhBQv+cdFQNlHFFXsN3624vTid2dQhdOLXrzpTakqcnP0UIiJ8nNyieii9vNuJ27f5I/LaJFOo
ntARQtnp9R0kpDFzbu3sqit5UIo8P4f03321RtoF2MVOLq5tvD88h5ailUe6lcKIUpEpVgmGJtJ7
HWUAGdkPKei3T25ctOFxiQbTwYpaeMfuQDfHb+pMeRpyUEVNkoigULAufLBHZMOCEKL6Y6pGe2Ip
L7C6Vfyls7xMsICAcnGu3skUEfHQNeMui3AGOM/AX0DCMBHAlqlDHvxJQ11QPdZ91b+NwsnsAnBe
Q3lM+kp8UrFg/A8r4Hx+tNWkvFi62i2y1o2JSXGSOkcbil16UIfEhYAo1Kq8CPpfyhWfHDEErrv4
QYUIsUzHPLTbDGxmOrQ723hjbwE0QhHEWUpP9Clff3WbTkYiez6DhhrIJzM3Pd9AR3pHg9FZVJzW
L5LxKmadMB1ATK5e5GwkFfc4QCPPbSZ5TdCL1/zSZj4GNE8pmkcAnWhu90ltae+tqjSVwMgYX/it
tVDZdGB5OWpecgyD1FGLj2E0m4h6wEif/KlXO1q6rdkjbDi4pa9je5CfvB5wYpBGhWiCaJLuG+oR
IIzSrtQ56NUs+Zl1Zs8ocrZ/5P1sfLBKORq+BkQu8dU2TtJjpk+ufYh6xWoPrYDSddT62tYP48B4
ly6LM/1TNkZuBsMoo4eytMbOzxNN/VZXSfg7r0L7WbMlLg4OoNhPySiMH1DokUjsCq/yHsMC8Wa/
ovEZnmQ2D1+bOc4VnyCO0oKIlHQ85j2E2icnojvol+OoNAcPK+XPZFhKdpoxGrvITKi/3LBwRl8x
m+5HXg+S8wt2M0ILBVV0n85Gor1JzXr6R2twXj+5EOAt8gJp7JW7G90xqhggWjwFTfabW1baMU5E
aIFfmnZCmple6SE1myiI1Hx6u/QJn702LZmYdcWbXOn6Q8cMJXCcXt+JZi+V9XrHgXZaCipwXLcA
/Eg38myU7gXREsM8etEQV4c6bevmefammpOlx0n0mHnemJ7zjuwAhXslSx7adGosv+u80TsD0wrl
yTBGNOhzB2mVDB1ky7dozbtPjE1k/1vVmqQLEEqi7Z2zXT6rvdUKHGDnGMn4qIHfMymDWn6oeneo
TmWXjT9y4WAPgO65Vr5x3dl7Y8/SNg9NbDfvUktJv7gVBq+QMcws5z+bWn55l0sZKK0zpr6CmsDX
pJzV7JQ7agdcXCYUJnNs5uMHSOUcGIkwenEdZF9exzbpsRUmwEwH4UntrWrM2MU5HvtsJ5hsJD4U
Fwu0h2NOYrBcMX8MbYca8Zx5Kr2LruKSW+t57fkdNdZh1NgDStbWh5hMd2fVrU3HsghUwC1nwLQe
z4XlAthtFPcSI0/gpzbojTHLy0NS9Uyz+lIEbt6GQdeSjqp6NT6iutWcjVbuQWw38hGuZ8oRfgtM
3xscCRrrKaMPfgjUssNYZ/Ozok/dkVmU9dz16oSqfe6cLGuvEbxxmeqLtgVikOqiQrqK4g64Ac+o
ls2uesUpbFM1SGvPPC1Sjef7OddGu5KLipkhnRA+9U2rYioYtZr4AFzcbOreI6yD7W/qgsH2W2Nm
Bmzn2fw+TQYk951aZZIJIaxPPvWjMn8zdMQTasQZYTv5URKqxV8jzMD9k8UsDEkq6ZtmzYTlyrhI
ibhKI45Zks9XYxrznVW29vkyOSO+QRK5wXnxL/JcQrLH2zBVGG4BnP0kM69Zbo/eu0595uDIbMXJ
XiaobWTdC7OBWbsF+vUGQQcyf3S6OlYuUSja6Wg00SKamHsW2BX+lQlCv6vQhbYG+WOykuk3saj7
wL5huFpkUsO0NzY672hroVU/kG1m+iF0quFfCdCMYZ6TKid3apjfp9SkH3a2zuavX6pZ0m0g1es5
De3kUdMj+OnVTKQCR8pM20pFC0hAy80naWBjAfkzOlWlpj5OYaQ3PnWxFcAHM59HvFKCVhmUt54x
KafZ7dWPkWzHB7AoyhfDbKdzLJQ9TZ+NtBjBPG40amdgqOvqv/dmp/ViIMfEEXFJ5zw+j5WZ/06n
KfuU5Iq285I2jjIEmUWJie7Jbbsxzmo4JR3rQZ8SPwUMkzooh755F3Hp7zEPNhejIe7gg40iw7o9
3SHej3GdrVzk1KcHWlC4tKDT/IAUm3W6//E3Ek246oTGBaF1K+VYov+GSAzPxSB5CrQZ/eZSWsZO
Vbr1tRaMMzuax+G7vb6BeELSqbigRhBAT6p6FkeTFtE5IhE6xKW+h7HbeoHcdnTBoaRt9FOhojTY
g4SXKbf7g0VmdVTwUfdR0/j7JiqRfREBYxqjYcW9amyaYehMIloeLZHdE8xUFellF9MvMSQ78W3z
qQDq0r5beGI30IBuZMzaZ8rFrIbkTa9404WuZfst12LHv78t9pZafTDMZrR4ilKOF6IsJ0d1aa3B
Jf4chclfK9vTWedasPmLaSnYhtd7wwEDOELzDS8pljyx30ujCTB7GR8mhyBy/7E2bgjaIighLAU1
87MlEv6RCSlNp6dgSuCbZ310bM05fY7zIT041vyt7uPfZquNOxfzxpv8c0l3lQOMxWxlkzV7F81O
oIfhbjd9LNFOHUhO2z0Iwdbz0S4As/KCdl6nXPUCsVHx+7hUrl08KzjUPGZ1az4Wdov67BiNXIKz
s9NX23rCxR5j6brQV1sDWvmHc9f2oYvHqppd7bin91rO+imyxnJnW27EEbwwF2Ethlvo3K62pcS/
VWs7UspyULrDjCzjYTQ6jPPMJAko1e3j/f2ytd4iyrpg2DAOWM+AYQeH/VCg7pD1Q3pKunH+NbbW
V7Pr9GtiD95OPb7xJqnO6PQwBiVdXfPNEy0pFNEsWJM4RpPYwrUix3jnjLTknt/I5lJ8q5f785ZH
O5UJvEXYBleC7/hkFJZ8putjv+tduEb3X+IGwMtCBw3BLpQ4GKmv5wGWLXA9s8NFfdTTTpPMlaCa
CvMwgcs4K5ojKURmiLUQ1J4bo+r+ycesCHStUh6jiI73/Z+z9eSMfW1wC+ylm0mUUbN+6emQq1A9
PUoIcA/kdMoxolO7g0rZOI7oz7BzlmuP609/HW6GZghHZ4DbhxeafKraMnrQEkU9NXMkjk1rvZuU
Mt0BnyxHYFVggwrgHmJcT//0peXzR4hT21wgbC+VS9oW0dGTRfaeWUSzo1e8+RL/WGX1ZJWalzb+
D8plsNOEehxbSz/16sRHFxrw0v0vtlVJgs+H+8rXWty8V1dEH4rZ7LB/u0DzcL5jim5dRqQoDkMI
Q4BU1DPe1Ti2PXbh5P2j1ZnpBMlsACWrw79muVNdQLhYphWUGTe1tNFQvKcGqVklVXHtbEdcvcjb
M5XYfL1I3C3yNVD31xWroqZOlOZVdG0Na7q6AhCNa8Xds+fl/8OwjncKJYA0aeFLr97tCKIwrWtA
tO4UA8HUveJBDPnH+19w8yAsqm+0H2jMr68IhAi8xg2BRoe4cPjSkbiB2BlOgykyuINI2qDP4h0r
rq13+BK4ge9wPa11QgAnaZODQO7VlFFLb1AvMYflbWYhpOH7j7e51CIqQXzjb+tipCR8CvTL0I+G
gRdImWG20ar5JUS+bSdfXz7H+ngD6kCkGwLJLbCbCVpTqjW1GgKt4tz3rorkSp+dEFFND3k/pl8p
wKzPXTT9Dy1pwIk2ySdIloXN8TqYjRMCOohFE8XjyjuXSG4dnKSXOwOIrfBFgUW7hHR6mZ29XgWF
fm20XI46wGO0QBpFvWS6nu3cAdrWhqRwXJQIcNuC9fd6GafXGLd6SJYpjTVHPhJVNSjabpCab2NR
1TyEzmz8ZkDGILWZtak6NK0cmnMuZmvpW01D5TMJ6LyD4znAaZe9EfulmPNfajE37ZH2pr43Ctra
ZouIMnUNnRRS2Nc/WtfneMKQTbkUgyqvs9uIn16hG0fbmbT/4cA6QPeZ4iFKeIMmRCerGdVK0NAo
c/ewwKj8xFb7c9UVwynLZOHnZZnucM22PsqLsx/abXTp3dUOA9noxY0K3EwJxwHtRw0LTIwgjpml
vLddCV0BStb/cHQXMrxNeUqTbt2Z8nR4NDqe5VdHi8yPWdkkAUrczU/pzF/vB4mNk+u9NL1Zhap0
vbPzdNaqNgXmphQoJTFOMJtHI4m0Z7zvPOwlrSj/aHdmNZ+Blu4VPhvHitqUAE8nkk7POkI5Kf5W
OMBGV2sCfOtrjQpmEwVcded1bq5DD4xO2IIzWXcuzDK047q1YMk3WTX6gzU6pxHb9h9//y4XB0iw
eyr51fpdxjlKErM50MREKenKsBlRKwkYlHlveEV2vgu8CJoglh975f7WA9JaJJ/1wLndtGZ0hl12
G9Jmbfp8+MBAq4Zu0uxdylsZD/Uw+uUI0DicwVUYDPFFcWQNZTWOF0nWOalb9wBZYdHYreRMG3Ms
KueYp14e+lBTxonubTwyLJmN3gmMpjCqnWR268kXIi0YBtCaN83s0p0iKy1h3+emKp9bug8wAqa9
7HzzySnwKBYWMCjP/zrIWQKBxAqyygV2hPYw0Zm+YotWHiIbiochFB08aB49g76ZfC/uh4vaefWh
H916p9uy+UuW2Tu2CUAMb2h2o9UrA4fWvQgFJZNDHgNhgBduJfWhsKVjPyBB1CPiqNY4TusUKscK
kZbmZAA1cP1Mscd05ydtXAAeaHqgK0steqNIYgGtbKSVhZdMJuLUgNJ5MtJJOy3gwf/ha4NJW9Qu
APDf6ALncxkiLpawzx01PlpdnR6Vqd4jIG3U10gnoqdMOoGw4fpGm2QRGm2NL4WdgaCK6yp6GFQt
AwLUhIdqTn/eDxtb7w/kG69Op1t/w9DzKKZLUS7OvDYUf7VBGqIqBhxkhkz8/V22WDUuMKOFXLzu
HNCfqNGmihREzJLw3Bptqvim3VRPQztbBplorBl+ZsXzP/cfceMOJc0mKpKaoLS0xlmWiKl3GORS
KuHDcG56pbm6jowew9TF+gIJguvUGnuJibGBI/AglBAYCPmUW6ubO66gt2MkSn5fKYV5TCrEl4Ik
RouF+UdBOQaRs7/2eHobfmrEzc++cbHqcmpAclAxQy56NTOVAyQURz50UDUyv4cFXQZ108j+6MZi
fC9nTwF70mQgRbWkn1IfK470O+3Ficl6PufJqUP+6Avum1kUwPdtvqodzJN3rTcMuMwBgnpIq8Z1
goEQFu2klFvXOyEL3VnELEEgreKWo8RVUlcVLWclLhGVn5zsqZaVd6qdlM5zHrflJfYyj/lPlZzv
f/St0AyE3oWfT3i+UVgVFiTyQqsR8db15NjXRnfOk3APRbB1WD2DXgjYqmWpZev90Vkoc+br6sjV
p9SpeLDURgWniulzWFlYnJRGttNXfEFXr2odLtn/X3C1q5oK10SIB6ieOqVNf73Ng0Wg+200ARDk
T55vSoyRBIA3Xw/R+XISJiX3X+3mQ9MCJErRb6R4ff3QOIujowIvjZBR1W8nxWtOyRzpgVIblh95
5d6k9DZEwd9hmEA+6iIZ+DJp/OMlK3WbDjGaMfiXDBhIDybKP7ASjnYo9oqg21Dxail99WhlCsDI
SxfZZtcpfsz5PAYeakoBszvjuWVOzTvO96SClg7762/KQy3SzYzsFguL1TetybCZbvJNp1TnfYYe
eEhAKEc3CcXgC7st32cR3T9PaTGgEvZf+x4vjGEQpRpHFPL4uvDLWsudJ72Pr4aRx2/jaS6e3L6u
5ksKuDXc2cFbH5NzgvwB+rK3Uljt0I66gpP9NYsi8WyEbYebSji9E2WX7tzXW0tRFaLY+0K+WLca
JzOSZtoIwK22Vx261MVkCKmCY5uhfn3/SGwtRf8LqzIXxtkNvU1tikqNOpixiUyUR6kp4ldrDN3B
kcb06f5St6ePHhi9BlKwRfhu3TcSfa5Irh0g1tSeSsttYRljdMrCMTvQJJmP95fbSPlYb7FfW0zQ
yP2W3/PH6WvaVCbRiGYuUonup6EpQn+aQ9DISq4dh76XINBs44QjgzxgdJU9VdhYBVOmGTttkNvb
hFYLzAM6IQDMcUd5/UNsMcZDNfBDwrFL33ml5QWGTW2KbIETmJO0/KRWwH4Xg7Vj6LHRrX+99HLZ
/PEOEDkS1tDL7FrPqtqC1GmrzjqqVpa9mV00+vyqmZPBp/UMgTjXGuPaYypQXXsRqqeWi7nj7dXG
XuDYuA2wokHzAvFDjvCNpMHUM8QaqM+veoFtRFG09rlT5uSUDhPlXi6qR2No00M3DC4frYnPaTmq
/8PWX9QXccijxr2p4VtTw66CPXLNOssJwqJRv2p93wU27mY732Fr69PrWdyxacveQEoGNappIUGk
yqr5X6QUCjVwUaM5KG3lfCzoJOwEkM33SwJDsorsNB6vq+vAiE20KiwlvoZpL056rNHhSmRu+L0W
2ofSCM2j1RC3Sl2L31o1PVssiJqd/sHWU5PJLJhe8ldq7NebD516t2gj2HJanbrf1Kaz3w4yK07I
arSPJhncnsDY5oK8Xww6wQfdUDkcLU1D4RE3NZetZeWq+CCVNH90RiV+L9CG3knVti5dCh3kFlB4
IIKuIkwZ95lRYXR7zXuUKpxxxGWwmDCqK/pUUtoO4aFJTePD/cC2+ZSgOxb850ub//VrjSMy/3RA
c6jxhunrVMWdXyhx+jxaIcPaKNnrUm/d8oxqXrgxUJvWt6xeN7naFW58dWob970RqRgtH75KO7TQ
5M9njAPjLJBUy34h5K/7D7u1k1FxQlIeZgnxfN3Ts4aSNr2HjWXInAp3wUhD5FLTUBs6K509n3Js
s656ozsnjALGN7TLjA/FMMfOTrm+RMpVrqPRj4VdhygY4s+rb23X1hSLqY+ugnm2LxBY+FiNirqT
ZGyuQpUJjNvg0KzRWy5v2BUusyKZ1MYvOnOfayQJ/915pxsXEnU6zlmM+ekjrvetQd+j7heLHLVQ
ZsunTUQbMZmT7k2vVvg4SzoEV9WNnS+cXJGBfUU01S8G0KW+6MH8+koczo0vPTajj21oHwWzjec4
bhC11R36Yli8JcssU/Yu9eWuXH+GpVVHEN0y/hLk2V6Sa5Titll7gTLG81M6xa17TvrEVB9ScpyS
1FPvvkS5OlgHx53URy3Mqu9R14dPdinc/EAuUP61/cBif04WheA7wLKbNuYID0MUlgKoTInG01R3
xikGS/9LF6X6firmPSG8ra1C5kJDEZ2Ehdf9OgywVRxlQOT5qsNLv1p6iPhQD4f23f3NssGPQ5uf
BAqUEtXizTwMvR8lpgsWXXORCteHJBd/j0Pb/NzOes1OyEPUDKEmRd/13tGmN4o08gc0i5ohmGG/
ts+GLDPnqOdLTQK9c/oaOzYIgcrVFffBsYTbICo0yC+g/J0fzZB26lmbOPEH201rhA/mPP9YuiGG
oj4zHbd7GFEU845lX+L3ZkFDdf0Z84nxNE5INDzIzpWzL82yfATd50X+OGjZx0JWuv1GjdO+og3b
R81ZByvxzeF/kv3XxfDTgdY2kXNsK1KkI3yZOvq48yY3ti75r44XI7C5m0jm6HNWzrKDoatK4wp6
+/84O48mOZFuDf8iIvBmC5Rp2sibmQ0xkr5JvPe//j7obtQUUUTPRhsplAVknjzmNebL2LbF9f4q
O3cSc0MCJtGK5tg2Tg1OXCIAwNylSkr5sanG+tEs4jbIljR/gX34xSlD5fv9NXeKCMoiQgm4EMaJ
2wl3N1StmpdsfXQWKm/K9fyhZgbswyCJDwLAzuUHdADSMbN0JIO3oYtLP8nqBdDQXJc/K8ce+Kbp
/AmzD+ddKJyiP0gSd9aDt0PPYL0AGXqvofSPBHoObQGoJAciEGozBMoVMnCuM4mGlZC0ZvKgW8rJ
l/vvc29RhhJrykTBeTMbxKU3q+d+CB+6WFJOy6j+sKKldc25QpqxWo4sIXY+H/wN3iXMUQLrtktf
W3ELQYn5RN+UI/m2WKM3/9rQvTLWkoMvuBO3AHPSueWe/J0bvn6jQtcqIdcr/qOsUYiQMcUDM6gd
XKQ7rxDJTnCwqIusYO5tAqxDwq5MxquNzBDlXKt0Jz6ZoxMBgXaapTxVTSlM//5323mRvxFC1Jq0
a8FGvH40DGONFjVB6aEe9RrNw0U6p1XCeJBi9+At7izFXAUoxMqFYMCyeb6snZMI0TIAK/VQni3K
1+eh0qLcq7PDwKXufLI1zaV4WcXFbvrfUEBNSV20LLDQXS5OQ6hAxzQX2Rhcwxga040pI382vRX/
Hed5n7u6MkwpNK1M/1+aJvUzEbdafK2BuXyqUhWN50lE9lmfbeUrXB7b9CKnUh2IVz0cIWns2h/K
oMq/NFuYGKaUyfjJxk3ryJ1877lIslQ6+7R0blqt+tTTIZikNKhip0Hsfq78ECuRg4i8t8rv3gpd
D6xXt8dL5yYyJkENbuhLdq1GJG4cbT7qhe2tAqoRVhgJKunHei/8GaiEImJbG7IAJGD3FMPL8tqy
OzJXPFplEw77mmVGtc2C2ABKoE1mdFbNWv4Pm3sNRyvvgBRne58Az4fJDrkkqHJZ8kaNfhHzt/Ks
A049iBPrD36dT4IVIEgghvv/4lavXxuokaltlyQNlFDEjUc10ZxCM7c/DoqZC18bDeuM8u9Vs9Lo
oEi/PcJk+bRNf3cusVvZHGGHvNCUJz0NlkIvMHaKZVfThzmIpH4+KF72nhLUIgMsawXabnFhEeJz
BVV3FmgRJLdL1CZtf26syRZeVkCg/6laA3oFeq6FQTfNEHDvB8bd9ZkzQ3omk4S89votx006Monm
LXeVUTzqyyhe6J/Krt0a0TWPpuQFGpt8hlHWHqy8+5IRtQLTT9Fww+vuVKuLwYmz8iIri4dHvP3D
gPEpXFutjvbt7elAFYjjh8EMS97kQcVYZX2Lkn8QQ8bGY36OnmDm9Zf7L/M2w4MxAASJuAW//8Y7
JNGKkTlvAWEaSb0C9b7JyH10CNrSHcKa2FpHXfhs0ng5GhrttFRXsgJ6IKjXkVxu91Eji6JvtTQP
SiQovoRlMz1nWWLKpxy1sJ9RZwwfurawfBT2+8dUk0TqpUVWZq5p4yr2Hz4tbTtY1WBobsn0AkR1
gqZGRm+z+lxHufUQGZHqwzqOPr/9jQOWWFGiax64lX0CZax2vRnlAcj0DG1hR/4wQ1l3naxqPzdO
X5wtUJAHQ+edzgcCOyg/rYMAZAS38aEdanq3uciDYiir82wKNCYUY3o/0mn2e0v9Nde9c0mbDlHG
rC1O9DyOZsF7G5ovzU6jb7LWLZtzK40hegVWGjQ0yC99bWteAq73INzvPimoBKCkIFFuJ86SbgtF
Do00mJwm+4DR6eC4sjo5iZspVbSizMf5qexEdLLNOC/dojLHLwsOhkfg5NuscQW0rjb2AK7tm2gR
qiN0dWzuAjxV0sWtNGv8UaXQPpHOnMSpUNL/cpiZnhGUFaDQNzSgpkdLuCcvWCnEuOfYXK6PY8vQ
30vH0KzdPo2H1GvUoTEOjs/et/1z5fXv/0gYaH/ja9QmWWCX0vKij7UZYF7cHHS+d1eh2qVFwZwO
9PPrVSYapCKvQz5t6xhFAAkwROc0Fr3j3z+ju58O0AkiT4D/bkR9I3mk2nC44kJdrc+G9gslqh8Y
fale4SDdfH+xnRBMNCAO0oNdS0P19VP1nTwJK9WSIB1VNfnMnCT9puKYob5LTSu8YIRQPshyP13v
L7vzjFD7GGkRF+AFb1s+nT7rTKkNNN/bHgT0sFAdeGFCCyxW0/ZRLfrhoPtz2/tFvBRhSBRs0Q68
EXwH1jlUcUOv2SxGuuvuWI9q/WRLnQQq1i6Hj4usDtq5LuIs+rdFkao756Po9M9vf3DAsqtwIe39
m4+LopKasnQc2ACin6G0ln6lNgMwuVI8RVZ/JAq1MzfjuQHSo0cN3/2GKzQQEBmNoDxjaz0mWVFY
+UM860+NvXSXxjKxDolSJJdmtfXwymk8rHAfU0kof5HWDQeffW+3rfcu6KoVvLW9dRFp73Wdxk5Q
RikdzazXpfxstM78tW7s2B96vX1wKkW8XXoQvDN8KfALK9Bq2/sQqLiFac7USogw9/WlyPzGPis5
cP94eBo6572WWMXBtbcTMEhSMaRZewO3A2mAQiAYBodRmRwi31J11ouzlEdcsJ20kFVQAVwlFFbV
vNcHOHLU3KFQQvDUkGIPckZzXpQ59Occz9r7e3dvKYh66y5ascnbln4BoKW0FkScnGWE/1R3Da5P
aeeEqDkPOEjeX20vREBRgmBDg39FtL9+sFqCZdxGUhLk8oRTWwy6pQNAcHWW+McCrurtUZf6jPYY
YCS6A9scRSRLqceNmgRqm9cPjLltvxi19oESMT0lodEe5L57L5Mm3NqOpmK/QcQViIj0qsR6w9hG
QTSGy6lDVccvkRc63X+Tu0utyEwm9juUk0yZZilGJj2QcpKSainUUzq1yrcOH6aDt3i75yGUqWtv
HZVPotxmN7atcJykmtIAVXrySyrPk9pBh7z/QDtpFsvo2Mtwg+z0jIDgm2x8lWUQGPawmU0vazlz
qhxhQ+vX7PfIh9UXC0lTV1Im3Tf1pjm4OW8vlPU3WDh+UdmjurfJKKekQ0poJqM0jJ4NQxS/ToM0
PyV8b2+snMlwieeli+sX2jpzcsSFXv//1/U+66M1iDotO/amPS53wkRh0CYfUdsmcU2zeUzttjkJ
5nteD/LHHapl/tBZaXxwMnc/MgeTFhre7ezH1yezU9oemfWct59H3WlBNv3SFrr25l37uzHOtHQF
msD2eL0KcNIirlOErKZICr2Sf+WNjWL5om2kg8C29yoVJC6Zh5K53oC7Vx695HQVS4VdeR0tqzt3
xlS5lrw48KYm+QyKcjwbXWsccbR2BFJ4TOpslaoMxs+2ImtrvVMk2hhBPRTWh6nUk5/5YID+XScR
w4XWJOYcWSTFz0zeqvrqdFZ84iLofXNq48/tEoE1QdzxzS0dfhZjFwBHpNY3OA+hDUMhaQZ5oTDr
GeRWEn5ckIVsfalpAA3fP9B7OwpWAfBxdBggGG521CSqzMIuOglCxLM1F30s+3Ntd+3bJQB5Kg4r
gNiVZLXdU7HF4H2Jy4Sqv2+Gc4Kk4xcbceABvQ57eiy7nNoecnImUCTUwoMKQlV2jizKQ+jNAtm8
ldK39CGrOidPgmVZ6vSjmncTmmWaWISvrMqD3/KpGpByKpQYbbExGdXZ10Cyaa6qIP7mxrZeRfgi
JEXpSjHIQH8yWru9ZsvSfu8mtYKS0VcDeo5zaJ6rfJ7iqywPWugusx5pBwHw9lpBmW3lXFAOsXe3
vU0D1du8LNIkaGQ1D/J0mvzONrJrt2hH+2M34IMd55igpEMLbBNs1dBR6nYYkiACTPWuHHQNpTJU
qk4z+mynuI6nZ9sYkXOC4PY/u4tA5CnYJr19l6JhhCQdHD3mTJuIlHRxLwwDAVlwht3LtAySZ+W5
dRD39s4COSpedEzhyRs3zVQkiaOis4Et5Gk9PBhWI13RDLOPGgR7X481EMLk46HHsXmjy2APJXJz
TFcbxfQjOTa9toOx6WTCOmBl32ZyNCBAxqHzBQz9RnGLoD1CTBnJcpaqe1YQiMeynZblNCiDv2j2
7N//Tru7BawkUzP6XHRxNq+wTye0F1cnpmzR5B+oAc3DqbOKQX/MFKtQ/IZmeO1mqAtmrlOkpfU+
7gv7nZx2UJju/5a914wm79rmJCG6qTzo2QrJnpF0jyAJ+bbehEGUONY5waHu4LF3l6KGZ8bLOblR
TdRBkUAGBdZbghUcfCWTW+V5ROfLw7yFue/9B9v7qNSVtE75oLcgkQhrFNmSUkqqzii8CUjTo0jA
HjhxqP8EhHkE7939qOBDYBpR7yBJvbkj1ApFdVpuON+Eo5q5aBxmj1qn69UVneMl9caS7gHqVOLz
XERJfarCRlzTqdKO+jM77xlx5bX5j56ZTv71OjFpeSujhl4XLZNl8nJlwVEGuFVyHYqxPrgydtci
uFIfMIqF4fB6LTXr+dR40QTAm9Wr6STNybHg06UKJJT7H3Qn7jDqpd/EKozQt+9XjI0eQSNm+6AV
eMnztjqHcnjER9m7A8l1MBalG8NV+Psz/9Gs0+YJ2i4EisBErVV3EaScfuIrpfwNsMl+0ZSixKpj
DNXisS+HissQ78HpH7TWE+eEWnv1pXNmuT/pyPdfy6YTsj9WyZgqrqbM2KIqOqrVXkLl3biYm6Qr
gMe2TvpcZc7bjzYQGIpham90UbaZG57jTJhRLw4kU8OSt7YVN8tFek3NzDg42juHjaUInVw7YFC3
tUY+xNqgjnEWlOiLPytS39leAx3pr7iXprOmh7NycLz3Nh4UF0hDpMRgvtfd8sdniroFtY6c7BuX
ivm5b3X7UkuiQzSxdw7KiZ3sGxcPQKfkv2Aytw9XzeUyQOtjCmSL+L1UOMnD0qRmeeHl689Q5qyA
uWaNHSU8w4NvuLfpKWLIY0AZkfuvL/6Px0RLCuhGztoxOh6nGTDmqTPi7uAJ917mqozFlU645L59
vUqpDUrYrdM0p85r0wXWZKDRLiX/moueHPQV9rYKOFKw7dRMt6QrNDUTZO67DJ82MznFalQ9TpL4
WKlD6ReWPR5oA+0tB4xiTd0hBbBjXj/aiPhQNQKnC4oy1/2W2+ar6KE3S/qQXnLNOBpg7b1KWsbk
YGhGMVjfpC1GnFqNrudZsKBL76fqGPpsycIvNOntIyN8AmgH0TqE43+DgaFeQUsFlFYgh0P4qFRD
fUpEfjRQ3n0gxB4YmgCSulE5BF7d97pNm6ubheVN9GZfysrR3QV93i/3I/xt95UHgooDgZue+02r
MB1K0FFVlgZ20y1nibjIDCyy3wGdzS9t26YPWR3Kb+6CsihyFuTLxMkbhG4Bgq+uRUogqUmVDaEM
3GXVr/tPtrcLIaXQlyTTYuy1PvmfxzjHMl2FMhtooHihoDdu6dTzWcxD7UtKcfAej1bb7EG9Llqu
BVSwhzI2nqos/yep0/R9x9HzqnZOT/cfbm+HAGYjV6fNg9b6ZjlHneFVFCIN5gGeQQ/kwJMi2Kei
5ATcX2r3yQAlA9VDIfYmhcSHd0HQmM2oS5JzjjU1u6qt6Lw4ieVTE03D+f56e+GXfQ+bHZTxLe1O
UxfHKmwaL06qZGdS+SoIV1Xl+6vsvUByJ8QtuKZvZ1yVjpWv05eIwNmDczKg4Z5mOpVX0avNf/hW
TBioUBm3kCRuvpVNyzgbTcKhSNT4XIZxpPnStEwnxJ+H/GCxva9lIanLYIcu2U2ztRSL1QiNWChF
MiRFJRq92ELIWV6Y11lle4RA2YsfoG5ApkIaBEC3/p4/ThmoE5gnBdfY7OTFlybvWhcB3fgcV638
BX2Z5aTG0hFsdWdRkkRuGCphvt42y2If5k269sl5AW1QZqgmu1lndt5sdsIzpRwz475pv9/fMrur
EiNXZSgu7q1Kk2SpcEytJQnaAqvDmAr6kjEiOmdNZD0i01Ocl6VU3r5PV8FOZpOGsvbqNxVONTjL
UCUNi85t+tIXS/QxUeLUz9VJPwCL7RwJ6n6aYfCLqC22n1K1It0ZQnwJJytS7HNoZvU7kYKcfChN
SpuD0mJnoxJPVuwHrMhVReP1xplw88i0KKQeTzPr7zqqw8vQ1+3FiEepdZm1jgeXzt7nYwhBibbK
a9/AjnmJSzEMWDxCi5O8OMZLRNUjcdUidTgXwOM9XcYK+/6eWc/2piG/lgPrWPd3QrT5fGpt94OJ
TXtQF0r13lKmF8pY8xxb+HJaUR1fZlFMlwmzrs/3F977mKxJeYD03W1fSimaPgV4QiMOYa/Ew68H
6d98hMU0mGb4H77lClqn7U/cvmlPzSopA+rwcaCZZdR5aORXrVdpVUQzrIRS9d4uuOgP7qWde4IL
kHsdxXbQCtusD8/ZfM14ocOtsxbTKbJnGw+ugw+4two6YhRYZHzE8M0HTMwaWlRHz7vOjcpP57Xd
WA3FQdTegZ5x3hj5WRB/KKy2D5OIbKyQzgbIp5BEeAN133enrqT3Dccw8VJUKwq3LeqichWYQL4Q
uhH5SwzQRLa07qDDsP9zVnDqSpperdBeH07ICWUOgpH0QgPrIYYy9wr8M56UpTC/4RJefS/QKcc7
SsqvGXM3v0/r7llMqEbe38b7v4TO6qrmtkMZi5wp4+QqFNRZajTePOnxk5FIMVvazJygDUX30iiN
fp5LY36HcrP8HDV4yuOi072d5wpIQ3bYDsyf0TzavBWsgc2lKOn1Nmn0M0NzhqotaV1EV9XLmEj1
f9h6ZF1EfsL+LU5YZC0QFMMkpVSS5aNh1em7CKjCwdndCRQamb+Cq8MqlrdtYCO+Yc4C3fQA8Nl4
ajX759xG3ZlUuTq4X3ZiIYx/ggTHaOVtr0ftz1RhCO3JKmTI+E1Z/aNHZTI95HabvciwFyq3jfIC
zEuN6UVvT6Z0ub+T9lan8Yu8K1pNANY3iYpY7KrNaFcEEr1XBsDAbZK6Lc9KM0XXtNbNS4PvwEkl
kB18x703TBuSmT6BmLt1/WV/PHcvhDLPWU6rW07nU2JJth9ZYXqhU1UexJGd+TPgAeARUPEJidsd
ipILUbgdRZAubRfIctdgI5LnXt6K6bOFhr9bYJd2sSK8Il2GrG9nCVKAr5cANw6BeTvqxzZixLyb
TzwP6QmGynJeugWeTdfGPl/24MXu3OhETH4m1APavFs0CJ7nJRqMTfhQJA5qTJIxPNlWNHuN3Mx+
ytz2FI2y+Hx/H+0wBlcGJJrOoAcoK7fNypbMuxQZN4KMa8h0WoTFVNhczDw/LXWJw8sAWgz1ai0t
FXjDo/kxMboICr5hhoM3WZXyTVEEtgW2Pf4rj1FW+2qKFYPX1Ln0lFahyOBZqwjUNrhfWZdhmcSH
WJk6HTehrnoMy3SRXWQ5RHLumrb8rjelMl+opdLMZQjf/cO4qI7ODLuar1jUxjofHcVUf86c2L4W
hjnHfq6I8n0BPbD3e6Qhs5+0xynu0HJYTkvX6+I61aVQvqlqN3/Gf7Y9QkrsHEcUY6GmMN7lZW6n
rimSiRAc4ygwsrC+5Dg1nIceHbxMqpL/JRUDmTksIsg4sXy9/wF3dg10BBo4KNaReW7HhlGo1E0x
MuRSq6gM8JWEvTlF/Qe6HuhjDKJBEDU9ws7vHEzyd3j02IqAdt7m1nWGZU7vwI7Me1GdnCWT/RS5
7G+1qmWo9GTVZRLF4LUW+LNhKvu/7j/zThZDt2A1LQTGtIInXoeg0hqSFFooCRpC5A9tbMVnOVua
AyWQvVXotADiI4/BqWET4KscjyxnTtcR21AKFx/fwS+zYjpoL+4vwzhibUfAON2mZO3C9RCBXjTG
pcjdfBb5P0VUHjlb7BQoaBsRsAlovzPM1+9MrDo17HzsHiPHeK5s/IjiVlPdFsEEvxyXo3n27mOR
zKIfA2mHTfJ6PW3EKcopSKKLTqqCxO6yT1M2HM1a9ldxmIM63MX88XoVhP2NXnDV0+9D5d8Xs2x4
Is1i9e1pBX7HwDq578jCt+gNK4HGDhIJ8aJR74Q7KCX1Vmm10JZHCZD72/c3K9EtglYlA055/VRR
qahJXoOZywrsz5oKRHbUHAoN7sUsWDawgEnLQKVsVjG7vq9qEEiBLjTpheNk+Qnibk+LnbYoW06W
T0QpPEWZ3i6y/duaCt6NihLHTQtpkRy4YimwUWVhgDmXMrZ0i9R/gDX4/f6b3ElWmJCvqGA4GYwy
N7twjGxtavI8DoRZDX+VRlHzZHH7eQIoffDR9g7YqrQPFZih0o2zeeIMmh13eDrj/8kconGCTs0y
zyyWr13Ufbv/XLuL8c3oB6/bfpsrQLi3JS3VMfvuRffsGHHk5r1snyvcuU8T7+JgVrZzztbHQlyA
Fj5N7s1eiRddzUatRKImT+YzicT8sMAl9e8/1c7XYhXyWXI36Hbb1DLusnGalQkzbjVe3k0tbjgm
08Cnvh2PUJw7m98EY0NmyQm7TbZMGe8gDFCigEGLoweJnGaJby59cy1tyTHwFjSTS8Mm/erUi3kQ
8veeE+gopA1mStSlm/ur0Ep8Y/AZCqYxa1I/HHPlU5iMSeXLkTqf77/UvZoTPAHIFKacNDW3Z0DK
RFiYtVkEGRqGJ2XWQj+Vp8xNrE46D5YaXmPF+UyhiAeyUTiQkpXIt/v04CjubNnVjQ3/B64fRoXr
3/9RN6A1X4dNMuRBppbioUAJx5vAqp+N3CFJG5KjHGXnC68kwjXArRij7WOrcinpdWwVwahNcoO0
SBx9lydJbX1LCWcyl9h816ZR7M8QEn/df+c7xwWQH9ARsCqM17bXRW2PXOahngdtDsSPDxwa74Vs
dUcaSjvJH+A08j6A/xiXbDnsar50hgRLM8jGQaBMPECN5T4+FS0gvxpJb69t2vz6Hx6OjiOYH4RO
bwpfkVTooTVKEeih3D7mepM/NGNSH5TXe49GTQILljYceJ/18/6xXcCh6lUqzUXAZMj42Q6Leg0V
K/3LqUoNNo1Aygnt4fQIs7735daRMo0RA/DxVhcXmArwxTAq6Iqn/SltrBjRTXU8gIvtBAAmPdAM
mAgh4bDtj4U0vqEeZWUga1Upu8B4tL+apC0HbCnFoanZzkmgIc3JozetYLyyCd51R4Y2SCEnITSd
/mpbY/vMtGX43jpKVPiWBnTSw2e3V8BfzlNpXO5vmD0AMD8AIhSjSwqGbY2ih0rKrrGZ4iwT5JSl
11PZBSfW/NNGToIRX21Uy3UgbESulYr8l4Zr/dclaqcfdafaCb3lTiiuBNc6PLi1d74ENzZHSAHk
tQO5wj8eDUGTnybQUpWFPZ8tLdOvVD7ywWvYCYCkIEzAf0elG0KYBITfpAeWkcvVlW8s5fCEOWKP
NdpqvQ7l+iAI7b52Ii1BCOjHrSO5ZGQCdjHIj94Ju5c2MY335P61fcZtdbbP8SRLC/6BUyr7LZLP
ZqBlZvMJtVVU3K1eSuSHJU+1Kxh85Czvb4m91061s7YDoaVhsP36dEtVNJbKxI4oEyP/KcUz3HYJ
iY9wNPS3w7x54+sFsNoI3jR/JdXOJvIN9Am0+F8j1J0nu+mHs0bz4cvbH4rZFjQUWpCrddXrh5pg
DIWxamRBOqelP8txTHWFwFyuztZBPfK7xN1MYpiUr2BTivDbFBqXTWOO4joPuixM/h6LZvnQjdkS
umPqpA/K6OgXkw6M6epJjvaOXRqnsaN98+bj4xBYGLHZFMi3WJVEKSQnKbU8qDVl1D2YhX3qg3Vb
QW2z2hzJhN5uG4dmPRnEWu6tZL/Xb7hM+8GWI9Dl1ho2y3TOvs6m+Q9Cr9qbLzlWYkJJPgoR9qY5
PnCrFyHi84GKg5ZryOHyUJfZEf7m9pJjFXSYULXEIfcmMNImH7XBjhlMoL/7hX0iX0ni0p8aeDvL
lSOzPw0yGvMHX+02EgEHw9WJwAeu76ZnlHJnJ3UyIUq4mNknlIBVGM1l+2LOei0ugxYr6vn+0bi9
VlmRYpaePLyAG7iyVTYUaIYeB2MscNoeu9yXKks5iLB7r5NdActixUHcpF1aSbBrGdcHbZ2Ja1OW
ymnOe/slxlvtTCnQfVrlPN9+FBnbI5T7u/Djj02mEsUUKspCNRsnheqmIUdvcfrIo1E4f2pQtv13
ZFr6oPRNdkaEULgVnPHi4JPuvWCiHECkdZpDUvj6ZFS2PvJOGObQSc8vYeSEjyQvR22Q274fQ0N4
kXSqTBDK27ANvmNWsH5IgkqS5v4yx7pzlbi8PwsVLb+z2g2yDP89yj4CwI17j0lq8/7tOwmEIZ1W
lZ1E3Hn9oMj2iS5XI7gD4SAeNE1S/BGx3IPe394J4WiC2aR/ZZAfvV6l5yX3HQY1gWqLxZvzqX+f
Nip66EL8SDLALvcfai+uEcxNelgAh28QcgUqLjjzQB+QFYKb1GgarjSR/dAhO3awUfbOCC6OyoqQ
W8uxzUYZclVj+1lAu6Os8nvHAGKOFikME8uMVpXlTlyXYu6/3n/CHZI2XRHIuytHmWt/W/P2s1SN
cknBLYx6Cj0boI03TaH8JIC8/mvkbdN5cOaViyHS2XGpFfXwVC+L/Q7PLYnxTiHsn/d/096ZWT/u
ysAlK95WpDkKiHYzD1HQjrH2IxV28V4f/oOh63pN04UCYgmEelsLSrYEU6NhNGAbXRhYIzIsjjrM
z2YjH0nm/x6Ivc4K+LBI4BEAGVfd4DmphZGccgjsSRpnmLmi5vBU52M+u4tWt2A0UoFNmrCQ9Ton
XKGfcRPMxY9GlBHsEbX9NphV/07uurzxO7MetIttseVp0XWL6S5RqSsuEo4aM5gJVOzZ7hzjhGNO
1V6kXq5OVWvrGe2EOv7eac44e1o7MAdQpgX0lqPEpeUt4HU1d1KkdjiI/jufc5Xsol+KEtWtUCqi
0+R6EgiKqXQ+K31mPmcIsx+UpTsnlUXYw/h8EAu3EVBomdqlnRYHkIs6H79wZgLqUj8awygf3Jk7
MQhwLpiQ9VPeVk1qlFZzvWJe9FFW0JRfxndjp0bP1rKo/xTyNBxEht311lkn+3RHyGuwCiTzLe5o
KUMkMY7N7+hwZteB7uU7FHztg3tz73Ohy0FdSC11y5KQKmdAHSNCp66Re+ZzynSCod4drLL3vXge
tIjptN02uWuxKG0J8zKY5ix5VHqz8ktJVTyoYdVBUb9Gzs3hWyXDSQBW6XBuqNd3RokeIy4kAByi
xph/pmhNej3z++vUZ71XSXbyZOEU9b5LDk2rdh4S1UTqqXUqTztffb2y0ikMFzXEyRzaQMYZXc/0
Jc6T5q8skbq/7wfNnV0CSIk+AowvXulWZchstBlp5ZVOIM/xGRuHsvN6nZlxkbZS4zaFrh4UcDsb
BWNeqirmLhDstgE01bSlmOIqD5ZIKj1zKLTL6jlzuv9ce+8QOgHtibXzfONQZEoGnMQlzoOm1elw
iygOMOo1PUBpR1Ide0uRQwHjJr+gV77ZKOhe9Q5Go3mADtfyD46CIvQYyJnfYzh6v+4/1s51jyAM
oBuDaSkX/matgeCsJwaGqaU6Zs/KNM6NF+at+ikO1bhwJ1UpUUsts4NYvL8sTTSs4hRmPOs3/aN7
16/s5GoGR9vYU9G7PWGlcocoM07RpEuG16BaFszy6BzZ7e29W6YwoD7BkZOlbp535pT8P41onHrT
j/EX/FxoOJ/mk6x+vP9q95Zam6701Vc24jaTklJDndLc4iroCgPFGQTmXavSs1M+asAd7i+2F1y4
b0Dhgr25VZ0YsUiecxM/Dnk0zG9tNino22qt9WBmjfGQLJV2VWAPPSdFoh+RgvcelBYz9Cxeqm6p
2uuPqYOcnfWOrMKwob2Utb6c5Dquz3Fsi4Ozvhdd/lxqs2+yfsxENSlMje08OReJ3Z5Hbo9/Fy3G
c6iOwrePWkFA4yr4u/m3kiteP5smtXUVF7gQ9Mr4b6wP4VPWxkdgLe4Z/pvN3bBedGwXWkP04jYR
GiGUmDEDoKmwigz9c055s5QubHkJXm6vyudsiVvLDUM17TzEdIzei1Dwp1yGWIL1SlHknqX00nwx
a9usvFkY8gdcbrRvVpsLy4VZkzT4CeST4ct61prv5yVt/k2hKCWubTfOZ5EaRXF1TOQmLppdK+LU
RkXZuhIC3UGmKLi6O3kayl5UTOO/plzYOLCUtvxdMQtH9QUoyQ/DMIYf08Fc2tOYq0Xlm+qEgLuT
iOFJmpy2O9dOon23C2kafD3tRe0VmbbkfsaYxvFbox56FxNdScJodFleJlWrzIdq7MG6jxKQe8+B
5vrTaCksP4Z02ogZoZkqF7VqWuiP80KfdkByzpvjMs28LpSsyZ2NjpH8AmwRT8Q5L9oXCEc4DdeZ
nVVkF+X0I0dwEIVreksgUwoxfZ3ElH4hSlnLu9axmEu5YP0z4xdikxNSEK0S/dUmdTw+5JXuXPIB
zsiDpI6tOJHNK4mnpbKdnUI5S82TnAsdFwldqBpxLdYkr9SS+GUBL5D5eD21/yN6TOajmk2xehKS
1ICLGpNi+JLMFDn+Yut58X4p6/ZTldTmM/J6IncXc5ya97NZRZWbNeby3TZS5+doLvPZmfCwcvsY
oZ+rpJiNdSnkOkfhcByGlz4t1PR5bMdhdOGfCtunrhxJ73MjFf6SD3BHU2fUl6uMN55whcytd0Km
38p8Ze71xqtGE2fDit5Ue03lQcldkVW17jedEz8W89j2GH+nznc0yEbb66bC+FI7Rlu4FmAd+1mV
xjEwKmXMUBaG8+vJXDTTdYjKuUb2wc71GHuTNlfczoE5BdGnGjs/Ax9VPyhpZOK9xWVRu/Ygul+1
jsyfG2aSWWNXx8TZa3GRlx+rbjG+9lIYAQAzksLL+gJRRTNlRu3OoNzE+4FisnVz26ylr8XUqKYn
oFcHUtUun7QEkfv3BTa7i0vOlgxsSmceHqa4br4Mc2t0rl512reqVhfljNCqWf6LJaWaeypmGkcN
pJ27krqQ/h+TPPKObWVcpZOA8QcRw+hz7T1A3PCzUzv2z5za/FPdKr+aqZoPrpObkL4SMJCA4oIk
2blRSm9Te7RqGATY6cyx165YuyqWktMsGT/uX1w3LSM6/Kg1U5Kijclamwt5oq0vG6OVB2arZn/Z
k5N/EFpngjlyku57hT7npU/bkpM3T1/B6ybV6f4PuHlURk7UUbQfSVcZJW4i/JRM7ZKNNbrRtVN+
mKJpxqExHCnbmvT8X5ZCOwNoN1fKFiWRDEUhHBkiYDjC18wLsUBPqIyzKoVHNlXrr95eKGRzjA5R
sLnlKMTRAtjRLpj31mP9a3Xr+qn0TMre/kCrNi435KoZtO0qihhtN8D8VE/awLFtlilxPNtOjH9W
+djlYFPuXZIUvBifArlbwcWv72K9q7TZKSigUpj6T06sjZeBAfF0MbWJtLV24ulBHwrlVMrKdHQK
97YJzte0xZg2A0LZdPyKGvAdLSJOYYt1ZN7pjeyqrPtQSF33djVcQDTgAtDlBbp2A6cpzFjuooU+
qqrA+U9VQpTdTZf/4+y8etw21jD8iwiwl1uSklZar3tJfEPYJw57H7b59eehr1YSIcJBgCAwAo9m
OOUrb+kxI9lZ09/I06uNskIXeSpZUXxr7/Ia3VbsGklWGtpZkU3hWjB9Xjqv/ynNyv1lJybvlVq6
ue6XXVe95HaXuC+L2RhKKBLFLY7RXKR/q1Gl0rKdSGwf77C7b77+POzWYCLQG73bYVh2LiZ2peUl
iboqwFOdd6SXkxEWjfdjjB3j4LpzEURRtUegugs1GZlMAXT5CiFFpvN6t9VamkxxO5SkIdF8UIyq
PBRNM56s3JFv9NRa9uordztsHZCMb6XvkjXc3oRID7dRmzBghavxpV7UmWPVfISSUuwUqX5fNLcf
HRYtiQmNSEqC66q/Sr9wvVlA6Dp0InUZjb4+xSC2Z32y4tA0RMe7GLVu7ROxrKzKtmqRtF2y7rue
Z/UHFROnz7qVmksoFxjxT+OAWLZfpVafPBle63wp+96eMIJo8u/ABYq/Cz0Cu7TMTO8w6rUmD1Nr
yP9Vs4LYZzNGgBsQXNUKrPO6Tv/Knh+En/VyHj90CZW6g9NDKqXLBsPeJ+yxKaqB0vu7jWNr9kkH
nDTAYTTzfJ7CUfhxjfvLW66t/FOHDFTka4s7fXu8Me8uWL4WvEFq1ijgwY/Ur5ewqhJ7Tipk7VPm
erBlJL5YqZL/Ka5uHYUqGO1MGDh3F4HqZLhfqUV5UQuhc8+lyktXtnuqlvcQMIahP8X9RRJy3x1K
s6ywCzClF+lE6akooulAvKOGc5oNfH8tCpJCN98lqUhxmbPk96RzjHcTfevw8arexTrrD6ENSOQH
iRAW1PWq2lOkUsmi75/m5nLAjIjLXunpTavGHOauwp7kctw5Dlt3DMNxFEz8R++odZw0T67AE2og
cfUrtsrxnCmx6/jkl84xMmvzO/yw7CVClHuPcLd16NHzWZHd4A+IgK8nzNZqOGRNdbGHZXru1GIE
bxZhjTZ6e/K/m0MhckxJldHu1G0ypSHdW6FLiFG7FDiVGKYKYgFzLt2dQGfjM7oqDVZUWSnKUe+/
nhVZRGws6PVclt6rT4uZN5cmd+yDRqshaNqkfladqNoZdGN+FJRQhwE3SQfpNhjpjNYmMpflBalt
8d3AkfKUdoMY/FSXzh6yTtt4HqiXIRVEOXzD9JLCGRnEyKbpSBv9brS0s911pV/3BeKE6aL6wPWz
Q5cP7r8TrcKwScHc5bbaP2WQaE5KJa0zVTCxqlVKP2rVPTWjjciadi/VIISaVLCGNw/YqhykzTPv
SWo5wKcQeCy5LBGpO2LtUH/GDKj/S4IfPs45GlGobRTL0+PTvLlGa5uUI7t2nG7uyNYF7tKRal+k
ntvP6mC9x6ACZc6phCmFw8lOLLM1HH0disG0Le+lDRu7rSQdp/LSuJryxa17hAesEuXRZiwO0lnE
vDPgPcqGMiT0FswmwSjdNy37sam8ohRgViO7eQuOKD6UoknQXbLy7G+8iaZj0YrGCYzKWz5HIhvP
cJ3qnRhpa+NTcoeiTxZ17w+qz0rRlSYgm9Lu0+cS9hO6vWPrC6VMd+7nzSXGOYs8jVgM8Nj1wS4L
VbZuPpUXt7DFwYlT74ReSvHkNbHzLGTn/P14B21Njdq+CTAORApzvB5PT+ZmmuwBPmyc9N8ZyZIB
ysvmF2scO3Pnc25Nju3DoaPjhN7qzYEZMJuOsbDK0VrCXTvXcnnSWr091QiTBIMzJ/9hcmTZOGJS
0mTXrpN/FYUVWpU7kcQpoeGknGRUfRy9eT6kWKJ+/fNlfD3SOvNXI4Eq0WJJOHQRNJlDYGE5dS/q
bvjH7hVMt74Y+QTWSCsh0ro983qPC4ynkRIufVP7NTi+l6IXuErBfvvyH2a1YkaphsJvuw0WFniv
mPGCjsrUSlxSh8Me1i7324QNm7KT6q477SZkXiHbBl2D33pnN0uYUypTqRJllyGJh2ByjeU5aVy5
E4psrd4qrElobm0kflNvp6YADotOtTS+ZDLJD7Ow5LGR/V6JZ2tCJDikG2RWa2/wek+MhUc9qaVR
18cFqkSUky+Ad/YQbBuxFRuB4JVngG73bRMEA247m1vcxiBsoouq9olvukt/tkY7OSQu5dm0HfsT
AeHeVbW1lEToUDjAAd7zyUu7AFXAo4YsV5bC11CXJ6pQeVDMeX18vBE3l5IXDpQIDds76kJvz5hM
JXZxIbyG7bwINDVHZw/cuPnaEE3B+CInpj9485yir53MvbOmHJE3HLI+kxRK1eTTYsjsSHBZZD76
SOJg5JJK3TT0GBY79Q435R41zJu3slKgL/Dw3UWs0YCeJ8lPgZe40ONDpkf2TC09M49jhhQBoBK3
hBWsQLT368rrhlNdlyga5zmOrWTbZekDJRjOxNx7Ra+tzcadwy+jZnIP1u7GOKsinSZABVz6ebJb
mhi2o7wv0/rnFM3qDw+xtu8jLYedl2NrA3A1kDyQp93Te/XItRXDa4rLrI72iyOm9BtSJXvSVFtR
Na884B34ahh53Hx/zCj0Km/K8uKkTvy/cpjjvzxFLL42Q3IHQjT73pzvubvfDfr7oV+xfLDO6VGt
U3/1dIwm2naz3VGAKe04Cy2dbcUm8yr2Xl7yB2aenegROJ8en6m7b8m4XIOrrjt3LqWf63FVqzYa
6u+o3Om1PHR6kx4yQy3eYSWv0ibI+uPYDuq7qij39PzuLg467pRO14SMpPAepl2WCjpuwLQrMc2h
FSdJCL2kOMxIve+0M++PNGOt+TYt29WI6/YS7u2FZKiAmK3Widn6TmrPh0bX5mNW2XbsI13cHge7
dlDxUXRet7kd7OfWM4Zvf7zaaHrTiicU2bCGaRQrjQtdASESDd1Lgjd0YOeuG9p59CvXIUSqgP/C
ec73WJF3J4cFIPFlQ6+tY9K2688Mud9YGhsJ/6TUvReMRMwX0WR7RrNbnxRdEaISVG1AOayb/NUm
ruKizdQIgRcd14fPmjpMRz1e1utot068OaFXQ637+tVQ0K1GZ44MQq25sUMPwbDQUYc9CaKN07GS
O/GYAFUPUHOd8KtRGm9Kml5gG5dPU/kjTZr4i2537qkpdHk2swrTB6FZVRe29vDH2n98stdj30RC
urGMnarCOTbzsjqQ2TiBTec9WIuafsra7lyu99WpdUBsp2iNo3vBfrmebI3A0tIrxOXuMsSJr+tx
cc5E7n6z6hoixTSQEfi9SLpQXRD0om9YGG+suJYvFF7KMXx8VLb2EvsQIBWiz8RpN78mMyVfH1bD
pVtWlU9ndtMX2/S6xjeNafj8eLD1L7uKOpk6eocelBFEn0mCrqdeKPpseLMkmtaa7xUOMMckozc1
uV0aYmqyF8hszg3dFuyfuervSHUeQSBEa6rPWuo1l8Q00RF2TCVMYtvaQVBv7WDI0DRSVoOFO4ay
jgLalBgQEo3OaDw/hlT3YVJq2s7JoM3h5MQAILrUjuYQT738yx+vK+hXttWqG8htfvMRUQhdZouK
DLaL0j7mRftLXYgWLL0ZPmS4Uu9s4Y11hSQCIo43lDvolvmjTSi8FyaR29iN4j2Bt/lvG0/t382o
DHs36uZYayAKMh3ryLupWRLtC4zUL8Kx5jdVZFtnhPas82DRI3u8iltDwSdQid2Jsu9eyipSUezU
uFZhkSVvpTLJox2X42fEofTT46E2rlV439zchNkEnrfl9hxhGbWOgDAWs5W9ny2kXWLQp3/+nby1
N8u/iLDvvxPSdeBnVOQHhzb5e+lFGwi0TF7GoTd2JqRvHAAEaHlu6c5S9L492gpZeBZJ7hE8hB0F
kEzjdAdo5aZ3nMtiTAOjK7MhQL+CwE6vHPtnhL0gtOzOUL8LCbc1TOoaqVWgffnnvkQ3N0jEZIMv
U8aeVkgR89/CWiwbJTyNqLEsXfKCgfQLCQD8rQMv8RSUipaEDR/XpfELSvCUHVUrAsOB4UK0V5Lc
2DAAYDE6pdiOrertORi7ZPDmEvssKtHI08/FcvCo2b1L+un94/2ytbpwbpA0WW15+a/ri1Nx86jv
6AjTrtVpDkEiPiGjkp+AudTA3BGJMoZ4hs4Ai+DxyBtXNk1DPurKXVwZYtcjD47oolLHYMUcs/KQ
sR4+0rjTKROx8MtK3Svrb5wMAJT0w01eJLD9NzONE5xplVpBFME240NdR/Iv6czeTji+9eVWSXx0
tSkp00K4nhWMmkRGBGaXCM+PcwaG8qMykdvRu9iL/LeGWsUkLIhnqAjdtkQU01KsOEYZZursOmxT
7NyQVyn8HPDyzrda476b55XiAFw9YO3rY76u7aswCo7StKj6qsppZsp0soXR/qVj/FcEHsK1x3LO
yg+j1TV7sjSbUwRiQ5uLAO4OkN1OmiPjDCpCkWSY8dnm/HcZzW+HyGk/Pt6NmyPx6lAEIYK4w7vW
hQIX38Jl0lHijGQ9NgMKtmawaPVekL218dctiOoc/K+7y1NMg0tteEkvybKUge225Y8iKtTA8uLl
jdOWe0n3b1zp7ddbHU5QHEG+4u6lA45tx1VBVRNjFesvY6n0by0eSh/Uxiq/WU2ZfJ6LFnxj6nTJ
SDM70v+tlUx+cmVSqYE6OMqCeCdqVKEzttV5xrB+wcUaygGul6U4Dpkz/hit3m1C4bWz7eez1ZZh
p9cWtteVucdFuGvYUKdarVVNvInXAsbNbuStGE03QrK1GtzxwjEo/2nIe3/WTtaNgSlNd/LjTp9D
SYXmizG5vdx5lLbuElCouPHhXgvQ5eYX9BaShV3rrO5MVv3NsGMtqPN43ilybp06OlOr5SrNZppo
16dOj3IxWrm7EtmWyteztD/NafnF82a8vfS5CzwYp09/fg5cJKkpE29VOyWZZx+Zc34ZHeVn5rXa
S5NnyZNeiGFHeHfrGLjUZ9YQbJUgu7n/ZUyBgoCLEq5Ule+uYmo/DAwUkd+oZP1mwlF7Z2rrBX97
DBD5pVzB5Y/A0M1yJh6QJ9taSc9J17zjSCyBlwLXhVJi+mozia9GryyHomDvPl7U+w+JbAS4IWSN
KX3e0T3Bh9ZTXXNTC28qMFRukAg13Pngws4L5gFKEDKyyc7uuZ8ug5LH0+XD3eHuJZItEUyGGiAQ
YVE96Yr5c7JzMyhkrIMVLax3fVRboQ576I8rn/CEVE7m2u+jz3h7OtzFMrp0ApVlYpr2lzKaheVP
KUZmfgIy4wC9OT4Bs8ZsUAhPmbh3LO9r1Pf12xZY7CqlptZ60I9Fsnf13rMn15+26oxiOglW6fZI
0ULWdZJC8hkrc746LSBm36ITHYWWNla/wGjXlp8bSvauX0T1s4wlAZEpdOPv3KwB6gF7K/fsitZ9
d70v+U3Y7tKXJIm9o5Zo9VwrxUAwrZaDeDJGKsR2B3L58R68f+AoK8DNJjahZXfXY3aqDORtTbjl
RaV1GZXcTYKmSBXdH0yv3APmbW0+Uri1EUTXjuW+vroGrUxd/GYIYJNUeS4LS/U9tZgPJJMYBqnG
chzi2nw23WRP63RzniRTdPSp/d7hD1tcAQeMokkXJlN9qsYuCruWZwxvh70W3tYk15YkvSG20l29
pTX6rBzLNdaLk/KcdNDwgiryFDN0C6UCUL9E7tc26pvnTFL13kkq7+9Pg5YU5fFVG5oJ39yfcRbb
mckXRDJi6YOlSPMPTuwkvkSK+GTqebLz5jlbt5hpMlGONO/vLd0qtb0lbeuV5jsa2Uuqi6kOYP9V
AhuNjg46zJay4+N2VR/I2m3A20dO/MPJvd49oBE21+cs75fuoxpXg/EGNzel8JMpnd6OhhTutxGJ
d3GgZpaVLxJVfW7FISqNkPzOwtjORrr1BHkzzf0eEyMvTEwYBMe59XrjUI5qIjFaj6rep1QxGL4U
Y/sy2WMmgNtGdufz6kXPJc4mSVC70v5m87NitCFaxAbMojZfomZI1KA0Udb341TUHwsnzexwmhWj
Pnh1W6aHThbS852io2YW8y4CCjKL0ToJ05B6MGLLpTDptK6Dpuk7UMvDYsyBtdjjT0uhZBdO1uws
J6UbCw556qJnUvUSNp5uidXZu1eqKZRwx3P6wGNu+420Rj0s+sh2j/qQJvhGYZ82c34Ts7koGYT6
4wCeoH0ijjO+lFWjDi8lxJcmbOdRfa92k5P6Q2SPyIKLSTN2wuaNTbhqiNCvowzAnlj3zKvEYG6A
mekNb2oOKtwvVVEGSzuZbzN+9z927IyfH99iG3sQHIm1ljhRzoJjez0e6rBSKG2aXYoaS+QAEZrS
dpLCj9TY+AeJ4f5jOeIM8njQrSuFVv1vWz7wrbcbfxCux/PcJpcli42Q2hXsFWLgUzsJsRMpbA61
wtu4NH+LGF/PT0BuaFMbRbvYk+WRW7pDhtOKnns45o8ntfHlYLGv1AX6zav0zPVIllwcWabIpape
YxkoBNvZRzIt+yRmV/y0WvWPgQE8vatuCYVMSjl3LRzhyHGq2za9LKVTWb4S4fRwiBTui52Xbmtm
KA5QCEdWjRrVem2/2pOqPdj0SuBfSzXrgiky23DQWuFTdhzJYJY9deutb0b/bRUGW7uNt2X3OTLp
N6/aqYYqmxOw2zas87H/ONBnPTz+aJtDAfIhdVzlQ353AF5NLeY1RccG0Q5bHcbnmDbyRWuM/rAs
tvkfdiJhAkkO6jar8ML1KlaLlshi1baRVWUelD43/TZOukNiAs/781mtlS743vZaYli9cF/NSkBN
MJIGgWD0QWw3UKY5e2p1PYpIMmmIPx5s4wbRqNqTuQFcWmmg14OlJt5/pbqSIww3DwzpuYNftgqu
BcJtTgLG21vqGHsGuPcpKz1DakL4kCO4DHDletSmwCMmUomHSpwKftKWag+5qbWu31kzFGy6FxH9
GHs0ceemFv8lxjtvN/i98xSmUcvJW81x6FqApLr+EY7a8e7wfiLGYjqUpKpWeat4U1z5TdIWbxws
TcuPMaoQHfgI4D0BSMjmS6mqJfFFWk97WjsbB1VHZ4fUZC3w0sS+/j2zVuqjnSIz5M61fab6If0u
q3XfSrr8YItIHh9/+o0G2YqsgXPPJqP2ot4sgMfLhMobIVOiZ7ovFm9+agd8XLMmccLcavMn26kb
SOsyPuRSZhSbh+giXThlj3/JernehPyQ/yl+4sRCCHf7Q7TRUtMSZu4lK4rhyYms9INXmtF/mS9l
ZJpHtM2Rgr05WB3tzt7ywJghGz0eVbf0jnB/TUjy0nruR7c6O14zBII8KOgglSKhp+mhSYH99Hi+
G/cWpGfKanRA+Cm38y3AhtfOZOEhtMxxiP0Wl4mVywAi9l61a/MjA6RieemCrD3f611V9mmUIreH
HHPUGqOv1r2LUpaqd/8QIzbvxtrNvtTpYD1ZyfIG99CRVK/Sz33S9+fHs964arjQgPfB3ONys2/3
t24TnMiGWVu98kQIVozPdLeG9/aQDieS8e4rVYd57+beGBbrZJiQPEcwqG/LY7EQVOioqJ61aobT
UUs30QLsjKpjB3eiwvUBuw2/b9y+30lJNkZGDJhu4Vob4++6KX43Ttzbo8i9M3Bt56g3VXX2Jmc+
KWZaP2d9ZIDPq5KdQTfOEgCrFbnGHXJfDcTJQDhJxaCpVsdHMDLFwR6pcTz+lhs7GMA0LRmqE1SP
bonnUd659Alr55xpThMqbRaHnWkc+0mN/vxuWI2LqQdA5LpXXoilTOyy4kJsQF34s9Hp7wUWcTuj
bCBqwGExG3ISKn13GTosNujeemyfW/DeUzCJVsFCzMXRYZriVFnd4W3zRcVlJz0aWtM2vpP0dfym
pbCTHf54cfl03FCoSG0g8JXFjpxIFfElIlk81mVtf5lyx/ITR+6x1TbmjfQJsQa3LwVOCH3X1wNR
bwEnSVHOdgU/rfIiufDOadrPHhXgNsg0rxWHppHRpzTGrCOosn5854nO+OfxnLd/CNEiDxKYw7u+
ptuOyThwQ19qu47A49ZpAHHQSH0KZShL67127JNmCfRUX8IynXVfj0z71+Nfcb+tWQ3o0lR7CZfv
SulLW1tw9RrlPKiNDGN+jz9zrQStZe05Cm1OmI3GDbGq594h1RpcXxNkdZQzQrEaN1LcZsiz1QbE
ugL0xFNiCV2c6kRVMt+JRis5llbcXVokD5ud4HbjkUANmflSGF1Fy24fCYbzcmFZMb0z5Bv8vG7s
T1miFG/LuBn/lylGCghWmh+XolvOQ+2U8gC/yjR8nPbiceduuQ8Or3+Mfr0lG00leZZLfNErtfqY
WI6V+5O2OG/arJmCYtHcg724YGXd+D32nsufXwWEQkh9cQKBH9/pkrR9YwzjkiSXjBQN43ki/KDq
JuPnHOHrHBR5471d8F0+xkD0P6J27l1YC2XP7ez+Iudn4GCmQhTENvI2SMhMNmNsD7gUWY54Ki17
UQJZpP2wc9vch5383aTxK26R1srtt6+F4yXKpMWX3pwVP3YycJlWPRylZSc+ekXKhz8/YwZZFKVl
DCKRr7v+vImx7iRv5nYrGyXs52Y+dXIc8DM3vB3prK3jDL+GWgyITI7aTcRRofVQuRN3SmYpqR/T
1AtjBFK+95Vq7nkYbo4FJhOkIBBioszraTmZVZVVlccXkSW9bxWAIq1encGWWXvtts2hcEml8Eg0
Re52PVSVAyCYE1s5j4WafEicwvxS2tP4Fry099fjj7W1CXkWaZSu4Tnl+Ouh+kiBwG5n8aU1x+lg
NpFydPKi3InM3a1hKJdRVYI1fS+mbJSxVUfTEp09nELSo5OaqnhZkgXBDYFk5re0ywstKLGySg9j
04ofaUxj4DRiQZAHSe3VVsADsaRg+Lzsc7nMfXaMR2rFfisW9Z8Z71HpN9Fc97irdGke2I4ozBNe
ZpUMR7lQuewTO0apJ+san7coAhRjpHMW1F3hjCi3KIrwpYOwXIAhtftv1Y0RqYFlze9dA2c2nwpR
Mb9ro5rtrCJOhfIMUr/kjFnnOE+xq7ZmMCaJXfGkFsZxMMmADxa1mS4cxTx7B3L+fPTdGSzRi6pL
90um5XP5BiakONP4F+1hQXGrDPtcM58Kp0KDuXWaJHuSmI9+twtTi/yoGuLokM9jKU9OMSn9QRP1
0LxrkCRx3xDuL09xPFf56jGevDWUGkz0MinD184tyuicGF33D+mtlxwUtclf9Fa0ky+mslt8R83E
cBCqMjiHKEqHFmWbuK39Xu3jTyRMZQXaD9qej/PXlPpVpS0NMJmOulmqmPUPav+4ET7enBvnADTQ
2jSFJEIF9CZ2iVLawTjRgSsxp+KZdx1CZBED+ZBUm/fEjde/7DpHJRdeBXl5qqG+e+uPeVWVibqu
NuKqSy+eHacH+gmzL9NUhqVUxcEG0V6VRRpqTrI38H0WAXKGCsRaS0No5PZiGfR6MDrHxVIECZCv
2dgp3yZtytyAJEucIWbyFosm3hN03XiFcW2zKNJooFYhWFzP18V1dmhXK5glqft3LovyVBkoNpqu
fM4883+0NZVTN48U4uuh3bm479ki1FOA7cJYWGEFkDKvR/csqZmlGLCVQj/Pw5ptbE5LQhnIH4Qm
n/rOHOuL0Ud67yOmU34HZzS8HwyPZNIe0Uaftc44IZ32xzpw/C4AfpRoIFpRcLzZBU4ZlzJFYfUy
1BCReDrJH7NhDmeaYju7e+u7Qwzh0iUL4Fm5GSqVtanLrEPgtUztS5bJISi88pdqxLWfDZ6HrGW3
15nfOFG0EWBNraqPq8fq9bIn2VIWkxvxNnuNjqp0r52jzlDeZIo27Nz5W0NhKk4SSXZOB/YmDEAg
KAFUQ/vM1Gi3WvR+wrHTRljF1XJ6fE9sRDjkw3SSGY88/HYlo8lzAaeYPGLZEhl+XXjxm2moR0Hb
PROntCpTdaesujEk7ci1H7lSeygYXy9kXKdeNdhufEFtNTlktPw/03+Kj17SdpTWZmXnwGxslrXJ
S/MChtd9aavOUF9uXHw7U0/niR7mT2hM1N/BZduB5Jr0rWlZ/sPNBDiZlQWvQqXhtoBaAAd37Nkj
d0zbIehG3X6HswrJ89wXSMm5OPE0TbfDfdkIFUhTqFWj/I4oqn0TZ9mdR1hnE9PNVp25fkxJEtdI
DoTzHz7hGo0Qo5KTAoO7/oRa3Ne2sKVyNuD1+jQ0kgCBLxdT+m451WmhHB7v0s2J4d7C/QJRjnjr
erwoxwPLEbNy7vKu+e641RC4ubW3UTaOHWE+lXeICFTFbo+dko4yc1DEOBd9hR/vMlRBLSs36Otu
z59l6wyAeaEdyqYkpb854cu8eEPhMZSpx/XLpED4KA3vryxr3UPtATV+vH47w93qnWVgmG36w+Tu
iZf6SWJpp8WoEFNGg+QAOm2vXL+1koDReBwtHoU7yWZhJP3iRLN3Xkw5+bo21JcEO8RgGBWxg0re
GgpQMoKrnDfy0puMeGmgceDe7J371Yeta+vmyWxmVnFIxsPjVfzdyLqJczjKKwBNX7Gtv8sWr+Kc
vuNsoePunNkf1ZM9o8sHqCCbzi7N+5dZjYjrprzz8gNM4Oyfzhy6yZ8oPQNUGhZOpGksrnwSFcKi
fkHybH9SU0+Kz04/m+JgovulBjrtnzYsa6niHYNI9QnJMetbZop6CiywOc9JUdmfnFpa3wRiKtK3
bVkYbynKOdGRZ77+pymMcgyi0RUvEblQ/NMl8Fx8eB9NBVgAYBnCRBo2XA4YdkQ1lMj1/MYEIo+e
oSLcn70chXpIwAx/T4cOOmRhTap5drtKnQL8VMe/cj2bhhMCdNZX6nE8UmQouLkZCd7LpqIhoDk6
/QL2YHGyf0tK53SOHn+MjZiTMgT/rPkrD8m6L159C2nbGVaUrXJOViGMYsqjcNFm9bA2iEg+SJoV
QCK/CtWud57MjR1H0RXmENpeq/T7zdntNQIotdW4jCKrPk78H2GR9NR7Fmv++HiSW4WwFUZAiOsQ
xpNpXs9SNIoAZ2YoZ2TC7aeF3BaKmJIjLp+yA5EXUXwerynoEtt8Z1bGj0Er2g+Pf8T9fBHLXFVg
HHAGAP/Xy/nVSpdGikTnaiuKDocX2MB4g6hz5GdD5HLnqb6/50GNr6EBzRBS3dulLUuzcmLchS8T
jaEnolvlqcjb4d/HE9oaxTX5hyE2qiyWBMPTVITvM6omb+plMs+mkut7mK97PRtQepSpKJjxGBM0
3gQ6AgNkBFnxfUDsbfigAXH5kY+ztAOrwpc1AGJNCR16u3hHNiu+FEks8feAFptKzf4BeTX9XzZ1
HmBlNfm89LP6NLGdvzxejN/ojetLbXVlhJxLiESZ+zYco1xT6G41JZdRxv1qDlVhSTEk5b+j4sZP
pBWV6SPA775Zqngk7y3l51Lm06HJFCe0Rkc9js5gvxuxtj8//mkbG49uDdKEtGvocVg3By0ZZDq7
Gcby9BrGU2GW3ZMVCSuobK0I/3woWANAfnXyZVTCr/c4Hga0wQqRXASmCqGKpdIpq9roUBj5nqy0
ubH9gKPDxOAZAct52+CvCAtAxBGPxpC+f4yUUJE4osyYnyJjmH7YViKaYCB5jf3WioZ3wF/G0Qft
I37YlDXEGxGry2k2+xH3p55qTzhLT//ZAPGy3qH/IDocqBY5HxOEZintKXWb+xhL9J/joky/uV05
YRVFm/dp0eesCLM40tbSSz1/x9V0GkLVGob3zYrFDg1bNtR/FK3FAr6c8yTQYquxIE+pxg9BD4by
b1FbHaLBrvfvPNWJ64vWjm0aEkvWBvo4I2rs0bH41CbS28PvbOyQFVJJhr2KYQDxv/5sCh2vvE/w
SC3ddAz0WVYHHdj2h9mo96A762a7OSZrEx5F7lVTVb3djINXWEbkkf4hQfVdG4zkJBVLBG5pdKHu
9up7DzZEWMLs89NKLDv78z6HgQ9IwYF2n0q79jZN00AcuENBYbhDBjksO0+E0JDbIPa86EWHFwKs
sc12buOtKWP5pQFnIyCm0nm9ujESsrliFqQTauYeOvovuOP0K5ZuQJS6iqIFUEpURqekqakrtEMH
RPjxudy6Q1fS0hon02+gBnr9G7pOTIsXYQNUDSJn36ENdaYNFHn/LqNXa//zKDQN/kjj4yxATaZP
ypjwKEra6MphdUZ4P+WZ+1WXlfWvOdVTGc4OOim+nJQ95MLWctGMALpPbWijLtOaoLicLjqXtkRk
uXHBk4UurseT36xaub5IU92BuyPn7qmx40T9oqW96e4s2cb1ApaanQpcBly1ehMyVKlKZoQVxrkz
vCWYdLt4b1ai+WNKBgkS2xHGwMpUvc3IRJ47fWqnynlpUnUKLcVLPs4xukJBvdSdfoxF1nx+vBfu
kxibzY80LtW+FZd+8xzESCgueS+is5Hbbhd2SmOf+nJcvAM4He8TTtDOztu4cb0AV2X/r+gbaFE3
m6/XIqDnfRydOy7ElqD6IAzqBXOR7xm8/q7H3lwvq+EMJ5vUkyz05qxZeRvl6SKU8zTbyouZeIWD
W3Au1SBt5vknG05q1I8zHQRyU5XLOc+09OdE7aYKlarpfhiIt6NPZrTer8jWl9o3FVt7sfLJeo8b
wzz5vdZmWiA1FWE6pVTU/tiNSmVdFr2haub0VNB/ab2KX5Ae4wntAwyOvafGmruPw5QOqa+jNgrs
LdcbZDl7iqokSUkZZC2p5GEc2xEIAlI2P2m3TAY4NcX8PGqS5lLXeNV7hU7p2aOeRcIiFNP7SFSi
PleEJFpojqZdv3B9z+IDnSpQ1u6QlTKMtALc92i28gPawK0SuJWXQ8MtK6V7SvOqqfiTFutkRe9M
FR3LOD950FGLD4T+AHr0Gvn6sHO92QpUo3FEkA66OgRoqw7vWlWgLVjVDs3TpFC/DHBJPmHJCv5b
SZTxJS3aBo17JMEpE82gG+vScz8ZBgkVwO3ReWuABfvq4nXjApyZnSjEa6k1jwldU3DuMptlWCGC
2aLyO9Ls8vI67gLBuoy+jBd6KW0VJW7oJrbLfVRGxRAaYsyGEDaEWiDIIjHFzhF7hXeix4qKT2tT
/Q1TIsl54Kfs6+Pjdf/EIDgNxd2F6bYqp633yqswf+yE5dL7s84qxeSDUPT0rwI37qNajtFK05uP
S2rsxV0bCQ6jUsDliaHFdffGJIJkxrI6+7y49Jz9zmxNLWzNerHoSQLwR/e+i38VnYFlK9VJl0+i
J91SPENYyvudJbg/79c/5mYJUETj4ygO7P68jMMqEpQR7BZ3d9WNwj9ebTDO0LUBe65elOtl92q1
HbvkYE26eda4OQPg/eplsOqk9LNcekfJQfk/Z+e5I7fxr+lbOTdALHNYHPw/kN09w8ka5flCjCSL
OVYV09XvQ53FwtPdmIYWhg0YtrrIYoVfeMO9tKZLZaczLwiulCCGQ2ZrmByNCjNP5qoerXjk2LxK
XL3fIW0AN2NKLzRHz4xEYg5UYLNhI2s86j/l0nXyvBiNGEeKatdLp3iWeqbf9srJLgy1PfSbo5Oe
A5O4yS5vqOrjIJBeXt6NZhrEnak9r0zrjTGJT4HIA4EHW3rpUjg3HG4iLIat9HDS9jUau0UYtAhi
4mZ3v2bSRj5RM6KgSKzIrlcnen+lnMzk1lnbMhPiThCRwdG1N/VD5iT6CkYv8erPySgT8FVaa3zr
mlW7JD9xEsNsg1GwQxKB2+ik0GorUDcVjPXYKfM8uW7AETlR1Zj1vjddoaJ16ec0HOugTzkls+pR
qLW5UMU+N8HEe39YkA4X7zYh/9oaq0k7Av1pL/ZpW9+ni+1VVyNo057YvmrwoTDnC5HFn9bU8RIi
nMGjkRKzeZKS2ZzeNcCeIM5K3xXXvSGqdWfRQ4MYDE1hBFSV+bAxcwcOXKAaa2fIMfklmsmMpacg
L2d+mX7u0DcH39CJUkCtr+Slmtd2/hw/JgUY2rogZOnYHG1fzV+5frQhiHtgjJ/Mdq7+8Ubrkr7g
uQWHHB4tVYysaSUcBZCBCVtNmaAkB5RlX7p6ccFYLfT4UxSSPr+/uM+90UYTA9JH+eFkM7U4FiYr
/YwYtZN5T0ysbvMuNy8ctufeCKETlMU5JzY+79sVRXRX1yQrrOpiKqNSrfUV9dUuTAJqqu+/0LkN
RFIPLgTaCjfpURznTmL1KwDssTAafGc9Z7S+ddzbH5Sqk68VqIQsguo2ELomMwg+l7bJJRnKcxsI
oB7KYxuNn5d++7pGNdmVLBY/XsAHphE2470HGUyMBYXcRtNjs00vvfeZD0kpjV1LSmBzFB+NuVSN
QWhuujEpjb/DO6m/tqo0i9+f3T+Qy6MdQIZFnMLhxIF43FazB8PHJD314xSCVSd27SqmYU98UXys
ERSQ+4JE1t8Zohdy5zdu1u1XbHGGJ7QXgdCsudP2kcC7w3kZMmE/qaTEfRSIeJpGurHK5SFAFid7
SLys/SZbR2q3eEbIMloCL/012na9aQA36yFds0BEupOaVzaWSEaECRC6CI0wrAp7pTb5Ihuv+OWr
svyIb6TlY4XkLP61aavKiaahH190bwFjMtvT9HOSdnsJ3X5m0W9+00A/NkEHagZvV4E+jb5XTm0Q
e/4wXGFwJA7NaGmHVpaXZMJPQkfqIbTmNlgo0nsnsLWmWrLB1UzaPcTaEWCQIBR2VuwghaxXjlmT
MiEjtn9/LZwWLrdRqVjS66Qff4LCoIRbdg6yiTESPdqBvLwhHaB/87HFZfwmJ5RMcUcf1/t57J3H
VZT1vUZB41G6ZRG7YwCHRCI8+hIMcs2u33+4M9sBsVnwdTAQKVwer1MuLmctOmoBJl4gPxPNWT8s
6dwf3h/l7LyTTsBRMTei9tFhU2BGJ/PeD2INQ1Tg5jgLRkmV2cOdB6FBIbkv2p99URqXJPbPnHKE
ItsFQUKwkaffrq3BrIZuKMYkBphMqyeQwW6dgyRa3KLZT0Wr38i5CvbSSOfnqsn+GgXLl6f8QHDJ
AsdK6WhpryJdyrTQAoJLR8UdJlmRVlT1dTWoDjUro7obglrthZrMQ1c55t/WxRgeQB79mM1mGELk
27df0N+t8NslAsTm7csm5/DoWK3O1Huo9Rmi2fVGJUISyCmaPf0iOvrM+b7ZA4F8QRSGJ9h2/r8C
JN538ZOmSmJ7Y+8ilyeap8KvCmMn1Wo+zaupNWSIQ/9PsU4ZC6/0vvdOZt+C6JiMK81arfla0sh8
SRKbIKWx8/Rphh19SdH/3BGE0wZoJQT32AlH32kZSo9GB6Frkw/9y2wWHmCBYiEPn6x0unDJn9ly
YN0gt9N13HLYo83gpfOsDSlpgAmqlU6pdH67s66+v7/lzsw9+RMAAWC6FGuO577JjErXtJYLqFzd
a5S3jM+IE8uDntiaHsn+r+lfiP7QD9sQHbh3nET/pSWHbhqyIJ7KJrkShsiLvVerob56/71O5S4Y
CIypZQLeojVhHi3q1USKIykIXBpDYvlYGYvrU4NQ1ovmS639GCTL+EOYdp2FXATy1axyW6Mea1N7
9pq8uym8Lv9r/56jhzLfrvQ8zT1zbns/rtSwHNa8Tz6YeZXuez1ZLwRup5WIbSzQCtxkoKEILt6O
1VsNvoWd7seznairKQP3hOPhGHpt0F3XnDYRRAsLv0g7j2Q2U6RSTVVeWMRndgwHm02Vf6uKcLG9
fQjMCNcSvzwifK7be9vV4KMNbXKDau8lQ5FzQ21sMzqU6BCfhPmNWofFqVlZrS3T30KOap+IWX7x
3PbT+2vrzM5k4YLV3wjknNhHx4DhUEnLwc7FwhH2vk7S9hl/du+ClsyZnckYGyAS7PJpeXj1aVw6
A1EvUlTrFz2TxfUUpNNTzlSn+C8q98f7r7U99lEsulGQEMeG44V+4tGBI4taeimmnXErgCmH3tTn
L/hVFPO3zKiBXNltkL2uQ6We5wqKbjSioXppg5xbtRsp1oEoTFh8AvlCtNkTfTN5Mcqf0wu9ueRq
GDpH4OVoNUWYkAJkIWS+ZqUhMQy3YATWm8XXJvvC/tkKOsezsZWWuI+3LtXx8busCdpXSnfiIKP8
mSrfCg1nKveFgcpx3VXyw6JWLXKQErpwHf+5b4+H3izsaBMRB1IBertpcGKpPHzF3Nj3OiTi7VnY
h95KqMuao2mNd4hcdkNoIQZx3QZW8imTXvKpCLz1YRFlcmkLnwnKcLrYEMkcIhu58e3TJKRYGXZP
TmzWuH5lCd8nnCA+7FxkUQ5GN3R7vx7W1/cX45k9hkSih5IgwOBTgjQHOiD5vnbjWrkv/do3t3AR
sguVmTNHBorSYJ7hRJunDXnSygqCN68mcQG6qfW5Rzd8UcuPFdeLfv/+G50dDJAG3RcA3hhKHs1j
kUK/Kxbq0UXdxg3SLTcdloG7QEz230frVKDBadLS3vo9R59s0Gs3qdzZianigM6oO3lYdKe8sEPO
rlOCVtjkXIuIFB5FzbNeW1OyFE682nNf7n29wT0IVHHxnPRGIaN+NYo7lbdFGeEvmD2oDmhTiDdw
VUWNXqPI/PczvJmKbKUClDaOw7PAa4WolpKVarbZ7UhhqQ0neHflTh99W1242s6tUBQ9gFcAeDst
LVKrtOfVF26s0d7DwzbpohHf5Asp0blVA+kWwC3EYq7So09pz4Y/4rHsxrTxIetZzhSVdr8cQN/8
tac8pRUI6txnGy4Kqcu3CxQpw87pGoaCD1CGVTDNcVDMwS5JB+PClzo3dyxNTtA/oOnjqDPLB23t
IIjGuqfVNyPjgXScuwtzd+YyQW+FHi2wJdSwQC+/faOAUokPH5wtl9fBLzkvdhIlq5QT1sgLUscG
0NRfxEguGkf1WoVu1jblzrInilrvL83Ty5wn2cB9m4ws0fbR3IqUjrmfG07sAaK6H8tyBFkp3XQM
u8ar78xFmpfyh3NDbvCnbSds9aWjl3dBrOYpIWKMI0R6DW9pU4SBcnVI27m+mS11qZp7ulQpDwBL
56P+sWU4ih8ooo+15edeDIFg3BX1kB6oJzn7ZgBR+P50nh2KggTCcVvx+Li7bM26BULScWNcnWtY
03p1iy0gt6Qo9AsU0W2a3l7GvBU9H6Jpjxj2WEiCCIxGM95dsdUN3h6fz/GwyPHVyGd7XxYeJdHM
T5DO6jFoWIrLoLtNOOBkfPK/jd8PXuA4DtELS8uA/3jx7AQDGIh0+KiPuXGrj4nAe8qYrlZraFVY
Jo2Zh1aTTQ/I1lzCKpybcM46qmFAVk7TRGxbusKxUy/WhVEfTMgVkW0t1bVh0q9//9ueqYNt4EK+
LnfLxlHdnuVf5QBE3HwPzrcbA7pGQBUBMPNnVWQLSYuvfapAMFxh4xR8HIbZjee5yY1QQdO8Wysd
e0Tf6q9UPhbPnirn3+8/mu1tCdrR12B5IyCDnCDCw8f72C58Xh3MZ5yUaTC+En519ofJqQwtsjTL
6w/26qJg5iFaZt7B6pEgpRdtWcJNYc04zJka8BlsnB65rrwEDeh+6DqtEd2dU9pO+UTEL/J9X/Pz
4TjMbR6OXtn/Bsvmt/8sjSvTQ2+AYL2TelOYd31Ad/eTk5MRhMqZJ//GbMcUuNCit+v3rApEE7nC
RjdOc4Kl2FMBS4tXQD/9tButRVlXmmfVxrX0DWlFQZe4doS+t0p+exVSDCAOZsTYIjrZaXEvxmlA
ohR6+rwb0YznOrJb9Vq5WVEeQOSD4cpqhOmiVENfJGp8Vcsd8S09CSyJsuUxK8yRwr0WiCoUQ9Hf
qCWfkjCHk4DHk7sJ2CGHZD75eUsHZRA94jNluRh4plu5IPYEHu2DNJrHH4PTjm6Um5nKdnqPczs+
AEn2hHRer27KHDvS6xS/RHM/Gdhi4V8VTOJLqazadHcexXHvdZ0GIz00tvCSfWcB7N7Pfr5gDQGG
dq2+As/wu7u5yI3mdiqcpT0MFSnBj6mtZz0C3u6OUTObdrvPG4VAVIvs5/BBrzqtQmd0XV6G3mns
HUyP6qNEhV77YVh1+5C2paXvYNU3zhSLVRidDJWb6vZ9teBVE/W2Nd9t3CjQFKN0fnjKdJInwxVU
u1G46786bj+WO+SFAY8ZMgOFBbPa1HETTFD9RXdEH6/mMjG/QOvP/jEsFRBxmfN8V/eQNa/cjuXz
DAG3fqXF4fX4MU9lFiIPY3xbElMTj5C1ZswqjUZad/R5rAdndNcJtSi7+KWQL+2+ZGlVLVfUm6c7
dKPa+mnlSsj2eeqYRViM5SJC6bjzDSY5Y3KY1nb8ghSMGeBaqk3PRuI4t7peal+Chb/QLF4W7uDc
qyO1ZMn3lrTOCfUhKcfdJJcVRYTAaLwgVLmXrRE0k/a1ppebRjYO008DRY7x1kV+D0HDhXcMrVpZ
OIha/ZqGGefLZ29q5KsUvjJ3QV3QudDB66jbMhlq66rUcktd5/gT/wPVqpt2jWzKH3Wgyj4sA2ew
wo509LBKN3/NkQ15qT1Dc0JXr5DQSrUp+JyLDFMTl6q0CtNRzR+0TiMWLIouF2Hg0JwLVe/mxsEG
2BkckDnE80UjDd/NSUKPNRs9gxwvr5tYFlSCr0ur7hIe0s7vC7yJf8nJN/qdYXTzZ5UubrbDocd/
ctGPa8adO8yW92E2ktqOrDxRzoHuOnSFwe4ySXamDP2rJRDWi6vKTdvbAUZEokWDK71lZ0GbBtiX
OSCtmm7DIw62R349iSxIkMSYHCI/hd/3s2d3tXdLvU1+riV9vld/KTcvMaGS7N4YCsP9MhdLeU2w
Cpw+bzMBUrev5knezmVqJY+emefDfeF0XhuhMBnc0imXxT7VguW+C/T5x1is1MAgDmA6UBi9/aHL
Sqk/rcg0BRyFaMNwklb2T4MWSBnBVw3mG8sX9nhFI1LczRQC3LDSGwA1LbovqEgC5ZZPeTGDpEzG
vt8FKySRMLGMEeTZUDRfp7zPITzYasUlPqU296Q6UT1o6Lon12PSleNeUVFKWXT14iD/lrfPXdsY
4I4XZgxP1v6j6Mt2+mJkKqn2KcfL46pk4UF30fQXt/P7RwR1pY28pdANuN0tXrOKstQSom69eqEv
pffkIYxmw/dBmezO6FDZ+ACDT35bB439YaX+cD+4rO1Dxn0AWHQo/Uh34elEqIH3S+RauG/tGmQN
l6/YX5XLIbWAs922q5HjA5POefs104Q0rmwY6h8ztTTegW/rBw9c9ouK3MwdH7ukTecITOA03XeL
BxQNVRhP7qx8WEukIlAADKt8EXVo93pWRV5bjf2hKk03PXQN4TRX3ObDbeER/YGAxGgPTm0ORZSn
I+ivsTSdn8qepRE2yqwQgCeLCynksXgXbMNCb6na5xnkyw9DU/k/njdYT1UNZwk6Y1P8ysUw/dIx
CC523ZgKL5xgFui7SS32RyrlBchUY9UhybD+vnIhi3oXqHb5Hhh98nF0Z3Hbzs3ye/bdma5xtajP
I3k350QzSxnm2JF8nbCFq260SluHQ1UbzWfPEt33LjHyj9SSMwxvyqrbo3yJD6GVj/6LU1IzDvnd
vNxhO97+dn36AjeJno1tbKimzXbTmOmPra+VfYy+c/6wKn9yoxJEeRLKMXCzCEGp7DPC251HUsKq
jgrdq7tYAv8sdvS93eVOtq7zNQMSlGAOoTw9RMR7/j35dGxQ0sI4yodMeD8ggGyHzuCgMly5Tnpn
V01XhrBaMnTaFznsklFwnm3m9JSCpcQuMgEe+KGm30KXU6bzGmlNkf9cu2S19yQVeAnZ0hYvY9oa
3dd59usv9BYnDSpSiyhP42SctDgraV6sli6LfZwmWs4NK3iZxqX7aeNiY+85imr9+zLOvXNIhsTA
qyFbdHsv+655ML16+G6hvsclP5nyXmmD+Y16glwjxxJqDq2R/CVsTX7vqmuX3N31Ygb2Espq7fwb
D660BTdMjDjqDlWOLASyb4iau23zYcKs1aH0XVcqSoSexISS3jeXZA+PR29KPvkNQraRv/RieCKE
NLlfqryDtRsUQbtbNA0Hem/UnbBVmKzsBiAK5I6eu1g3szT9YgdXfzH2uOvO+pU5OsO1MKTn7LS2
GLO7yvTW52Fse/sKv1DWOLCn+ctQgaeMlDQ9FWV+UGJaX/Yk3OUANBcokoNZHvFC94CR27pcO6iH
kvOnyfpZphlvGYCrfa7bfDIiGzP0IpwXq9YyOLnJ6v5qpOiHr++HvaelULAmW30Mmc9Nn/UoeR1H
doOdlUZce7Udl1qhpp3US8CM1kIKFKZ6kt4KJKHvCuUZ/YUE7EzqgUwUAllEmSDUjpN42OJ6xY1m
xEEVbEFamj/BBq7Dzi0uaZOcGQrwIrVeFNLphh3nehzIdaVJzmKEq6ddShwVeUkirhfZ/bXiDy+E
ID5FHdugunycwbaWnmJ82ztxIyxnn6CtfkinOv3w/pc7UwPYBNUo3JpUqU46u62sla7ayYnBEGtr
CBGm+zJzJn20kmk4uEgH/3x/wHMzCLCV9A2iOITq4xqAPbT1VAUAMokr98Yozbup8VDyqspLuqJn
VuUm6A6fA+sCXKyO6qnzCFEQ20Gbo6c1+v2KpvQ+6ZakuZaJJq5Q4/PxOZJTw93YGdklJ47Tqd3a
E9uKpDKwmXq+zVLrUuRN2rYAQmVqHzw9T27NCmytHYz6DjG9S0bppL9nck+XHejzHSnSHdfnasL8
dfRNE4nBTHvtEDhM8G7gKUJ3HawqGgaFd61sxnGMMJvV17AUQtz1iaWDy2pwAdwvKbRbXEyCrOS5
C//VFHgghQU9jiK0U33sd4POncpVYbVYEfV68LpYw4o+2yZRtau8Mk0JEk351U5Hbf46Nb1ZRp3d
ON9GvbQ5qLS8BNi8di7CzQlBm46qeHGwtRpGzTrIjrhpRFSGZKDLtX1pBjK54VeS9bazt5OeyN4Y
dllHZ6ZEBHfyHxNwJ8uz6D0/32tj3flXc19lT0OnL/bLYFizhZGViU46AaWRRh0FPxRhMi64dFd1
gVaHOgS15MpNh4nkKDHEcxCIdtOX3tyyHoraUPM1UAsTgY+8mWmz9LXmRrouE7WzcwtBTb/QNeOK
MvJc7kYtddxDHsxGsyMIahRCLW7fXvezR8idmmbRPYyugZAHbIa++OyhM6eFPhqr+S285b7be53d
ITqkgdbaE1OX7mebFP5xncHYR4UrLRV1qljXKLVQkA9dAb6Bms+iP821P1b3wLmdj5h1F22UBbBW
92OWGvXeCNK2280IvwMqpzlgX3dju77O82p8SVD24Squuy690wxPNCH9Le4eu25rdFXyOh+uwPH1
TyrYoFsoktQBcZI5b/8jSox7EyscOJ4Uu7NwSbTVpwuYdtpejkMuIw/JKGoVyilE1HSB+KBZfs3N
wD0mD5rsmYOobBfrU9O5lUrDOnAnGcpSVf1DneT98LtYh+arq+cu6YNjL/5tbvjpHTKi2EaSS5Uq
ArmT3PRDic1r0Gg+CpR61Yq7ejKFc71oLokLVO36S9BUvQuNw3TYB4AAvo6Tcm+6bjaDK7EYBeTq
Ol1uZOUMbdjlTjJeTXVhrDvp+tU3lcP6Q4hwtLMQH2jro3K64DtpTvFxDnrzNqURqUUqc+rqrvNB
yYZD22jB9eaVfV/ZC3TLqVy94hq5fJFEoqRRcJBVQeBQA0Zud3huqi5kq+roLfWm/1BmaBoBSm7Q
EhN92nSRO9btq23jlscWrIKfdlpnE/tm7ew9wZZOPzJNoaegS2CskQkRxkE1sR2fld7Y5Z1eIdEA
j3FJvtp1vdao8Pv5N2JEr4rcylk/BZTFf49rr6/7Pq3mT+U6d+pKg24ukSW3tt8s5rw8lMPoPqer
3BgbuicpBDVO89CNVd/S+HSsX6QAq3a/TIH6ODUou4YjFGd9X/l5X0LjWTzvKvFVTrmnxpri0ILV
+Eer3G6B4QJQMByt2qoxFXCWZyTv+ibKqDGaoYWNQR0HXTNc5aIOgkiiyN1G+hKkekQIXze3cw5Q
Dd0tPedjKQnxeA2U1YaZZiX7vOySINQ1ty8PZHQW2R0u2HxUzTlYU6bobhjJfKvMURURjYe5hhHc
0dL2Wjl9GvPBp8UZmOJTMbSeuQNW4LqR4ZB90XmqVLhiGvUNt3fbvHL6dN4lxdghP0YXJ4tkKvS4
HKx53NfDoKmoXEA3xbOZ4kZgjEnxRM7tvtSmyoa/bvsh6ge3nko1UC5uibdXUmXAMkeYxYrXrYRC
K1jszDENLtVnt595WwNlGABbXHrU3k+kYAyvISnpCzsGGauKcHKEeAyaohnYz1PzD5KfzeMiGueq
zBAXDQO36NyNQ2oinWgV398POE6jAMCziJnqSP4Rmh6/s79iMO1RA4mxOGrvgoT8VDNNdUPdz/tA
ia9ARzFQoW/X5dX7I58LAIDM/UGcnOnMyaoXpieEFYvB9D/MajbIMZb6YCu/eZiMRLvQMzv7ppsH
NDAtVESPQys7Q91w6nor3kK9sA1ku/N7Kz9USfuSBLX7jRSpplY5jIf3X/Q0pkM6nYBuA5pDtTkO
wLVihJRouWbsVumKBJajdrNZ+lS19OXCUKchDkNRvkIADd4GdoVvVzCljbIonNSKgTusu6oW6b3k
MHtEnLs4lBYtz9H13Oj99zttRgLow/EZMUK0awhb3w46uoto1VrosbT7Pg5U8tNZ9Ev2BWdWCzQU
pg8bRtyXjvu43Zi1OQL7ejwb0u0jX031D2zi5T1a70G/F37uXGC0nvlsrBaoO/wNhugY05q7CgH0
1FrjpeQE1Z0sR0apyQ9K8+sLiJXTHtlm3AxSIyAOpth79NmwXjTH1lFGjDfIul8H1/yxSYtdwWmz
bwYUGSLyuwHxAUWWj3zqhRPpzNwiE+WifoHqA/iKo+HzrKy8inZNPKICtx9GILylWySEpWsRqcn+
/9gQ4FK2MPyP4MYxPqcu6YTVUl/j0Rz0qFvLFhnIfIwdZ6wugMBOxfEAD7A4N+gNE8yx/nZxDo47
NY5y9bhOWna2rnnidZOv70NjyoafQYVXDsJYVtOFRRFoRUTKN0uYooPxoGRfQnX09BGb5Dlo/jq5
5NHIKhEO3Frsx9Ng91K4itgLadLceR4sa/lhjHNR7ia/s392BoWTCzv1zPHASQ8uCuEzHE6OO4N9
BcvP9UpIGaAt4lEX825ZLQwZnU7dbOaHkYK2+v7pcLqNqGxuJLItz3NQynv7AdqgmQ1nXa3YSVq5
N6aGntJEmyFAFPDvh2IkkMVUW3AyPj7hwVG6eVJxoxiNk9Bdm1R1hVqMu+xLhVDAhck8PfY48qC+
ka1zMMFLe/ti6KpjBKf5ZryO4OmpHbr3q7SdC0fD6ScDxQYGFQ4aQCvAbG9HKTDl7Ks+1ZE10vP7
wSHGzc3avXMW6MSjrnfRYlXG6/vf7NyrQfgDQ4hpF1qzR4OiI5l4dq7rMQaB9a2w+zJuA3VJNO7c
q7E7wShSYdmAXW9fzYdGY9q4RsaQiPxHE5gDTTYpnsoytT/1faAn4ZKBVL0QB5wblkMOgA4rxMPS
4+2wkqMnX3Olx4bV6R+0vECwpnLyw0gTzI6MEnoC0UEx9hfGPYOmgZTChLIZECdj0bwdmIVk2iM8
ppjytbdRYAY6s9Xgr19R1AdT00+Dk+wEIeihy2dkwQxZ17uyEd4lO5fTPcmTQM6hP4+I+UmYoEn4
J0bdE4Eua3lIKGjHpi6cvdGLSxiiM0MhVEKVbosMTq+2xpMyr7f2jN13D0nuy4fSkCiWNJq5/9tF
++dKcUFgYR7I1fJ2eqGbiVZgZBKb9AX6nZY49MOctjYu7MjTzQHpdrOQ3UAtHDZHy9acsyqvMXaJ
nblo78D6N7tlNPULZ9mZaJVgACIkpDYQrMdvQy2z0ZzO1mN35iKATQO95jAvRWEe/KLvxsiRqvix
UEGjlSya8tLm/AOnPMpSsNbZqoMm58DJGoGcYavUXQyiOsqQoUAuGfZK2ZDz03msOjLaZdJDIOnm
MwIWtMnhido/0YgLvgVuZ/3Uy3n6lmCLjjUPvdYH1VOyj+ZskxOf6F6+lNZkjq+moagnDbTvQ10B
o40tBA4eLRKi1zLzne+dmWf9DqN1TUSe8NTL4BTrrSVKqaFdB8dj1y1UbC5s1jMhEaDd7cLahIxP
7G+cwm9FCdgvtjA2oNY2I06upfR9SbUjeGbq+v3Fe7xNoIT5W4NA56Nv8K/tv/8LsyNqy2x8F3Ke
GrOBxhmdelurukirsy6+MJTJb/37y/7h1wINBkAISp1D5+1YCIrVPkXJmXOooOMnKOg9VJo3mw9r
CZA+CoZZ3qK4gFmBlubZd9CTk7qBO4aanqTlbUbF1A7tt8JOFu+hBwIcDWCRX+cEM/hfg1MFd/ok
hT6Hfp+5LoWiyUHAcHSMcodwhZM9imx26JIPnWqjefPUitLKTVLo5Z7+fV2CFfdCVEPlYa50lFHN
rh/mnSbcSkTaxrYK8ReDUq2vQ59eq1mfvzqamYGSrV1eSNa+n+6yYuqap2maxMGZ5bg82ElN4UIg
7Rpc21OQW0+9mRZcp+lYonFCUNrFlPTy9KqlHuJeg8tZcOvzKfN+fv8LHN9AfADuAYNeDO60p/RI
JFUqjX2g4tzvfAQfUFe7spJEVbcj3fbxmiqj+S1oszm9xAQ+uYMYekOib9R2IiTAYW+/PWYppq1p
7hhb/pCWkZ91uChlU5u+6G3pjVGGY4h240oUpWNDasYXdieK5nW1go7/61kgUGNr6bRygLJuW/Bf
S95TBSh4qu2xEMm4a5FQCAujcH8GNggGt6u7yPZEeuHw/vOCR4ufdg7IODByYLuPkbMYBVDo61oV
T+DiRlJyN3g0aupwiLxNiJoV9kz1N1uSVr+v5xTiRJ/20t1pRSfA6BhpcUkW8Hjre+gJbfcJ/SyC
IP75dh6yJi9y1CqX2G7a4DFVWhH7+mTt1l6UF06146uLoZjtbQGQAZgneN4K1ijJ7rTS8lHFtS3r
6qYDbnf1/oc9Nwp6McDa0edC/vuoHlCXwZpo5qjHa6XqXbaWsI2H6hK/5MxStqhb/fHiYfJOQPoO
Ik+TX3JE5xigb8riOrqAvth7vTJ2ZrlZ00OvafP+NtB698FomunCoX26j3kCamZUC9HHoMP79su1
kwCnYy96rKYquQZhl1/3EHAPuZd4cWkNS9S66XohMDjJaLePSJ2FHYzaKenjUZxjjQjcVRPiithY
gscxEw9bWg1Oc3ZQzazHY1f2Nj0KyruGuQik+Gy9vwVfl0lU/ujFZF6qeeAi0Um58GwndPw/z4ay
AqQG7paTa6xKA7Q6MrnGlVGZt20xuVvzyO9/eCsuNYBYxnpGHY5GzU5sTQowQMHaxPo42FkExDpt
IlCgSEIt3dTkIVym2rweJNFFpEmsMkMXka8hsiR5SZRkk/vVsoQ7h0OH9MxOmb14ckmq50gHtPEd
T2HRoavdjzRMqOS/Tuz+x7nOiiFMtvAlHGRfN6Ge6tNvbCxyap/SK/LQkbQHwgpc/ZONiv13Xcnu
knHVcYC3TRU8ARRj+EynYqC22yV5IMUaD46RPOhO493VRYqLhr2Wwa8GFN5vPIzVcPDawf30/g49
cwpSdqYGgxwApdeTWBkGmSnYP2sMWDdv995iOr/LFG2K0C5rb97AVcljX6iiigSHY7PbgoavlZzx
bjBsSXX8/QfacuW3p7JlolBBbXYLgMjN3u4kDSKBHUipx13dtvmhR81hRA4LPzbDQjg6lFlJL8gA
4VXvFtvKQeuyiC5kvWcOYvTnCbg5vKjLH18Ns601abIMU9y1QwGEQV/2ulYmHwn8ugtH5JmTA8VP
4i+K+QTHx7ROWyQJwf06xys9mcdelrSW676LprTTbxpO/l1dFtX/TPL/+jn/7/Sf9ul/5lP857/5
959ttww5O+3oX/9zn/8EBtP+lv+9/bH/97+9/UP/eRz/GaQa/vmv+9dO/BfHxq9XmbfN8Z958xOM
9H+fZPd/2DuT5MixNTtvpSznSKFvBm+Cxp3Ovo0gOYFFBEn0wEUP3KkWoIFmWkVpJpmaNWTtSB+i
8lUFPdKCehrLLHOQyQjCAcft/v+c73wZvrz7j6gesmG9GV+79fa1H8vh++X4zNuf/L/94T+9fv8t
96t4/dtv35qxHrbflvCxfvvzR4eXv/22qRj+w4+//s+fXX6p+Gt//Jc//vcf/+Nf/uMf//OP//rH
f/uX/3T8N1+/9MPfflNs+3eX4x2TmIO0BJgEK9z8+v1HrvY7DinsWsYG0aCaxY/qphvSv/2mWb/D
SuMF2k66vMQqP6Lwvf1IMX/HhsqPiMMFv8KSaP/29w/57nv79+/xn+qxum7o6vTc1Ps39TtCC3sR
hVoEFIwY8ygskVzvbvXSptr1kTmcV5+a2+HcekxutZ3cxXuKeoHcFZda5i/n3cHdi4MMxW68bJ+7
WyyI01tx3+p+FZxOETL2aA0f5vDuXAToe/eqL/zU7w9ZkIWxv/hq41dyx4S8K15+ePR/3tWPd/G9
L/Dvg/7vd7GRrLe7+Cm0Yyb3ymnQg+9oGkci7A79Hlrsovr6tT4Gyyd7h741TA/VmXn7waXfH+/+
vDSSMSwh2+n6+AgECmxNNJzqO30vd8tTbgTlo3tRQe/bF2dFUNEBROAWyvqy/kCN9RdXRoPLddn3
4rA71i1lLu49d+yrHRPhrnaL83lx9lq6XJaT9sFd/nQp8AdwD8CFkxnCW3m0sYx7w6BLTmXLcQti
ehXfQ2Kr5idN50a/fp682T9M3zzOoysdbeXtWc1M2W01NON2Nu/K5eHXv197P19uF+DcAgkcyvrG
k/lOhf3hrECbNBvoBhc7s8nT9vPacwrdDTVvz2e3UKr2Eqd5Y+0sRcbtGwqXxb6z6d6IQ9GX/fJJ
sLW3HZ9IrLU/E5UC6rhZRscJzHUwp0+VVxtGZE5dPP5DYQTfPzczCNVhZgNme+doK6wujSKstcp3
2fSwVtc2yP9afHCk+fnhM342vZ2N7ZsX66gOXaImr6aea4wTo8Y6tZqP6C5HW+3vt8E8aNNHoTu+
ScbeL8+jM+TAOONsF1vDi9DqyNByv9iER/H0wILuYzLxWzNGsvDBO/x+Y/D3K29cFa5Mf3q7+R++
eLWznWRSubJ9kdyuF/H1cJpdL/v58wcv2M9jZesIY9xkWod2eTwsrb6viY/2yCv1n1tfnBu+GswB
x9LAi+Q+uff2XVB/0EDQ9J+GDReFHcNUQHcED/X7m6s9J0Y5XKLu2peH5tI6GU7inTzNL+0T5aAd
fn2L34Ed76ZbAmCo5IF34OTgmtbRaUVRCqtGuJnt5sDem6fKVXPZHcxg8V+HaN5N0RTJYIli3wg6
P40+6pYY26//+fJgH4AEYTw89lQ7VJljPdOzXXpA2MXNLmfxAa9sOJxMJwjZLpxb69ZiYwd90kdI
7Qb5a/6qvBjX7qV96Ry8QxJ6oXrmHKwPnsz35/yLj3a8nIKHUWfZ82SWJErTKOH97qm+790yECjv
O79qiItDK+hXd07u9x9lsxnvPYr/+pZjkKT2DySAcuP2ovzwljt1s+QoSrNd5Scnxs4LlR1OtGA+
caPiUnlUHrOzARkfDgHfvI6vzJ1+phzQSZ039811d2qerP5HZuafZxVCVLZpa0NM0hQ+HvKiEQ4R
5umOqnqdXtBO7Mj4BWbxAULg5+uwBhI7SW9gE6OqR2OgUcoYE1bBDNmMSxmupU6RjvkuWz5Yo7Zf
9P5LZiKyoGKw8urosY9uaO4RJc5zy4US85tdjW4wMVaCUUrng3H901xCxZjWEvU9jK8e6L/33yYl
P6V2xapESavsEZZEuneKxSEw6o9WeP2nF2e7FMgr2p7sB5EUvb8UXJE+HvpRiQAD366Xw5Xydbiz
zrqr4tSL3Kviuo7aK/mwLH79rH51P7jRI6cp762ztSi2EGh02Dp7mveXx3fkKfpMutOwE4fuEJ+m
Ae4qtk90sC6rUAQvv57Djl8WfOg6/4BlYGezEWTeX0+zM5yB2ziBHwV/PiDBKPz1FY6/O65gGBZt
TW/ruVJneX8F7JB6PaZrtqN2E7jX5UnzQc3op1tAro69DAWyqXLsP35kie4YrbMqRZQsEL1TS3q+
Oczig5f9+Co0pLcWI3tbjQ3uT61VpbDBzKyVhgVDEmzetulZgSHmH7wXqtd885xDWDpNzjVHxWQA
3uggjaKM9FYRF7mjxbckSn4Ur/PTvWwSHFYtsH70pBESvP9KvHIGp7M2VeT1IM9HGOxB63YfyRT+
6iqUIOBd062kR3v0aolWTks31FW0xMB0w65nfAf6AIvgg0FzPA+xzoMcpX3obomNfE3vb2eYPS+J
9a6K6qlxfCi2dSDNag6yrfv865eZtsLx1bYGFgOFjSGMZwbr0QbUKaasLz38VVgly0tCOZEfX9k9
gRRuFraVgHhOiRXvaC9M3kerSGQfLhY8eEph+XxfSrhmCMk6Vd0VlorjDohnP9HwMRLMX85sv+HO
Na7YotLHr8tB3Seweb8aaeOkkbom6nVuG6IJKTpWbrjScNi5qiMHPyeTKfHNlqOsXzZmkwTDqAM+
z1JjHCjAT9a93aV4QvPO1U6IkiS2FLEsJmlvwKod2QRoVWxCxz7GPJqp8sypKGuFdQooJtRLtV0+
5cjg7KAiLHm5MyjFoiVIsRoOQW5sgn2XgBfyF8gxGfkgxXTTI7jUQ4no/LosKCPuNdKXcSRm871b
rHxQQU+h8tPF5CMuU1d+accEG0/vlh3Sfawut4RQWxdtrA59VOL2cYJJOBo207HstT0PE6J3Zpfx
FfhXZL18e7UIwUBpIhyUaR3pqorpxUiE4fieOjuXthgnaPqzmZNsXmf2zSRyCWE6l2q1s1JtKmmG
Tc1lzYcSAWhE/TOoxw4fQJrAXaKN0WZ+1g1i3mVLh1Q9JSnLCbQBHHcgnWyuwwkI7nkjpXVNO2pG
Q7wOsvUlYxGFtKlD3IdyWovTtUS5DMg+SXA2jKow6NLYNdZdbxbPLRFmmX6irY7aYWgqnTcdrYoI
HISBjT8646AGU95jiqBGjCELR5SyBkXeKZjIMyW+LuQQD1FKXkaWHcgR9pJ836HX/JLrawWXn6SA
LHKwu7bBqht4WjW5Lhf4ENw+nFsqqf7oItwPx9xqnIj0Ak8JvW5antJC1oqfg9Dvwtwz2MK5eYPm
yxibJUpFgXdeV4k1CUU9D2uQZ/Ua+3pVdQ+JmDKBE2A05PlEonDv4+wX2QlBjrEbWfO0lFFa8wb6
bVuInaU1+n6t6tnFd0HtgUQ3lOporOukZTRJ47NDE+ITrbXyRXcr64vTqI4IsbRWRjBYDWcqh7nn
ZDYy7Y4xLa2TzjZyLcr5018qcnO7QEGu823MQPX4mDinN94tCbO9jjGDysYj1bkqhpmEHr1XcU/T
ZnUOQ226JZ5WA3hcvpCL6qPpy9dwdXqN5zWr7ZNnNQuvN1ZhpcJU17sPqP8ZXu1gVUnQikKtT3Sg
bYAaR2Y3nOLQtMIUpcWZKOMV2509kaOwEjwhL4ypFlc5Gk7Xpw9cLvuEGMj0QDNtIwhyQvnW51WW
RGpbKncqtXzqTdD1FFz5jkWJX+YxwXMydY2gtdGsBYOXl+U+M/JCBHFDrJ+PlULLojx31SfaebrO
c1mcB33Opidh5SIJE8VUIwW86xRUiVHua6UcL10HihODtbLOrcrKxwCe7/AwGvp069KI1HiONlrn
FpBVv2/NfDjrFVFKH8Gm+qovI/jOGQnCZS447IcGHIYRCzvy97t0GZXEDrWY7vahTXU3C/I1y98K
tr0qAcjmHIe8b6xare5Na4iFuuoia7RWPWyWpAIYkOGZ89euMfPQU8dWhHEFZWbQlzur1pQbHXpE
FU4ZOQzR1CjWa6LUhBwKUoe7E9cbbANPQ58NaMI0s47KQS+X0K7xd/n49HXKetCkLvU+E2ng1V49
+Uvdk/tUGG29mX0W0fv0DmsrHMuON50MwLgDddO1MnIbUSV7KmaJHg45KXdBT6pO7XfEHiuRmYp8
PDhpDI4yEQXQUZCMa2CkXvaM84nwQ89UZHWZOEV1VzKiChrO7YpXfe7GOUBoNTCZNhhoAncSGrOS
7JckyOGUfEnG0bSipTJL4wy6QaOfmC1x7kEqUvd1RmbPUMv7bgwJyrRzjKjdiDLGaEHnTJktP3u9
8DQ0A16bBqRliHM4tTps5sotubJblmR74CmYL2baP0XULpoAs5W4GlaNapyUcHQNgQyt8LKeW9fN
xwT3tRUY85i9tbmS2hEjPUbLDdq2oIM7oTzI3Y6pfZYjKAuSXWFErkgtXwWofOm3imwUH/Ue7uw0
V6AYxSYjEqlhZvs5u9uXccswDjjLTB12DmzmoZ0mrg5KxGVqrbMxYdnDSCIZzA5OGH1VldRv+lLQ
8FM9rCVYPpon28kHw08NbZnwGyV0tZTR0oU/4ao9Y0KZeDFEBSTBV9xCa/HhZJ03PWE+XpooRyHC
QmDlwxiKuLWLLfM0ewQVzcQTz0nzEo8yqVnWKqGdpovtYnlBTeKc0CrVc6zIpXnTUJC6l97GQpQc
AF9yrx7PPJeoIJ9ueoXHyjYUnZWgmq8mV1RpIPTZeJGikGKPQkhtgzxevSnUsi5O/aUas/t2Utvc
VxDLYlg3+hl/9pyYXyraZ6+r48ULl05Hh+1Mgq3Nmzo2EE66EELbbv97JlMD2bh0EZio27akxxSm
4fEm3BVYsVh5tape06KyYeieLLXkOw4Me1KeBkeTsS96rTB2KdaaZ6VxSHbX0W6LgDcufxxM/HEY
p1v2HCZ6redpgRcatC04QrAvNDYmGxcVUVPqgLqvNMkkazEAfbeKq2/2pPet78xmpwc9RVAAHaoc
noBsVGOoKEiEfA7Q46dSJwYvqFyIIqGVa91dzkKrRbaaT3fxMnpqFJuQ1QJbMs85nJG/mFm8DQ4C
mkwGAxCCl1xdIN70JNfjqvZcjO6XXTYt7p7Vt+l3I3WaLx0sWxkYDKnD2OWjFTCxWp/LwswI1x6G
9KIdKvgKTufJ29VJapAGs7YZqNP5W2bNehdYxdDVwZBb8W1TLjHvdzw795ltraGaQLraZeSYDTsT
J6h+ImPSstCiZNR64fKk4/PU8kBu6lF13iQVgTTqDbvSw3JGor3vpwlvTBPPRr+XzBVG1MyGee61
LftBZOVWtXE5MhmplBUePEArcm9gPHwsxoHjsNr0abqjsxpb8GNKWsFGIgHvg7NZrsvJdOuggEn1
LVl7OYRCWUQZWrB13lpEQbyLHbrmCPc4SXdqnk/no2blZKauFfXXubSY4lrDG85KLnzGyz6Rdm/n
Lb14KTxjNyfF4EVWaeRvsSs6e5eOdRw12SDWXWmyGQJOxSZm1dbqE66dUbvO1lyBQhavc9e+DW2m
rA9UsY01D9gYERXjNR6Rb0rr9rvMEFZxK41hmkPJ5n/eK7otx5O2WXr7iXOOsC/TuBXzxVSrrrg0
qiQubqZhtIeTPh30eV+Q2GT4fRvPj2lGSR53BQlI/tB0xI23EKKGMC8YgUFetvTh0zlfSFHICie7
cZWOvSNoHFWl3aCtnp/DYqpC3UjSb5Ry3VfclKxMydKkkKfbqjA/DU4N76VyTPXJ5OMmEIdrqV4Y
Lee9U8r3mdmD28cKuQF3dd6AcYjb5TyLi8WzgopF+1xSWGJjXubVRPrXlCmmHeaaVWgdMytJhFFh
Z+vXSV88I5JAsZ+HLjE/GZTTBQSbgWYzcIpWuchz5tsTb5hjWG9ytDRgKBqr/QKoYNApsmSwNfbm
Bjs5F2LV5gOWLMFuck5kfscKq1C8gs2b7HUhq+QKK7ExnyimZM5mp+9UUTdatkSRlk3zKeSzdvKL
pG7rUxPsQL13RJwwBZmxVzK3xt794BJ6+Vgn9fqoGBQW9jF2cHm6kNrwzVvzjDCpXJ3nEzuezCTo
sWROBI6Qumvtc5mo2aGldYMwpJJaE/UQ/LQbql6EVWEVbr1o0hXmEnXoQDc77pSUoVOXmnmbV6po
/KmPIRb4HlCqVz0p6gWULLud05r8vfIUxycgj7pmib4yCSzV99godeuutZzucrHKxb1R4OeYADoV
Ysd8URSgJV32ifZTBk2T7dZMd9yP2ZIOF706MhG3xgjeqZuXkTDiRVGJ74IXokdUB7zNlFK39q7U
azO5RjCabtArOc5RmavYqSAbLUWkzjVpyTnI8ySqx8ZIAsriKyPK6JsyQMbf9TxZyASc/kQdB12+
rsS48aiSZwMBqufr5Ij1t9I1ZX1uuUPmnqqdrLTArpTGDG2jdu5q/s/t5I3u9TL2RrNHdth9sypH
jqdoKIryZsuY/9wmo6fsmSQ8jKpe15TgfqpBuxjVZlKj1lngwihITeYnfV7N5KSY9GaO6mokSycx
Y027HYqsfq4aPdMAYBBxqGVSlBg1ODZd9irfXejw/aqnToElYDd3XaJdTU5X4KypOnC3jO8eZTCt
QRgxoSJSHtYwWPWAnX10m3Bmp7ZgDk3KN63MlOa0FTEOUh+gj5jh3yiZEoJzEGwQ1YnVN1mpkVza
RjeU4HN73r6hSZMEV4ebWldNiTzurM9TuUC6oQZLLmSGC5naebPtfNRYg4iWyWqMTw29dM1Pjamy
YpYinr6asc3eBCnXp1ghVyzMWnt6QJPuTHdK3tT4nlbSmwGsjSVpWG3/TVdcnOlpvcpT7LJKsUep
K+8aMYk2MPM0eR1Uc+5CjPOl8VL1zRR/6ua8elzblKRrKTNx4WVShwyP8JFuVjdzgDGpKry467Dk
h0qtsze9l6TM1amwmke9UY0xtNzEqc+aqlOeFLZY3gEeJd4hS4pq4oiSjfZZPS4JQ1wbiwezHjw3
KGZ97q4pCAGqseDvnWqFUxYHSDu54leY4j+3aD4+TyIeph0n1xbBi6W2cYhkBvTchLhV4UxtLrNv
TzP7UdsWCF+3Kau6GiabpVeHCo8IDu8W57pFX87LivnET3NSSuGpCY9764sJcW/daA9pxRQRKPzy
u0JN2AKkhdUPF6a22PXd0g91dq16Xa2f4qEf+vNJ4YwCMNluveRcKGbzFZOeQ5FlEJMdVTUniTCp
hGx8FN6y3jW6nd5UHCMGv3Ywre/MTOZWQE28yoPJ6kjibNvZbakEYYz0ewAv+gW+i1U7yxLOsN/Y
thXeydqi4wXLIqbhfMX1fT2WqTsFRK7bHPCA/ZiFP65d/a3vEvvatnWSR/NhgcjldLr2RjkGTTkr
4tDtTTdPUz9HD6CGcvQsZhRW34GZwKhLX2wpjkHVGkt6Af9uElFqxK1yMrATxcRus43xk3We8tB1
4o0FwYH0esUiJs/LMVVRQ00KPvsnJ03E/ZpCrDoBIsiZi7T7wvLX1VL7UycZ4tlfFZHMfqmv2PTZ
xJPjS4IdY3DRY9GGTp7gnd8618/94GJM6xS2G/5SjManOc3lk13q+uOMfzyBbZ1r4IrUlQGmEH4x
n+RJmmQBGDJZXq9LbTICIACFkyVN+P0mecyou/LEC3joaxnGMNQkAUAzSs2Ew5XhL0PrfgPJyPhN
2iq50LMRhkQf19oaja0OQH2dCus67hTnOZZpfItJMI7PzFQp8HDTW9lLYovpUY0FI68wCtf1OeL0
9b7jSH+KnnEZThHup9cZasXCt6ZanqaJJ5QwtWu+IM4enKIFz9pEctxT5VtG2d0DLGvYmrW1mrK9
7vvnpO6tO3Ny5B0xXZIPri1uH+geUeycB+fpizDF8tWA8gAJg9LlBBYo6w9wSM2SxEsGUaTFTfsg
HEV9MmK+u6jXLeS2AsgSf9jByu9n6zTYuw5i8HTudmU/+ygJUQ7q7qpdG07duoiCW5bJHiTF3dw2
7k2XpNXVUlPa9zsAP4/eaqCC7yFcwQXp0x7JOs6qa2HkNdmYhpPcdq3j5CFpz+tLXdpwHes5sS+K
UeUQ4GCbMwOntu3LrCTneo9DKVV2fT4qgA4qBBeBZ3fd9WxNLO6wt2lNykV5y5KKI5abGokSESal
6yHY/zL1tQIxvZ+7NDgOcQeDJiJZGvKjllI34JSUULDphSaWgOOVN58yfNBs8suZWfradLKAGpR5
bo29k4QFqEa0nd0KSd21M6ADXe2lHC/aJHf3OtuInGnKS9FnpPMzyE0tDdq6SU5MifEvwPNt3jWx
7TyPEyqgEAAZX65rz+0b6lQmvbyW9RBWekwtQh+G5DWfzP6b17Xg0qsxzd5so1kpXmtz9QB6YHlq
U7W68kDmiZ0yW8PVotdTuq1P/SvOMuVpGmeYCkWTryU1bNu6aWgFPFhigIoP9QJrdKePUrBSKyPT
gz1bmFvKOV3P7Hgl+4lCrBpmWqmeZkXcQu8vY47jehy731osshRZs0ye2W2L2MbLhHdaGr2lIHDd
tlBDLVczYsFm9yGNEYeM01DQdSF5Pm980e1IW2sL+5MtMMksxkILyqRrvvVrUa8BmzGNmQKDxeqT
WLUCSLXtVuO7XAFdOstU4xfGPAIDd8oD22W6DoDalXEk17q+WTO16hjdDXvnjgN4Fk7JzKaa7c6Y
BjPUufTUa6bqTncoa4y5zYIPo865zxNzvh9HvVr9LsmtaGSzqZEuDnyJM3PlKdSXy+klheAbKq0D
/JFv+AseAkqE7PryO62KdWzLrXlqE8WyI1MjHf1sonHkJ40XGwSn2vNnhy1dzMk3z6+wbnhPJBpW
byKe+xNdV4wxouA84AJRHQV3LvG+erpLbHu0A8MT81XDQe1epliHKb/F54O11pZPguv0jLtQ9jv4
r9UpIDPnxVKzEgRxZhrNmZkLJhnZ5PK+cwf1LKld7UKZVTEEilLKFwX0e+FTue0fE7mMT804u9TM
lHz94hXLiu66c2iSZKaVn3PKL1FZUXiG82Hg3A5yT/ZfMHaaDFrHWN62GG9+Wz4uD/iNDQQzdLzG
QJWq99UcJgYe465Dq8wUKUMp+ubZVLJSBtocbyJ29izA/trZuTNGzrasamK8AFomyfUp2Uz46uTY
JZtr1+yoRTXtoQRKx9566qoXV22dT6TteagEQBzcZ2pfP+gDZQ60vEvVh866OIizM/CywQIBIg1r
c1DpkhRZfDmsXW/58HY2OEhZe89emtYORaOYMochtfbWcFLxNWH/BHO1y7fqhZLXr1CVlwdn9bpH
a15qRqaZvlK+ZIpDeg0cbvKIpcpVWX+raOvWPk69ePHNGjZwrk15G3ltnT3kaQ/VVW1059ZMco7H
mYyHhpcPaVuYqG6p7SxH2fzZ9uw4fu3OhohEC3OeShl7hGAUpvmyJjo8PEd41YukCsJYnR2pB4XI
E1ZzN62hmHSpwVCKi/4bNuJF5/NNzQVkFQ09ItV9hWBUmYAu0TWYl22cIdtRYL12UW56NTucgrVc
sXOdMWfr0/XcauyKikHTGP1d5d0QG1M9SFW0ps8gir8uI+1G32UjPNLtcsAUIVNUr8hOtp5MfduU
sZyNNmoTbbb8mfZrry/g+JGzNQuupMDl1NZurbM08TE5M2YNkxJfpGljLKNZh/EWLiQ1q35DeYF7
jjOrCkseIrzGeoRA7RW9bsB7jScb6tG68QwnkWYRrch4PBnA9fYARTmOXDD72x9FuevHvclN3+nQ
CkcB5cE9P3YZJzS9LFyoZSQcN1qKPeSKg2yvgGye9uaDreV7sO472v1RY7ohyfaBYvXRqJ1Rp7vU
dFK1zEuDaiDt6dBKxp01HSZKnp25HCr3Qiof5TX8VYvYo7FuaBsRnkyp953bqSypgCg0olPdah8U
OmCXZQ3R49dN25+vAgqCVi3Iuc2iZR7pVFp3mDRvHMpINm38uIHiL01HUXa/vsqxzgETkGHTg6Yc
a+lUVrbv5gfFUd5j2NWklUcWGMh7de6mC6oTRKyywYzcwpr/QZnP9+tx0nZRKapo64/70AN1G/ZZ
eSSMjqLBmrN1RRDn/z/cFXpL/iaSGOTW7+9qpN+LAsjM0ZyrGxtNESemxbbVpEpzItDDhr++3rEs
lT4+0YE2dHlsWxocjvfXWwmasZwCInK1zWuLaV6qs80GnoMDh27liuCX5INbPB40XBKwInfnMg2Z
WCXeXzLP9DId6euF+CTik0apqG8PvRUaav0RSP7nS/EeorvFkWq5tmkfSSKUXq62vYzQOHWvDszN
dNzB36bxXX70xR2/9K6qkwqHVIWwXXxpx5di8rLXgdvFtZ1SjEs71w67VuOQ9Osv7K+uA68Bxs32
QpIN9f7pgR1uEi/OzLCYDeOETLghaBZH/0AX8/NrsQXlknvE7I2e6Jg5Itaevjg6o5DGg3HLtO6w
eVP0alekafE8ljXdEgPb6gevxs83B4yCDg/+BI1Q0+9qrR/HdOlq8bxSo6rtRuyo0QBMtkT6wczx
V1cBMYSWWUVi5NlHjzDLWWocjMJh6nbTqZWZCCPn7h+dL74L2rYpEGwL7dXjsB9rKVK9xEwWTmh2
OM+rU1Dm3bL/9etwPAtylY1XCnqFNxwRrvH+dcgGjk5Yu4zQ7uRCwyTWwBKutU+12gorNWuvf329
v3h2GB1MfBuAPHRMqO+vZ82tNVP5JC261MZdp3jTrdMsy+uvr/Lz64f5ZFMDkjOxrbDbp/jhPZAN
YnAqnAa1XFu/ynCC70er7e/j2lGuZUEHKiUb1f7g7ft5ttiUq0wVDhJqJvijZ+mN0kumMjWYC3H8
ewnV2dgEYl5P4k8X8/83Mv1gZNLUXzuZ/vMf//zHf+ff//XHP//oYvr+1/60MVn27yzwKAywifKN
gMn9NxuTrf2+cYhxrhr6v1qc/s3G5P7OYABShg5jm5QJ6vw3G5P2O38BCz6LAoBa/pD7D7mY3G3R
/0GSixCOTHms6NvyyVxiHukHLeRqdsEpPUiXCQlEBsUYanrRIGQimgQCYZ3k8nmSmvkgBUGbbO+9
PAvAxmNlnTH1380QIGg30ZN97lOXqqXexahx0lq5XykMvcxUPvWwT+pTqs/idi6TvCCvGYSv3yDc
ODMwM6hIgabkllA48BREORc34zhY55oZOzDvl876tBQ0oH0h8ZtsXYOZCclcTcoIBdmuQU+f5W5O
VNJSqVYkjz1u0csszShi93OsEQUK4BYhFEeLRxQW8RyC2q8Ir19U50sHZOOGqjuHh5Ri22vSp1s+
XwN3jDssujHCJW9RHej7L52aLigKuiqZ2Dz1rrlX6to5a/XYSqiUKEMSirKyB3bAXCzS9MbVQnvW
kidIruPFNCRl4dMMW01/Sqr1JiUKwNzbRNQT3eYqY1hVk3KFZIMQrh7LBw36dhOKFM7IiK4om05h
TVkh3r6XyjoIqeonSWI74nJOUlP6ibU4T5o1bNkSDmzTMO4LLz0oELjQHDlTbvHsZ3i7STZliEha
amL7ARoGmSQOvSFjtu4KCvW3Ci5iIjd7Y+RgXA7aLRgMelMtprgLk8+XkGzhWIhvqEI/JB2wIt9W
U/eg2hXYwNxpXRARSgxTXzFT5Ag8Q1H7ZaV4X21YhwgNbGv4qi2AIXyj0MR0oqsQYa0hQ0DlKuV0
P4NEoylo9utOJCMF+SXN3UAfrdOshhc7z1m8AjX3xMVUzRZgX0RXabAQ/P3mKgaNCdAYoF/HVqPo
R18tLlglwYv5stTNlp54Z6+hQ3dQBM2qqFf5aK4vtKia10na6tvSSPXK7lbZ7okl4mA6qPFER3su
0zYqitJDs2YqiDOqds2+prBg8TLrkgTr0u0nhAexeMZVQPTCOlqoz2oq0QAtKN/50povpLooWUQZ
oFOC2c2pCuqy657zGYOjT2R9gKZqynaaWQxm1LqOfYpQqvQoFMSO9GWS6sR2thUNBhuYQvd1VeLy
Eg5fOUYydfrDmG2wTki7lRmt9AStvaNPCKlUe9RpG/TWmZZz7IwSIcS9SQyeSzB3OlCh1230sDRH
axXpTEFaOFbc6abz6BwcWFg90hrq0tACF4DuV1FTy4WsnGk6Ug+tsS8XRR8pMCEwvNK0FrGhmozl
y6C5fUdyh5OeQ89F1WiqC7x5jXNkFg2GRHgrJN8FOp1GvKlVnb4Wehk/Zj30X3ofKYIWTKNPdTmi
SaGvJJ7KlJQSv0lyNELqjAIHGYBV5X4rvawK1jhd7l19svJgLvTpklN1mvnoT8dnoEHGl7kwV2re
eUqHpJrr4qoGrfrFGTm8hATWeS+AL7Doyybu7+mXOcMBUG2ZRmk/tHd1W2k3vGMGYGNdCCuQQ1Pk
ZLWipEIB5SmUkQw7++TSqkB9gdvd9btW1ZPd6KQVXdFGF+PZYKKMOuUMOy+Xk5ktjj/MAKID8rnG
4RQSDY/DbLu2DP4Pe2eWo7eVbekR0SB52By+/m30fSe9EIqQgn3Pw0Py6QJ3IBeFmkEVCqgCahDO
GdVH2lmWIg0Lfk8kYCRgS4z4G/Lsvdb6VuFaiEUKH2iBeWQmjM46KhPsVmvER3eHM5WbHEcORAD0
cX2uTVgiV27dJf6+jTuTdSO+oeky1XHkXFtFZL4aqY88QjV5KI95zsJkOyemle5cD3PGdePKKj1p
RG3iSwUyDGDJq13kH2Pqb6u5M4HjdGUS7sKJQNedYxmxfdbGEzXjdHqO4VmrCtcLN3PiWcreOEMz
wQjwC3ymm6C1km7fgRl+9GfttQDwqCnYsuDQ5jbmVceCEotSXdkymton8BN9/i3LszHeQHiT+uDx
vtZbiTY1HbNI1dwlqFV5lnEhbzo+i7gubf78rhht6xVesUEZjsGutw15r7DbJdrcWbLoH2hx7rBW
I2sEh7TBd3JAkPPGXTfF8ZVrZvqsK8P5JcFAQcXIHKSXM4d/CyDwwL4rpbO12Wpd1W9RH81vqBft
ddVk6ecajvZ5HHvWc8gX+s2qNTAh3Qf4objp+O1uwSt/9bVWj8KNKnPD143OGVGGwGjVwACGNwoP
G4pFKFm+Z458FsMYVOcewk+37WcabPZN33Z7WzYz6N+GW47SMwpS6FXcbShlFbjTprmyKLk18SIx
y6YXiZ+oe9srnelEd7X7VGm9uPBGNT3aNRrudshy6OggnJ0BW5fGl5j0TFiHrGiLeVdhVmHz2c5R
Q5UI5QI4RcMsPlgDHqxNFo++3qqwUU+mNzoCR6jjhBvXUizX81laIKO1SB8TX3dyy76tQbxmOkAQ
QXWjlisIs4s5gPaMRkehIRwr+OE01tifbcX2Ex+IhTQk8ywfDmkRuJ+9yC0QK4Kw3FYgmduDoaDz
llU1PlHk5KpNHZreK8aj/gECAFJb4Yw5HhW7A0U4jT2LxorK+qGnQ5HmrOwmaFTFDcOhsGPXuh2G
HhxM+e0EIKYajzxtg9I8L+k2elIpSsC2i/qGhWRvBO9ZVUzvgxlhEXBqk7tT4VwlYmYXUWRtd+2W
RnFSI2NcdsXYv5QS/vtOWH31kHRg1TfzlJrNRpEhOEWwr/0TaQzC3ZahbC/yXrAkbZNS9HvfLG21
o96LoGLos5m3ZhvvciwnCub7WJhfPT3O026sY6c6mVw/bHcijfJTcxzwb4jUth+kUM5DWaFDHuwp
reAfm2loQpqqOXONqXzoERypJguyVmyo0TEq3JaF+WKW3vASmNRq7SOvzRgs2OdAhBbufEWkw1K7
Tily69QYOJukztMr5UT5cFUUqbYwyhXRI08UMztNg8x68v3GppRr7MJD3C26G2aT3tlNsbSjvfAV
ojXodpJNZdl6j70oTWxmnJxeWj/GviRo3HzA2V6TbtBJtB1Mw+w2Y5TlF9zU4y994AxfwU1FXznN
Tq+5SqvPoJYRVn28S5hjcR7wU/q81Vu+8z42pbrGTex5YX8DPiZ+7MacWsRIcRzbaHzL5jY0suxB
pzDvd3CGvU8gfObzMkrc5uAKUiVntd9b3qbVYW+ddkmIMmmmkfXUFEN1g6xeFSdVnY9fScfF3Y6p
uD4nS6PjXcvSfVntqJgNf9hgGFfpQD+MlVpnep7TfEc1iXc2l4QwtioRCBJomfgT+QxnPDTtwRQb
FdE0LcXAvXG2OR7MputGh6geWXJH1Ug7mhFSFa8qDolwl4PuOe49Y6CdUKFz11GLT6XrAwpwRZIg
oEOiTlIsClD2d2U7B3cTEhp5EenrBxwS8XOF+LPw0cqw3VSlHT+XxqS/oYrn0a7MODoRGXAVJe2V
kZxn1NTfqqYzmk2k8SAWdWpVG57x0RWwctoOLLPGSwerlFoeymj407KOgyvolInYp3zNSqGMF1FS
93dC7mm2tghC5ZmhqZ7B0kArMVBH5zEdUtpvdDvxF1RUW18PwuZnwJMU4P2bMFBvtNAioxErRkNb
5/5/j8Xfj8Xyr8fi//aP//zHf/z6v5ex+Nf/+8NgvPzBfw7G4heAWyzmFlCsCcyRDcnvfA9X/sJ2
hvvFshX6ffr9ne/h/cJenr0e0ellWeQulObf+R7WL8Q9+e+Bx5DmtoGQ/A26h/CXxeoPczFIHg/G
CKXOkEQYan5c4NCA0Xopa+fNXC/2qdqe/f4g7bRqaZRArjpIK6+vvcoMqy20Yv1ceOV47kahpi0T
AHh44lDk8RRnkkdol3QlTSbIhPbWGikfLYpi+b/LSXufMvIcqFoqXDz5uXEoWboi87s6/Zwac0Pg
OfeVOC7W4WEDfMdcfB5ucT4Bjf3ijIrpkF5MdtBi9lF2Mxve/w64DYkMqo2qYRukxHsX03p9HUzS
rLZTHVWUMBA3OZbK0Hx3k47SyNSe+2bXe4xE29koQDPksnVeOeqM/U5XM92fyvOy+pTUizI2gznl
nMTLZVp3woQQZR/BWdjD/8ppMKxSLHfsHTDYVXnsvzHXxE+lofV8MNu+QGePx+DWicbw3VEqegxd
3T22ouLXCWQknlsVxXc2NiociaRz9kREOCENPBXjPUSg8jotJXSvrkVepYKuoM7NHpNQntaRP35p
gzR9rhzH+5wkZa2IPWGQ3xoBpi0wd2mCpT6A941BZhZbazLay2DW9g3Yy/BO26P/XDG04CBOs/yB
k09c7MwuUQ88gpbHqS3kVRNHTG6il8FLkpvDLWmPpt2xfyuOdW1ayUlJI9wBmFTNqaeC5t8iUHNQ
o/bDolKzUSP3Z8trLh1psItORIuHvQsiXKAcndp7aXUNFgBjKL+EqbS7CzvtDW8XUVhScwMNnHeM
skO8a8ZSil3D7yr3qe/glF5usQy25GYcXIRIcYfJjcpbgd3mBDPsWGCmN12OrwMCKZYR3wdCKOrk
G3VOyUvOSSw9TlMC/G/2IgPRP4/7AEElTxXjQlmhh3YAzrYzWmezMfPSCw98j7qUlAu6567sTDpW
5352OQPTogdPJrJ4IJeWMpIzaELjeyGd0TitDT+iuEfOZXEb5XVtwP/Ng9upaYkrcFyDJuYY7cuY
U95xZjm5mZ56lK/d94NiKts5QCftR+lEbvPagbJOzyd7Hu45bOPmKx1X4BhOPC/aWq5RjydNa4T3
qsgiissMdigbk7RltUnyJq/vaF4pcCBqUuPN1kQM1ycxnMyrIWwY6+m/Im/ndLkfH0vG5vQCN6G+
JGvmqx2jFj4qDoKo+LaqLLI2dTT3N6EJJ21XuzhnUJu7weAoyzFj2nhV7GTbpEvT8tA3KfsFtDhL
ndGsIqoT06hYH2VF6WB/styIg00WDRc4ZxkqQ6NRDV5IjCt7giTL4EmxTscP6Jm3VhU392kAdm3f
UMTbnxru2D1Qu8oY2xc9QDON+Y78XWZ8yZeJN0hMht+KM7HBi8lMvBRXfta/DcpjpK/YGDA+j8sk
Xa9DtdlUDNgmGwiD88IyeNPnyBBeE0z71FK60mxticM9XAf2xnWnL/kyxbP2j741llO9U/Oo6CNN
McRt7XX4r/pKm8dmXQp0y37Azeu2PZcizHCLCIyy6bpLsFPWCnjTCu+qWdcN1bp68JctBKlXFhIi
8iVk2C7P09OIM+5tE3jZfAxS7Plb4SasNYp1xVH11F1sjYrNR40VPtwXjjgns0d/zjD4dD+N68Kk
m5Ocir91kTItO5VgXa80VV1cuevSJV8XMKQROG0FkfQJzfp+WOwbJ/PPdKZo247jaoANwEIHVCKr
HWvZ8nAA4b/FKIKzdVoXQRMroWxdDtGfap4g+S0rIxmyPlLLJilbdkqqAi64NGWRJ8qXrVOIAVrt
WHuwjKrWxRT9hiypgnVhNaXN1Bxl22JWaqu0ebbX5ZZXzl/LZeElIN5yz1n3YEAf2IkRumM/ptZd
mSK2zCC97tDYz0Us75LOene1i2FJrRu3kLfrtg8m9zPmuIlRVJzlfim3QZOxrI3TYjroiS6nTTdM
wwNKBKs91XnOvb0u/Mx1+deblXrFs0vvTLZsB5N1URiuS0PcwdjfDOny3ZzXxeKUNPLUHkJ8l2zp
sqdhXUKKdSGJh8G/5ITLmlK3BXOuIWyffshlkelgMXzxQn6/027ZdmbW1MdHI16XoOtCtF+Xo5Y3
xA9EG83nwaP1lLJKjgHbZPZieevAt9wYxVTfRWVh0njHVsahL9cja1JVRQ3yKwAc+O8j5b8g41b6
4V8w4/7r1//1j//4x3/+eJjkSPZPWJz8heNasECeOBnC4+Cc+QcsTvC5w4cAU4h/sThgfj9MGuYv
yOqAbxHzfQAey1Pv/x8nDUv+AoLChLzCIAdQjm6Bv3Gg/FF1BLfjwnyFN0xmjL9UflRslz5jI2rT
aE9fVQxY2Z2PnpWFP6lL+VHM+f0qgY1iiwqN+PhBdcR/Tnc47Xb7qeWRhgeUPqgvLGUuHVqbd9ij
bgxRvf8dpfO3a0IncDnIo+kDKv/xoAxlhfE87oydDukXNilmvoukCi/cjtY2FrqXY8lJ9K+v+aPO
+ds1Jb2+MC/Q1v4FO6v7LJoqnqi72kierSDuiSiRW0NPy3+itP/ZK8ohFf8F7Cs+RIt6/Z2OC9As
8SPZGxj6O/1UlSSkBcl6xBYKmKcytE6EqfsDifP89G/+jlwPygrdjB5sYgw7P145mFMM8Y7d7IeU
vM6ucnrrvqhA/u5oRo/VT17Rf/l88t1xgSJarvCEDTj2x6u56EBRZznt3vd9d0vr93AoLD/+iSnj
T6/ClXxTWkx+HwEf/URBcp567Z6YUHgpSzZgrI3/HnjFw16Eru9Aw0EehRFpffDMUCMjsPOGdPX0
5XQTkK864Hv5GTns42dwuQqjK/Kog3hifbTL0MbJ/juPMMNBFeAQZen7CtLFGcbH8PjXH4WPLxuX
ohXIsbCILZYxJN8fPoSZcHtoIGW3nyYgvPQhVRtdDD9rG/iTq4BDobWF102CDf7wsrXTmCuZ1N2e
FIu/A4iOvjvNP+uQ+tOrgBo3Ub0FdM/lZf3uC5W3lFbaddPttcFhCJeEQNWU1f7vvWLcGBYjBLd9
buyQzT/clCY3BSzZpqzImyA9ScN6ZGffG43zk9vD8rX4Y0tAaQqwUUkDDXYfcu5gZX78bXgT2kEF
jclWthv3C7PgxCYx9ylyZIj4Rrrk5q9/sZXn88MVAz4Fi/cMUpmHAfKD9ScuqlINgzT3zA8kShrC
NIrE4wGoUnrmePWXyCmC49zH1n6K3e7cdvLkwtfRz1rO8An8uCLxhO/yNF2ejuxhaMWRH17kzvHn
wadXba8j7FVbkLdg2oxh9svTOqWkk6aBmhJY2kdTxz7orA2Kp7DOI3lLJ2k0HY1cR98mk7HqzM6b
sbtsRrYDL5ysnf6m4llanGFgj9mhiqLl9q7YGsJ0INV8Z4xZmuxY0ehoW1RwL0/yVNc3BMP1cCh1
3V6YeOnZBot4JJVo19kD1genOIm9zrePSdSrhNaDRMa7ofDsfk/I3vN3JqNPt2+GJLDwDejpK9N+
SjMp/WZQB6ymGwGzekVybkac8O+0a3TTeZdF1DCmrqat0e+LgUbWmOhNjDMRi2w2V5lxbouslxc4
FjJ3F0WGuqgSkn2bPFjGzc41q0c89wkjgtnVFIO6IZ4DJ03O03Jq010WLVvnBGYKpIJough7YdZf
S/rG/Q3NlHxlvSzx020+ECnZztTW07eQx2Rpqrwv2CKPHsQKeAn+c+fTZL6z7R7+qOGNYCMrKxZy
4zqde8OCyqswehnOucOTTrJRUlm6M93eOVRGxyhSRtRD7oqAhk92xDYCS+cYdOqWlj2Pe7sb/Tuz
oFtx043L30L9iGz3qEDTO4X0QbwznQTfOpnW7i3tG83ao4hVtHfNMfocW11wxx5CfDZi7ZcbK51w
ZIxOhjmbclFTH83MRkJKMGOPt11d60+wLsb32Sl5MiM0vKjGab8kKJ/hrkgw7QMqiVTHenv0XoCt
SDzaYQDkvHY6/8JrA+SQJcF4TZlN/ZYNtYhPwCeY86FH9s+3FY4ILCJp2p1Fbcw41vseH8aw4mO9
8bO4O4ipwkMx2CxTjMg3r9rGa59ojRTukY4OLCJlm9S0faZhcER/9iBa2qAcdiFPCndTjwNQqKGP
i6NBBfnnPkrqF8YL7xkDPTLVjRyAlVa3lDB186UKrEqpfe/b5REbOXmgJLaDO94y29kRkMJMQGnT
pDdlMAZPXqZqTRi9G+jB1aOdnkuy6vmx9T3CgVmbKeose8lEbGduw0JKdcxtOnJ9csShQygEGdXY
ONRTzxdk2lLrcgkE9uGnTM7tdRSNmmHcibyvs50zRfdLmQgxfcZTGejR2JROM3w2tHKRb6hRu51I
eSwLIj+BeTHo8p7CiwZuUhjW11Vl4zuoe4t1vB1HJAEsKx4eaKfwUL1kGjyQX8rd01Go7CpuC2fY
hkzszSHPyya7FFo6n4x5wCFi9aNl0jUQw3A3Ws8WVMH2KQkEhDusoGXsXkIVsr75ST1Ltks++FT8
sPk2iP1pOrhW2+PGCNASt0bWsjq5bFLLMraSMtd5Y4WWrw9YekjaQGdgJ1aW0Jj62IgJ8iSuOPcz
7ldE9ZE290FssPqlnWxyCZiWMJNUafTv2hmRWSduMuneLN1gOIsJ2F4MQ9tMZ3jCMPfa2miZ5+02
+joB7tft3mpN59Kt6/i14lE2bcpe4u2b3NH9ppyheBKt00XHVtnOp0k68WcwYcnTbPXiUz6PDQW2
ETZ/3By4v3d1HI33OV4N2q5SA11w7io4m1PK2YIm2rzcu1NkEJn0fedTrsX0qqemupMxW20szmHf
sGoYceZE8ewmW4RnliSissMHU9BRfYGgSslyHWdBuOEVNt8qcvXNHmQKX56cb4XegOjBjeQlnffO
gJajcrZDk5+EzhQPm8KN/OYUU6g4GTAAcbsowA3nnZ/GsJk0m+OpdqpvbaKM8znDcLsRU2B9cmlH
eSlaeARkZliNbTKDwvatihLinKkz8W30BaSeU1kPzpHPsu8gjDfjl9nUHUkve4nhuZMaunPy79Od
LDP5HpTNUlfscArY5nEyGzv8lfUrNXruVyPNyACyA/VubRhNEarx4sggI8EKhYgwddPC7tQ+qYb4
JrBsnDrh6M9s2wnABRvwDvGr6jsj2ToyCRK+G4pouJEGtExWoZXdh3zmI9YXtkGquWXvSzazUsV5
jSfoOkNxd4+98CqU9DhX+T6MwVJYcSKGnetE1cHv/YTmxDFp7BsEDvdWuLUmLWEWb/04oJoaLTE5
v57khPjctl80kXqETpUaD4uC/DJCaeu3TUgkbwNgRXyNeAZNp7k5mSUYkQLbBWniyT1MTm2B5sX+
rjYWlezdGQg7QlB+H6c3Q15m5hZrinVr4iCsl0Si0RywRvbg2qq0vmNX2OBxMGPaMsJyzN8DHDwA
6brKgX8jjemiU+ASDjZD363d41DA5BdQu0H3xOSeeMCPnmUyYgwcaXMb2Zn3yVOOHonE51fIGDFZ
23enI0a6U/AI2gunJBN3YrBsjrAUogBhPjZRV7yKoNp5x+RyJ/OYr/bUev6ZNRrk4v14Kq+tPkNL
LaYivw2EcuHa9bnwLptc+OTwZlR0BFlrOMeox+IcE0l4O/KII+zTK/OyBcNOxTKdxo/cc5BtebAH
V6nm6LU1/cH7hkNIH9l+dt88MaNW5lOeTseoCtX9oKj/IfxFC8OlH8Rjt4FkVQXgDLTxuXWK+QVG
y0wToaO6u1Ak8CCaMXP3lJbxZJFxfjrNA8+p0rMIsuMnaj9P3mSqHUaNHlpL2DvPGMnstxlF60Tl
jiq3dWbbT9VUevCg2sS4rqvJY9eciPibwxGePBk2IocyHwgY/N2En0gpusCKHPPV6hzrBlhZ842z
nbOUfbv9oxE2OYa80Owu7aju2n0vJR25zYCfBduWI26tPjQeDHBE1mlg6/pCtf6cb1HIh9e5kLrZ
KfBEPGlQtk5Zzct0N/o9B79MOumm7ymS50xsqdMyGuyQp22Y3TFgzjN4wtq5R1WmuSQMZxpedWsi
d0vPQCamINotd3U9FEDPhN2Q8ddBSilyDA8D7Q5xWo4pn1c/lABJFwLellOWV+9hE2YPUE74ITMU
itfChpG3IcBn3QDYmsGlzAI0Vdzq2SEWnWKEscVUkoDXXffYN4SkWofetWNjNGG+dwAfNQ9qTX3B
/yABZqxpMN4qkmHOmhLDw2rj8hmMPOYgW5fj3hmCIuExJGN8tFmXFDv448G8d9YsWrvm0tzFibgJ
+iWvVo9Ldm1cYmy4N+ueTJsXNrCfMip7luJFTfJtXkJwPbHM636uSMZJnXIQm9bEHK++8WquOTp8
vMWjWsJ1eETJ2Y1r5o5imuHGLyIr3LtrKm8os+rQTshRe/BG5PZgJcbVwVzzfGLN9jE3kfPTS+RP
IpTYOyGt9q1ZM4Ee4OCUg/IEZStdc4NGG5AhlEucsPEHNW+HJWRYrXnDZs0eVmsOsVszid6aT3So
fLYOzppbnOZuyTCuecasafw7znOkHMMl8AiHJ2mIbdNi6qyJSDsaSSQgdJZvbTe0FwbRtGqXAlkB
H4mc8w3LTXk9VG33Yi6RS1614luT1I29jdJwJo2/xDPnLm7v8CqR2QzX/GayRDmriqUd+fUl4VlO
Irhi+iH3GXggn3d6zYPKNRtqrznRUPTEf9GTykc4E8WD6bN3A1PZ+E8hRLWvYwiGZLF40AK9JlEz
4H75Kcqsx20z1/weCfemS3vNsDpx5t/Xa7K1NhpMJe6aeBVJWH62WkfjjVMjnShOu3ADOysPXvM1
NRvkA+aZKiVMy/eLXG1qlOM7gV+OvnRPdV+8NYMrmN64xa7ZXHAT6YVYE7tQg0jvTkuQt1ZLplfP
qfo0g5R98WP6s2m5t6ev0bgkgeMlFFySmz9nmz89AMAiM0yAw67O+x4PIwzXSH6VS8BYrFnjybHV
Z7UmkO0ljGx0WX4dTa54cJaoMm14pJahaDc38ZppFmu+GUdpdxI72MkCUIl03A1dhXWtrcbneE1J
J+XsYPBd09P10Ik3xSeBaSRZgtZwxaMvSZQZ18YSxm5jDgGbXpUcaIc1r42+7u6hZ5LiLnWrH6ZS
+Q9DSugKeJARv8sl+j2uKfBuwgXEUXxJh3drUnxaU+OTVVBPj8OmvE3x64Z7f82Yo9PpdFss0fOy
CcvXbM2jS2/Npq859cxcsKnWml/PypAse2z45Zu7JtxtryXtnnq9Cc9MRZxD3K6dvlBohV/SkBRJ
ijUxr9b0fLsm6XkuoFKHS8B+0j6HiHSN3cuSBD4devKNKi5y+U1uwYdOl7i+W8Ni2PlLiN9d8/xp
TRPRhqckOf+MmC8gw8Hig+CtLIB6wQIQ7PNuMafBCkj5mbJdtSAEaryD34KG0PzGrzJ1zRMF2gA3
6uI6btrp04xn79FfuQR2MSbvYbvQCoax7N/EgjBQw0hrYbaSDeRKOQgW4MHESxpvhpWDAOCGR2YL
HEFjT4+37YJMwGMHPUH60/CZQtL4WaEep5uISL48UiAAdQGwA/ncSpJtO9BbDp8hBHV6AfmTrYXH
cXuBIC40BzxzkB160uYj5X9olgDXXM4IQemxsmh7shd7j4c7lcnAJhjFKkRlvrsK36jdlaO/a6du
uGfPiSDfWAaPZz1aDHGiIbS+GcLO5YvMhyE7aWUR6YM/dvn8lBnAKXeoaGa+jXSG/ljRjP3NZ8K5
Nf1k/GYYddptc3fUyRKrmKllLCOTREUOyo5oOjFhWHmek27ddk4/hw3ZCYCsDSZlT0H56myZejvE
8EBsI1A8+b4SMdYsxQTDj+X3eYETkV6p+iIJOnHpYaN8dODRleKhtyD22Y8AWsx5p9UQtAqpcJSx
fJjB5La37CDINQVp2ad7n3/77DczhcwZ6CN2lW3zShxutHZ4jegrRLnkgSiLvHG3SQ5z26x0Pe7G
eOFWDpNktVlD+RzPIBB4yd7zegNMDiou30Z/TN/AJ+b5Ni085GSwOWUAybfkn8GwBAqCZDQvjWpq
ngxzAX7Y9VQ94bB17tOuICnXe8sXlSa15JkIXRuwF6ymi4Ho3LsNq/1rn5ZLoH3KmYEcOXYtRENG
ffTSNM84z7gKqdXSNDDauN5AuXuZvunpQaMLElcukMb2hhSlBz9XqSA+FsQQX4CfupC3Rp+0a04k
tdwSY4GKk7dT7OzBVQBVhYyUl6eRn3vNi5UqaV5Q/OYu0e5iYrPQoV7tJ9/indrYLbYOqCJ1MHPv
cOi9Ng9sTTSoixxdVDAThjKlLa0Eb7CbEZ3l6WDGQws9WRahc5QqHkfsOZD4bIIYkXwvaRmIt1Ul
iAQ0aSzPdK2D9mGk7766SksBzBZgWc5Wk7Kvrj8LZ+mqhzbWI7mRUYxE6eeMDeCmDnpH3ZYjFYfn
9ejH/UU8FQORZojHyr0K8pkP5QYKlReG4HSd2nhqe3/ubgUJFP0Zf4KXX0W17ofwoO1Q+Ee4PMBk
JzOyTRycbg1TciyzSMKWKONgauHJlXNyWwMEIrKQ936Ajx/sCbClKQjQoXosEjwgDYy/TXFhkWTA
mkTzGE7+HQGeDnSOh8mYzYbdsdACd6Swb8G9MtkrvIEhCCLzgNTU8mKZhIHEQTpgxhigxRgsSHCj
jQ9B7psVj5o8/2bA2gEdGHWgny2lDfcttlNnPk6qgh0wVmEFS0kLlpGEQ30mbn6Bkg1N0iTTAoGu
GA0euQemOEiNmQae7NhnKh7oHam5gVq83pkLtUIPic+ycyrZEEJHLr4VA+jpDoIJS8pzq/SD/Ny0
m7QvMMBAGz9JO16DtwSqsdiW5kAqhA90MjYXo4wa/eAOlevhIsJFIm5USUqTRZmdu+EWa3ckrA2h
A4PyCW04ZXLPw6rLnug1I5uQgU6KSW25Tfo4GYFdHUPRyOY8a103uRtTqHobyxthxwlHhfJ8rKZ5
ZIjEj1xkhEHY/UNGAWIBRsV2Kk/sFGc4kCdN01v+iag8Q5xmSCs2MPKgsF8KnEZ3SDyVsPdjJ4I8
OUZum2bj6WR1ozXvgX6NkTwmyoIajmU+iQS7YionVcgOmSnJz7fC7Hpc3ZP2uMPCLqrz9kL7GGUA
HBkuTNc95b6qm/eeX6BC/ybq/duM+p0ZlX6P7xSUpczux7a5/774Bn79n7/+D8yo/+d7/8D6B/8w
o5qoXuTRpW1D4lvk+T/MqDQeICbCreePUPT2h39AYCCQbAcIYKN+u+53blRDOL/wZ9CG/vmX/r22
uR91JjwNtDyYAqgCZG/T9j4ogDjCBsfRLPHnojQ/gZiED0sG44FTW9z+RAr+IHn/di1ctoLfmKPM
xy5cbO4g9JpM7P3Sh54SesnNYPvywPJMHRXixX2WVoozQDz/5nT5oRvx+za6D9rgb1fmmkRbaekj
Qf+jmiZHgU/exuydRU2Fdxuveg1x97v3H4Mmdevl9xf5oNv+dhEqeB1J7RPi+gelu6A2QGQVF0lc
ed9JWlnC4ZJ+hb++yked7l8u8+Eds4aqm3BfCPYMQ3KlykhudNMaD7VjkJuow04doR44EysdVW3c
PHtOZuKgo4qu//onWeslvlMMf/9JHEfyPwcB+YNiqDlKxFLzfuotLrhdt60ujW1y5NFwtPgnmzt9
sLaww7b5tt/JW72V2+KVafuM7Mfpz/pq/vQ9Fn/8NMu//07/5RaceLSqi/0AwXqHQ/DCGEfnb77H
jFuOtxR78wbDxpUfzNuOM2kdqlLsCVi4B/bA+RWWhoXEPf69LhmibR4WFDRQVFmMDaSyf/x9HNFF
BVQ+GMeJi1M54/kS973/k4+TkB8/tlzH9zEz8JnFp8HX8sfrmMqYayJsPGBa5KQNxQ3xfGJXauo2
DmvG8ugMKo6PIKKcV2HrYAZ+EooaUQnJnzUv08lwis0EvpOrNbMOZ+uwPpphMWa32dAQ+GIFazrX
bg7kGDvyQoFHssOOzWRsuRQ+2H533ubJiNEXNyrSTFl71S2Bq97dIhSZOfsAlrNb38htihwnXplT
6gJcsMTVdCVj/5bI1gUuc7zmQItZ3xhZAyY8iEbrAFJ3cHZaEkTzdV8RKR0aiEMjCdv8JFn+eayz
pAtO4nas03thlzWqgW561mpNU1HXVZfBE9GzkF4PwSB7RDBzbbBO7mAg85FneSsY4Rk6dW19Ij9H
SjnOWV3sI3x8Pb4+zonSkh49KUE37loAh+mxdxyY+GUho+5AO0dsb8G4OcfO8CsOpWlssN1gWXkg
xURvShOHgrW5pROWV0l/OhZ5oU6i2TAu2d5yJsuqXn6FOV5b10FOpnkb9FFvQ3OB4cZPYyVq7yrT
uAQSLpujxvM57bWXy6+BmY5CHv1glOeRMfH7Bv5EcMoQEvdBNvb5F4FhSO1bTmgTbR4jzs4s75qZ
SYeQQaG70thCNrZu7NZGF/C8Sd40ZVfe9Fr4t+gh3qvLd6TagljK74Ih5oyi44Dge5JhDt+S85wH
Chem7j0eOeTsOHcxU0AoL4pN7cT6IQNqgCjl6RnBK/YBT8ZW01qbobbzt4UYBJDfGppP4Ep6ym6Y
th6KyJAAuHBYvBlhlFxhXjDCDV9Y1Fb6BSZ/X/tRhMRGbv4TjK+c8iExGmgthqzfaVia6HlJwreI
bfJNXMxzswFHELVbjNnDtZ7q8nnKTW6wUR1F18Sm2B/6CDu3HTSseSPKjqyUnxjD/Tj0zVcikUl9
SrvVyEauMVrqQzwjfp6bMUxhkWBw2MiEzOjGoUz9qme9DYkHWtQF+kSSbwevG25tJWg0qMSkqfoR
I+rOQOSytTOQf8wX3SPxxeCUpSyxBTv32bRiIHd5LpgGUu1UYA03ksG8neJCuZs5betwm0TwIlmK
GZicMz7o17bRJtB82UT/P/bOZEdubM3vr2L0ngXOA+D2IhhkRORIZaZSKm0IVSrFeZ65a2+9sV/A
QL9BL9qA0dMz9H0j/5iqQmUwsyOsu/LCuFe4V5CUhzw8wzf8B/DiaV0h9xkpNOMTSflGj6EXL1E6
I0lVzfkLnZtK2rHMzNuh6lFaRMhvAANvpOIX3coNWPFdZJQQuEr1zvJ79qVPg+07Cmf61xY3hAjC
bhGLG2Y/vkUmfPrIkkq/hQF86C3IkmFkl8VltYk5KG+guzFNMdrJdw1nCJJ5M5/BriC/6Ta6KPq1
r+ElAQdBaT9PvZldl+3UatuIFXOHji0KR7jVZ8+5Eprlpo6VhHVLUxNK+SSW3Ft5Jet7tYqzS+Sg
ZgwrVAR294nM5kbArkRgEl0yJXOAYCPrj5d0k8Gc7rqUJkxahVAnp6SzZSqTXxA7oG8TSlrvjeC5
xm1qmtWzKAogzYHJRQE1SmlEbTNPtSuUfttmk4ZDNLlGhPyOC0sWYfZBA0fvVKjYqwitgF7ZQLzQ
xg9lXOZYAHX4ne7DrERKWC4azbzAY6SukQCo6h6uLhCMnTrDqL2SYPY+WigzQ8RGnOE+bChJ7WBY
iqHtR71S2ZWEYq4D+L+erxf0vTeDnpPhPkupspHz5hYFtrh0NAki8z7z/Zp4sWw0MPl+V8V7cZpw
T1Fq3Er3amEsH0xsYUkHulo2NvRcKnmjFVr3PSWhbOGRgwjPxVzUdzqyzRyDtS5AuM+ws9jJVkA/
ilq6P9j05WC2gAIKW2c0uwTKEh28edMYJRL09NDQ92i7MsN2KqGD6ySR2FV7EDHQCBPNoIcVpsOd
XpcR9G9fk5VLQAXhsMUTgEps3Yepuc8RtJ23yOJq3igPdWmXxqhoTigm+HbNeVRVW6ng4d1MK2Th
UupkbAGyuOhpLxmcqLFUlx8JMAPVMcO+v4FnJuhOgMO36QCHBBRTgCIWwQwuwLdEiqzQpjwsVTam
Drp8pSUFUBaYkylUYzFUUMwrYrl90GlaDFsuTuWTNsL63qMQPVrwSfzFKSjPq9ENZbEe7T5ETXPD
/tIKm51DxwKwkd+j0xApgtMVgiJutA7Bwo1ktfE1xypNYrMu9YOKzPFehFNyLxllBAe+97X7NE7o
qtW+nBM0wpjZal1p6UB9Qk3jR8goP1+ZZj98L1EfT7d1FlPGz7jPybHnvGl3RgRm4CIFPatul2On
pKgOnAJQqyF/CnnPW0x+9M9tm5fTFdYDTcFJJoB8AU+vXFUK3g0bNTLaxK39RP3yErT+/8z1Vea6
4FJPQN7/OwbpgN7hUf4Tqeu//uXv+N9/+/f/9Z/+/e/57b/wf//hdTa7/LDfk1lQ0b8AfaTt8EM7
aJH8+T2ZRTqIjBW5QjxODQ15MqLVP8DwEn+kIii2iAOCngQR8AoLryJIZC5GmsTVKpi/n0pmj0GT
YFmB2i9QfI2RDEVWVtF53VpVr2q9cS/PlIeCCcK0Nkytk4BNOPhx2xxeTdw7GZ+iEBv/mQHxnrpO
QrC4Y2KTiZjS8uevcg76O1aVzUX/YCAG7W+jvk3BFUmUIGfso7bmoLK/wc27YqUq+8JSg10zQbxD
mjUIL2K/p6PbRVq8UcxePSiRMj3DKfyVWi864jBZ1btandIvgaAku8CXaALFBpwfhSL0YYKO/BUQ
WyDaEvBxRLZpI2uqmuMRjW6C/2h0JsIfYjXLTjlW2a+n3/04bfjx6tridGjBmEWZYpVSSwg++hRH
24dEBu8SmaD34NV/nmtJO5OiLF/teJIRsoKII5FwctwttZDXk2y1eLsplL4fciNCeykNpINRhSDL
jBbyjhqUxWXHFeGefr8XMPd6WAovsoim5GLAusqLFOhVI73k7KGuFMmVo85AB8jCc0ChwwhAnLYR
zQ5bb8Or3BifADCMD6cfQV5SvPUj6LARFgwsUYG1SgFF6qO1CqzsARsv+Sao6mg3mjAmaZbdFAav
HCjJ4JQ009xQnD+INJoP1sBCFHHjcJJGk502EYadntbJr4kKw3iiZXSIZWu+0K1f0deQ3SYcELqv
p3Myiev1AdwbngFwYgUO4+ICfPzVgrlTFLwphftYBP4R2IVwASDwzNJYb/hlEOgFDKAtpIb1hu8D
YumlOXqvA3XUo+c2K3ecArsxfnz5FD91bdyWz/l9Wz8/t9dfy/+8/NOnopzqKAjb/3L82+bH74Pn
YikbHv0GcdKonT50z/V099x0Kf/0RxVr+Zv/t3/4+1n/gKnU3/7NU9Hl7fLT4Lfmr09u+fQ18D9e
LoF/oYb5jy9XwP9eroD/+Ze/+8t/5W74t6Wsuf5hf3Ci1F+oTlApgAqEwKy+EJ9+vwZ09ReKX+jS
gdmGBvuaE6XIvyx8d26HpUAmv9wQTdG14d/+DX8EjJsrAiU7GPEq++CPWfn9EGZC/8Nan746L5C2
M0SUbxEdVtCk1V521atDueoyUFVjW7ujlBxCLdmVZge82bdVUJPysB21O0qF2z6ZbgIz2XOG7Xio
TTtDaA+l69hIdoUAmmp67OfElhpCVaB/NB/BZDV7vzG3piBcYOywtZRvavvFQqF7rLo9HddPZVJ/
7LrcxVXNDcJ4D7zSzkH3xIU7ljMU+MiGx7QJ4naHItanQMWPFZki1IAXUiOd73Qj6MqOlPwKLRPF
2gNEh4SuD7YVIZCBX2NEPB4/oFTw2UdgcqYyM0So4WJHpYMNBvrVZsm24+dIQMVPn0er3fZmYle3
nSnqPUzJpoZbXFyUUD8H3VO72Okr7czhqx4ffG9GWv781Scs8aQMx5JPaMmeIP/aS+cEi9++CrB3
UYfitRCYqV8eD1AZQt7I8VC7ZnANVxnDtXvSrkTybX2Rb38I5MIG00EFKLkpw0ulQN5VxnUqvm1N
Eoc2cxRUgGuk9bE/2ur9p05ptqL0OLJwQuAdDcg3GoGbuCUm52e11XRlgbnU2wCw6AdholqEHFAM
5g/ogjOV+DfFmJyqgQMQZIO89T4Hr6uQ5xXaRVUIZ0rxb8y9FZEJgFPHHqEJQWvieALQBzB86Oy1
W1MnCAsulqeYSMLqPnVFD4d10RYDXDTyjigCMimp7Ls+j/ezS+r4MVZ3eybChJkCvgMKTRtqkxtw
ShsJCDAX7Jk1tbqQWFPHQ63q5kUJmA2AMscC8lUyfXKfuAtVpTNvtJyyry/t38eBVAWnz1gi0eOZ
tcIaUcOEmW3kB6yFDrHob9IByAt3EyWf2rqiQGS36kUtdnezcFMUvdPMn2QLLCSaVnmJpLvv+D4U
7GZzeraXkOVVPPHm0VZ3stp0Y4/BSO1SCkaW09gCTdskUI/zKnC4S3cwkx1ajnenh313s1HI/mNG
VmGMJYyTX/Z8ZKj4AAhpwKDa2JS9m/rNmXX99uBYPvKfQ62OKDAHEYqODIVFzqYBGB1kPxLI//B6
OTfC6uQIO9CdVs0Iw/SlNh6a7szR9P5kwTjWeAtEflcbUycULWODQ7aTbtvpqTNYHYFGev90+qO8
ux0UhZQLYiZ37mo7kF9buEMwDmphJP67snsU5/vTY6gvevZvVhwizrQWJJiZ0mp/N1ogimLGigM/
zwk3uPikAkqCaD+L2zYRtwgRUDaAgpVhYa1fwlhCgRI7U0N5xDmXM3Sxmo5uI0ghlCxQEBDGBUWJ
OiJuK/j68VcpnOLO3e8FSmnZ+DFOxL2a5m4oJehZhLdC2mwR63LSUttBbgrawRUp2XXWfNMaT2L1
TVD590Z5IZTihRTe9GYKWIAQn3QKGdhhdgTlG5YFUgFW+dBSA4nVZEsZ6oCO5TY32N0Vu0aw7CLK
3WAG+gF4BXWfgz+OdigaWx/j3np+rATpQunjPWXjfTssWi4Ovq549T3jOiMVv0W18V1T+0ddm+9N
f7xrjV0r31B1/tBhuB131hb/JbsHxO/H4n3YM3FxeNkycU1oXM4FqQmVk6izgPOKjlkaW33wQPdv
hOFLjVOVoCo7DevAoqR0D3QhCW5AkDgsES9rkxvAv1dJ9a0jhJj3xoe2ekLhwuduXF4BkVfXp649
CXdd8TXXn4L5S6d+qhOLy+mrFmUeRn8bfeqQ+7DQX19sTuptMcROawH9GfGva5A4pMfQjfJuCD8O
VeVWSUEaspMzrKTpWIhzfB1P0GDa4mpZLkL0rYoydxTjnaGGd3yeLSAOu+OmWMDgQaFdTaH8zexG
F1Lk/TAGKTQ3o9kEUnKFsuB1gUoP9CnK5f0AFnXYd0azG6t7PwSMPV1mcrMtq8gB+G3Lon5JK4bu
F95K+h692M2wXA8RX3uEb1DgCixjJopGz4gcqNb+JmQxgnKc47Q8q28jfynKwBrm09b8DZchRw8G
B7bfgT7SwQguUSraaEZ4iOOvCub00iC6zHmOIVaPNZv4IyKAHARIZW8EOJbghr2UibNScbIi27a9
9ZD1t6CetsQh1tRsG8K+tvtNDh1sWWAi3hSdO4ieqFLPR/wjbsK7IutdnDxR7MMfUOk/4/jD7Qe6
FjLVjG9n0QVY/+SuHFMw7izOY/naCvttlcquVqQ3taF+TcT4S6TOt8jO3xTzcNcM5hVucBDunnDk
uQD8AIEBod/uqVMtRC3qR0XAfsz42CM9WISlHRS/tdPzADtOpAKPGsy+hoOnY8aO7jGVmpxS62yn
ZNah10WA/eJvkq9ulJb7EK9e5PwB4pNmBzt10JmHcifpRNJWhB6sYEsJSm/oxqJLGEuCk4bzVZkC
T5Tbywyz5FAur8cg/1Ly07rF/KK4pYjLE9BSwKEpaDEYapiHwcE2ntZV70ZCuJ3iR1xeD2GV7Tsh
Y0FqblJ+wePX8zvFCXVIi8NEH6+0WwqqpnkP0NrxRc0WgB0hzwt/SnYaAXQXwSQ2K3qQfqjRVEaV
046mBQ00OlGdu/SAAGr5j4pa73UQjiarfyGo5KGTIV4Lz+IKlZTblM5ViJSnRqEbVgnLMkMxBi1T
Ycr2GG7ZNV5CyxsmZntPGWLXy19ogjtxfq+laGfuWug5TZF7EWWjMM++mLXwIWrrCwQSr+RJwo17
2I3CFZZxNvg52HZfYsobCl9B47hebHB6jeY9+khl4UoMJJWlq2bDQfVTt27UveJ3hzGy2MK9q3Y4
jzbBJiksxxQ9Ak3go+hd6zShMIRG63cf4LcTDFd0GB2QBTs/WeScgk8WBxSuO1eZ/F0crU0jeqHV
XU5ILws65ePgSouCDygH4QvzBQmlu7obDz3WJiaChxhHCdB3Jjl3a1BwYn7IZTpPKc6RHHd42N7Q
436skfOMpfCy1vtbyciu5yTZd5ps+2AVkcA9RM19HfT707egtFylR5cgSS3ddcg9i7Qcjd7jiBAe
SBPSranB4RUXsUwWQK1do40KpBcmSepmOSmhDOME8W5AalvAQo5qhpdJL17DsLRrE32N8BGM4plH
exMQrp5sdT0baMilBGS1q2fmVqn9WxHIvxzPQLUfU76l1WQu2tDb0xPyJvRYjboKPZQupp5Br8qF
bG1b6iOKlDtVTs8Fu0us92baJRh0siabuoXMylESiawSvutywsvRgwSav9cEou2u9TqRfotgbIvR
cqRhuF0CAKyonAnigTV3l31lfg74FGBJkJ8C1pvYRncpt6WtgXRccnQceDHNgt7TqR/VSiFppGOC
8bXCT63Eb1qIFvqkHwb9sb1ro4dWwsXQCuykgVIoOf1eISXszcHGiFhD4gtFZQekbek7ikp0skg/
oLBWokcM037X6NMNBVAPVrxrKs9REng0Tbxlz+lS/6gF2WeYCFttDry0sZzUyq79PnetYHgMdcmB
NQunWf4yZJNthPd6ACNqrEc3m+b7RqBu3Hf7fPIfgRJ+TtvgbiY1EeV6JyCukpKNlUb8fYRQ23XY
NGXo8hXJFhexDXiQRfMVLppin14f0pkv95JivUr/OQL9GtTHsixvRM7EsL5XBXcp45izedUzx/Nj
d9E1xY6z17eeTg//pn6EOuKPYhTSP+CaluX7avSmMkcN6lTtFsUOaT63PIQ3EW7rdDR/LNGfqio+
FBn/Pa4fvlS7/iwuXkdPNRoH39uTf2v3XNx8zZ6b9V86KlT+v1GZXAQfTjSo/p7y4z/za+lF/etS
ivzLfztRmVx+2I/KJBCmXyRw+BJdGXpAf9YlJU37BUkJRV2UmH73yvijO6XRtzIWGZyljIx2DKvh
97KkIFGypADBH3GGgNNWlZ+pS65W9QLYBC+mIUiFY4dE6WWVfdc50jSTkUVe1qnyRVOKmavXEnFL
jOMtcrL9hYRe7pY2le+kxqw5ADtGF0gkQiZ61+0oeVpnks2X/OvPM/LHM9F+J2e2lpbOMpev1zpE
urFVrT72krY0PvtqAY0008b0QSlS/3mYMEbd9nF2raHkt3Q9jOADsDXYgKM2zKgQcLLtSuDVD5Bp
oCaUaoS99QR8qbDzNB/O7Ez5+GD48bjA7tigMOwXfOzx4yqIW+oA4SIvFVtw9QVk6Ie6Lyr0LUCs
eOYUliaF2xLGUpT1d+OEaSPifQCQYDXfiKMkf+xLc3zQqAEhk1Ck9XNKuW4nYEjyYZKt5LsMTOVJ
U8P549Qk5X0ij3eQD4THVwva+zHBr6Gix0WEP96D6hAyJ2Dv1khYKWyh3Yd15OnyEB/MAOYLgbTk
nh7l+J59GYVFK8vAbRfdWmNVqoD8a0ZVO7LgagE5CFUabBqB1WUdE3+cHmoJYVbryKK5q+o4Y9Go
MlYhTp9EVmnqvJAQdd/TXoM0Si7RCBL3oqV9PD3Ye++FMRsIaaIqExzm8SoYKg0iXqhGXlgaypWY
ti1C3rF5LWXNeHV6qHc+FAJt1IjpLiF+pq72B73fCOxXHXtxHkbuoCoDpqvVcCYgencUTgZ64DpS
WS/L/tWNM2WaGI2gQbw0yGKXv1GDdhHO4ZPfjkIPdTmARFr4C7L8eNpQ/Rn8cZZiD4WmxVSy6lyY
NvKZd1n1TZdVp/GLWh8/BvutNSq4HVWEccOEpYDXyTaXs3CP3CGUL5JOI8iYwApokTGZyNTCpdgo
aTH+lFrdj0eQwXqrKq4+S3Hr+E1jDfqJ3iexN4Ty966M650i0+UJwwB7njlCtHch9bSFcW7HvTPF
psIsaxpTbHLhHA9spqnfA1GNvTrvgm0HAps0CKHl04vy7WZbEMESKhkoq6mgHlajtAvXQI5iT6wg
xGm99lWe8k9CimdmMN6cHus4d/kxlXRYqYfTzFPowx+PhURcODVqGXttnUpO3bcQ/1Hw2eBRi8nA
aFVXswp1DGei4txCOo7DXoZeGoa4R3FMynzJ1dBhZ+aD36SeOX5Jmv5anUCaUxIxY/FAj+8hBjAl
B+gi5D6YVdHJ5nvQgl9RatiME5IWCfXt7tvp6Xj7gVEixPuPYAJJBTrOx8+k42yOJs8celYqRI/o
cVh3sebXu9OjrDD+y6vrBreC8WJdR090tY6gYstm0aFxwY2WbCPFSuxh0Nv9YIGdBh9l7A3Min/V
665wVMTG9zHOWC7YytE+/SRvPz/MFarEYE04a1FOP37fQVJr0+/j2Aspp+7LEpuIpBVHJ80W7KCY
q+S0c0Q/tQ7PjPx2kTOyxmECO8UCWbSaaUixNEwAZHsjPDlohtSBIp1WiQXU+xbTDPHMnC9vcnyD
gbEgtsA4lWnH3PH4TWWpGdCH4U0B8UQPMzr+EVpTQrl4+CgagkWyAskumarsIOAHHeb+WXPY9z47
sSjcWJnLXuU2OH6GcgIApLZZ7BnIm10qLdmcTsyyKbtG5sxK8gMFyPY+hvhGaU3XbbOPJluDC38m
LnxBZxzPBnitBesFM4jzE837o7iwKxGxRQQAu4qo5bIIi3Jh9cbQApyuR3HGiYUs7RZBo+BSEGpH
B29bbaoaxxp7IX02dpUJvUd9KPfRnMlgRmNKvIiCBTAn9mazaPdOjYLUEdJP5hVuyfKv6BKEoLYC
y9xk0Ko/g9sf79B3MTu7kevpGSZs9L0y0cUYumbSKd+V9Xf4jihOnV71b9ceMfGyB/kPm32tWRmB
ncdSImm8QugxvE4JNRsJAEGozXQoq0i5Pz3e24CGqx/4nCFTHCJgW822YvSmHqNT5yl1Ve61UMEJ
ZwJVEBfiz3XWl5OFoTi4TGCoKBiuDzCpKyt4mlLjRVzFF0ICWMiIRd09/UJvj8kllhGXSwqjSmB5
x8unmrrIHF+KFKLCWhnLT4Ka9H/NIFTV6PeRcxBLHw8SVn2o93B+vQ4Yq5vO2G9M1hxtf/pVFmyf
ooFrQVVyHc5MQlXKWtxSfgnk1JF6/7ckVM7d6O/MF7JEkkSMrlCQXxsomyhGtzAEOi+Vu8ZBROm5
Rw/lzKp+e5+aCnEfWSiB89KZPp6vltvdao2p82KrftHtqPeCJaYH0s/AmWcls7HMOneBvPdmS3IN
todvZC05+esEE507TTEmhUFFoBAJ4lsOYiLxmVd7ZwMR89NlZAdBYlqv6iyXaoTK69pLoh7nc9TH
tgITQJaK+s7p9fBOGk9vdgG0kuwoCsvv+I2UrDF70OK1F+PtR8MpNZwuhmdUdoZ/7cutdSWr4WgL
MfD4IkJmdwgq5T6titjRYfl/lIdWuTj9TO9Msk6gRF4M2G6xJj5+JF3rkzEL89bDac7aGYHx7Aum
4pweRHpnkskfqGADhiSplFa3U1viuCTWWuuhrRU8ClOd0KwJ0Ei0k3rYhSjIExHM+eCovShVCxls
ymwfeRIZJfMhiIHJNG3jTmb+CYU1ummVVWT5mad87yGxpwVUvHwg88WV9FUqhZQENQEwtF5r4bZG
wwqwPdoIKKE101+xEogU/hxrtRIMo5QzygedJ9Wh6WqTEtyqoUDdEI+5gziqoVv0knZVapZwa4g+
zTzKE3aa+AjHSsFoG9gpnnn9FWT05Xy3aMMjG0s9Zznsj5dC3k6hP0na4JWFUF7FGXoFSl0uZhJo
Iz7pEoZSmxCYPiqGFTq5rqXmtUcFCDHJpoe/Q+sqwG5iMsMysEMjpCUUgkLF2QjbesNu9ZS2ToUK
iRtqgjygBpLSZ6dCUnqLZU10JgpcIax/vA8xoK5iaEsqsIYpmPk8BkFhdV4EMcBB9CJ2+wmyEo4T
JqZ/6I6hPPgcGxSffMxDLvwWdwS6kZjlxCl60BNKyu5M43dblyZ+oJNM2ShNZWqycv9tgH+3xYIQ
NEzDm0aa9j1sO9Uz1T5wCySSrnJ/zA9DPFg7MzLN7RA2zQHHdNEZjXjaoiYynLnV3i5gjku041G+
kLnT1sldKRod6bM4eKLQCDb+KPUnXUflJBGV+MPpHf322LBEKKaUa8BxUjZdXQjV2PWqPhuDJ9ST
sgub9LlKemn/VwwCCRQjJH4Z6w0pKFVbczSNHjW2YVsIoWFT25PPXADL2XMcr1LpogDK0QQyjEru
8bJHZqKYiRNGr4+bZ+RHL2L0NMW2Ejew7871J977RAvoH9YhflHUh48H8wdVS7LCHz15QqarmvvJ
zRKR6qdQpWf288uhun4xbhsqnsto8ISOxwL1GaN+n0xeHWglCt1mdKiiRHZlevTbPheqC2tKmq9S
pMsoKia9fmkOJtgnrUGojdQls1o7imuECNUZPvGuNZLhe6yY4jly/zuLSUI/WgF1i0cAiPXjBx0a
QLkil7AHP7G0ReRjbL0OsjPnwTspEjUBcmNFBeLLul0e49X5XuGEjKAF84F1HdxRbXHE2kiJCtRr
0GscyWtDrPdxUPTdRm0a6WuAT1/gjn7Q3C/a0NKZS+CdhUc9Dh0cSk1cvusCIS46Sq2g+eoNcyR9
nYU5YHkbsZcbdbNNR2hPp7fTO+U162jA1UoHrCpUWcWAeE/6txO+MTs4AhHkWj24mEAvoLNZ+p9z
cRLv2zRV3H4cf66BuxzKPAPlIIoynB4Uoo4/AspSehNn4+xVhlzt5nTK0B4TWvyjg58j3P8+FAuK
eiVEeI7G46EQLIySKBtmz8fvi3yzMm2l6wdXHZpz6MgXRv1qrxHRAQteOiJLHeB4rDQyaQMN2kzB
yVR2PeYfWzVQg8skqc09hi448WQ5LPwITaPZAgrUK4sMGR5QD/hTxWeW+tuCBJNsEnFRF8aBRFSO
n0YoazOHTzp7E6fDppF67WORdTFUmxwZVFx7FmnNyeGNnuq6F86ElO+cccSTKswsRDPY1avtLHWJ
1sYAczx5Tj+3ASCOMSseGyU+Byp/ic3Xs/56pNWs4xIKuWUQJC/Tp/QawJkluZLclPHWktr2dlZ1
PGtTP+1gYCuN5PVBLVOFKDMdMXoTnIhCAe4haFPV3EyiJuPy1tftlsK9VbhCLtdPJqxnUFXId4pX
7FAZqyQRiam8wmXSrlAtrs4cCm9PbZMyoaKQjECQooayWrUAvUb8KQXFQwi3ctGzE3ZW2GReqAaS
AC2snKDZI56Hqt0oo8NNM/ATjnoiGlyV6SdgaLBxMSLL+O4ntSBykw3CfSL00uPp02R9aIOLwFtA
keHmadwua8+EKDL1aY6LxoNbpoGMUebdYDXRmTPr7SgGpQDsbhZPCzw6VkfWoGdIRbZ156l6G+1r
VErxWZ76X0+/y/okpmxGhqlCSmG7KOq6vZpbZV8OTT1449BOVwH5LHKkifVRQBj+MAFjuz893ksX
4fXCBc1K0ETjlFCbRsdiQfn6KipTVLAJmkTPrxTjqcVGGs0nyQgEwKx9H9gpVvVAkAizUUShwo1U
baoAKkRmPvjWKAnG5HWDv/2m78Pok1F1jYTddm4NKOcjiAmRe6FxLHldZiN4rGOuHSEAUFZ69KXh
XyO5q6BBjlZ41/xW11Jw3XQlSKpBQCa6CDURqvkMwB1TdfTRtpFUN5FdFjVs8riJkF8o5aRBqqCG
pJ51ZT1uw0GdTHRHLbDoLSAWBCs0pbyOBLNGipEyztPpKXwxcjieQlyV6OPBFpJoiq/PuK6TxCTP
m86zIvSlcYuU5701mOKNWj0JoSJ81JIZ5UU11g8mTOzFYj4ttrQrYrwx1di6EIsZvwKJ5twmmcHq
bbM4woCvxhf209QbUoNCliFehAve6EoylPkQ+Uv7GpBL+1uIDkC1M0BC7/m8fJlssEJPrPX6AWI4
3YUgNReF9zoRN3HXlsp1hxLGuPHxvLvIOnyDN7AXRAqRUwJwEdRngBq50quP2E5CtguaWNhliYZC
T2nBgHb0WB6uw7lCCyOEvP8Ilg8qQFFTJLEXAFliN3nXlRvESrQPNABLy0G4KbyYtBZxXRl5YWce
Wgw/I2uaW1ttjXq+FJDPlS/kXm0/ykkOBrbvms60gxoo36UJYedaCOb+Q1GY0OrTQPzCCusyxOA6
CdFP9DRFDLMrILFke4NpJ2gYdTtNxg+CpRYU4Oh6nKSTpMLXYhhN5N+sMsGSJMiRpRnVcpfl2RTu
UXpAvqLGsPdRVklh4LegkLLJZuWzr0vIPHI21+bu9AJanyxEm+C7LIp/pEug4pZb7FU02ExZJHel
3Hlip7eOlFNsRBhAcX96FApm9GVJX6B0qMtTvBqlTDO0F3Icf2oVIQMF3QgnTbRzid+byI6XYRid
F1qQgpBzjofxizbrfKGbQHE15V7UWyR5qD7asTIPO8zyvmqFNG6aSQE33pFpN1bSnEnW1u2e5RHY
hkvnkp4LJc/jRwAt608CAkc0TiUJVbvhqe4bhJFFTI7SQMv2VWy4cJ2fT0/wGxjKy7gqd8RC2iay
XI1btL2hCGZFw6DpcNEMR6H5lDENGAUJlvU9b8se9VydDRIbs35T6jjdJtS6PGQjVHvI0kcpH3JM
SYkNnUmaaiwQB6QuUCSR0zO9keVZVmcW7SEIGi8Fe/AVx3PU5D1A9U5F2KPv6WjnsgihNkZhG4uK
/YiEJLmXUZ4JBt9Z6BySNJW5r2kHrrGMopYjf5HqvdcNUmpjqk5WR/H2zCjrkJPPQBURjiZOUIZM
IHz8arlUtEYlCoM3mEK0F/sZ0DYGFT2YIMKpX9s8C02kpKvwexshZI2mtT+dq/i8M73sMRqOgJFQ
aVzXP2Lk6Ot0EsjkB3PeS6OFOuIkRx+0HJWptPYfMoxKHs6sP+XtN9UJdCnx06uQ8ag6fnFRT3W/
D6TJi0QL8ghmm2N+Q+L4gDYuDR/R5u77ihvFFoS1V3Kqp9ICjoy3Z57jnc/Mc9Bnh8L60mM+fo4W
f1rO3IBsZ2zHgxnK6iUWVOpFVqfGovyj2KMcoqmPwq9DWoBwijYZ9IqwBBgWccgslyUcd9Wztd8l
llktenJcFt5yNpHvriYorTUYKngv4BzTjdAh0JXG5Mer4qjYNzKnYqW1AGj7IPmKDZvpzoWPXG1O
6Hp6ht5ZHewCDBeXD8VJvjoorMKHC7mk28HQIWg65t3t2IfiVkQixUZjc8S4byoPpwd9ATms3n6J
KAmVqfwvW+T4s+haGpdKOZEMgQba+TryrnqZNLthFvwD8DAshdTgvpLSzlEFhMDqOGUy6BPAyGnN
D+RXxq7Lc4nWfVJdqbGG8yhOUZcAiwS37mbj0Cd6+zRZ0XBQQn+R7TLTrdxL6kUvqo/TrIQOBzI5
A19+w32M71OLPE4/D5BM8jyjzFkjliwaNFfaxKGVmG4lNN+v1ajPz0Ci1nE2hwTdsKWNxIxgOLTK
bTDn8uM+lWZvUZZ3TLynkcKts22YWaMdy5N65k5aZ6LLeKpIMqpLkPy56o8nv2ppyyedz9KTu8FL
dLSq0wQ9oBgH6N3pD/3O9iMQpdqMrgUL/aX18+qiFwKV+3dORC8BfrYf5lDd9ViKnNnl741CPZu2
sgywDNWT4xeKAE3GhdaLXqMRzMp5b+x77HHOTNubasYyb4uN5QKGXTzrVulJPitE7E0oeX7K/QpK
Zon3FOLpD72eYyQ3jv0nzQqxuPR507sCrbzMrlLNqFwhUcXKTosaCsvPz/BLGZh2IML+a9516SPC
KYWW6FmWCYAkQcw44qw9M8o78cTScySEoS6H9sS6QFVoZqxEXM1eos2xU/RWMG0DMYtQrbbS5BEL
+fATxVvoan4QVF7cKx3ZGVZnxN5zE32heahGe63L8t90M2xulDGFV2bog2TZqioE5plj7e2S4Hkt
mlZLEouE5epYi3uLctqkUdwQcXPyfc3cSlPfnrne3+5c6v0g8gC1ayhzrKNlUnxz1nGM9wydw6ND
4YQ8S2mv5iZFX3mYURo4/bXfHZCa8HKTgyFZ7yeuumCemln2dB8/PDPycX1GuM0ZyCrtMUqtMzvr
JQw6Pqh5w1cDLvP8agNTHZDyqlNkL1emTWBE8dZU5guEqq8oFkcuutrmvhda34mtwXezJlJ3lGrQ
S+iK6o5KSL4N8mG6KJrq65iYsVPRqTjk+iy4o3bmY7w91nhUKLFg9ShXGOtoHxf5GGQLj9oIXbTl
ekU5HrCkHfltcmaodz/Dq6GW6OfVrFhEPPNIg8Cz1Kzd0iqgtpSq0kYfptCFx3gujHxvNbO7Ed8A
aSBSGD8eL1CnmLwskz3MgoJDEIm81VQMZ97qbSjwsrP5AtilivqapoFaYDEO+Ah5ulbpCFBWhpfr
SWzjbojYBsm/A4LM+nR6Rb9NkCxRY/eICD4tOlerszsXJRxxzETxsGbV7aFNv4ulZj7Q49avGhFT
EVqp81c/EowzJ8R739BAZwrx2ZeO3erWVXR5YofFijdqZbTn1J62tJ7nGzVDn8Ga5O6vGM/kQGLv
LmXodWWwKzWtw5xG8dBHpfCKewvmUIjjZaE6QZzKijNZ1TvbgeVCzoGiD8juNQSKanc0jV02eyQ5
BHHxJCP0rzzHZZCcGemd1QmWEXQyACXGW9cJ/w9nZ7IjuZKl51dp3D2rOQ+Nrl446VN4DO6RY+SG
yCGS8zwYyZWkrd5ATyEI0EaLfoZbb6SPUSV1Oj0QrhRQqFu3IjOMpJkdO3bOPyB4iA0FPhPHWKvk
bR5ad2BfrwHoXnkdAMC4+CJ6NkOQF9OVa4NuSzZJEuqQ1Y6cLPQmld6MX9TBlfd5ZWXQhQFnzbWB
rqS22G0Oovq1VEoTM2WrD+1QaHcJ9h6btBuVLVXA9Mq+e3W8WTgAiWsqIhevFuIfQjVXPqIZrG8s
LmyfqrT7ImlWcj8lQ3ilEfFKWcQhiWEJohwEjHd5amHHrZRGZMpHs5SnbYOzw0kLMxn7OF/esFvD
TWBXyqpM7X5jtHV+04hEunIDeGU6eQaIO9qct0AlOo9oudJ2Y8YRfsR8t9xEfYGgkBlrW40C65XP
+8ryJHPDf5dLwSxRszjCkK9oTRO07bGPVP8wDnDBg7qWr8Sxiw4F3sVz+467IFLWdLHnQPfLmVBU
Bc4ac8aBW0T5XZM6DmQNGXgj9+EmyWl4kNtA3KgonbqaDuXXFK200UpT3RZmke1TLXqWSk3ZzVK4
mzwRofd2pH3tLKfeMfOvZmzCRZps17E9NnImH0engzJsifDWwLpkFzXR0wCFawsQLLpJ0+yTGuT5
rTWi74D/WObhXmN8kkbQ4m1tA6HowYZXAg8TKa9rr80TqkpXEp3X1gezhvghTR86h4vrsY1ZKJRv
Qz5arQ1zsuyyx97S5+u5f4069MoJNPcoKdPN1JcLCpSKRoyJe6NyhPZC/5u2w92Apcp9a2KxA2VK
mflaMieE2v54e0Zee0lOBBR5ZtMAVHTPl4yI1CaM+0mB2IG6EZ6VXxpDGPgjK/367ZEuuvzz6uSY
nVsDKtBzebHfbL+dcJtq1ONkl/cFTYCtEmTtN46G/F2qpSbmMymemrRgvihDoX4wmnTcaVZ0Jfa8
kmIQ57jqyiraJYBAz994CCPMlOtePQZqjZbTpN/nwja9jkqJN8U2kKNAeff2q7+Ez0UKS1edIwMh
NYOjcH6mXzZmib5jMviGdkTiuJ55FmF6qw9Qq1Y0LtNkRXS7ySITnptdJL2K+kltWOgRpDkGW+aY
HPPK+ElnsQ5RBY7UtTPKzieMMc1vEommtAmtAGEp7NgBQnVWkv+MYzEIBLCaMnGRHMqQtZIsLV7b
lmRPCGA56mely8Z7PGHFdhpbybzTjSa8sapZKYVlXqE7kGUHPxEmzdgprjCldIyy8aLC1xEmkER/
gJLU06mamhEOmhzi1zQqwVSuDEWqRgwDFfNB8+ma3SnWiP+m4KKEt2qBsqFrGl0zuOnoD9IOI191
i9tGfpBRwP2OQKaJ1Tvp1kOjmoDU5KosthM1w8LFwrH4pElCVr0cw5/J7cKy/1RO6AmjiBX/8HFg
K/dth3sk1b7aQVo4KGdhJqdAb8T3g2ug8tcWNWAhJMfmygl00kXIxe6ocdS40Y4gcx6sqVRuG8Se
P0z50P3URxnjLoiLHh7X2VMu+9IACL5s7pWpSHdvr7FXjhguQiDMOL4VmD2L3YWbrCSpvtAosebB
nhYi7EM8g7a/Pcq8hVV0ALmLY3FyvpCx+FD9WPK1Y1pF9sZXsaSBbP31NweZ5TkVwEAy0rEmtdvz
QQaMRQe5bc1j1IpqXeHd4E1RdO1Mvoh8jGJpDqg8C41o2D/no3SzgreMRfNxiJGat+IAMU4uObvK
0q+FvovwTh9r9g/hP6TdZJDnQwmR6CifJNKxsGJt1aXlIyZ7La5puXTTYiXsyVi0erZeXENWvTLw
jOvhgkHohZa6yFiNeJqUQmjS0aQbfbLqUrhplWEyPOHWhIPuKk6m1kOH6dpq/HsZ4CzkgXznEsxd
UVZnKMIi5FUATxGgj5KT3VhcUqnqhJummNK7rpGiyaP/JdEbVur+jjZgvDMao1yX0QTuGLPdOz2Q
KVyYmeQ86IgNfc+K2PqIq3b10CODqruO3xTFewor6NqXyZj7GyUQZrMh/SnWVT5lPpfHsGoQ3sPX
12qaobipsO6ucDAGcOMRXq2HRLHabuV0ZlG5CEpZGQI9Yb+rpzIoke6YhqNjOEGEqGQanUzJ6U9p
xgZ0x6LPj0qVOffo7KRf40JJCdyNgz5KmoH3TyQz+RSHI5YI8DHEs1nPduBm26jPijU7aoyiylat
cA4hakaY28LFUrZYuY6fWkMEmuuAcwg2TWPM4oJxM/wYOkP7kdWB/LOA9sutNG4QQpnBpA5isBFc
5xCzif2Ie6rhwTJtnpMs3eN7FRP+Ax8Wj9ayGHZSkohbrLv1d60xSbxklJq7SkxmEKLzZE3rzkmC
tZWBT1g1oTGGXt1q3Y8+HIzajUSPoFyvaj1GrE7erKmZRzsF+44ArcuOYopd0bK3cirpfoFmixxI
X7A3SD5ls94tc1M40stbxTdU9/QjhcL4k25XDVowfmigAtWHzef2xf/bId862t0Ub3SnDPaVkyRP
ad1pYD/LTrsPDRgvWKekuLgPSd4EVxL2iyRhXr1UIegaMcfUBRY7Fs8ki9QgOslNGCDzIUtrJWoK
r9PLdt2Us22xiRnQ23HvsrpLB8SCf0iE1Yl9S3KkjOtYbnZ2cpJiGnGGqMqPMAZHt8JrcaeOIt7a
VZ5uk4IefBhP6k6jmTtNiXKwGjP63SsoPGiuLBRi6ODCAJ/j5y85S2wyvU7iZyeeI1yruq958SD0
VdPDgg1G37lytFzeCcmlDfqUNCEYE+7D+YBdmjp6nDTFSYkT3ActadrGCTzzpMiah6m3x4OcmDJf
P1O2UZaOjwqS809vT8HFKYpZFiSnGZdBmZmr/vkzyLYU2nYeqycr8IuDPab9wcSl+spEz/H+PDaa
s6IF2cJM3KY7cT6K2tl1hMS0fpyQAJd07EP8UFW8tIAIis/JvY2FCMp4Tr8WI34yb7/i5bnH4Bx3
lFThvKhL8i8BTbXAqulHQ6+DOwvnjVWaI97koynw9kiXp49JGZJkARjVy6Sev6YRDv0k1wmv2cAT
CemGjPkYb3M0OdaiLywqsZ1GnDad36SKz8IepB1UhGgqwtteHHv5GIIujRr9WKtO7ZqS1XwNhkrf
OMIZbxJTCA9tnGJtYZFybRHPC2Q5tbOOBUUoAohqLXZNo44YWlaZcfSz8eOYtOZ7qzNjQKVGeKPM
ql1FNe6JOaFn6oVzPyjx3jHTbSuF337/41Pc4GJH+LIuOnpmiW2l0xnGEQ2S7sGYuE+vyr5Wd3Iq
PfHxIaBCKsnIAJLpw9tDv7a8KWvOdETKO0BsFvPuYJOdRZoBNHCaXLuLstvIGoJ9NqbioajtQ1ym
sI1jImvALeXtwV8JI5RTYcrQi6PrDnjwfHQtxGYyHsge+6hAHiSPyl0fjM1DLiz7C65KaPnqDfbv
PFZ1ArCTYoBp1Fds1C7qaazAXx9isQwcH0OhKQ9NmiS97A54BGwCwQXbaBGbgGYfrd9+65ej4Xzd
IaNvQjSEYU4ytsSSDDAJRIcoyrGWMwnIGd6wnzUzzr4aHBSPRglk1W1lOw3ctmy1z+QTSuPRlajB
nKhj2GIv4ovADdBQTjcdJjio+YFX/UxCAVwuSkcTG1YQrCXuzU2yI301AFFwI4Ir0UbS5yauVQnm
WNLtUkURjZuAbv0+1OQ8b7/pK4ckWTRdY9iODA1Q83x+q2IgFatt8zgOtMeLRpL2TlM793Hmdxvw
wrCaxgF4E+C/FQfGAeO3blW2Idq9iipf60peTjRPQ2Y/12llyPSL1daohehFUZlHgHL1CdffZza4
2FlhZh+EOlxrvl2eTwzHyqaCz9HM/eX85SMwglVkDOZRUSLt1igyQc2mD/dXvvFl5IaxDqwauQ0Y
d5DWz4cxZnw2wcs66pVkfAMMz81+DE9KpDoPaoH6aCC10mdtlJr3Pa47d9jtHtrYkX5AFyOlVrPA
WAeqbyeerGb+0fGdALtdLYncXOnHK9iFeS8tl74KgmOmwBJ0llkTxlRR2dmjeRRWMAGGDJBpBKy4
Akl3TW76le9CYJmvpC+gouUuS8xSmFGpWcdEFNM2cBxlK6zROQSDr60UP4G3XwjHq3tbvrLBLxNS
yyAdnXMyuNEXBfM81doptsLgpGBUuxt7Kdh3adDsO6we3ECOszWN7/xKLL0M5NSQSf9oLRPLwcic
L4NgyiUT1ZLwhChEesj6qrrhxld6UaXqq2ES2HzXDnhTVTh7EP7XXDEv99Y8PDp/HOFU61DqOstA
C701VLlg+B637x3NpNkK2Oy8TgLzDFLqGs301fFIvoGmEFvohpyPl8iZFYypHZ7irmq2lkjrHXJR
eKilEtq2GDZc+byXm3lG28CsMjmeDTDni/FwXFRAaUSnnjYLJQ5QDbmPLOiVzXy5dLiEc5+BEUBv
Bwbi+TAdaGba0Up0UtEufjcaUAOwHsxS/S4YpbBz/Twt38OZBM6bqC0Wz0FfYCwdggOEAhRgWb/S
1V4IrJKRLW4nU3vOQhHInjk22UOsoYF25ZFfOc14ZJIXAIMEIpom549sKyP9L62MT3j6SV4ehRyf
CS7LUxpKWzmXAq9sbWVXKjVPa/vlPtGwhqwbTXrHNdpe+0ms7Uw7sXeR0lnrsUPnRPHL7mQ1eXTT
auO4hrV9RJQxwaw91pobq7GbnakE5Y2aWYoXz/bXOXff375UkfLTO8SCBkSSuQysWHwjF2on8Smj
ONDWFJ4w0NO5duvRykTP8e2pv4yMjAbuEMQB4iOcU+efsTbCyWjtID4ZKQK0QK1iTzUaDAGoKW/f
HuqVtcxQoH0RnZvvy4tFllJSz5TJjk4YIySfsDzL3CBpmiuf79VR+HDOzOdi88/x+Zc7aZ9UUlDj
KHrSpirYQuDAS11HG/ntd3klDpA3/scoc1j8ZRRJyerJiBkl1GrL7eQUeKDjPNpyhfGo0/x/hDmu
gbOOLI0xuoOLTycPorfsXo5P1mjo76qunNx+HC10PSXnphPhtdrca/EAVi120xgw0YhbhNWwlm09
7SEeq4D9NvBIW68oTSxHMORzDWT9vTGqTO/3v+ncVwYIz0tSUTj/ptaYBR1ch/g0E2V2iKuHLroZ
5joMo++FFl+7BbxycnH1A/cO5F7XWAjnw2FIJ4V6K5JTrEj5ytLyQztI77JK/6n22skZ4ls9M+6H
Kv9d0Q/OaNo7XOln91vACIurZ0h1xFBSYrrfAWePAgu52Wzsr3zNhfowREaGIaJT6kfIB7TRYom2
WN37oUx9ChkTOByQqNpPOdwZeSUSwtZqSiVjL5OMeXSeqXp2MDmDlY+r4CHC9ww9OqHLz90Ae22a
ROFa/tQYa1vE0wZR8qlbIfmQXKtvvbKv4HWwa6HAz5qdi3A0JL4x+RIlYUtkc2+/rbaRmUTbZIpN
d4SkeWUfvxL+SApn0j2dTWyDFtEChmA62n5MOa3unyLq4Pu46Z+hwky/f5CDMoeKPuOHGHJ+8V8C
Bn6vTlb2VnYKggiadBHrbqtaw5VJf2Xf2nODeNZcoWxjLNIFMxsVvej07ITKD+01DCk93LpbtzCd
ZJ0j2uTViJSu3963l5iCGfICTkJl7wLcX37EbKhJNrsgPwmltl3AlNnGyYzqYAMq2NZhIU7ZoIOv
L1Bmi1PH+Fqi/u5x8zdgUFHT7SNJbLrKz+/rzq7u9elq4fCVabZJiufOF9VaqILnX190dhYE5pif
4rRLDrY8UVeXcZktB7u9MgXzrzq/asxGJBQGaVBRoFziONoWAScLJv5JjavBrXMJmecUOe23v/kF
e5bdDa0S1AEHwku6cP5GsiUUlJaS4gR/SQckrhk3PvZwn6eqf9nQtE/os95OcdBvyXyKTZmo1R3q
o5Q6DKPalFMLo0cqn+uyiDYApvJ17afDBuuraG/26ZMaGxC71XL6HsCqc1MJytnb7/DalwKXQEcU
qTlykMXVQRKzAmRvF+TSskIAbkxkL8JrvJIXBNlyQsihuauCXIJfsdh5AYw/gH1OecpbPWE5xn20
RVAfaTepy7TU6/Ci/hYmMIO9Sm21j9MYlNZK6Lr/lXaEcuoHdfjgq0H5Lp9M85ufj02zcaw6PhWG
6n+HQafmFBBnlHUdt0q5Smw/u7LFXvtUc+V7Ljm/yCKez/bkVFoVFUl50vQixfug9TF7aDLn6e0Z
udA4mlcV3cBZLxlSJFeP83ECxyyHAYuFk+b7iCmIj4WghZLgMts1VPWbtd4p67hCkHsyGrcbxL4R
8l0x/Z4+/cvZRfmZZiidFWqk8vw9fomWGsoCTGgen0zsm1zE5YZ9bGi9q8VOs3Um8RNP2U3nt/UH
bcjTK+iPV74C6SmXeBs8oonk8CIzUJJKjmHg5ada6y0oo8rwUQuxX4BHZG5j3O+SValhkGLIRXgn
UB1dl2Zvb+Goxq4Z1sY617Xiih7nK8c54WumCcKRAgbkLE5G6HEB8kLUIy1tCL7WTTJC4QW59TSa
vZStpEotsFMZ7QClOj06xFWNJ7MGeW7VBYrsryP+1LfUUrgXDVEMpaSthp94p8BXjXNfprmHY8+1
LsZLzna++QCcUwmhqU1HAaWW84mM/WxIIZNyJ2z0+lGrQvMDJQkqhwHdB7SiEJYsPG4djo9XnlXt
mZFyi/p0JLkiQgjfrQy/SzZV3unfCl9W7lpebqPmQ80+G6QeUI7ZxXD/fAmvtIZYOJf1OhW4/qgm
x17SYeRYpdQ8KVHGz6AF2gJt1t5fJ1iSPNhjNNpeqVWiXCvQoBOvdeLxzuhIDz2KswN8nsCGLtA4
ee72fimZG60CkrsWdhMFbldraelNcmVRZQOhtJeCLpRvpClstkloqdmK/CI/mUqtgxGupxrbmgCt
RFAEksfdz21j6x4Ro+lYCoAZkzGZ3wtEYaqVr0v1+65Vu8RV5VB8lWsLI3cQn7jI4MCcf/f9vnhq
08nEw0Sx811rI76C1QB21xB2Ay11danHan0aBgmjIZGY2Lkzdu0qxHfEeX0LrEmV5capTYxKpbAb
jD8SOEeVOzoNXdMY1SRzlaQoTq66prF/jnpJI/btmONcxLZ5q82YNgq1JmWrxcLWJN2I4MVMJ7NK
gA0RDxCHrIpSxsowslMIx5NF7tdNTr6VnFTIH2LArZsee/bIAx2iJAf6gEO5aopae1aHwX9v9C2C
6txfArfGJ4XdgfYhFixo9H4p+8lvXZhz4gDNXobfyhQ8Rh33uXUX6OpTZLdhthqnGmK4rtWY/43K
cFCHdoKEG+JTv+HXaLNhnfw1ytXpYyGnbJyqr0rN81M5PSoIatFJasckXUPYTX23wCKqXCdDmX3D
sqhXvUK1W9UT7HgMJZxRQMtIbW51Vl9qT3KbjHu9GoLZpK2y+62jFJpY1bpOoWJIW7XGRAJ5K6sZ
wW4VWu8YG7sre2UlwZJo4anPLmhWmMvrvBgzD5qqk7papeSrKjDCH34ZFBEgySBM3SxVzPAGPp9E
7h9r4U95aoNPKHnG75Sww7epqk30AsuZnaBrs38hTRlnLbIJTJpIkxFKm5ZNhwSOdL7mgNSf0K/1
CZZdEHz1qwDOvVAhzNbCCmcfKSDlriRV/l2YZElxH7SJKnBENuR+a49gzTZTXRTv3l5jFzVZun0z
yIToMSN65EWmEUZ+nEZd25xEbKeuUZbWja7Wp0YO6lVvoEhqpOJbM2jOlbLzHN3Ooh8cBQhl9Krp
tszC0OfRb4zJweJprE9lkmpu0SGdXAQqoou+Xm3b/irD7JX3nJnqFI44xLnMLN6ziXNlsHWf8VL/
0KXUpzpfswH4ZoeuzresLewmVe23L7SkDbwjmSa1OOBYi2FVM1DsSe2bUzizoGdB+HVqIsD/9iRe
5PA0NKwZfgpGiQrIMo9rpoztKWf9Sams09CFX1NZd26FXqtXVssrA5H6zOoowKRZN/PPf0k+/BYR
nEDtulOBALbHpQVeJs2MTVLV19L4V4YC3I7MMgEQ279lX0IoIBXIH4dTjsCwS0yY1tAp7QO8teTK
W102PalW/zrW4qobawUYpW4YTiJBx6itaAEGE+JhWqIic8FBuMW7wvpoGJzIZRjXK2r+xfrtObyM
9bhwoCPJIqUCgsDR+ae1kgzMiG0NJxV9Pc9sTOcmH6dr2lyXiEtelXvsnCqzVCgonA9j1nFSGbU0
nAZVKbZSZvaHGs+sda2L8QDwwXarQMSPdgpsKJ3Fh8GhdZ5UGfbvlhd4kBcNbUpM3D6WDzKMMTq4
VSu4j+v1ahCVsQbUUXgJhsPe25/2QqaTJgHnKGJr7MX59RffFsEXgDppPZwaQ9smafBF2Hb0VFXV
yvb9rdaFXqIF23Go9iAbDmCo37esvlVpadKdVY8yxGFz9/YzvbK8mQBwjXQ+KXssrxNRp0X21DnD
CU3OdItMpHiIBYDGWqWU9PvhYVas4jqMJz1lvcXrO1XajzpVj1NttADRkth+FwsLmUgNlai3X+uy
90CpyKTpie8FHDSwK4v1BeRJCgNdOQkAu1z7ZCuXNzopV77qHQdaXyTiUnIx2iTTzWb9wg+ypEi3
UTMghhvzydTVZBnFseK8FKux8/VDQBodz7KpMBlaP9PWAP7MbxOc0Ic04sx160H8HKYi+c5h0+Fi
KKRpD9WXE9kagKHdTT5mjb+/fhGFoOKMsN8sLroIhcCOei0YzfFkaIUGMwTrq5BC1iOdhOrKreu1
tUIj+e+oKuqWiz0r9V0vjYk0npyxH7086VM3zLCdCsbwqoDrXGE9P5epwsGdmjulVMusxfwh+Fao
k8lYRhtZbtFWJfx9E1nzHNVyTQrvIMNIXgKJfsd83ArVKa582HmExRPgpE6EYgmh+7I8Y1JHMgZy
7vHUpCD8EfiSSc0CVE2lif+JIPxTKhc5bdMpu3aOXiYlAEAghxso+M0a3Yt8m2bdZIRdOp0MrjNY
hmbIUZmi4lKE9dg4KL+/L+kPQ26Giw7Mdykoh/Vv3VvWKJ8ciDxWpFYftExr94OAdf72tnwl7MPS
mmlNJF3cOrVFHtJhazuVaWqcJrAfH3wHEELs4JXqVhUsrlWPXO++kABOYGydokfqTM6gekGZgECq
Guvj249zedbNAHiKvswv5cAlszFHsrYulBkRPDhPwOd0lHPt6kqEvZxMCEHgyBB/ngs2y5Wcq05U
VWplnGo9TDair3llVY/3SovHYtK3ypUyxCsvZVMSMeYsDJHAJbqBAjxiG0Gtn2SUe1Yip/RVF067
efvTvfJWnJYA0xxO8bnXfh5fu7KpqZA35imvjfwmgfay6wIt3HJ7GAA2yPLvQrEIB3PhGvj7PFFL
HW2/qdJp1EfzRCtFcTOy2XUnCwrTQers2gofwLff73L3Q/MBi0V3BoVL/nn+flkeoP6ghNZJcYAh
+fDPYb600j6oKLMpU924U25b20kKf7w98Mv8nMcdTuMX7CG6sjox8HxkM2wRDKn5svhgiZ+6Tiod
SGm9NjrpA5+4eSzp93tRY4Ovl1PoNyX2pLR09TVyCOO9Ehqp68Tat4bkEKvDMD/ZiBZv/NbSV5Fl
5FeW9ws2avm8oJxRtCBi0RRfHEBNgpHX0GnWqUqlfG1CDHKtromf/AJtNlmgEOn4IvK4ZI23RZOX
3ImDaK20peQ1llmuQvj2biJAFb39IS/3AfAP4BhzvYKWzhIH4vd8DiMYgkdfBfY+Bq3qxohSXjsl
Lg8qyOYEJORWGANHl/PpAk+GGzHd60eJeuTJqSqJ+/fQOQjPlK34Wgy+frIqigbuRDfF3sQBAkJu
FClKgb5fLXDiTaziIeW0g3OF//Y3DKc69cbGEmmXx4GzDeMY7JvtQ8NeDWWEefEYNNXkjYbTnsbK
wDvMzLler2QjrvGFNYzsI1ri08E08zpDfC904D0AOQefLOvT2grjZBc7Tp89gXqaELXoKgyBU8tM
15Rqik9OB2u/r8PkkdM5+2EFkd7u0J7KP1S17gBvKSP10Z8sa8NlJvsqV0VYI87hD5ln8jLPYAvk
aUUUmp5ULcGcq2lHVCU0UeNrW3a1vxZKpewBr8Q/olKJZQ62NAlcO9PrCp06szw0XR3/rEhJkTFX
g+lTVajmQ1x1WYJwfKLdZyrqglvLwuEG4e+hD1Yd2no0c/wyTLepyHs3DVOTdVVRXgXnNbRrFZvx
WykApA36XMfvt4nNRLmyHuYc6Hw3zDL8s/gOIC/KZtr5cmhHxFCttI0e4xbNeccUqqdlVvu50SXE
W7S+vaktSVsXFU2uCdG4KynaZdhi+JdqHX0tOpmLzCGa8J/RfWx/8kT7nA0hNJUwMV1LRCalV6s7
0i7Bc7dHw/Tt3Tb/4rP3RkyVHAmgOFcY1JYX721GONJ0oAYeaebUd0Nh9V4dmspNTDFsY/hxcEfO
L13Z4pfphEFmzunN1gOTwG31/GtLKfuS/aQ+tl1W3PoGtVSRSYOX0XPfV+RtB6NI/E2J4RhNAvys
7STJb6HnVleOp5fEZfH+4CIQlgXXiUjCsvTR1qoieBb9cQpNEHVDZxvSOlYN8TDYo3KvxCHVXr+Q
S21l6kEHaKk3nrQG7wPIolWPaj4+o4ee25HY9Hmu39eOQL4pzyZZeCWJEsqSJTYabu/4+UbEQQMQ
GH2eFep6XbAGTKrHnl7ozj7hZkNaOiGx7ylKXqJJRk0cc2UM0Kk2RRX6hIHVcoK9vQIuMgImgVDI
f+EJhlDO4nZgtnEtavKcR4c6LegzJ3MhSU6bshb5Gt+PyHt7vIulPlfQXupotFcBUszP80sNKEBr
G0fIWHtszDq5w8xIg3bs2+mHSi7eJ7WsPlWFMJ5wPWyuEBMuTpZ5ZCyB5j41J/Sy+VRrUtOo0qg9
inqYrYil1AV0c+38emVx092iRDKnpnPlffFBMycbhFpW2mM0BsVN5KSYYxpYdGdJanGUTQF6f2p8
rzC5X4wx+Wy3erRHmfqasNvFtY/XBacAnwMMjkaD9vxDp6XexVHQaY/wJcb3ssiLnVPS5AtbKfj4
9py+9mV/HWqRdZHbZbpO5HzMbIqTQyllLhmSWL89ykWMBlQE5AZqKjYOVCrnp/hl5USWIqOw1JmP
4agpm0SOsj2Idw0vzjHfdWWp3ASqhqeW3E13Y6IoV0LlZZkPQBO1bvAHYP35nouUIdIFx77p64+l
Ptjr2M62URinK72tDqBxn/pcvm+mfl/o9UNvRddGn7/heaQCuUPqzqXaMGmrL75xLyxJbvPQeJym
YbrrEkU7oaIb3vVJO3l1BE4Umm39nGhy9gW/9g95Ec3CtXV8LXGcj4TFg5DnziQxpoGi/+LIaJzO
mqw6kx7lmovESrEEnWxEWdqHmp8dzQw72FWVD6Xm2kjb/RRBt2sJstBIRTO6U1tGCnbTTvzt7eVx
sfH0uTIJs4tjRQV3tpyfJgkAjwMNO6ndGGwH2bi1g1HbWXqhFfjlZOMN0r3N0UjAzlRxJlGPSPKv
TaBF17bDcuvNFtdztYxjRSfLXALEFKuOQpNq8ykv1Sr0mlEqk7UaksQ7SZXkLiQZehUG+ifTrVNK
gMjLrEK4LdCd9rPN3/W9ATn2EfRap2jepNnp3AATerSuJxSZVrLemIRNCpfIieZTfutbqbBWdZFI
uzrVje8VJIJbOguihggaNU82Z2m3gv9SihUa5f03vZv0T45cRrdVIdNb0Lg4OW6RQ/dzs3quncVB
Mny0tbEFoxxnB5wCDUS14lxdkb2VqldzlZGQLimnwW2nNI+ps9DuXSlDFl1zo7oAQs0XKlIGKJqg
Wy/Vf+SgzRVRVsm7QE9qdT9MYG5WbRig7Bj1dqOuiPfJc5+o6XtfUhsqd1PSvlPbTtuRf6ffIiXW
QVhTLKZsGDtB6CLASxVDwW3n55V1OMeBXzcIz4qxCEgCCO7glZZXi3QyiiaLeVZYuQhZJnbaun1f
KdtMk7utrobFPlSKbKvGdfJunAUrAV/0niKSxKX+eU1JRVluWLxb6LoAPZkZJZx/i2wLZd1orCtJ
fSdhHoJI+o7i9Foxv4Q2JY3G3MwaLoX5NVPie2PiyxX9Th+S30yweQgoFHiroo4DV+RFpOOX4I28
itEZviq/S4vOdE0cN115Gs1tT+Z9kzVytSrLUHwRaEKj3Hkl57hAKpHgUv90Zl4cpzIR9PzoaLvW
8C0zs95N6jFK7xrloaAra2udhz6lN/uo6UjyxvGj2ToYt30eIappeukGxl1GRlrbaz1XVo76Kc7j
rZzVV062i6Pl5fkAS/7j+ZYOaIMtBilRUusd0Nhttrb3/dpeDetwdXp7bS6P0Hkc1CloZLA6qect
voMuygG/IL5DslJdpFDcfiU8ttCV730RipfjLJK8SPPLXpi8j+wqq8YNPVQgvXW8Ahvy93X1z9+H
fwmei+Pf91Xzb//Kv38vSlRWAnz7zv/13+6i72TZxc/2X+e/9n//2OJPPZTP+bu2fn5u776Wyz95
9hf5/f8Y3/vafj37l3XeRu146p7r8fG54VB7GYQnnf/k/+sP/+n55be8H8vnv/7xvYC7Mv+2ICry
P/7xo/2Pv/4xC0j986+//h8/u/+a8df+/G9//vuf/+vPf//bf+af/+Nv//XP//lP87/87b/87T/N
/8ef/335q56/Nu1f/3DMv4AWojTmgKHkxjk3ssXzP35igxikzEBnBK4KSyMv6jb86x+SovyF9j5/
B7QLeN6ZMY0a1N9/pP6F1cRfQF6Ldhy1vj/+zyOfzd1/zOWvJu4v6/yX0AkuXsX2ZxafB8cL5HUR
qrAliKnpaurW7LOV0R/iYBfVB0TYsmzf1p6JGwFyRTl1fD1AnHc3tDtTOyAZthpzDV7NTT55VYri
4wr1LMyM+mknC1czb2obB5C1SbFNd5vSq5p3fbzVpK3k72rwu5ZrVLeZOgPRvNBEgu2mzveauPXN
vQjXfucaqWe222w4lPgdFBsf0azxfVaD+7kLD9bH5n32AzX5n8NXkDT6/QhMOH4a9X3mX0N2zjvn
rS+0uF0g4oO/Raij5Setmy/js/Wp+FJ9UU3X+CQ/9+HK+qaUnvWt+FJ86Z7zcJUkq+nbANTwHZwQ
f9ONz2MERobYtyo6zyh2Ij508XczAbZebePprtHcMd6Mxb5NkIhCsfUplX6STmPlEK6G+CjGK8Hi
RU7vjVeyFxcVKy0bzQ+YdGF9LuuTne5k+2BIH0oVDvPqfvopnezP3f9m70t2HDnSNF+lMHcKvi+H
GWDMzBfuZDDWvDhi9Y2+735rzFsMGg3MG9Slgb7MO1S/0XzGVJciPXPCoSqpJKFSVERkkAy6uS3/
/n/fJrkeb+MH2VqcSfwAt61oKXgbzIICDBONsPlV55EBKFolWpGIjD98d7x+3Kvv9+bsMCcG+G80
TGVmg0wLAf4AG2ROKkzbV/75pMI31hwwQzBreEkAHCAe5XtnXCUicIW0RJOdMC0MAijxMyguEJ33
NBYP9VxXwtzVJkL677za1HbjOgHIonBeEagCnsLUNiqVMfOVFrjCDdWcgYIMlUYsYjj01LQg4umI
h0pDhjZF5jN1RjzBYv9a5L4fwNR0Tc7xmHtAaXUUp7MAfAgeoQYVp6Q6A02KqPcDrTcoqawV2l4b
j/2LB2KZG7gngPXH90WN2kESr/IT+oMKdEyOTglf/SlcJT0FVzTPT98kr/6xRn5Moz4ofW8WO1kn
9Tq8EdD3qSMbQ+DbuGfhx1+UnPQ6ARtTF6F+ijQR0a04IwjQx5UV1aT2qHbtb+q3IGGLm8U2uurA
vI68xco/+A/jY94DSoemu461V75CvTPdeKTZlLfameZnstFLot2Lt9ULGhz2w1239llyVRD0S4ZX
QDJAfkpQybVsAzrFL+h4phmYZyPaBfb4gARpwADLGr4FePUtf06f8+cyIp3P/5dzou1ehJ0Mtctp
RTBgKuc3iPijoPQcO6g0LoGhBNoRsGJ8ktYhqwzkQgmPgJ5qx0P3M4oX1qipnsNgnV/miXz/vsx/
xGWekyZT8vFfWppM8i2fhRkH4QQSpYQ4NJet7yR10faiEQxnxckl/7WTFOBoFCGp9QosXUBLowtZ
mfO85y45UQ6/xCWn/t/n20SPJAKVKPVEocGXtxmrUlyYcqo4KPKnPavo9R3qL3e0mYkqzF5oYg7/
zReSvqX0wOEDpwTBPdC2TGYxlLJAMqoC9BWe51HZyDqS6uBMQ0mIK4V9b1d577u6iVYrGeiY9gIx
MlJqsUrKcjAsjsoJYoohWQ5ykK8CcJpQBfXrAPAMClsbIHnLXZEj3awZEMmRF6fMi697STkD763+
uT3+lwV6fzuTBUqrWAsRNFYcU6YJDToQv9ARXtNICmA2gVK7pX7KziGDMmuBdUeE+x5sZcUBisNr
CaJoer9NH88J0VHHS+eU7jeP6fvxTdbVT84CCBwwvgGW/RJghfnSOwMqi0ancm/ca67hSvc5fANj
3z21294pt+FMbnBuyadAVn/wJVcn+u0fveR8x028QNh2fz1g0yrTLEhSQVrAzCseC0DcoBHssWoI
CgZn8p1zW2uav/g1ttbcvSpfise/+V6nRT6XY87ZDSRUCPL/JlKraoNzNAIA1bm/F+h+75OaPDzc
nE4zUYnL4kwX7/11JuLEN1LAFfLrDCv/ql6iLpAIK8/x3Xr5lC/LJToNLY3CQF5WpCfOwpGpR3IC
226T71Ly+Lhi1sKxVhqeRE59l5M7hWgkJTvQcBFz1qiXJjH6ryZmKl/K3ggLtIo7GbICV5B/HjrO
jqYdHMTAimmRUWFZjjQFZtIxXxX7UqAgF9XRPHajLz8OLMyN5RIcfmcTAFPjVxvL3Ia56Nt3Y/lb
N8w39fa7DXPBGXt3HTXwEYpMsGFaG8Bs2qr6tISSyRzFBDSB1c8hUszO8SRp2UVFJSBfqTg165+T
npn78zWgG1SU+QQsCBn0HUo8ap1ErhxSU76OWwQPacHQrHeGuzRXdTF3Yi4L8W4CfvMTM7tik9TB
37tiU6S56QmdVjdXWmO2cYgdkiY0cwS4xdRzFYWJbzINYrCgssXfvUsm4vJX3yWzkzCRq7/EJHwr
gIgSYUD78ZY+86sWHzmKxbFDpZ3D2KeMfMrtztl+AmIyu7cjRl59i1SsYsb+gR4rSybu6bRDpp8M
zF0P9N5l7k1E3I9FJMqtv2EdvBuUMokRn5vaAH41BiU4SHMzKBqqHVXS28G15jQDaVnQ4rdqla2r
FQ7yvbZF5vuInNEz3pnThTvg6Ne2TG4X9kvhyg8qa6jperRwQbVoGTcenJOjZx1vgQJw0CxQVhHZ
XaKjkhpMWyKQRnvXYKFTE53iy6qJc0D+1O7Xgf0K0CBrpBXLrddyrYA38PqA0NTCgu38mm09phxq
8rqgzjJ2dKvFBGqEWg81ifHxMTVeDPZ6hrazaElWQIa0gyeo6iffqWyQ0uLNwNylzwd1S5LNwWC6
pVpLExpKpznGobEzsSq7JsKypTqeVvAOACnQ0PE26V2IS2pMvdJ3PFwmOsLyLnqrV419Bwq7Fe7n
OabPGts8dOxuZ5A7hLfo3eEqoQ5ISjcpyZZAbIUydu7wEgD2ibpaITuJt8urM4+9CTYojclqdzoe
UbZKUDdINGtdWfxxD0hxsn7p9+BAsBtassqq2bqhL7cSRH9CgADOIvqi4u+AOG6VLN0kpLXv1w3Z
npcohGZQEKyj99t1tCxZYSE6tA8263TDPyxnpR0su1V7X4CggeQZ6eiwijbRskFlK0XmhzSriIJr
7CAhfBhthpW855flI/Soh69b0A/jEZOX3YPqeHuDPLpvDbm9FY4ofu6JQEixAcwm5ji3KibcWw/x
srY00lrZ8qFiDevYuOpsfYtpXtCeLH3iDGQgbkrdDvc3cxK4afiVpfXT6ZyiF+cNChXR26g4Kqms
M+4UN7C1l5kTkv22Z6OdbjqLHXQHPd6rh2ppiSsM0R5si7IZq29OUkz74v4hkmJufiaKvqyLogaE
AZ8fvqm8rb7vrC3AUZHs/iSykZkkoavHYUMt2cEZSIlg+4fNanU6zkzPvNCamPnfhdZ3ofXPKbQm
tuOveSjn5MMkAPtryk/AQH5DmCOtBXYrDrT6Vdn/Qqm9MQAOD3RTyUomOFw/VlZrt3ZjNdZoj/iZ
3PZ2byP3RPlrw6qAlqwv7+MZKf4aiirt7DFdirZoG6uRSVRkqi1ZAU2s2AqtiC2s1tWvWrd1F1Rj
MGiYiZ8hLGoViAZEaqhe2ultw3qqkU3DrNZSV6316DOTGRbXpIDnWXbW4jRAi6JWze7wLLgLGfI0
8NlhMZxh1UCa7iISkJtHmT7meJ67+DAanNeEGocM2vEqdg5XCqthGLXkKqMbqSHxxtwVz7Iz0g00
bUo2h83dg4agQEDcM8yH24yYZLxobajpl/WtClsB8QydwAIE6C85NuSFz80bH9DpDeobr3d4nRsV
Ly8vyIauaGTFtm+fnQTGq0IGu7Fzi08LyjNvCjbYmp2w3OFGARqh2Nn5WG9jPWfWemLKh8AUS/0y
Q+Qfq9dg9hpq4IuvvAxVzldy3TKe4eTLqKw6K1+mS8PJlz0bLNkWkHqUEETJYYWHFkjCbN8K7Ai/
pYivJxaa0LHgMtPtAMvPnysccJEimBHZoVXRM17Hu+2MhtboJk6MV3s33sLnBUeSsE8ymDSCPcIE
BSrQZrgHUzH+V/aiU1qdXS1Ha2Cw9D1LIpLdW+gVgDWdwwbDzeAhYlSh5eE2NHwNFqw3psPiLqyG
JuvCkveaI9oCAkHnZWvnDBwxsMBVbHsDK5PZNZXcnNIU9TRW4JLiWliOO/mYbYqltKkdGlg+Q+Us
RUcIhiOuUjckBOa5VTipnVh2t6x39U6wBZau8EnbI0PzFQ1WYK+jIJPAFuamJ9h+6BmGJAxDGt62
+P1sZazHJ7bIJoNmi4Jjg9VWjalYI+4EAxT0fJZhafjScUMw2vnhQWDA1TfmJrRdE0V02vWwb2wS
Lv0lBUySE8xtn1lRMQlYfRcVf1hRgbazj0XF1Nn1GmURo5GeB8cqCIrKQpksBH5ve8f+R8Xg4SxJ
kBH8FfUeIBSQDyITrAEn0HMEOqBKImWRnTgL+tzCYcWmtZYhoHLuK7gDDRuthIXYzzoO4ZmenRVL
t/W2W2r3PfazQjzEYcfVsEfZAcOp8K3URiE69y9wegeK5D8+UtkLZCfdB1c1Pa/MZe3UDg6fLTuo
vloGu2yJpD41LicH0s76WKQC5mJmniYZjbKN0CLblYojIyTAT3RD4clvO8rVY2Opz6PdshxqcbTV
+/NyhFQC9SaTGZeT/KGhOlWjjXNmKIiGxFSsM6ucyA4wbz7+DTwh17c8hnJ8/PStzPFXoXW2K6dw
xCcue2NI1hTyNWKZE5z43yWoTuHvDY8hlC9K6lixxd9B9opP/BNEN7IL/H3AsDZWQj22wIS368Th
7/r8zuqVvyPDI7D5d391tsOV6BYOfuKKoVXQykkw7hDrcrbBLI/vMUYWW4mV2xgT7jGFFgCdBEbA
pb7HAtxH4uBrmzj8fnjkwl9FbHQzPh6b/8Q4cScZ3sWvfPnacz3B/w7Cdte6CUQuF7s6DAgdAYWQ
HuJlApthA0JA2A9nYh7VVbU8X0VXyn22hPiGbq131bW46lhvA83PaS5GTg/PnhszaCtgImucFKug
0IDG0HKNBY0B+Q28Iye7yOiM1bvRgnSnXLtIWC/f5fuxxxoIOCWeldOallRggFe7UqmIhELMAmtx
CO3YDqzAYsCUhnGyYAuod666CiiE0vaswT07PlTaYA8swWu1jUgCNygUjLW1uaoOHB6nALoNlAA6
aa8GJtKNYedvKgwLjwZboOyxgagH5HZXPjtlqPpxwKpJU8e4ipyQQc170GsehVEy4GxZQFKhKmYS
KRkTUaCMAivGUanpFMtqU21057QtoCpLqLFtBx0qYeAljdm9aKu46QoTVFk5tj0/XwAhRPFTbMvU
RyHU2l2by47c8js0MDEYMobP3MZFPhcqt8EBwWhZaTUsQ2grt/Qjej9wbdMiUH0tITqiBiO9cT3o
edhlLkLhy2opr6qN6Ej3yrP2XLHh2cfOrFi8MTatu4RfndGRO9qoLYf5lZA1QjlsO9r3dmsttlha
WJ6+gyq1w2LVO2eLvgEjjr69nenxBel0errZPUbk5qYjL7D6PCwYbdzoRtuxNbf2RDKSKx5iqcg1
v0qBf2S4lgnzELCiuODLy63plgxhEMa3WWF1rnnwscIGZqqAPT1ga/ElVZmBt5c24k1O52brDAvD
ZSGfLQ9LU2AfDCiLR14IVs8GhVcI73W2vArcFVaSm+PA+8Ku45sJ2XJsIY9GFMYytgN4xCFcR6uA
nUl1J1vqjoiJk1fa/QKhodTBbdGdxFQ6YGI2NHB5eI9YpmPJVrL3928ZyuQjx8PeT/FAXRtugQtq
Gc+aWEKdAbsbH7OYCVmol/KXaXjpnUcyDekoOWhM275CnuQSrSss6eKT8APLLVR+KJBBufgn/T33
PfiBznZQPrbvguvYRi/atWqLTKHiRoSAbXb+Wsfv9VKw5JD4rkL52dXolpup6ia3n0TS3ECKsXR/
sVQh1bgcg8Vqp3a8apwC8g7W63G4aZzyBFjZbeWIBNIO74MkdMQ1GEpdLpkjSOAMuorLOli+iG3G
vEoQD7gZJrAh98DHOkmncNM8iDt1G2/8pbpr7zKnJwv8lWnxECkiqwcTvgGXhVwOg6KLXaQsNEPs
xDi3GmTh589e4Dd/o5ASHpMCGxbbxvVtA4eMrxIPMMK2XotWT4Pbzsa7EM5t8TfdoaXasl9DMjvn
k2/xMdYuArYMgbvaggWb3vjsDBsbcem77q50GlbA7gwh32J8PnaBBUI6iJcIh3iA0h6xmx5LSmFW
l9ieWCesYOBUT2c4NTmTjvDjcP65CxQ54hLRUOxChEu5dYufrc1XukSolatOLpp5dJ3/C2FGqPwC
hTwlgrHwTrERYTM44X5AjHOBT0wd9EjjUy4PC0itkE08rArZhckIsKtFxMcbmNUCJKzpdHC38rcd
aiFtfcODtPpFjPmw3fES+lEyfIe7YXNLHIwj0Co80FpbvTXCVzDhc8iEH2F+XE0IbBNuqo8ZOWPO
Acd4SO4g5pYeTeDOYK2wExKINu7wwvFExShPYNT4fO7uNEuBUEhwHCf9ooouM+Mu8JH6Q7deLAMc
5svDPq9ap6bmMt0JKJZMb9uVusVy8aA7CR4XRyhyyztpSA5gK+08ZizxddmKBspVPytUIGPfxRgC
dyLUncFkfHHlGt94y8UVFPM6uWndfs0VM4wHm38C8K7widyogFFipyx0uTM44hA9wfOulhXaH0IC
PYQHX40IQluyN5KtW898I4cwCjongAsIowNTkGzQQLrPHTe0U0rPrw0C1QZWt0EipMD6mSzEVq4d
kHAUhL5gH2OC+GwrV4HDdzX3kIs7PtvQinB2sNevuRpaXPP38mcNWrn83+oycqQrrjm5Nxg4cKPg
DeLdFNtuxiCc9bGnaAbffezvPnaTHIAIW1f//b+Jc+7EJFyPrlO0sXaIxkUwfrniqGDkPXIxKW3n
ijLnnRc+mncFAN+dl+/Oy3fn5bvz8t15ed8I/L5Bj0dAP3JdJpkdcZEkvsnFN0oNEJNeOjps4pkm
wLlrTAqE/qZrzDthk1TBdyfsuxP23QmD3fXdCfvtnbBZK3qSqPq7rGh9Rh5PWzQEoYgTs0empKPK
Je+RL3niPN3Ie55Y5ZVjyD8SBCuQ3VUvOcQcvqmOuPHIFEtCHkNFrGlEHIbHtz9HjVCnZ7DnVx6X
jelrZhLh5W5cIbyNfklLdTqEDUCBQXsUPWbMR/kbD8jwmMfnOOua+8dzdV+zdzrJdfxx73Q2/XXJ
pL/zjP5J019A3/yWwQMQRY5pBQjHaQl5V7YA/GlrvvkRrUO8jsfcbm9fbgf6hKAqANrJLZ7IGaLp
a5QJdvgu89A6j/chDrUc2dPVSPYF3lpRBNWvF2SPUoJVuk/3lWMc6jvpIO/kbX9UrnMrR0C7QOWI
jnRVhdASORwOz4A/IwdENc/kgFDUuBpXwhI1qavRKZiKUH9jZ4iOBrZIs+WAYtYCSDBAtoFzHdgE
f92ScfVwJvrx7e0UkBPSABjrgr2E7PiGHICMe4iR2ANrDL3lZZsLe327RuB7AzZi+vISUdR+IPOH
6P9tyW6R2kBcUOU3jBJOVIU0/Cd/hd/98RZzcZkjfDJIJy7v4EUFx5ePM5PfjqK/W5mJb38OYzM2
4kZBrTJ/rJHyoZ86q2cZudeJfY1GnLuW+OSqJ9eXXnYHxcvE2hDUv2xQQXODHhkLrDEMHEOEp+1a
JFfsFMmryAqRmMC9RIi53r6g1Ga4zNobal8i622OZepSTvqVUf3uTiZGdQ+WcbWXkA/QPuX33ivK
rJ1upZ/CR+0InLVjfwAHVEr6gHH+eY0KJgHM+WIk+tY4oTlQAcFHxLtp+qfsWUOSjy1Qix3RykOH
F0XjoHTUrLYj7cPHKyBPMK8u3QMoqPrr2ZgY6iBVA3Svh7MBZOUQedpXngJN6DPQiAjzSbgFw9RN
Yif22QIc/Sk+BVuQLiNzFyIjxGPavD744zFdGuw+msuJWQ9WIEWOc55bQYZKochEIRUi2/XGQB0X
z+ehIIZU7qXWhNZo4xetDJVA4l1nr1C7hI4pZDaRBawuSRlghNMIQ0VNDHJEHVKY5y1yRrCaUkd9
QIvqTOUxsIBm5A1//Z1cjgBHrYcLjJ9nCwyMlydpkTfY8pKfASlbnh3g+aEUhUud5V/x8qUWmTjv
Frkf1KPVe16NVt2c8ZOnt3mS2UP6mafTeTkTT3/zInu+30OaIPvulLnlK0w++teluS4UVgBhHoHn
wY1Qfl0hg1mxcNMjSveo7UfL5SU/Bs2h7pH4xSoaSJxWyPu19iWdhiA0H/F52V/KkkwWo35N2fN6
hdaSVwJMhBSJ4rfc6dYvL5719nazeU2cq0MakzQlOH+QUSHDtwBn8PRmsgoVajw6zmPeXO/z7x0i
38hbI1HQuPx3ngXisXKkFxFcLy/5ZKRs/87tJU1aJBolDb1BxpZPiHCpQUC/rsunt7uR3YLw7FlI
AhpClEDwrlaQGKecDiSnNwK5SdjNzSljiX25Q8jE48tLit47LkU/PgffthB/OpuXBs13+0jo07CV
Gwy0uDrvFVBTMlSaOa2T8Sowp8QijRvpbuaic9ry0iH27qrfteU/SlvO7odJyf4vsh/mhLE0Cfb/
dqdlTuxeKgPfbdzvYvf3JXYnFtLvTKvPGUrSb2AozRmd0sRQ+r0YnXNm/xT29/dr9us8mvCVqQq0
VI4opsKOnkhHNSt8gI7A1DOOn1pU7uyz3l3u01O1FV0UebNXVFJYZ/Iab31Ycqg9YM0NyuhpuIJ5
4SYr1PYQFPvAvXvuqepUqCUDZpWj2eM2QyQmIijUa7fxpa4ipbzLILgxYXmHMQ2OuQN+puhYFuR4
hqeHZs0ZU3b29ib+2R/s9i7ULV+tHrDuRREg1KBR460I7zSGkVRJCMhbNMsONL1uUCKj3Onsnpvm
vBa2ZzDGaXkN9wMOSOzGa+1SK1rQZsvrQCObt4m0QK8BDw0BMeqZ1+3x5gEW7VFkZSdbEy4/Lzlq
kCHnBZco5aEy1hTg7w6YYUkmkk5zVNE2G+tjQ2725ibWwh/q5uRvVn6/W7nJuRuE2E8lQBE7CBOo
ZH28RVzj9h5+NGrvBERBHOegIOLS0kt08uAcjjnaZUQKf2TGneBq66M9NDkihQcko7OKkezt5er0
8RrO3uZEZ/6Kt6nyGf3oPif6D+x7odaUCNUUFq8ljXcjgjR2COn1xIMvT8udRB4fNo6P/tFwtdwh
ZAN0Gryyf0KxI96WUcTQeFhhsD7JTrVU7OQgbTRXWxtucvLBR+B+PHt8RB+NeKIdR8/UM6PHiIFt
a68R0Pv44y/UkR99/sTNr8FWl0k6pEcJsmg0Aw00vn3izWTiRqECfqaowFRdXqHJK9HPTHRtcc3L
xrkHH9gBu6qAM/5WoisfEYtuI1MRwsEjMj1fjVZJUJxG2s7yrj4e+My8mFP/t9eERTBiXpLjA1rH
jnMO9re1xk+Hc8rAkBd9UMsFLrCu0UU8oioUaFk0Q2wPIdQFueY7Y4Tv/YS4qr0kDjrZUjyh2k8g
liGv+P/1AKybm5I8gD6LlASjREMbjxAG8MJXJbmCLkSD0wlxvDeQcKEs721mdWU+Cx+s7pSmbJGP
i0gIcBOQKgMGf2+S+wIBYB4t/rTlz7QMZE6Q77wJavPAF2/hlIR9vFhz586ciPHf/7mb0o/83HM3
t30nArf5xbfvROj+MbfvRFz/Wtt3RjtOaQ1/lnacE8CXSNY78+13I4Clb88KElE6SIc4VQ5kz7uB
p/FCrFStU5ynAO1JlZMBuAfBxjvIOnqCiXIDecfQS8GTVDOdC6LABcbXgu2ni08SpOexlrKF3KO/
NqHFLkJH0Yhe2MHaXpC99okluymK7Xk5v4lmqh5gU6jzPKlohHpalycfrNwFAethBWemQE8Xl/DA
1JDdlnkPKEm3dzsB9yGxtwh30TrGWkD6NyIJunIyJtOTgH8Oy97hrUYRAvahLbhgaiE+ukiQpOGB
1siS3Bj+T2JHVoISa7yI7g8JBrTEBCaxR25HF3jhY2EL3M2ZyZl4BEMRAoXSw8owHZ3UA5ppuMRf
Z1A9A8xK/qsA0b/9JFy6aXhvDbqN8YxO7v8ri8W7sHv0lss21xEZ4b0Bn0z8ZYGnudXEO3F4PyL/
tE8FwWufH8GBvwf4wXAKr9EChiJ+XuafI5mBlKElITloEHQb0h7tXTzLDsgt/jvK/dGRhLZwHR0D
7aXBApxqeMVKiel8rt4XVyIUVA88mo+n7P+jn37aThP9lPhi0mQxtpMAL6kgTz5ZFvTqGowx3DSs
SMps/gTfI4mVLj99uhvYnUyBXJfD6Hl8fAGCDXR4RF6Ob6sQuz6nATZDwubWdnbjcwv33an7Z9r4
34SNMoyfVnGiVIvSS9s8wSpezHkeqeAPvmjcfIvs6+U1eojQS4QG8ovRH2J9r5+ewNlMjm+3t4Ae
eH01gP0Uwx/2ltzCQz/tZvX29oZewpNL3xZIx/LFXUmEn2d6QoteiBadHH14qYMGN56vjVanwBrI
jMybvbuJRv9j3d280Jro+u9Ca1ZoTVzD30xozVoKEx/zF7UUvmlom6IggtBGlORLcOKdvPQ8LTwP
PXQhtBQ4oXGkMwh4QN2NZPWo2aABXs3I6G9CzhrvLjm53VBa1Fok4ZKBLr70ggFUCqMEAUv9pARo
P23F1kkisWRxnCR2OgIjVREBNarEBGRa910HoP0iSSu6EPJD0kpPeQDmpnQoHVWPK2J2rTA34m8a
DD+NWJmYckkUx6pXQXACiaRFHy5KcgKaL2UybBEfrNHY6+aAAbl55EUJq50PfP4ZDXyJ8n9l0L0b
wsSgS0odvOEKhgDHmovoK9/ijXIczu5MOCwM7xv0USd0hHV1ejujFuJjG0DiVtFHI5hYTUnfVHFQ
YARb7h2/HLccEHFvA9Ov5qg2N6uIHGcuOTfvU7Pjl5/3C5L5R3c9sSeqvKm7xQJ3LdoFLDnUhRUU
sS+EOgqUFRTOiPPCgRGA5MPZw3bo4+OmYUKOKaoJQoYCicHFknDrV0XYH1EOFCm93X48U9+Wde+2
x0S190a7WEgphnkLbf3ELUxYZTA7EdLgJu09c1oKPKKcHDjI4rMCYCEO2+jsSu6H8MZu173mlgAf
esfjMRSN6Le3b6e3j0c6u5H5mr8TOL/8Rp5d0okm/Y2WdE5McgK09xP124vJudM6keuJH8tdnGMP
JmR72MzEeWc+fFrb/PM+/EI08cEpv9RHvNuUUS+rgtdBJeG0VDjAImBKAExC4210V5MN74IP6XmX
oaSqAeQY8DUA95WTHcAZeMXTC884PFgfn5S5Mz2t/P3tzrQ4Y0RMQeR/CSNiRhtdJu/div0C2mh2
k0xkbDKGmg4ecGwSgQJKzEchL6wlaICKcuhbrhMW5FPP4PM7KoroBgRAYtvboRbRQS3jCb35dMYy
mR3TVJr+HsY0ka+/5GH6kZjy8PksT5gwJ7/+j//ZVHX5eA4f0z+Rpnx9bP6Uvf3pVD/WYVWHz9WU
BPML8sy7MA7z15fwcfqu3yFVJhcUH1Bl/p+//DsYMf8dzJj/9zNR5r/+5c/45T/+8mc88S9g0fyP
D9kz+ad/Zs8UFe0HcH/D6jAMQ9NFAxrqM3umqCg/4ClQ3oBcE1zDKrblj/SZkvCDqoKBXRBEkGRq
4Nz8K32mqPwgipIEbjMZ5MaaYig/hz1zIpPw+ZoKVnJDFMEFBx7NiTYSwWad9Z7aH+JFKTNhIX7S
4wJcMqmgg487HWlQIjH3biZ/3GTvmy65MfhOjeCauqSB6dqQVFHVxKnEzitDT2VQMx/GtmntUAD/
ZlCArPPjq0z5cfllZMWASjLAqG3i60vLQMyjc5dIYnsoxSDdBFHijkHUs/OoSCxa9C0JKsnfxl28
7FPjpJ1z35kZwVeTK6mGyDmdRZkTjF/yau+kb2a0zTCOQ3kwshr8yHls2l2uqrZgtgDHrNR4lSQC
IrmBj8rlopWWixiUbHJmnt1YLAFGrJXDugnkeCvWor/229x/krU2mJmpqbEpCBJnn5ZkXec0qiAD
/HKmhDFQIk1U0kMkp4GtpRGM8NRfOF2aqO4ojS38xbFSQHFQ7MIFCveFMX8QgyCiiTK+1KDffU6l
Wt5FQlmsEu/cbwMvMt2zpDc2WNxlJ/eNyAbNdO4qQnPotKG7F2WwtBmqOWAZxJbGtZB+0qL+NLME
k9Qlbs0QMf0XkndwqmsTnzRNhsXQysr5oJqxsipSsaf6qIYbofMrapZngTZK2e0UUGhbQToIdmqC
uuHjQXAT9Iv9DphWYOIrYPWWJBOcuF9Ob1ZpnWqoUXzo0lpan8/qXQTidEvutMYe9L05+sh1a+Uc
/uPXB0A1TEgPUwBrryLp05rpWjCrVksT/9DpQ0BHQ7w7Bw1AhSJ1wbyoMt2wDk66pyIf4ccVW5Tt
gnx851NvGC1GJmQfp/SCnDMNZXIGU9HM0khLzT1orypH9xeoxi9G/cpPw84yQEDviMNJ8aN9JQ3I
eICbtQpLzxYbCckBkK2sY7kIbKM9D8e4NNwgBAN6ugBEXS3e12eJ1kBR0kdzpmP7KwGlghITCSlJ
4UzsqjBRzXGt5ODWlsx9GZr6aVC71qqHwpuxXEV+rL7YF/h0Q8b8GIoqgld7MjlSn2V+phvjPoyS
Ze83C6cXsUlRrUSaWI1ssS77RzlXnsIGEEWjNpCkMfQZYTx1oARBE3FpQ+frI3PitS935yIug7TN
Rmmfyp6wU/N2I4z9+aGtTTRzeTk4Kws5FjcSiLU0Egntk6oWWsCaXDewcYo4e1DVbVCZXUbrWEDt
lqGW0jJVy4p4eqQALLcuuC5Ryk9jU8qvH++wqVHNh2/oim5KogFFJugT087PFE0tY1PYB4m6KReh
/1DJ2FsRqO0BPiUOLQoKGzPagswl2+qhonuk71tvqbeqINtKEEtEGQLxk9pp1RaFHB7QnuTB36ae
MM7pg4l3hrFKsirqgooeI3DaT4HSJLOPkypt670cJcWVpKq10xWeDsM4Fu3Fwgd0bpvq63TI+5sk
yzGBiZghPNIaELVF1FY0VtI8InkS1fuFLhd2kKZm+/nQ/iwj8I/Ge87JAj8w5v7tP//lJ5LzP/3l
f//n/4IB9+f3bOf8Az7bawtR1X+QJREkhJqhqor2k8G2gCD7wVBgkBlQlcgQCT9ZbAsDJOkCGi5l
rKukCTpf3f9iPJfEH0zgdQumokiiDCtQ+jk2G9cXP8kNVYeC1lSYFKosQJtgS315YnW1Vxut9OSr
aiEhzBn7JVWCTHdqlXgop8QeJkPXE3EcZ7Tpl3LxcmFdx/SAWFeGUSNOREWC0Kpa+aVyBbbCjGV6
gHy3Ps6ZI/xTvrg9mMMwcEERL6MkAEfly9tT0zZqkqYWjuNC3i704tUTF2hBWvSruHvxlShd6aIw
I4u/PJm4s8k1J6I4q85l3keCcKwCjySBD/TFKgHgnOAfjLycudiXZuHniymgvRckdOBC/k+mMVsk
HqQrLhakncBM9HyCHzgeWIjG1lMidIH9brMfPk/de3t7omguF1QhH2Fpy4qCe53cXdtUcunVunQs
/fhK8pRqU3rFMo3jpb/orktlWCxDCREbxfWanVqPwYwZMOnWuQxAV1VR1MFhakK38ul/bwjL+VCa
dSYdcSl50yjSLjSz3CkWne52WYP8t1YBQbHNJKYFaX2K7VZqEIfN0+guDNPlYllXbb39eFq+WnNg
6ysw0FVDgOcDQ+XLQflQhWJ+DvXDqDTo7qyGgaB8HbCguT66Rl/M7bGvZwEXVA1Dh0VhwPeZrnvZ
apVmFKN2SFXTp4MRnkpxsRaTvLDzaAAuaC2N1+e070lQLKjaAVyw68AIlA/5UoJCZUKSnfxGnzMB
vpInGBcgFmQTqDK6DpLZLydCkPq4S8xRP2QCOh3P6hIUA5+SqCksWJeiE2jCpinHyB3OYjmTjv7m
nJiKJmiaDKloTNH3yrOvV02La+t+tUn06M2EuX4j+r2N0fZ3utnsgxrwp/+Puu/KjRxpt1wRf5DB
YETwlS6NvFTKrKoXoixtBL1dz13CYDDLuEuaQ3VftJJZENGYpwGE7oeCFAz7uXPON1s19alJo4ON
wlfBTcRJ/TTd2mNIvH9/LmwOLBKCIW6LN+zEu8OqEbyvUUWwTWWdPerCrtw26n5lGv2iGkE2TuF6
8Zc+i0KYy1uHOBzLf7n4QxKGFCGS9Szs7ptdkUNdakGvVZ/GkXyN5/Z1TKA4r+ZN73P9mNswb6YB
M2Yj8ENb4dWuD0lcguw8G8/Ufkl44WQi8qg0negYQd4UFApo+natY0HcOKROmiSeucW4fjMY75/6
t28gFNbWgFnF0bucfBHVJp0HYjz3IOHecTRpM79TEnTs3qpdnIXfnAVjsmcaGsu6ZeHGh3B2Uvpv
n6f1Z6yep7xOpjzS8BnRb0aD+ofR7dGQvO5djR+ZcsPOSaGW/Y3VHjeOdKtkuHJhccaWnXi3Cqsj
0BaRDPUJww+QtzP2Edn3iTcn6BX8MGj76JUaTly79fyaQ8bzs8ofG3CKf3186FfB4vVHrI5Dl0qF
8E03njsmXav60hPoIQg4pOMPpT+VOCC1jaz/RLfij7U1fJu9ueTAEKYzytfGSa+TaEpy8kzReCR2
qb70FO4il427fn4OIwhkm3uYBicb7tJmdOrh61zcK3qchmDIP3F0faUA3JkvcefJ8pjQg8zciN0R
sv94id78qqvTivtiwnLDjNH1MbG0ri4y03jO6mAExqx3HtjoidEtoDOLOiF6QqBFRearF3jq1Y/+
d3OwFBTFR/hleVCqXdXdV4ZDbEdBjsHTA+vUFF4Xux13qOHa3Z7MG0d7Fd39ta3U0PHIwFsU9tqZ
KmMRSs3syXMGvn+2n77V5DbqHU194RCul24SOXyfUHy8X6U+1Bbm6GkeXkd0OVEe8jgbr90bBmC9
hu+/Z7Xbo1HEqtA6fA+awkh3ilx+L/q7CHo6ScC4P6JGkN010cFsvHgMZPWamntjgv5I9xB9lXiI
8iep31j6Xk8cDTo8+jkZnLrwSXXkaJNXUzD+d2WyY0gSfM7EUx7uWe3oz+j9+PFxWC7ERzNZvV22
3rad1mJlk/lra+9tHuSAGohv3XQyzcePx7ry4GyKB5LBTCK+QEpinUehWmzZtqLGs92ih6EZSMju
h3v7zv7K0Wj248FWFTWcmdVgq5kNaC7EY45z3gE6aeLHaWs/Yah5c58XR0s6tjpm8Y5mN33vmqGr
wX8a5+cEsBQ0y0sf+u4eOhR6iS49FZSQC8d60m/nDC1anQY6MrnTAav5krygX2oFsMBnGoD7lbG7
NE7Qj09zzOFTY+7n/i5O/ZR6cro1Iw+/nPxghRdrz0QdP57ylRvy15Rta8lXIeRb23x4m1SjajKe
p50NWGvlSuiR/zA/D8xtSBAmOyTBe+4l8W2VuXW1cUvfyrIXZ2lZcRhh/A/WAA7ypR3UhpzaaYkV
t6NdCsF2CEbP3vICWwqCLtzwp/ReWbsCeY1gtPZx7o4/kY0ZhNcajiruBmQCwmBIUoekp0UtJXdC
gGzkk+o9iruW387NSRQOfSF70CXNzK9/VdD3lp/t4jnSXKMIYmCHxKfZuNFLSKiJwlObnVIv811/
nyt4VIiACTiGb4Djd45VUzY2nyMscg6J8dnNAAz+puP1PDEUCUu3M+6qKCDjUaFsfN/1TsscEwDf
JkiZpzc75Po+3nW+ePjXy/7PB60Mb9j2hmzG0XgWk5ugLElOKb0d0ADiAXIzfX5XtQ998tCzY5fe
GOyIOkWnOeTFqp0Y9C3mZKlD8X5GXhN6SiF08UZsinKiBxG7ceF235sT/1F603P8ZH1jocNfcLrC
+RAwgJlzpxBO/SyC8DMjjnkyMidiDv0N0yIsZzjJe/gA9oP9mIIyJIOhd4nmmvgt4pVH7efHa7GC
e/y9OUjSIkLjqCpd5aZ0hlKUNhjP2ov9YP1If9qma32X5KalB90ImBZ0eK5v66P1q56dKHWqB8xd
foMjbn8GBL74phmevG+fTb88yU/Vwfpd3+PI6dJRnzvhtjA6P5JndRveIMurPaFfxaHYiibWId3b
NbZ1g8CvFVToq0w74XnRjjYmgcWt0SAFDLLakfca5O3rXWk5RrbHtvFfLdq3KkQVkCr/eBnf6Nrr
I7UEeRQZDMTcb0fu3RkfGluTLI7Jc/xTgRfwGkPsf5d1ng2pucFBViYfgtwO8Ghaqat/Jo64aT6p
Z2xod5Clp6iTU0Q2d+3rEDsCbARt9/EXrtoD/7XRFnurSSHgQhR1+dbYktclE1gj9LoFDDl3xk+w
/9aTnyZu89iCUv3/OODqcatz2WlsOVmqRijhsF8KDcB0Z0LngMmZ7ygU4+HVqQ2/cnOeq7OgMhUK
uZyF8HX+0RJnuO9+iU/GU/qt/2af8g3/+SqMw9P9blXXdSaNyb9Hi04hFMfQ3Pgb+WnFSz/wZBPl
uDXYql4XzS2LGwuh24RGuuPB7NxoeigKEAwm8CqKzzGXQIPmDvypAlB1PaCaW4oggQUOP3V8X5BH
e96X4b1uRY5Vn6i6ozhuPSIv6yGsXopxS7r8jw7M+/Uhl6cuTjWtMxM8tRX6NsTe9KqKfYHOEYlj
IsH9AzUolW4dvMVPubqL/5x0tkokqqHNWRRjzBD7YDjT5Gt2oJoX+Jha6JuvGvfUcxo5mLr1GJZb
F+1P5g55FZ2ghI/Iaa3soEWDot0syXP4W/8WTcfwi2346nt5Y1BHax8SueFbv6Xxrub7z4DrcjOJ
etXYRUWeme0T4Y2Za9mBnD4pzN2qnB7XPUGzLXLD4WdlOgtIsbHky9vx0ResDmZf2w01Oabcf6rR
BLrzYrTKTZwp+/Txm3Lley/uA54ynYslo7mGucVRPYxTGOovw4iYsXby7jhVQS9Dp4yJk9hfPh7u
Ok+xGm89r6xTvE4wXjb5udh30m/7XY4OkMyd0RtQeq30SPWUcy9D8PzaPzVofu0n2cYOb017dYkG
1BHDocdnCOMo0McE7YuaoxF9SZQrxb9/ZVaTXl0fKy1mEcYYTUOhHiqMUCJsAnRM1y0nQsMu6vfs
Qd4JoPyEH40H/YvKHTO6YyaqEV4WOviJ0Lsl8bTCrZlbGUhpIo3vliT4eHvekoQXx271pfTycbGy
sBdlgS/N0WOmdaPyNkbvpX6XIlN4HzeHqLgBuGNC/7PZMeudwoUYe+JY04+K3tMSPnaYIAKWnlki
mVDfDWiIWt1nIDSjTY5G3BH9HvNb8MRRKN91euxaMFzMHbXcZRUa26B5k7YvjMLVEahW/EX2Pz+e
obGs9dUMmWFSE8lqlH1WqQdLi9MuIZhhrx6+ljaUayHUxg41us+YX8zsYCO0nx/z0W3Zlh29cpKX
xX039NpfEImtxzqGjqnP7V06YBHcDmx28DVxFSAHskWavzYWqyFXHoMCOODv/cxvC/2gu2N/7O1A
Zz85cAz6nWn7vNl4rtnVc41BCQBXC9jK0lH9vzxEsaYnTE8n4wVZuLY6UH1XAZtiIjkTWLFjA9Ka
O9NJw8tpeyQ5plnA452BTNwQEKhrtLCaB4m+Seg8VHopVDc1N+Q+ST06ONbz8MW+09Hbh/7Qvk5f
IpzFCH+69eLcQXwMycv+uUY5Gm0YpWvficRBmrEx4LAujmoCFU9xa5ed09KzqHZtdBS1O0gEEBtX
6c0mrg8aMRnqe8QEZGQNBcrttCNRq+kvyexgvBq16dv+N7Re5oCHDzbEHJSHU0DdPv7eAdWZeLg+
9Xk8ogmw7YhP2jMQTLnAAtzBwaOxr4u92QSd2Cdfok/ZncS9dEbLT4SX97sY8KYmGIXDSidC56nx
1db8jv7utCOQOWbhDl0wp04iHLJDqmjGYp5jhnT8rxA6kYjRkBVON1z4K+fq7Rz8swKrR7a1G7vp
Upz3hjy1JcKIXaLt2eFbJUE41Q4fX+xVi1aYsNVoq0c21sSkKYb1RpLlUP/g2GqBxksV/McCxN7S
FWg++CvPnQpcQbUjcJqPiDERV/2ov6aZA0MTfs+2MkB/eG2Qj15kK1D+AOHp8ioA0KYn2ZwaL4AE
mo3TRy7iko8nfu2sLBO3dMbx5zHQOuOiqiw3ZD0aLxwsCvQpBO23cNqf+feIOGnotoM3QxKodFS0
j84fj71CJf296O/GXtkLczTtmEqMnTQOPfGz/kuUyxG0zv15AKglXTSMOMLxL8j2NIYbnUPkVPYZ
1jpy9A2w0Z+M+vuFWGXbIlsvhmQcjJdWujPaIT5Jy9WhUhqhg9DH874OiVZrvrIiyp4nTdaz8dJM
ai8yJPNwGz0dbVaNWw6rriFwCTT9buo2npXNkVdGJJNTrINLjhNVeUhwVSDFov8z+sYhQgEAB40W
hWOhweRmFLhs5dV79m6rV6ZEZik1AeAyXtjX7lR/wRlj32bhpMrRTtqvWHerystHB57Jxlr/yWK/
39blmXmXCLAamQqeYa0t89lEa8Pei6qdfg8H0nyYvtFf3bgrTez0vHGcVmDO/zncS7kdkDIUdVe+
qp3z1uwH3UA9xE3R4tZ0tSmow51lt970lYne6eJPdfFZ8dmh6Y8keple5/JYm18qw3Ck8ThkqMCg
FotSYAgtbeIyMjlmUrsmaVBh8T9eqD8f/38+d/XWxGFp9C1GfgmRBKBuCTvTHELjhPJjV22lef9o
45fkFoBuwGOuaZxtri29ukrjRbV+xaA3Vo6uAZ3qBWpwG5eaEyZBGR83U5/mcr6vjuG7gVenodIK
UXZWgVnCbc8d2ECUjarMy4kvoIBNna73ZO/NZxRCMhK0mss6MDs98DdtyAOZfodWwx0Qql6cHabx
hqAY3u5oGpjslvGnnr5EUKzuD/1wtLq7edyFzcaD/Uez+M8M1uROoRJDa2SFY0XdFpnpGucD2dAp
/dKOAFbD38m8j0/GdUpyea4YMCMg3XJC1wCN3JhpMbTwyGJ+MGfLqdPbxugQfyiP5gfSeQ16QaLV
p+7WdD81MhgRAxqmy6DQXQe5OlnyLs/vkHQj0LpPHsb5ThC31zyTOHV5qIY7jqiJF+da/5KgQWjv
z/nnnB5qdSBin0PaI5tvS5k7ZV75KkW+nCCnYjzH4W3SvGxM9uoeoABgAorCkB4HVniNY5wSK4nZ
CEfALu8KuHZUoIllizSz2MlTbR94+5SWD7itUt5E8sDTYM5Rln2yGqdkTpi5qnSHxLN/tTZ0tIzJ
j6WXEa+DrwYnDM7Dvab5NRLtCnHbTbsrc4iG5JM/1kHDD8NnAmkSmF4sSAvpPvX08fTeqrgXF2A1
vZUB0Kx5avsG06MQ6OgQIboNZLC+CVdDD/AeSuWQT4EISv2ELDInWHg/4jfUQkIqoGi3bDkl5kZd
ga7PxIc6iz38TtHbmPgdlsncFcxNDbfRdmUJRLEvJWSsqXqpdYfm7tDsW+7YwtVjz7qX3DVSF0tT
C8+KXDkHLPsmO78ld0ixN4nXEQ8V21o6HZjLlZOMDjCi7dexcsqvCF9rEuTl7LDQpSKorXNp3368
Vteu0bJWYIxQXRfIG635EbWRGEDaRHCNqD+RQI8zZ24fVVQ6LSBB4KBTt+keo+o4L773eGTtRjLz
6rVafcDKKa17MrSsgv8n0r2oXsv2njOXk5sh3Lji13HtaqS1J1ZaJjBRcLb10G8RWk7TZ4M9EX6o
Sqcrjna4z+obnnhF4TVbmnjG1ZO2GnzleenSrMZwOZMV5Ooml+WejcMwHvWF+XDb9AcrDqzRD8Nj
Uu+M9D6qd6x2bbQugFncSp1dAzBWX7NyzuaaKiNMY+NFqpuW7wWqE51PX4qfwO1VgA80Wz7ZlYey
GnB1JYHoofVMMH0AHNX0s+oPUkQOM8+6fFaTVzVPnfyMVYfrEo7N4eNDfh34APdBdACbbM6AmL0C
fjUkH9VMsxcJyDmcb6Ec2srEb+35S8gL6OSBqIPgsvsaVXZ8ky3hV2OZg9dwREPKsqzdVIf3Qy2V
S6fptyBAShuG9qtu2Vf4fNPOlNOPOAr6eeB3sFif5qauN5ytK+8SkzARLoPUZYE/tRbGW0r13EyM
7KVWC6iCVaM/wmztPl6r63wIwnGDIXMK/AbKc2///s6XbPloamnE45dKsC9jIWd0xW4B8C1alJiy
0PABVb618aoBnobKaYeiutlvzfX6WXr7CsBHodIFIo1YJUjGWhRRFE7xCxtRysyayBMVS13VNexA
a68QgE3Z1ASPhrmy2GvabZOSF14Zr92QzBund7kN7+yJALEHqCkCQARQQ2C4rPz6ahyrNg7D6GXE
IF6V5C/x2HBHb6PfQ11v8lhWd2UZzqI2smALeh9g0dVwmVCWPtsF5t6bt4wkRmCYbexWLXkN88jJ
S5rsW2LWfqnktypDJGXqhXbT6PPnoocVL3uuOZSVlR/l8gcKoFHXWfuqNxFtjtR0EzwshgUqWsys
fMPrXWOAlo9fqhCgwgG4ZOpr2vY0FeB9AfnwTEaUPuYK6cPaUDSww+wQtvmdpXHjoKKxdSpNxp6I
pBZENWpIZZVVDmfFaSqqzEl0ciCliHamuGHxpHkpR58Wq0MPD8vc2t+V2gscIf0NZkWAa9GR6rdW
HvMwhV1IeKS/jMy4j6XuDBVNvUEkzc2chp+0JNOeiJwjVN1Hvs/jUvmqIfouFcO9lZbtzTgiWQh4
6e2UyOnQmYZbhtZdAly3M+l6/Bhinm7XzfACmNXfx3o3gNymp24h09n9+AavXzvMhgGAZTNgitFm
Bj+X0WDLutROLL156VMbHbpjrH6kNQmcC8V9q04AxEo/c2Z0AfrmxG4YAUjDZQYUXAGfrVbdeNS0
AdkoVJZV1oT3aYIUXDSzAG0x3KJuq6eW8AJO0ASNuL5ElzGtDj1QjMhGHLCuhQAqDbAoWF24fzZf
0MyXU9GH0e5tWdrPaVkXN1oyvBK4mpLxewsHyS1Y2bh50u2tGblSc7SGexkD0GIaIjvmRuZ3g5Ye
zTx1EKgWHuBOqUdMmPu3Ff9XJJa75EddNMXvds1GvuAs//9GdeF4ez6guvwXiMn/67//93//n/fs
luV3/ofdwsV/8AiA1rKgbf8mInP6Hwb4Jd52DmyOWNI3fxORNYP8Byw4sAjhiYKyAPT+Ba0FjipM
AXBTS3xGzH9Da7lKEsHZBdsDZm4BTyxEycuTVYk8aS2c/9NkVtMR1ITmcx9T7btqaushNtX8kDE5
eSGitnsN5/6QjfHoDhXJH6d2QE3z3cI9/mVMPqZNUEwL9GwdkE8GKsrq0sLkxpE+aPxESWoeWlq0
TpOnxQ2due30tmgdTSsUEtRE+HmSRwAklsQN20xu5GPXbgYWZiEMcGwOaj/8zTK/s//hTMxQ2Z1x
ClWd+3EUN142zc3+4/m+tW14Z1M5QCuYMIjS2EqEoOuq6pQzLWxJH5402DSXWiY6HUkdcosxB9Yp
bMVuZO0NnofZJc08/BrLGn3GQosfWJqlQJXVeSCNqtuNMgIaSs3RQQxhuFe9TXZtk+ReKPvxhuXa
GGRlRQNDj5tX2ZZSOUiX2T5VNQykSbaI2Ovn921mC/1loXQReuVAWVNLZI9C8klT6qbsNGQD6vvC
SG4rhUiPqz3Izw6bLK8soOsVJ645ATjXoV4+Vvs4gh+uhwFeKYcoDs52EaQp349F/9JaiEy1cKcR
xA/aRr72etuhGWCA/S8gDQD07iqTR2AFzKFtxSkmrNprIrOdqay2Cl9/HAVAIPAkOYdHtYqC5BgW
TCRKnCars1yeAoM8NXzc8NeuEJZviCj4+3CWkfAHUezyckdmVcQkJ/EZXN7kqTMAzUCjrhEA0izK
m6e6oZUemCJNTlNddjAMZKjvYqHX3GVgPVZ+W5NhBlGqijqnnJksfGlPc7rxnX9YDUKB1wAfHpRp
scbxZHmdN0AwhKe0LDXf1oDrJlNjbTwtf7pqOIcUC65TuBfrGz2UtR7FrRaeQA0x9n2RlDcV0UtU
16wWRtyCs9KkjZ+mZbOb1Sjcqa3Ii11l6otFksnT4I+6Qx0nwVSonwnot/sB4dRj2rLMYXHfulPH
TJQMG+D25n720pIZwdRJ5RUZqHVymscjSUnxb3MXyzZTREPEABZv8Tsvt1nJhBCAXtC9LcyHYz1h
JhAx+A68XrYTTCm3K/I+6EaAitMqq+8ULyqnKHL6rKWAWHY60KgWVEY2FnwxHRdPG+AiYFwRlHbh
B8O3vPwsa4yQT0vb6BwRGt2MiQHXUNPNGxGCYz7VqDTiWavvGtl03sev6ipQ4WIZGbBtJDCR2APf
73Lk1pw7lsRpdJZC3oIPz164lv6qVQhOW8qaDUdzMUnreSIORb2eAHyI8S5HswbwE4D2j892niFV
UXBAVgcTbQAL2XhlVSIVmlTmhuFY51EwxYWEvchHLL7Dm/rOO/MUgYIt7MIWpxC81fs4KbmrTKpc
QlXxGSRR7k9Unc1unndWP/QbN3aZ0mrKIBRSUEcQa9uwkpdTTo05g3BNifcr6i3oKORfY71Qbj5l
WzWdq4T0MlHwtRgocsSGrstqqAoiL1ZuJfZJ6+sOTTarhu0iCJl876su3lfmcMsHwffGUH0XqLU9
hZ2xn+vR8uyI/+51iU6oJisezYR87cZw3msV/QK/igezRjpnIlkPVLDSgpxmvzNqJ/cmBfnMUJnl
ppBxgSJCWN9YnXme9Un3SzttkTBDKcDoNH6TNEXiT6Iub2YD2TQyM5/y7rHK7fpQSA2MkyKR36bC
st1Wt9pDUQ9RMDal5tl12qAMMptAmk/6xs37w4nkC/WEmnAiCaQ4Lren4dZo9uXITyAw2gHpkUqX
MkRz00qi8ysDQriXcgtu+IcTCXCYWIJI5JhA77wcNLUivTRLZoOJUbDbsWemZ3Cl7SXe0kMxTZYb
zcC/A9LJgXccuo0L8YcjKfDUwIVCfIT8xOoWtpY+mW2e4ZzEpu50krSPpRk9GbIoNjzDq6wh/r4g
i4OwAINgSJaH793dq5MsZfYU2yeWzOpRdHrnmYmpew1rIK4dW0OQ8XpwBzGZbtYDIsraYdpIMFzl
p5aPME0q4CoDfsjXCYZRNsOgWYV2ygtJvbrlxa0sjWqX1XKECIRZH8mcm7dkSqY90gx20MVFvG/0
Kt7Ix/3hscWmA38NAw7Zl3U+Lsl6OlpFyU9jY+Q7CtfUsdOiuE8n67mddcP/+G3/w9kG0htqsPAs
UWhdZ8TA2aW9UqY41QmA/yVY8UEqCv1WMye2y9OJ3A82+/nxmFcOCqZFEYXBmAE8AQLz5YYP+VDP
1BjEqdFj5k+J+laPmdgwWld5eYT1YIvBiECfSV/EBi5HaTlC/KwdknOhITtbzBUUUDJzOgwDY88h
r5u9YdrjMZIV7FndJLvYINqxTOz2XqLbid8jWbF11NfFW3wTGLmwkAuFfZEquvymXFeQzykauBad
UqCqTf1t2g+zZ2Rhvm+tSd/Fpjn5YVIlSAiK4dgMxrBDmnDa2PY/nHcoV8EILFIQ8N3WLnNRGLmM
iiI5Q8cKWOY8bvegs/cPCFvDr9wivZ+MXO0KpBT3Viyzo+qBP65U3O4+PgzXbg3yz6DXI0mGb0GQ
frkk0JDTyRhWydnS0qrwpjYzPlVGhFC4yeMRXWbg8LUoZUXxuRVdYW54G1dsByivICCli8MHhDNi
x8vx6Yieb73d9+cwq2a3KInpDxC1cQVFdQ/e6bAftLA/Iz2Lsnc2gwEZ2hXQq0qc05COt93YN18t
ZpcPGSXRSzfpKIy3eX1sZthCwJnlY9KIxlMs1pyOhdzpp7HeVzkBfUhaxi61IROgIDvjpXnde9DP
YRv26/pJAVwALwp8dZTjkG2+nKJR5PFUGLo8V0U4emWdk51ICfOKyu53zUjGjTW9vt8IrOGoQgKD
L5pRq1Nu1fnclABony3ZJ8j8zc3O1GK6YaGuwzGQfJBSsHG/l8iSr4ZhVa7y2TaL88Qm4USVdSTS
BkmimEffTCfTq+axQ91YaQ/SGqJdlTQ/h4ToP9IsTw6ilXmgRJOciGWGG9+2vGCXDh0idJDh8Igj
+rnysgqZa60kKjuTJDI9FRWZV9SF+aSXYLb92/uDSiv8ZPgJGA3Uu8vNrc2uHElB1HmelHoc6qL8
3k1pBQheOeziRiRPBmm7IIE4wtYLe/2aAbeOxATw6yBWQX7hcugBqIdmJk1+hlwmeYksPBAmB+1W
b9mEBuhD8T0NgWWA51j8bCEd6nGhQdylAUbn4zW4PuBLsAbuIbAWJlRHlgP5zoOoBitG8zhLnTWI
AbpGH0qHgWbJlV06jV5uIbKuczF4AC2GVN+CMAT0bxUhWkTmqSJSnRNzHs+tNacgV+rtTWs2kJ0T
vH+qjAEXXdboG0ZS5FZGWTl6WpFbPuboXxZCG8COER2rWGrHpBzh2aSD6Vh5Et2hAtahmsKsnSXF
5KVg1jv21I03Jivrp7KCnsbHy3ftA+AVx9Khc82SDl9H8lGR6yFYhPG5GYf8U5Ny0KpoJLy+qu1d
T5ram61UbHlcyyJd3hFkDSyIZmAd8d81NEYWQiRxmKdnGMvsMcwNfizCHtUP66tg32td1b7U0ukm
nWV/nyq+xXO7fqVAIEOSUMAA4t1/i5TeHZqmJfpgpzI/wz62Hp2gVTXEZb+xttcvAUYBog2HEwUh
2JrLozlJnc+s4tmZ6g3gKvHY32RpyXfQbdvS5PnjUPBcdXuBPaNcdjlUHTM+Dl2en/OikE7Dw8oz
U/M1tcCh+vjA/MG3YojNKTTf8P4ucP7LoewEbDhryuR5iCIeGMgNBFpXNXs+mIMjMo3tuqb7rHEw
tqZ2ah+7bERluxtiv2Y08W1lDxsh9PVuQpgMCYOFCQvnak0/TrJRq2kq8UVhY+8kcnjubGtbgfr1
TQFxnQPfxEA6hFFdLTE3QmMqjUGeQdZIbnveM5DSRhU0RSz3Nu0sDwLyw8brdrWvUElF3cKGvA3Y
MehOe7nY6Adg5nMspjPk0n51Vh0HfZMRyAw07fPGvl7dSQwFtVE4zai0ovK/CsV0PRKtnhXzuZN5
4o/M7n1kU5H+jip1jCDy6GgzgH2xOXa3qkPlshvolujp1U5CSQYvOS4l5PwAsFh9A1n8UhFSch44
mAeK9wAvQYBx415e7eQCS1rmiU4SBkF55HJRkQaqlK6Z5bkndXLQGsO61cdp8ICHmIMoFeG+rcp0
495c2il4mCg0YV114B+QP4ZQ4eWgmUGHuhN28xpZ7Nbo0qdmWLgosXFKlPz98V6Sy3X8azDIrKHd
B8eG4rsvB5vo1EqjjLpXCeGh3OGtVQLeUWc78Aa42xb2tMtFywBbxvtg1wZ9iKDs52dcsw4wMv3N
zICP0NOQOZ1qJ9eI+2aXybYGUQs0zLqb+meD57aL2CndCTWJXWU1lls1zbhhK1aSG5iLgCQdtkpH
RgSQsnXXxARXTpvDuTtNpSaPUssgyo0zchfmlUT/soT49gTkm6lV0i8iZEmAeGkgQYOSCLVyfmo5
SXyd0tJXIu2BV4UNzaTKTjrP1a6rhvoeR1oc89ESftsM2YsGB9YXFaieMwUBO+WJdoMaxu8xtcdd
pULzTFIOioMO/LEAFB94+7EqkOji2ZFCfOpGRKh6z7Fl+Emul8B1DtxjBvKKH2/z1S5jZQBmWY7W
4gWvOe95OxhTJXh3GpoU/ddYazrlgKE+HmXlay8bAC8PhxbxtI5CzhUvM4yl3dJQP029IJj/BI2x
UVGv64v+8zxlvQPRdCuoas3ah4nIEQJNCdyePHEI4o/bRtYyqDsG/LbJy42vu14DijQx/AgcXChQ
reU/RajVk2QDPs5WIL8Zo+Gi4GVvXN51M7m3NVhUE4HXgdlDnenyQqkUKr9JZ+knMUQg1eENAyS+
q0GqovkDStWYqxHGwjfNtnSxLtVXnYB3OGsTKH2WjkY70Dx0w1IYUA+xsnuUGYaNlbhMGi7bhPTZ
kmKAKjXS2Gu6MI2TXk+EZpyy1LI8RGYApyYD2AmG1QPmosZ9WFnxrtOin6LBNfn4lFwaqr9GhzOF
whgK30vt6XKByrCItYJF5JSLMT12HGicJEKOUkIDbGMzrl5S5Kv+L3vnsmM3sqXnV2n0nAe8XwDb
A+57ZipTqcuWVBNCKqlIBu9k8Dpq24A98MRPYvTkwAcNtJ+h6o38Meu4nZu5kYQ8NmoglUqVQQYj
Vqz41///i5wVNxmwURovLsJ3IMupLtPcOHOZyPZmqwVb0th8Y5T4YWek5SsTuyjsP70bV2iSOEzV
PACcxYAGVd+Bk94Aog/ML2NmGie1NsoHbybjWKAIWzHiz0Nh3zgpymRu9DoL9lObJG+TpB5WUoJr
rw+mAJsGhwiHg/JypiM1UWImxzjHfTluAcAtf+AC5BuJNLd56+Qr4135sqx44G+HmiKXhXkHPsuV
9Vxiu1g5xpkAH9ySF7KGikG7Nx01W5vp+RD8v/eCP2d6LsGpT+oGoOfLsaygdbOuZQ23TeE8TADD
265XHu0+tHeT2TvQnEr1k+oIZ2+kqXasvFrfcEsdAWrqDzrUwq34RkdqrMt3iqVlSPK0tQPp6jOy
x7Cch+4B7eTyGe00i8opMLVz3+nmO9PIhzd9U6S7sWzDvUutd5+JwtkW3STevr7H5pl+MTuw+BwE
BRZ1nMWXULgxhWbuacQ6Xd/3id7va3eqTz89CgAG9DUoTfzizuvh2fe2HFitU6yYZ1dGmi9cANQm
SlfVES/fheU7kzWoI2PbsthTzhAJLwpTLMTAKndmkX+ozW4NB76ydE3ydRoXQMabcfXLV9GUutDc
frTOmh3Zp1BVwqPZFvmtTX+Ax5+fNQzm6GmgEZhw7r8cakygBBkTQ8k8CqBRUqrMjaxdOfGvrD0w
29kKVdMoVi4rFVy9IrutB/Mck+gcptBxDlkhrMd+7JPbsSgH9MZUqo3aU9e25lNcWaw+G69vsnIA
RZgdi3UvCluKDt7/WWsHD01GoIzBTmQy/JqmrHp88HN8QxT6FtzGcSc+1lJx34FcVTd2Fru/khJX
b8rU9j5p+B/km6nTgq9K3iiPoWGVD7JM3QZfN2cvTZWauqicONjkqZi+Ib4TKM0sNfk6yTHXdjaU
SHejJza4ANXa8s6b9HBvVJ3gEOi1hC6rpVt/xYAYCFKJLfc271xrh3cV6lTX4jo6tkEZbeVUDrXv
1dL6NYgD55tXdXSoayYDP6DQkqNxF0UxzV9zoMxtarVlsdOcxq5u6xQIfRO7tfrVNDrnu2LK0toN
09Af8UJX5CbRiirdhlHSvB9NGb83zLY0qeEVwdvAaN5ERVKkG2mMuXqqpen8OnvOIhEpm35HwtjH
BzGFQMZCa5ISL4JC3HpW0nt+4MU4sti5Ju+SKkA+UQGW15tBzZ0vY8+ypCWK7mKrHWuQf0aDXDlI
u2baNemAI11VGOl9RSZ2mDvcOHDkzUn6rWPVn2TigkFVVMCjfV/1HKfWEORfpwx2kKQ8Fp7yXmf+
AmM0vneDBOwirSP4Nrl9X1HCi5GVtHm9abMe+5XCE2KmBRfoUKwpUuOjrrbB+47pR4OU5N057BT7
N6/FeSA2RPEwX1GQl3Oin7owr78bwczmN7KySDAq6HTVb+yg/ainYsi33Evkx7Ka+uQgNdl+dgfX
Ogp9sDTMFmvnexKl050xNHjglqUjyc0K0dF5V+YJaXs8RvgYwsRBAGZV6aY0sbQyu6mkHI2J2ts6
kwdnHEz9OAou277ZBkYGz7keP3eVojsblaaTN2loFANuNRZMdl2E9ONI9aD6orMeuSNrEm/pTLOq
jaPUdYwmt2x+64sBPE3DLFL6qjoZn1wcWnF3mSYPcVhs3slQVemzPAon2Zr24D7osgw2NAqJPmtZ
ZkifblH2PpS5aDfA1411Kqap+O31SHZ5O346gznpoQJQPVPnwsFlJFOmTumAMaHRcbZ8HIoReptX
DQrG8yx+xERBuGtzM96/PuyVFBuatAGWT4VsrpUtToTUacohCqzgjLuT9aaKg+qTlytI9Tqr/q2q
rQAWSCt2IYW8bdm31bZLzeAYZrr56FpxjmUMgv+x4u7HlnRvksKIV07G5cxQSySKO1QuTZvTd3nX
aOtAN4o8kefE6uL7JGzSndsJZ2NODYquZLY3rPU1wPnaoBYHMvABOCLo3uXnwLIdElabdWS7jtgI
3aFpdahPO5Xuut7e6fLvr3+HZXo5vySoIDXK+SNYS6pRV+rtOChVdw6m6lC73OwHgXdBW2j1ESrQ
yoGmX6JO0MnnTIOjjPofsCfA4uXrVWZuj0Znded+6vq9aU9ym8JmfYiKuDsKToZNgxZ5Z3hxjUuN
CI4Rdzxs0Qx9I0pRbSWl640Tpd6OB0fmSKlxo0CB30WxaN54gTNup3YcV07DKx8F0sKcvTwV1Za0
BTNtGi+y4v6c6KONcY/pvtUiXWOz59pRr9pgF/XGGrfvypcx5kwG1JUyMhzoy6kCeelTWeX92avq
6ji6inLsYPj5sE77rZBdtpL4Xxlv5hC6czMRA+HIInvqklQ2RtQM5zC038VCr6iBhtYmKb2b0Bzr
ldHmp3+eXrAQcHNzAaDmWzxXvMXbYdveg1AN56ZWUApHEeIBr167YVx5J94HMInsHfBvKQPuDGjZ
yVAN51xW/aazxuxG9vY7jgN5yxV9bfNeHc7hW2HLqUFrW6xu0jXVCWN9OE+iznA7wu/JggR9GpXy
O8BTsbKbrswhIBl8GrI0gL8le7EYur4Ppnw8964Z7aEoF/vCCbWPPx0hOB0cbzb/0OYC+uWXwu7D
DeisNJ5VaX210vatp3c/wnH44Qxdvnt9rKf602JZQO01CEdUlWlBsbiNhJHrDCWckXPmjO1WTwRt
eB1l2nWiMQ+jU0bHnozLV9wuPnVdjGtobgxbJ8rDTZPGxqZUrWibkyO8/lzLmwWAG2oYLqjA86zV
p7D27JLkxalS47fanpWw6/alK4wtrjPuUS048l8f6gX8MI+FwchMxUSHA5f+cr4pyVlxHLjtuSUF
96FqKx8qGlTd9aVd7oymgKpgDDBAPYxOVE8bbwazKQ/BVKYnSSZ++H95HOICSD1lIGqgl4+TYoGs
FmbUgQco1WnSOXohaMwyGXPwxwnsqekKA+o9TD09GPC/badq22p5c4zbvF+hTL2Aup9mh2Zz84qf
k4fF7JRdkYWOVICH4Vffqh0KC2sglfWgIWxtHQ9SM8rygzqmLo1n4u5+iAPvULlYaARjj/Ye+agz
yezgUcHduEqiPzRT6u6s0lLu2yZPb6ZUR5GPQG0D8W/A8BpBs0yLfoUgND/o5UqnJx64gsHXtij1
LO5XrZd1nQIJ9KynEyquwjPuE5MrVhRJ1XcjL9iklBBuTWGeX/+iC2Pw+Qw2IPgyd4jrIOI8AcDP
FrPaGTUndNGdCR04gCvj9AFSKunx4GDsg+Rr29Ro2XurGg8N3RYOY+Z9iUWgP7ZTWX4qLOHsFFLC
jRmqMZ5KluJ7iWbt6p5St2soCloEj5Vrmc22rSNzb1ddgNIKJ+bJi4qPbtq6OHcY1LXsuPa1qG5v
NRiHvuFE0660zX4j6zF9q+h6c6hodLGS170MmyaELJ2CPvUvw1iSSZJIQpft4/FsuSO+BEbRc/GM
rZXv+zJkzM1zAEhnoQI51oKyMtaF2mexPZ1Dq2g3dCtzfMhH+amSvbISMq68ELJ7GBGU8eYUfk66
nn9QG36BJVX13MLjxKu4wyrBzdbU79deCINIfSZrE57n9o/PRwkpynITT7QzhBfsb1A9+VPpvXUz
rd29vkJfHqPwo2Hf0jCSPITc9HKkxHBq6h8V6HunHdVEqza2lj2Wo3WD/caao//LfUhpW4MQBg0T
gO9FaAfZ1eqgMc6JnTi+Eo7qhs5B9RtVA98LpFCPY6EWn1J1WsNYrrwmdDw41NAjKawvJ3RS6pY7
fGScvT50PjSh+VWLVPW7EnsY8DpOvxLJr3w/khKIxlRaAe7dRXLSmLkry3A0zmqmalv6GDiH2MUo
XFfs9uPrH5AV8SK6maRdaOxMVgUo2eITavYQ1qMInHPkhrdNVebuLq5leCcLwCr0IKbzYRCySTZm
orjvCwlrZNtrXeJupt7Obzw9gFNejCShrTRJerkDWQb4gIvRmjcUecS9XhVfgGvDj7WDQOPYmFqt
bQ2T++tGeCXmxG2GNVZVux1OFPmAN14YFzikx3bei52pkFZwiKK99926NW+cPnHeQX/k7NJLz2+o
NJ6ljKEpjmEB2kuqCiVdOZaNU7xzgky2iBMiC6lK1b0r+xRPj7Bn4n0dXKrZ2lOkf7YLzRhOzjBq
nyOzetdbQ1L7li5FCmFISb8IMxHtwUVqIP2QozTFs3KEQ1/GPFs4NMppFpPj353KeEujH67DrSof
LQEVH8xl7PSjyRH2oSVR/045WnnbD9mEQZZTBh/HMfE87u9qh/IbwtaNWhWkU1HU4cQJvd/BS7eG
k19D7vc2EZiWxpGTStOvCg/36SG2WqCUBMh1k9j98DhWKsCcNcXljOGEyW1LX0PojEXyRWtH5RvR
AQAOGVhJPE3to5ZMxH29tPvGt4okGnxPF9kv8IPAYmbc09oU46R8yaGAfqgrE8My24713E85OWEE
1VPzEfi2h/kOdeq9qg7hrVTC9FCPoXzfqO70i+YofX1oolwrmSSzBnQz+8k+uFA9Beaaoxx2doMs
82M+xVXwYPUe7TqAb6J7RXT2mhnflViCdgY+BXVaTtllPUMDey5R0EznPG420rHLI12r3L2MDGU/
ss98ClcYxqhiZWu/PAAs0PuZVYuKSeUmfxkwq9gq0iFSvDNGA/VxVBObHHFVG/EyXs1yV4DXuSIK
tW2xp0tzCpSukMqZ9Eze4D/QHPS+UHC5mdsmWOZaJvwyYDEe+S8yz/kCt2xg0hdB5MRup5xLF95y
UGBt0zXGfYPIcL8Wr16EK4ai3IXgyZuPgvnVn52gWoA4dKgd5Rw3TnQbedq000A0t6ojKe1UhrIN
hRe+EzKWD9KU+W9hGWZbz+qNrbBLZU2Wdsm2nDO0+XFo2gJdjvrqsvJDpa8lTdCVc00bza2Mqvht
UwfjDZoAelMaQbVn60f+ZIbWTY1Nw8ZldW/kFK9hAtcWFsRPTmFumdRtFkmMlitJHOph+KlXlGTb
mhNAJU4HK1jAlQ/NGcylBwYQSoilDAyUuo57R9pnPYrQ9xhptGtGXT/YJWZdr3/pKy+EnQGdEPFA
gQm4vDIHlj0qRdB6Z5G25kkP82Rb0sJt5YUWOpenD2jPMApNSmmbB4ZzuZ4wck/cLkHRY+p06FNb
bCCGLGv2hOBxp3sULuw80ndT2Gt+U0wWthCjslI+XPD+nx5iZozQWoBsl7rY4uYmqjpJjLCOPgVR
B5e/cfLgjlsOlgtZbBYh5IX5mNTpuENVpC0/TghpcdZzFPej7ilIRF6f+jkIXV54ZqELshME+vSB
XKbdmHOoYRAViBodjHw26KvCaq9PpTU3SQliGjGkrVRvmir0wp8emiIdZ7kLlMjNZymND3V3GHLi
5pmWmS1Nq0qxgarubZok+5I0xo+hMJXd6287oyKXb4vRgDfbA0Ag5ihYXO+E0qr2NKvTq2E0fqRQ
gWdlQ1OdIzNVYDAEuKlQQqDN4Ma2Yj3ZFDkssZ++GCBfhrsI8xUCI4TJy2VoF60Xx1JHHqxicm1K
0dAPDPXB6696BbS5HGaBEE02xBORMUzllVSqbKf0HULHrVPp2ltHydKHZHDrj1kKD1bHX2aLT47j
p0kc3Ze1jfCvHauHsRLuyhVswV2ddwCRlKORorPOebX8CG0TaFMbq3hn6nax56+lb0yMcaDhReVd
ak/eLkGStI3jrN7kYZsC6E7DL4peDWiRhdhqYR+uXD6vTRaw9xznYHliS7RYGHXlBVPYDbPExegP
CZKUXTDnuUo64og0dpRccnoGSrf/AYPYeyjN3t6SJxLzB6x3TLdJfem5/U8HRu5vT1UgzlyP4HW5
VIog1G0qTJSBOqP3gUuzbYkUb2VXPOH7i23BzXFOVrgYQDJZHChRhrpxiEt0BEomPijVpPymx3o5
7uJKS1U48thCRZSSt2FrTDnWunl7MFRBx6YyMoTn62bjvfUo9z4qsEWcbVPG9EkRg4oVVzA4K2jT
tcfFaICJQd8CWm0t4rgWBY6dJ674ZIyJez9NlOeUMQnvie44KUwQZAxHad7RhjW+sUYShmjsshtT
xY03sc1mX1RqeVBtNMxWWwvMMWNaBw4QFVY2+rVVBeaM6wfVNEwZl0bYowPUFemDey5HjIiVNKMT
VKpX2MU3yrdwCLrv0VCbX4owlRh1S3J3q6EZAbBUPXtlINa1CnAc8KKfo6rPe5CAC5GKshVwl/NC
dDWJVjHF4J1lgpTSyvt8G5oKPZMKL1pZwwuxxp9jkcQ9IbWYfy4TiVih/brXTsG5VN3slOi4Epdm
02/QUdi7qsWyWBR0XaijcTo0oZUd2jQIH+AN9CiWbfdgOHipDhqGXGqHSrDJo+gmA414V7WYyqZk
MB+7ypWY0/YqjAiVnxy6Yuc5LS0fwyw9vx5YXyYrlMoMF3YXRHeqs4u4WnZRoWKfknxKIE8ceydy
b7Si+Pr6IPMSvtyRM9GLXNOBdw61dLHETTPQBqVXk0/RQKu/KMysLbhnu601d1xLs18eipB/KIuw
DAgCkHAvg4wu4nxUwiD5VGqR7Vetqm8Vkdd3dVbIncreOCrkVHdFWddbxRjUGycYOiDFlpaShK9d
OGX2A1JLbedmdrN1QhHuGsPDLZjy2PtQnVY19HPiv5gd8H7oaTRbwzNgaWoCdJuGZT6JT6SNNoTn
IE4/Z7i56b7Xd30y002qB7gV5Ser5Sj2VS9JT13dDBBkzLFF3GOW+3Ioors+GIMPVu8ENBCyRPaO
ODKAgFpTcu6iwHvsszJ5owzEIX8aAS12uV5G79BVqEj3kwp3Kr01gjvhBVVGBzSJ503YNPFX8M0s
gnwZs0wkoLvGHNtbL4uHjcOPuHGTPJNct7vsfW26Fa3s8KitN7Yc6BDgNTq6KTavpsB4oNV7rqXt
F7UKaTUVpzhzrcSpa9NJCkb8hzQ6J+KXC6DBcyvlWBSfrFyL6Jmb1dsSVOpbnxTRjrF/loU/k+cg
xeMGBfIy08ovx1NmTzbNVATCH9veGhW2rC7OSBvTrL2dPg7DykX8SuJPSXMuAKKsIAIt2evFoDhT
qQmJc0ejA9yMrvcpap3xQ9d3UbVzKPi/QdCP8DdLUwXKjxrj3dPlabBmArjwC52DoQe4jakJZX0q
DN5iY/MT8dCulO4TwEp9yk3V/FC4vbcv+/LGRjx0Q/5hvUU2oPqFG/5aRXC3aZ5R7tW2rk+TZoU7
dWSreYPWkzMXzQFYlA6H/fQLt561dkAvwhAER44H2AjczTRr2TLEhVg+pELigZCRPdLiq0gmv8/+
nhH/f6O1f5yJm68Zrf3xT7//8+//+sd/+eM///4///iPv/8Lxmt//Yff/wfea//6x3+bf/u3f/j9
v/P7//T7P/NX/4Vf//bHf/39r//2V/mDv/7xT/ynv/G7/zX/emnaNo//p2mb4/yF1YbAGpgIFIyr
5/9xbjM8jNs8yv2zVhh8f6ZN/ptzm/YXeozDNOT/o5e1N6tbm6KV0b//R8X0/gIPFo2QR9mNy/R/
+Hd44oU/ird/hupm8e/PbdIWt1AoALNIF00X1ArMipYAgIjHQRaw7TaGFTUfKDUkD3SVtr92qhns
U3xIoY0la73Un6R/z44RzYSVygZDtsbwGK/OcfEZvqQMTZAONM3cpJys9NVFgpQ632rvbhLvTNCA
rn5s9HeVFLQfrf3QS7ea+FDl780Yflj/pbV6v3DUU1Z/q/XZNVzxk+6oB6fUGU5Z1J3s9jFvun0X
iE1vhrgz3uneh0pzMZnkjKJpmIdFtdkM+Czlhw6eb0nvdFEedJBf6axxOxami6hKF6+7wCONuuKw
BObYOO/dN/E9pUWf2t9W2dNa6YEi9mN6RqakbThFV65X8zXltYleXGP6YVLUYGDkwG5b3xj6h6D+
HGpiV+Xxb+1As/jmt2f76O8L7PmCWhLZXrzs4owpLBtox2DI8tTs9tVuL7dYsfvp3qLnbXGy/Wz/
/vUhX6zhy+ldKnTGgjIGMjduSqd4lz5Qxtj3K70prw6hkRiq7EcEu4sFq9HkXpM6fUUH59fJjXe2
hYM3FujFORNfXn+bZa3ozwl8NtZitaRW7cDlZazwPqe1wXfEZR/r43BbHPrP+X34I7zRH0zq+rf5
Y3QIpW9QOvL7T68/xRItm59itm4FvH8qPi55kHC8uKGJlA4qyo4OGC5ZmT/NDg5UpEmL/ZhW2Gu4
1CIdejHmYrVmWm2reD0zJj1uu7g95HJq/BDP5A3H337lDV+ONidCT14sRD6KnZdBqIFBRtFJyzdO
oZibEEfrx9Bzg30yRvY2Lwzj2I6N3OdTmb0xvbLZYhXkfh2ruj02lVHdltiNPQCz6Q9K7CY/Rm64
P7fq5h5ONnU8vB74BmibFvOhWQqmQ3WM97CFq2FNqrD1vJhLtjKKDdqveBuEtbUSMha3LOqTAOyo
vGblLZ5cL+gQWualms6FuY2sxoeGXO/hrsXH12d/jgLPAhOgCu+EWArcZz4Z3cWGStEsCsqt49F2
Ry3Z6IXdSl/YufWhVtXyAd6tc1tns6FVUttOTKcVO3j3+iMs4TBKCjOjdXYC43fs7EWk0kqvM3Th
QVl0SxgvWur52GqVRzOOVd828SicwvKXyIauHyO1uaXBdblP4JZv4B0GN11rJysAyyLMQL8gSyXZ
w10BfhVsmMslORWezMMmLPfSsGmzG0/VLfVU2pnV7g8jdvqjjLhfr0wDicTzTzEPyjmMBgV7WBwB
vMU0FEYhpJJHDDoO2fsya9V93HrJRzTIyRFTHjjsOgjB1gwD195a2IsMfmw09UiZpStpfqIl+co8
LO8NPBP2JlD5ZnUM7N8lQg3hPSr6aqIxNk4+Gyygk9vAwSsZ08Fgrwbu96RPb7wiRnYacmGQXmU/
/uy0WCjB4WJSszBmF6XFtFhTUAFMVcPeZolEG7PPNVZF2qFmjJwiepfbAgWSC349Hkjx1M9BVFdf
UYUV9t7Lqbr60VAF31aeal4Bz/YNlHSqJywSnE/mf5aUSjPsG6Wr9G6vxEY/7Cfbm94J6DrHHJ7w
O8eSceWrZldS+oeT+Cue/Ba92hxj1PyJ8jb0lCyjc47uKMXOqabpY6wbYbxdecpFaJ2PyT/FMhhc
4Kqx9KIF65VO7+T2kRgQ3A1pnX3WejpKYi1rb5Ru1PaJoTW+i0O4bwn6slVjX+wal+4n8YgFiBmY
MB+k9ZYdlxyGULYrsuolq/DpCanach8kiYbDuICdk9FonJY76zEPRif14WFrO62ir7lWlxjpaEN/
U2iBcSxiWsi5bp3tREjhPzID11edcc3DYflZ5wlD9u8Rej1Kf8tus2VlSMgoqn0UJtJqeMfZLgnK
nr2luf7rH+fKULjgYwetzxAXV8zLGANrtY2RLTlHbwp/qDWM8x7RyC4Dr1wZaRlgmeTZKYOCDxdg
+JtL0b/WVNVQ0d/zONbi19FDK48uP9rqBlrlOM3ND0Bw1dcWEifGdkm9TURdbywKHxtENNHG6ati
ZVcvCfdPjzRz3WYjglkcN8/Os5sHbpqB60RWcAykFN+H1DAfvdY6qWGqbISRFLi7x8UtnmD0GlZq
/aM29q3fi0nuhz6mBhAo7W1jd3bkO50r4fjJ/CaZmuwgCyHeVRzHO61bFSW+/GYw9KhdctmbTQCW
oHHK8eXqTRwc286Z7uJ47mLSVuoxDdQ1bv8y8ZtniGok3DmDAOi8ACWtJPQoSVjesSjN9oNbi1Ds
I8crjwn9oywfKmP4i+VmzY8oMIy9LujKDm2lzPd1Lix3BSBbJsNPT0PwRHYPbuUS9xbfyxr48w4f
DtnWtLbug+TRHKzmsYwGDK7TACauH1tjKzfS6pTvOVsr9kuzNHeTqyrNXk5Cfixgs7p011Ia3Psx
opklSqmX7DtJP4i2q8XXzBJWcXQyi/pEVmtcAetSrDV3e3GqzVM7dz3WMGnhar+89soor7oQBRGL
L3L2WTs6dAEO5FG0VbuzshTt7ExqahzcP2U9IaHT6ZD1s9ufZ4BXQPZDbod5wOWE2ngcTS6FraM3
ON2e0tN0CLrUvs30ZM1gbk5Pn59VvC7ZHWVGQhve88vSnlA72w0nVTlGaWDR56mLtkAN+CKPA/2t
TTWiDQktzGWBZuz1l1xkl/OqwdAR+B5YlXLn0xp/tstTN+9HAUh8zEcgYHrDfi1K1HpGNRHlkzLf
Klmu7rJKlg+A68VK3LuyW+fsDUsGmPFArYs1GyPPT9xJhKeyCK27AF+8tzlrz1eoSK+86DJhnF/0
+VCLrznIKFPdJAxPbFn3WKmRdaLQnuIrbRTbDkH5Fqnmmnj56vtRWXM1kElMLBe5e2Z0HB9w7E4y
BJeXjYKTorDuVQdq2uvf8err4TsBZQO6AhzYy8VKCU+XbqHxetxKtpYJd0R14i8ORLobIwvM9/R1
+eX1IV++HKFPY1q5AwFQLd0OTNGnY8iUnpLUK/eYvNBhTYX62quZt3IHerk/5qHYg7iusl6fynfP
Vqli9HVvSNZJI6jD+apdcN2PJ9iAvWXkO7fGMTFzqc8XSrTyli8nFvoD/JO5UcDs6rCY2GFKhUc4
D09G5OYnxY1TyBfdcF87c+YYl8FWHaZsLemaU4vLgMCGANWe03r25wuwUbippo1ueCqichgYUa8l
aek0Zj5qVtriZSHAhluGdXdy9QCV6egpFdhfHn4phmgNAXjiHy6ehwyDSiYWgsSJZRsiQjSu67BC
j5WLZ15vNtkxqkk/bbyhNyYRZNPktbXVU3yBvEaMN0nE3cwOlfYQOGrld10aPGZJom7wCiiOfdm0
N5Xox8+ZI+pdk6vNLhsM+zYORPk2xcP85ECAPKX5OGxTbl0nOYbZW20IjDfIrdMblW5UFBS66mYY
3VlhLZ3T66v75XcnHFI6na9UlLGsRWjqzbiAbKR6x6GNtrV+P9G8V1qf8+o+pqX6T481JysktahF
6RS8SLEHbCDqjNZapzh2ojdV6312tFBF2mD3vlfitjdBbHt9yCsn7MzLe9LRzj7fS8Rk1hZPofTC
UyiC7yVs6KMtIdrOgephUtvm2DqBR+XaozmGNJy7oBiDlSl+effhEYj8XNQQEZNDXcasIq6EpDEb
AQRNiQ/K9hV/OBodjZO+s3s6bbz+yi/jFWwMJpd67CwAWu7kPJ9yowzD6IQNVXujKXFFA1G9u0vH
Ua7wh16eqnO1AE0Fb4YDzQtShRzbsY/y6DS49k1YPHlDZTgBmQ0qC2aT/D0I3tsqBJ3K7Nf0n1cS
0xmWImzhw8+dbWlnAcvDUDraEnGsFu4mH2P3VIVGtEMqRPstw5mOzZgp35oupR5eBNNDXij4c3a0
e3l9yl9uIqSTM5OKsibCqyW92E2FlQ2RF59ySpp2Wg1bDY+uL23aG2/qyFC7jRi7lTHnjXkZquYx
YYFDgKUquDyWglr0zQQQdrIN7OkCjQ7tpKz9ytp9uZiQPyENhTsDXY9gfbl2W89tlbxy41Ofq9YO
wox+NOrJ8KMJi8/XJ/HKYppnEHwFkJGq7CISebXR42iTilNaNN1NF1gfUtVObosgUI8a16iN2VGA
FaVq+0VujivNWV5u0tkpCj05V0Hwzqdrx7Ojt9SKNgncUpzyZkh3mDAX+yqwKgwNjNPUOc3Kzll0
DCELRW1LNgoqQvgFc1wEBVPKHl15IU5ChbuNzGXYdeYY7sYgCo8id5X7AFLsjRrWYs9phZMr9jPH
SMoOWkid7yX2Eb5o4/ib2tajL5PCOY7SCqjhT8Eu6C1xq02duWlL0fKXRXhQApx5gknBuhn89avV
yUfDbuTH17/ilYDLixFnqVPOwNSyTBAmWtS0eSNOlD2F37p2tnP1avSjIA8PaDdvq6hRb/pBtlt3
4D8O8bimG7o6udgDcK5xU0SStUA0GqVvIefEyWkItAoRnaltS30w6KLWaJDzbfGgVCMfF09t82g5
irzTc8v9rGndeFA7NzrqRfWl7WnM2EQ25tu23W/s0LKOrmJ4d4oZlluH/PoGjkbnd5VFAVJRsHxx
y/6rwc+l2XZ+aOxJXeG9X4szqOXI8Yk2pNuLJK3KylhE0SBOvUavaFlq+W6qxminYL6x1Zugqv0y
H7++/kWvhYCZ/YEdDMR/ql2XIcDUhNJZYCOnym4tXy2Q1roTvH6vttb02lc2Ieg77SXw1iI/eKok
PtuEcdi0UENq1o5SaH4cqOFtG6rpXjcgomAKnK4clVdiqM6RzGKF+8K2X0Q3r6hnbjBrVWs02C8m
xiSRVdXb1yfwZVaP0JFmDsRrav1EmMsJVCanRJUziVPQ23g4WG60kTGkuyblvi3V3LtXkImg4WmC
lfz66vvN3bZnQj81/cW9TIaiK+lmJk6N5rZv6KZaINHy6hUe/bWvNvvsIYJ4imWLtG4M2whwQyGU
DZ6G5aQawODplCMCsuTRDpq/9wK8YCw8LyhfHw+aALeV+U4/75JnqwSv1qzuW+azi8UO2+1ir9st
nZ/5mlgtrpUgr309kgycBEmpZg+wy9Hov2OEnsNoTqNlt1HfJltp5dNxSCbabo5v7Gr4HCoo4F5f
NFdfcrZ/ABjCzdFdnobUe+oAHtwpKvXoQH+yah9CPfPp2Kq8cWLVWsFBr45nE/sYDlPWZfkNHw0T
wTXd6K0SS0b6e+R3geDT9R5QZlf03srWu3La07YQJIgSOrtieUwYeVq4ccXdB5xT2fRQ+49DQ9oo
Yb6fFNUscDHVCjBWSLC9qkQrycaVoEY+Dm2UYgS0qmVODm3a5vi1kxN6+d4PWmu4H0T9y4AX1PH1
D3l9JJYOFFIUhkvMK6Jy7SVVlJ60TgS7MPbqYx1TK3foB7qy3a+dvcj+TWh1wPhoZheRZhTdoDXg
zqdIldG3xJiq0zhWzr6aRHWK7bY8hUPuvqErQLAhGWo+W12zeuOaB1kkpjoHP60VZoQWvd3lhinR
EOdYQ/9v9s5kN5IsS8+vUui9BWweAPVCZj5yDncGyYiNgWQwbZ7nu5N6rU33ToAEPUKrIWgl6Rmy
3kifMaKq6M4UXbFsQQVkJTIjSZvOnf7zD/FWlvAoks2GNVWT/KWWEccdWr2yTK1M2VD7gRfnYeEF
phZSBn65cTLplD0DkVHv7gdtC31d2PQzz+8YMNYlDQtTePRYkVWK4rZWWPyWtbpybRXI6dfQmiZ9
05aJ/p2wOL9am7o/XGBRa3xt2nIEXDaVvZmP9WWL45XAuXtU72PJ6s+MoccCUx8SmRy/Nr0R9hgF
rpyEU+iqfQBikXzt23wHqNFdd6Xo7BUNzuzFj3J8T9RyNL6OgdbYTCPxgoMjQv9S7FSy9K7yNm2W
PpuKXYZR742EA1vs5kPWTm5iYN3gVrhsEurgm8lMbcXjzUUN0C56M4fapIeBPS4GSWvA4GnPpq7f
pM26i6uSPY+RoPpN4sbmokabPheasO+yLGLFzcZueLLLKb205TS81yVhhl6ZhTSdzUHz3a6zaM2H
XZGpCxiw5oVcK+UlZN82xl59zB7UhtmwroORIK2Jjo07jUFHOJQeNkvF9p3Haiqau0xIhrVQSMQw
3KhppX3LbYdEXweZskCjp3zN5DzYd2MR2a5EBB6aPhnXODKJSmlNs80eXdEFhZsqsXEx2OXLEMV3
gSVZmM6lufJQtRH2rupEz/UKgH14qmQ7XSayb2ou4HCsoFa0tM38vq3rbIwa0rRwyT23wXVyL+vY
g3nRqFvNUquj6d5O+uTJClHmLE1Wmq96YQ3BImvN6aujtKZ1RsNbTxddH1lXJSadj0aCp8a2nnOY
cTvTkGng4nkl2qJxXCcb8sytq6j217lR2M9RkWEQp6UFBB+U5v6lM5r13k8Geis1tAdlideYsF3M
QiyWOmIAlAUSeLHP9IiWaecXdrJMWgsjvDTs8y+ZBp16jQS33ehhUeyGOjG3mC+DMMWmfImGo9xZ
dg3I7XcVDQer7/vPULjRA9eNk7RuKjrlVvaZTTZ12sUXQq7lG5OPrqOEGGcRMlpHrE3MQQ7XZSQH
+GBV2uT52dTZC6UxL4vJHJ/zynF0Dzc/v3eDoWqrRaHKaUYBZ/L3UPiEAupCyPZC7YLyQR3K/ilo
EiQspWxVBKHXcvlVM6LixUFzvdcM0T0KOVJIoGpGDa3WhN2fGQzxNTmAJIA1k2E8Ge1Qy54/oioh
09SWBsowhPo3GvW+qxIbLNGHhUjIuWE+Nk04Zd7EFPSYxAmSdwlLkAc1seJ1BPiImt6OygxR/Px7
UvSQnoAcpG/loVCeDMDSZO0Po31DcylQZ5m3HnsJR5qF04b6XYSt+1leTfFAfLLSoYsJctTfESl6
35wBbNW1CwTk4LtTEC01NdXOQpaPgg5vNWkUSKIZJKjqgGQTciw3dEpGkh7RovI6OayDVZdj5LVM
w6jT3GESKX2v2ExvMi1vboo4mHJXG60AnUBTPxfNmN1LWqxvswKRuSuHcDrd3O+brTOM2p3AgvD7
AAQMjysKMM5RosRv0P8pduQha5YglIUw3+sBAr9HJFnzLYi1vHYxmbGrleLI/vMQd+3dQOzs5OHK
hgA/0LAA9LhvAqVDyKY6QLI+VVuH6MY7tCPZVTpU/mxajrbYDbLW2MXYAHLoLp35nJvX402oD+Vt
1MDJ9tSO0l11uCy+hLVAz48j24TFRjDd1HEdSvAI4jbHm6U3KPWoRBNMC733BHHmPbU2BY8DcJvA
tgslBYa0bXLRx8n41Pt5+GRNyqAia4Fj4vq17PQLLRHObmoGR1tgoJsP57M73G3aWWPkTkMAQj6Y
DSFkjLwx5At0iUezPv2cyVX7bGD7id74XhaG3q3KBBYPB5ou0LcEuJXyopSGapHBOh0WPiy3wU17
JNYLaqEIb8pQl+foXZJsC1X0wVkjhZa1oGMlYTGjmfEyikW9a6Iu3Dl27zwNvMxbLOsvMBm65+iI
NM/sWGzw1GTmSPq8u8A7WkzLmAL+WnZ9+Wpc4DzIaYCTAj7Vk+5leeaLpZ10+MN3SRTdxqkWfMVd
JLzj19cWDCiH7ySSyT9DoYdCMZIYLC6QTvFboftkHiqtlH3J4EN+6Zq0aniodDRdBQO9cuFIUh5g
R8VeBG9UY8LORmjGzp66Yp2OpXqRVolObY8SPjh510r1EjY+xvGV4fsUU0hSETXROrHr0BwZ2jBJ
llOdl61rYHi3FVmDhcxYhW0I6pF1hZvgGxJye6OzbZtC+dr3QbMegqG3XdznMwXjQGk4p5g1mvda
afVYYgwofs2iHZFfakV71XYOBOEpN4uvWVU11yUbxM5DD4e/pRkCOOMOksxp9mUACVSteuVBCg37
0i6FU/w4R/4SNf9fW7q5w+HsA9L9P0G2/+ff/8fbbPP5J37Q5JGbfgLbhSnP/8t0FTlD/Aw45084
+nEsAnp+bZP9JMkr2qc5kxXXK47znGZmZOgnR54/YsePZxrcSbiGgEO/wpI/JqzDzgESxf6em0O2
xG8+3OUGsyuDOgTZ9WCU7a2ddd0GE8b4SenrmgAurScQCe8aZ4NlebodxIC2pRi1YMnYNFqqd6o3
kXqJ92oxLqs2CXaZ40g7TZ6i65jornvGTHSrGI3/LSgGbVnA/cH0ILlSCnnqV2OAIe2U6F8Caeww
/eilHapcbRGN/vhFwZVHuDZ8iIsQ6vCzL48YcYP3RWOSEHqNs7S1VIFTQ28whH2WsRdFiglI4UbD
UF2gH1R/Un9+qXgvo+e6aIrf2n8z/9hzUU51RCzyqzjhb//0r63E0a5/WOP/EUHILAb5r+hG0Iy8
rfXXH/1R7BKcuE9YPMymbbCjSNICtPxZ7abzCZAKQQA4MbDYPA5+1jvDwEGTjOkmphyz9gN04i+a
EEX5xCCY/zXWhHQu8ew4koF8JAt5bRv97VjHJWaRJa7hSPwgq7BJOix4Qpyh9gVtf8OJR10GBcHU
ST9979No+F5VibXFMtJYFGYOQVfG2Ayv5swbOijQatWdSupUZwT38G5myT6MpNksgcTOI3hEGSNs
532R3AxpKdxa0s7I9EvvRiNUXdaZepMpeb7oIgIRSofEhTJUIjRazkYS+TctHky3bexsUWV2czti
r7Hua73acsiROeb54wUZ9w9jJJ2CAo/00vNbRN+DwBv+CxMELjiHb3GM/bazeim+kcuGtq+8JgQT
0YvSyAuCGZPPRd0HW1vY7Vmr9s5Nbit4bKlJuh5KYzjvmqB+xvu2uStT/8oYzzJFeXlTnDc/XuFb
cO1IIvx6h3BKQfAhr8M7PO5l0WPR9THhDjP05js9K/vfIh8vu7A2DYS8snGOr1DpCrmiJ9E1EsmC
VrIyldCFXZAuwqaprvVMHz6T9NdcWbko1okTsUOVhsCt5SxfjVGfblDUyddV2wUXzihP9EFnJvHo
+KdwnsPTPxsyOqAQ5egGsE6w85lxqDdgYdTRckiksr5ONHPAK5OgCh27c0Nf2bMDXBCF4+AZodg1
huQr530rP1UcOa+jRilbL+ondkotlkpWWsaLQGraKwOdduLivVx7lSil5yzG/9PLTIdyT6W1NBr5
jbDC7iWfGnbaIce229LAN9BxOfzaF1UVtWshdHYNVVsrrecLLfGkMi3OccKARGCXWnqPl7vNRkfq
r7RYqPciHvVbdlRm7hWaxCGpwZXlm09Tc0Gk4Qvfq1LctAWAckFjnSvofGrOQSQqH/R2HJZ+0Pvd
GQeR+kS9HELMrIA4ysFXYUPP8Ke0j6YFOTGqJmiiYi8UGMU5p4pVa5f6Kfr30Wd8d5mj5VbXOBzY
RVjs2VOXaykW4ToVtQNoUAQ+kS72JYppWIhO6HH0ye5yX85vHa27zSbp4eMR8ko1fzP3WCBsdClm
rihiDGLs5rnpTUnp1jDG2mSWO5HBHus0c7zCoQZzTbuwL+DnZh6TeL0eMJzyjH5QfpucQroAZkjP
k1oIN4fddKZXjukZHDrcHH7HIpqs9hp5Z954UqV9R2lurlV92GTBwFipzeZcyRJlY+otwhTNLgxc
jsUGzxRk6XI/XgbjVF7XNsCIFcbFxigb+cZJB2XHX7D1q7i642Rhn8A2jzrwfH3aa3Qf4QvNfjUg
74evYpxMDebi6O9KTXUhfV7GvIcmTj0hQ9wezDOTEMGgjVfRUOwrJCQff4ojV4f5+nwHTGeBGomr
xgrx8PqlGrVmqyf6zhd6dWb4ksXbHc7M1IRA5E8p0LEf7SMp75dDZNqunoy6izlXvODf18DOSXqR
JNMp69J3g2K+Lbohs4/grIo/gkCj1kCKDkqxK5Tp3mxV5cqIQn378cMfAss/n52FeFbOYIJwDGFP
YeJjCiS0HQCFtjbVwR2JF9h2dXti8B22BuYLGaRcoYyCwzIz/NhjvK13VY7tRocJvRNxFmAmXoQN
roFJuGigLd1lhTr+OOj8Hxs88y88GGCzNBshDo7yaC1gjB5esA6rvksVrd0FerOU++ma+G+vzczv
PWrPGtI1pIhTRth/UMoA5vQ42SpBSQOrP7wovIKEXlNf7kaHg72o90jTPVF362xsniwgQ+FYy44t
thyHv6lqtv74a75/ZpzMwc055rABJDjl8PKRmekNWMe4G6QwQO9uTp8TED/QuXa4blr1iVtSz2CM
9afG8FGx/vDfQvWgwMunWI+NxvW8a0CWtPoaQYu4ksvIyySlOBuwqIhdOuKZmzYRtrN+UaxEkvn3
wMv9isNHtak6u3tkOSpuYr9ST7yRI30+jp9QpRBiUAtsbMHvj+bZhMg6YqQV89psxfS5w1HmLKsG
1cMnzN8LPBPNMfXd1k80ojacc6sZkZWOw3eOOoAGVh5tOjYtqxDnFuYja1hkMnVUGSbLQ1me4g4e
NV/mQFMVPwEY6SrGHRDOjoaJRBQHibtCgmXUI9jIXanvLhTj0tGmhZoXxFSQUSRJrk/o7S/VDjQv
zILwMKNJj74Cr5LD2vGDPI/RHUzXE0ZtdjuZG5VepZsO0uiWqWLgsiPiDZkVJ6bfoxno9bro02hr
Y/wxW7kdXhc3Chp7YSiutSGKFk1TNEvJwrKU4/kpA8L5Ed5MCZzzyaaEOIg+kD4OxXB4KWhmSmtF
ZnIzpbJ0ZQ3SRS4kdKiwzD3s6vCR0MevH7/VV23d3645U3McnBVnJQXLCzT9o/rDsFGPJr8WO9ly
BNaqhQ0k2IjMlbRa2VipyJYgpdlWqzprOzUm52xQ2cLKcRIVtULoM5mrfhbba0nOolNWmq/z+9Ht
sUNXcX6EwzA3/Q5fiUFiVM76Ne3IhP9S4CWK92kdIU2aHCQMmuGpwRRhrSeHD4j6hws/iJqrqOtQ
1UTpcG6lEXLGUY8XuCmaS9ucUs+EJ4AnR96EX3VyVbeqyD07jhAlRGZ5lamxuKwTvXLbUX/obDGL
trrxTGv6+MQKcLSwv757fJRnCiOGmhTa0bYSl0nwyqAXO3B303O0qDvXAG+XpRhF51ahLq3STGnO
YvuJeFYszcvRc5wu+0wRfVEn7Iq9EKPX549LYi7og1c+n3/RelOGqkZZHA00qD190vmTgs9lon03
7C7foOCwvGoOCw0jafxqw0JYKb58aqdzOEnzPrgytDS2Wc5Mlj6eC2Vr1AsjL5QduUzpCrA78MbJ
UU6s9IcDer7KnDgDqoXOm6388fP5bWAOSmXXO6a4fl1rxn3VkPqJS8Qp85XD8fzjSvPLxPp45vKr
R8ULuWFmyxT1zoDu/mAUWGQbuXOuKnRQhxGoHJuqU8F974uKtZ2NImiJRpscm53DEWNX5YhjlNHt
4OAUK1MK1RuzyhtXLaR2HzP5LMNpGu46PIWXctO3nh0KThgIf+EGjcGGvm0MpdVqTs0084UP62q+
sXkMwzu3ADYPb0wMhCk2pd/tUI+wAYlU5Rt9ou7c9zWxLabSP/eTtJjXNKgZZLifsbTEQAeJusgB
K4hANFapbgRr0tfVs7Rpn4rAftExJ/XaHLTw41Hwapd+fLszkQm/oDlfe0ZsDzaEOYpF4oLrXa0O
xkpUeCq7hSkHa6vqV3ZdwlYXXbbWrVpfQSAdd31vJzSQVBF+M0MIiPzOZqsoIrwg/Su44pTVPhkV
mQPGLGbPgrJ4UfMoO4P2Txh8FUTnTglI0OutStyK4VyEqp0v9S4qr3CR/yaDat4xMcD/kRTFusIf
leVODPVVOPjOrm+J3g5jjAM68NSzstIr2lE5RtddFm4/fjdHm5a5sEHHILjPhva4px779wWjpGWJ
FVY7TIxvnalA2jVV+tlQ2PVGKsr2OkhDcmqG7sYgq+qeVC/nqz/1DwmK0hUTb7tMTCRQqoGaenKS
6WqS9PAsbw1nZ5fjL1KpXu8WARx3itkMa8k8Ibw5ysZdThhFKJW7lFi2jTOlJb09tXSLMTWIgzPE
8uPX837Ys6On9cwLYncP++foem1qwKP0aUCrqvyADgqTbsCPOnKAYqbW3DoG+oOPr/l+UuMoxlxN
dw4mHJajh9fMLBvApg6qHSGdplvjprgIW33yGNKniKeHJ6XXjw8VG/94xPoUwTt0T+p7TA25lJ3Z
BbYycXBV0Fn2ojDJz9LOP6W7en893AzJqkBFyDENpPfw0azMDEP2IcXObhzpdihhaeEgS5yfXPZL
RYrLEyTpd+vfzKala0/0KwJ2TreH12uatq2xMAf5GGpzI1BGu3YU9iszIgitNH0YyWVWbGu5PxX0
eKzMYfEDacC9m9YDx0KoxYeXHs3OLGOTR40cafg6VtH4VCqlIF7SuFIrQ1sD3cp4McjqlYTd9ypB
4blNQww6S0XqCFJUi4VNH/QhUfFQGc1Gc3VpwHE9Wpv82sWIranCwuPbTb3JdU3yKr2r77u0D+6x
J3PTHDsZxnO00qo2p4/fT8MmHdruvBDFCZrvu4qdn5WEM8BYJL54lB0+a4mTdTb0lFEQpmji8dRb
ZUyhbHLT6cTR4d2APLrU0RYeKWIufIUJwC7lEYvV5gEmSMTRwbnHVftBnVrlxNbuFfw4WD04KdHV
A5Dl5IDp5dEcoPcK0ZmomXaUqnw24s9PJHTqFIQBVMpi6AgpIuckR0mt3lS16BdMEcUVLgqhV9dZ
uOzIOGBw2ULe4rSwlLIyXUtSW6+cWESYt2nmrmgieOYaHoOTgWROSO3LfLRYmr1UyO5Yi5IA6kLE
55UtFtVoF2dtlp960KMDIQ+Gz8G8AswmGnNa+NGqXkvTrEvpkh0RgsuW2fCCRvjk9fBpVnkmjQtn
1Pdhr7VwPlK62vp49/HM9256mG+Atulr+xRQ4WjmS4cefD4hUhECUQgSLZn6Szbow4oNe/tlGrJk
/fEFj0CUH49sk41DU4ZmEcfhw8qVc5pAMNTTnRZV5pnd+8QSi40xM3PzgcC8QCr0q7yvgwVm+aYb
VbpwjXA8BY293+nx5CR/0Umb3TRxpj28j66GsVurQbqrY6LXO8cJ14luFTH0H1+4XfOi+j4s/2C0
l1Bg/EUEoNqUPZ/JT4zPvV/bj2F86nO8H9bQzDnG0rACZYFne3RTjZpDSTLynYIFxz06xHQhBjNa
GomkfP74Qxz1x14/BIg8h8NZbGczWx9eC/sF8CzODLuyITGysMMkcCc6LeS4NoG27KMsOOs0spkV
LFvIQZXUFaT87gw5F6yl2f/bgDgJmpDHyVpRIK9AUIMA2KggcSjRt9a84fO6BFGE7ztFeGLRnsfG
4SShYDQ1o3GomdGkH92/rkh+qYdgjjpGpm4+5tEKrNM+MRcd+1HMQ/SVRz6bXzAlHetPmQ0MWx36
YtdLwUvUW5shsu+JM5g8IzLgtRlzskoY+Z81ZHSu5HfKGjbx9CUB6PFSGbXXx9/tjwbQbEkPYZ8u
w6wYOPxu8PyIjHLyYiflHLszJMc4cKvxWVSat7hGi8t8um7iZrYOF7dqNnSb/tRhZAY637x6gBzK
dA7dmRdaDoFHm4pAUjpVaovhswJ2sOxa0S30RP4tMzAiyKymXgfQx1da3nfLDDgry/oT2qij0xA3
ABUMI3rE1jNf+jg6ek5OoaMn17uy7U2vFEO6LJr4Lo/lx4B4d6+JQ51UiQp4VlN67+MvcFR4Py6O
GIRzMEsUeNrhB5DT1sDpuGx2wRh9V6VJvwAQz24/vojx7h3Pe9/5HfOQUJKPhSemUROvO5jdDngV
V2V9CFaCzrTL58DecNJUgsZLszhX1KBYtRH0Px1mxlIKQ//WLEWySwpbPJpxkVzldjyuNSXxHyan
DL4GDZFjuqKFKzUcu1WuTd3KbltjFXaqWEVZAwET0GbTDhxIsjy49v0B7LTrCWAIrWRtKeFDT6b7
Gu6gs5SnsL4yk6nhnDlIyymenHMhxuIyHDHKtQIrvu1HUpblRk1XoQq9Fdt+nQid4ltVrYrpvJ+i
Zt1benURrD5+hzOV57BOOcnPRul8KpARVpvDL5X1StJooyZ2lRM9a5M9eIQyyGdp5uB4XmRCnc/1
NtzbSB3WfjCV34Kw+ZrgaO3WWOs/lUXWXvZlXX62wxZmfhg2K6kMC7ePbfO8zOGyGhmpdkY4OZ7T
Gzkcbd/CgYfUpUut91WYhkG6EZWQTzzauxqcM+dMdvYcIgGajqtDyyQrG+xQ3nF2aN0mHqXP8KP9
m19/gbRZ8LHCOBR89dhiyIzkwRn9Wtl16bgoxmgZTOTWAZabYb2ylXYf2uZGGvV1xLSXDLnb5/mN
kq3z4C5orvM8i1xturRJ6OicnBziTVq3t0k0uPYQeZPVuQw2t9SGO4MV/8RE+QdfH2RWISwX+hXD
yDraIxPwHmB11dq7ziqyhVUkgVfbBVt7XR3hAmptxFeemoAORmHAx6dV6NZBXFzqVaPDZATd6SeU
WCV2vV7VD2citJ/hNJZrozOcs4qW9udepslgS3L6PXHqcMUqBMUWZv/CCAxanao6bIrYSU+s3a/9
tIMJmJ4HvQ9YbwAsRCEcbV6UWB/SMFSk3Zho08qHhkh7OLhJRT/eCNGXl7UUOneNObULbegsd7Am
42qo4H8XsDiDiCjqSpanCgsFNdBcppSYDtJoLuA/p4uPi+hoT8PiiVUFC/XcqQE8fIVD3gAIFrJT
CLKduiskSQFsLqC9lyLyEkmVThxV/vBSYIac/oCGGRuH4z2AzZ8G8Dx2KrHHnL+qdO1AiFgmlNfu
46c63j/+eCyeCyIn/3sn2hmNVhlEW2o7yBfdJtEDZZERRQlsJJ9z/nXDuoi2KaYg60nBuN+Z1A0M
6Dl9ORALVWF0yHHxa7v513tCmGyDzMITY144fH69cGjgiVrbReHwG3vpMlfXvel/TrXBOvFVjw4O
Py7FIswHBRiirXV4KSQmUFvhIexGJfsiOTKqkzwyF6YkB65VBP0p3dK8mzuseGYgVK1wCSz6O8f9
8kAvqHiROzun04onUyKzWsFyZZFHep+6NsyHhxGHumYRhflG+Lb03TZ6W7ioPESCU1gMZRrttA6d
616SLX8roqjcKgCgtN6KeDoxQt+vPGAfdJboFM+N6mP8c+jHDExRxHuhhTgHCXV41sjn3MAT0mi4
qd22zk/GZR5vDfkorHIwxsBc2dXTKz78KH3ZC0fps2rfdKq5jQvaT1lulissDqbruoUJknej9si0
XC4SVJ7XAtnAUof99uNz/X8q59+Rw/Fmolg8to9/esmJLJuuHrOXv/+73//zn//dn/89ZM7/9fu/
/On3/8Lf/vvv/+13HMDhdf7L7/98yOzkN/2kMcvGJ2hxsxjeQm/IcfSvxE7+BHgHIjHt95mYzLj4
q9u3/AlzC3bB+ABhyUOL7w2zU8YJ3FJmY9DXquA3/gKz89Vk7M3oY+hRVNzfzLGmi/zaB30zhzua
CJKEGPlNVTbamZom9eBWUmaFi7KE0Rk5FZwlP4tobMVatdLhRyi1nDxmBOFcZNCdC1dp5KfYistt
aAY3iNowRO3VnZOSLOD1bVxfVSF+233gi+e+GhUPkSm9SVwc8q3uN5cFSRE/Wlm/VKT/tmva+jGN
HvM/uV398tj9qfjtT/v2EXV1Gz03H7KQ76MkKl++R4/H/9UBdRkG7c87movl4B+Wr4XzuXupp91L
Q9LjXz7R/F/+3/7hz/K7nUrK77no8nb+bTC18oNimy0bP2DZ/ycYyP/w5//w7kf+wjyGX8zaDYNq
nmJoP1GGP5jHpH1hLI+aFLhCxkYBU6o3FWrDzsc5CHCLeQmjeOr6r9xj59PspgE7fz6/0d+zfqlC
50PX3yp0JuNwZ2ww2BRzMqZ/cDj1CSO1gtSRyi+yVGaJ24dyHS5HTTtLER+Vri+s6qqFpaq6mToh
UOvm5Mq8VpU1zFAxuFM0xhWmsSK4GEhV65FnZsN36PMWnqxx+SWUq6Fm/1g2lxDnwichsuQHdP5L
9fj/KP99Din5oPr+EYXH/5x1Hkyd/3BYg/zgzznSkj/RbgYlBTykhTKLdP9Cfjc/gYPQJQbK5Kg3
89L/OkdqnyDdwFoCZJ21HjNS8JcKVPmFdOAQ7UMPfyXH/0oFHrf1GBv4bej0xoGMgMyP3XZidh9J
mdn1vjdG89726R9VqNTXhGzlm5aEFjdERnTRNIm6jeouPq9pzj7SoFG9MSqKpYTTJP48lrgOcA7H
ilcT1zKOCuvGRuousBN9evOSb34Mjrc87uMt3HzD9A4w4mY/hcp+RiDeTOq4LEalESbNnlQdsUhH
IZZ9ge6s4JC+UmiQLj6+3uv2829j1H59QwAZeFXz1vkb3+LtBePGgBGSys2+JyPlDnrrtZmJCYNf
aVh2o32fpDowe57SmbWibpF0NF9ytnfLuLVIopf6y6QNGi9OB3/mz3YX/YAzZN2mlSdPdkOjMLZW
+qRb61g3HGzq1FO9kONdKIeteWNFtAbkjh8r7tsnEApihWTKoAIYBAY5WcfEEQcR7JMmXU6ptZfj
utlKTbf/+NW929lxYXW2HudUo0CjPaYeSmPcZyIf233h49g1SWq0VoMyOs86bI6dVq854kndFqbz
sCkn4uNR2DULPIhPmTL80Z1wfcjccCBZEY7hR2zetdJPq25v4B69idNCu4AD0V9EXdVuJhwDbjq7
UlZtI9dby4jbld5g4qwX4al+37tDMO+ELsLcbiSfcKadHpZTiQZBkfNS7JOJdPjJT9lSDN3wpaKC
1taUjrf12KBAHGXbU6a8vGI0JUvMrXXX7ysf08ve/jxgCn4P2VK9JLygv7OlNL2SA0dbn/iA7web
xvRE1bASahyCjwablllKmraJurcJUruk+18+hyVcWYOY48tQA2HQxtpcQx3K9+B69ZnZ55TYJHJl
JRfJuNIKU6z442idY6VCfIAkex/f4/HpmcUdUdwrrADFhD3f4fuUuqDSgzzWSExptHVcTihnVVpt
sZOcari/sr4PpwKOzcDXqsVcidHVfC9v5h56WaEjj7q67ysdY2I7i3LhmkU4RIs2SyPViwlauO0h
NcguBoDyTjWG0cJjforTpVPWNQJRJVIbDi+4LaysAM7mOZJ35b7XIMd//GKO0WZiB7hDg9Vlhlqw
vzy82caoDYFZo7ZPMxGt697HpAK79LXcThXAUKyeV6mYthFQ4iIjC+7Ed3kNhT54WWDA7P9BsQxS
AFleDq/f6WnZpXiH7MGyja8pynmCBLKggU9PJNW+BbnU3CZHuUfzCv66W5H+rS8sxLlgm3JjfCOe
YcoXbak4W8UvjdQdpdH/oump9ezIITDt2BjnSaZYjQeUS2pHaNojxD4O+c9RbeodkpHAJiguwySI
y2sdraIhbrZ1YPolybdVgQGpSJRgjkAbxKIFShZeU+RZ5qk+wpTeqYzSDQI4PKBuXfK9KhTnu6UG
je/Syw4Sz7aT5tYyQoYCgjbxghpnLLAFMNWKVuCEMD/QiRVaI5cXhWuUZdqvnLakZ9uS+7YOevBI
zwY0z71UxawCKb6GZZrSowJxSeCAGD51OCitAlHH55B9pdKVEWSmbkZydnIZw8Oovc7CjWUR+REZ
fnlT3sZmDS/T6QJSm5VaU1ZTrar+useCalxUiYilLbIr7LbktsYPTs3C67LJ7dYbID7JXt4MpJV/
XI7HXeM59xT9H5MeOM88qRxNfEFOHmMcd9bezEZnKQkM8TGkiFa9VOrfCkPNbrBoR4VdGMYekCj8
PpLrfqIo381nnDnhobHTZhJm5jgaE2QohllYtNZeyqpkrQrIlbkEzN8HebHJLHU48dDvJieux6YP
VqEzm6/OJ+S3E4aFs/bUqqG9lwjK3aQhBsVGEVgrG0d69+P3+wePBnkF/h/EQ0CcY7Y7c2wsGYNw
9nURWq4WGsGK9iv7lEYNVpnqpKuPr/cHj8YyxsaRfRHbxmPGU16OXeCPtrNPhBF4otJNBm3yksup
+usfjd0uVGxeJVqsYz1IpYeK7meyvx8wM9yC7QeLoJT8TQ+ctBhqfzwhrfujSkV+OdPG2PDhoXcE
SBHHiPWyk0t7PVWLTdLUc185TfaKzSjNYdWsIsSOboWl7rJKK33jJPEpP+gjWSrbTrb+0BBZ2Gja
0QY4Wnp9ILGmLiRjP0USU18lQRzeJlUl14s08m0fUSHKim3t6/D/fEzeB6+lCOkW5Jb2hUQJ0FwL
NaVxoqTfb6XQRNGdAFhhIQRIPqppTcvgPFa+szeizvRQNm5L38lRyWInRNyBdV5gF+M6mt8vZMkq
2J1PwxUxAuaJAny/MWc/RxN95mxxGOJ4fzi4mP0qEyOd5DZtM+nZR6wH39bRr6tQa793vIxpoUxt
hBoxTsdHnA/VzCOQHcib5rykPDiYwtyFbUoaj2YEdzGdcBhmFmrJy6Qp5S+aygOCzFoWpAFZhm8j
T+S7e2WqayStlSVGJB+PqfdjmBrX6FwBWHFoPLa16+qyHXFW9vdSiHMDfVLN7YSprJow71ajVp8a
w390Pd4bdY7qH2Hs0X6m01JTzogb2jtqvcGdFL5IkuwwKgJ2tbsThfMH3wtIcO7HUTf/m70zSa4b
SfP8Vdp63SjDPGyBN3AUSemRErmBiVQI8+CAA3Bg1WZ9gFr2qo7RZmVWl8i6Uf/AzLAUH1V8FvvK
XWQo5A8Ox+ff8B8AfB83w01j6s0UoMiX2rfLLw2TrBszxo9vit0W4Zo5OUeMWguZknQbnKCnjaWo
C6zBfOmJzNeJ1JCEmuNxX5pOeRbkLjzSFBWLqIoBfwAi6/1zr+uXbdmK5XJ2M/ENZEV84jF+t2cc
N8792lMk5Xx76rB1ifVByxLSvKQOMzd+GvPlRz+az6V9yj3wfYxlx1bTQqBHNAKOJdbQoTHFBH/3
izUlMqor6ymdWtxCHOvx44P3m4+alcDmcRTgnDP0evtUEw3HanaC5NCkQj4hZrWg98koMmxs2B7R
LJxci+o87jMK7XFcwgR9qCcomBBIKkOT7QnA/m9iMD+IJGFNFCgi7aOP266lkVVtnRywjvfO8PCZ
buW8ONHUefmZnvdyK4VeXg123W79IPZvKEvaE3BFm4d+m8EC10Aen5Sf3IVq7WhT0CbDcz1ND0FS
Tudt6U1bJ8OP7OO9/80qDrNqigo6RBCd1gP3S1FR913vFkJlh6WQ6SYlAdtkSPb+9WMLl4bOJeiM
VSzEertK1TUe3I8sP8geHaBa6784s3UuGzFujGH+4+NHOvae4fKi9uQKpeu1jvSOxdeRlTE18PL5
gRt7UyeInl1NSBDWkZvNnbHvUul8ssvR9DZxCZHobjFXx8GO5vntRMdS3y6BnO9Lsw1uR19rns26
tc/dOBKe2FsYQFsky7WWRY70urOPf/v6/b596XQs1nYcdkkg3o8JKa4xasFiTPmh12HhuIghCa+/
RzzgUnfKF0ag1Ymg//4jXxdkGsumrQ5gRyfdydNiQUwxP0zI7JFUaAgjlACU2ngMThyC3y1Fz5Ge
M/Cctax/ewjK2kkqC003ENUzjt8KaQLAi044G+DjP97G3y214q04Agi0ElneLtWZOSo2PZcz+W++
WUST7F30Cs5T0zglGP7q43T8yliDjqBBPLaOx5YqNfLCsmVzgMI13PluZ35LFt97RrLDeByM2fph
jYN2vWoyMqGBxfAt7TS7CPEzMLIQkyjtfmzYdkyZPPSuuqR5KYrFLqJEyysVYVTTmZsBXWXywGWS
V3EL3X3DkbSW7dRn/W1dOI3Nd2TnbViXsnt0tdZ97rrYRX/PUuNq84pa/0UO3D0PNd2YbjQpvPMc
nbbyKnFHdaX3SVmECzwlKru5c60N+HcrCVWeTlG1LCasjkCZ86WeQPaNuDz9u25S+hJhGVTLXZfr
SOPYbisetcpuvdCM0/RJb5WFWFXedOVWeCYq/VLlDNmnxOLaEsMu1+iYhmMTuJi2DC3W4tU8N586
re2LjeEyU4hQxALlUrkF/hRZHvRX4MS1JZylUp/Q0LqXWhznSF/O82UpW/3p43P0iqw9erkwP1Gy
pPFL3nDMbTKt0hYFgPxDlVQp4l6c1QkphDFXocKHON4Y+pLrVOO+O4ad8ovn2O1m6LBl1901YzcR
MSzhfV3I2eWGQZS+M32Rp+EYq/4cFVXrvJ6T9qFMRifS7Tr7VHRp00buYMlPo8Aue4U4j3cZ5ngv
/aRo5QJPnMYQGcXiD+HoWQYoqzRx8kqlobbeJPNvmZLaqTLoHTKI+EA5yV4wLKKF+Y7TEgS5tJGm
O9iFGbw4teQa7vohr4ACte3Ir4COES7pkJQrUaLV9642SVxTafIHkY3B5q6ClSOjMsD4KdRVE79o
XmH5m6YTJqBlS3+U+IRhuCns+ppHQuPAbsnhQwDocHcAh9LDxn/egGNQOfUnyQsIQRS57vnHb/19
EEaYmPoHHQrEwMFMvo0e7dDkXjwE7UFXprYzgjq+SI3xRULO2qY+hplegaDfx2u+j1i0xsFlwsmm
1clA5O2auBx1Mhj75mDQtd4IyAo7s7K9rd5N85ePl3p/5VPVrV1ExuAAoY7N6bsR+Fdj5OKQGEW6
dY1+2AZKLSdC8HpxvP1yWGVtV8KCoul83HChgexIJxXioOxV00D3b9JBE9skHvEPlvPnWlBkOGOh
th8/3W9KV+ZSOGfw4l5pNUexfzbsNqs8rz/0pB3fdW/Rr71GT69nz+aULppx2xay3LoEv03hFv4n
eqXBH8DrvbOsq+ITF/pvfw6fDPPadZb27kaXoyR7LF15UK2h9nZWHUz4FmHsoAk7tylnXPfnO8yX
VlFZz9qrZR7vqrjQL8w2q08ktr959RD/EbwChEUlc+wo5eZ2V8PP6g/g2mD8iynd6GgynTjLv4kV
QO1AOoPh9cD0HNdaIvGNYcrG6ZBluXEN4Xh+wUmBpBnogtyuPJUu5MoTW72x+4uK3zpvDSvAe1fo
w5CGpV5yEbl60dBP1YZuNSBJZIXZQba8DGXfDxvHxdYJhUWRuptlNoHZ6tpcbfyYf9iY6dgWZ5ji
OC9xJvH7Rj8xiBbcEf8hHvhfamq8G6jQhOCosZkQlwF2u0eZ7WD4o51g7n5AFibem2PPrQmAVpwL
bJQkfZw9HNT+ijdyv9Rjfl/VZrtHsdUJU6ZiuyrJZ1oWorlQcT3u0AAxLqYkbjbFpKsTBcU7+N36
W2lkYcEM/uU3ViCz4WayddQBqPn8gJ/KGM3lUJZhtgLiuz7XwDLqZ8vqRm1wVmDYKO2899vmQnhJ
cGOmgXzMneGUCsFx7Ft/1/pt8MkCzYGW/jb2teOQ9o5bzwdRY3jdimy8HMwVoTbM6e7j6PC7pTiP
0IYQOltZ8G+XQpjScmtpzocBp+Go1R0RocBc7Qcr7U4EwONbZH0q5h6rtzQhkDP8dild6lrsVO58
WG/GaPTS/jBPsR8luRiva5zrruF/ixM59nF/YF0UtB/QJ0YeOK4eLWoEYkAfcWRRYZdhYiokb22l
bceEfpQu0lMt5nfhjQVXdAtVO9RSUClHVSpgq1L2g9QPVR/MO4vkREUO8l9XLdJvG7NA+VtfhwmL
cuiHjMb92DXDfYtq+fVUJ92JI/6bPefV0uFfhZMA1hyVGEMbaHxbtn6gXVlEOJurzw09h3CaKmMn
OlNtHTWddPJcN/XXq27dgwDBoBUQwP+OLXb8Dhkfs/WXA0pJ2uUSOHVY2BnCzBjq7nv007ZWpzWH
tqvLnb4U+gEuq7Ohl9ReDpO81hh3XDqdrd8NrSZR6W+XKzL9ZiNczTkRmn9z/hmMMYUAbwG8+Dif
RY+Y0bLXLIcuzaqHvBnMNbsKdt3Ytyc+td/sClkGubPF0aCdfHQyGkMRgO3SONjesJwzpZjPcfwz
d07ZWSFm0jo1BiKdKi7kifzt+JYjUWfEAu4VBRFGf8cPCZREp/ccLAd3nPUL2ZnzbZxr3z+OJO8f
D6IJcWsV42eg9NpC+qVxMquyosQt9UPdFtVm5B+/1rpdhYHdFDtkB9RFJ6rxU5XI8USGYx3PVnm+
11p9zRaR/T9mvM1wWMENWuahXex5I33N/lw5sVvTjxxgmSNgjsfvggj497pPXo0/BzVtJO4GAyZF
lbdlhqnrUeuPVsCHmbb3Zp86Z4rRf4d478LfZOfBJ8trOn2z1PPyU5moykct7NAvvpsNX6ZGe3Sc
pbz1O5ALO45BYkQ2kl0/7cVpLgOwJMuFzLxE7eK+yJ6GBDuxLgPbENmMGB/kDD0xzCgQb8rAa7TQ
ArIiTpz112bJm+9ylZfRV8jDyg6kdHkbgf1yXCdxbnGf97q4LGpTHzbYz6orb87KZJsGpTBvNKYW
CCN7dnVXYa+po3tTlQZ8/X4eIrwZoTDawkoQGMK8HXaDLb5r1ZCvQ1vUXJelzLRQ1ahi5vWosJBM
p6q51KQENoFKfw52rhLj5wVOXrILTOlczEGcyNCAA5dF9Hv6MyYp/vjJrkV+oq96rGUDQZHx2AoU
BCVLFxGp0jfNvUarJkRupbj3rDS9bFFvPjOcvMmiPHHrhAjUNFlYpYP4RFmTnyGKJ8GoDm4zR7bQ
NBE2yPrDD55Ta3VCKMezRBXBthwFEoEg6g1nYzPouPaFz6jZC4qm3aDqnj7bzKUkxppFvhsXeidR
XHtoRU4GPcbKXWy5wxnUPlGsv/ss+BTB8a8UDy4+vv+3T8v8oh2LxG/ux1F0u4TbxQp5c+lFnAX2
nlPSbCt8bc70JLWxw6wKcSLuvOtjQ45FowPmGZ0UGFTHPpf2UAz94GfjfeAU01nRVGLbeLI4kzoa
rkviDOfaVPT7xje5jBHCjqbGze9Sr5r3HwenYwYme4/czOuACgjGCr96uxejrjKrrht1D+VdPnrG
5IOYk5hUREXhIySYtA7zI2W25rdFXyiMEq9Ibmr4EeOunEt5V1mjF+nFXP79Jf03YPN/Mpf85SW9
R7n/G1DN//Of//sIrLn+R/8Aa7ouyF/whcAumSwCy/0VrMn/C4aNiTCXynqu/gRrglkHDQwBmv8C
mTRUq3jVf6I1+ZcOQy9ayTZDcuc1AvyJl779e6T8SKz4mP6MStLrj6CwB7+AjNf6Bf5y58GiwRZB
NPEtVyLJXZqPYd8/gxOZz1ofC8PC1ELprA5OfhJvij86TRw0HSa09OZNjdRg2GvKezDwykszdZ5h
Dhgx2YTwPL7A93h+3d//PmocNeqWD7DB/7ZSKThu//o//vZ///b//vYfK1QYSsW//+e/vgEKr3/L
n2B1zwVaDjsaVAq4cgQ2/3n4nH9BQwlZVnLcdTLBsfzz8JkB8OLVaJ3e1Rp6V8jan2fPMf8FnCEZ
2NoaZ6TNZOkvHL2jOgMUPbAZhu2UbqRc4EyOjp5Jv3Ae61w+lp7yd06SzF8nUk+M+aAua4iBfnN7
idiEW5bjNQqe3mdAFun3STrcTE5QDI+/7Og/vo1fgcBvE+n197zqqIHQQO2Hu2ZND3/5FLIljZko
Z/ajUY3+JUJ94gJ2ZBmpwjyFeVgf7Z9pDEuZMAHXNGZV2mG9o3uNHsJM0qbypzbe+xWGDH6ILR7V
scAHaKu6BieUUxZ+v11zpYCyMM2rY1lydJHmWvms2YdghPcAw6J8i+nJiRrh6Mb8x7P9ss5RPe54
4zgNyZw/yZ3a1LvkItmK8+96qG1OjYSO4JPvlzqqDQX4+NJigPrkhRoP5Ubo74X6JotexOZsCq3Q
3Z56c0ezIby2eDT2EJg94mZ8QEc1UEm7A0fZ3HwemJCAwq59E8fkzsYMgyGlu/f0rk02Ho5NWM22
WhuBKWnQKcUTMEBokGwlchnJLVFrNQP2Rkwi42h0OjclY6WIjoJeL6woMafKJNOeQHXnqScTREmK
4sbyaryDqST9Z19O4AWoSpQDu9ioagyhEhK8rnXcx7gakR3y9LFmQBMg/K50dJJRJ0UmbOADEmGJ
WPoCKr8fzG2pPOOlbfoSnKTVyx99k7nwY5kXdVvl53GBJknM7FXpTRwNuLyrsCe+HFA1NtpwmGp8
wRDDKXx8yd2qDa3JyYJ9hiZbEFUt0y04+gPtuoTbIQj9APD/xpB13l9aAvFwFCON/KoP0J6KpGZD
Jx9xhlHRUpPTMCjKADouPVxybHdWiITKyceXKjb7iLFxV26SQVafZ4BXf22U/vqy1whpM94mJKIJ
/jYkBGkARb7qlufUWOS+M2rK+GHWTqR2x4GHZhJJN70rektgWY47WLNFQtnqsf7cergowdlBNAm+
cBR0oj9RQL37Ol/XAsiL6BYPRirx9ongquVd1pfGs45src5iLSDWcTQwIxC9XjKbckX1JVNpdnBl
EP+BmHtnhkPgF0/4fxv29q/F3LWPBiDCJwwCKYYM8fbn9DigcdfMPHqduDvE8qZdbMj2rJu95e9k
zP+yr/s2/q3cKy5BXmMA/m4VAz2KS6kf54mJjNsj0bFE/6rXoiH3i2iesySyGTlGnovmdaI3wVVP
TX3/V550XX5dmEQQxYIVfHMU8ulUD71hVNZjkmPHNQXIhzYKZRCncE51RI+aJetSLsIXJI+Q1dYk
8u2m+hN0/ZzE81FgeHU7MXne+aM4RTxYK81/3mGvD0Rjlx1l5PQqgfJ2FcRxzNmTrfvYiDSPMs/t
rs1Yxoj0ZzMqhLb29eMNPOrOUP/RTl6nlMiFkzKbR4EXo6shiCdPPsUtUwXXXIxosN1pJ3OxbFLf
Sb9ZQsnvnducEixm3n38rJyYVy45uQ9tWPvomCKLWFaoI1jfMVItnisD8Zm95qCUGGayG+srWh3g
OmJM6fywrkFJbxc/r80Iq6M2QOs/tcS+cgW2TI3hVd1unDwwKNTjIIV9SNnbxjFwFB1MuXBr4rn5
jKaIUWymls5yWOUgDuixzXhx+HWXXNuxlp5PvU3akBjE6j0ZXP5joYc0YKyVCOzVPaR39+mMBM92
HiWbluVWcuY73ElbmqzoHS/WpB7gsORinwWpN4Vup8Wf2L642OciLfzdgkdXcKgQJbk2BaSk0CmS
Pg2X2p3yIlSWNrVbOxiMHzmWii2JTOWN57U1NhL/BiVvpiZvi6jvJqfdT/rs6LtgQAVgs+KpH5Td
+vdNmvCH88Esm6iomCphcdmWAHEXDfnw0jLUmeMlWR7NWCLa1w2GdgEujolrnKWN6S3XA9Oh/Myq
yS9v0xZ67llpVLq7izNnvOEjGMsodo2yOBN2l16oKkOICJZJnu4hd1QOX18PUsU30lKPrFbv4o3S
28nZtwDycSA0E6Q7GhOnxNugzgac6ACqdnsPlzU04CwF1H5JbBQ1Kt7LDOthmmhCeX7ys1+FNuif
6Nz3tjC6bZDCpyHEuAYXus6cDvdEX59CUzMlshVOoWju4zl8VcR28rC4if+5KKoKjkVt+gmgksTK
6f67wQF49ISYvI4MMS0YB/uQoKsYwQXI+zaTUyqUvj3767j0jbOx+iDfzHigVaGORaHYeAqRqk3Z
DWJnibEr7wxs4SxQyLGHz0oa5ONm8coabRILYtc+d6v0YRCB+IohQ/JSzEFiXQgrF5cTU+B4W5Q4
vm3HYdJ+jGq1PBQWHemtnjXB/dKZ6U9V5Wm+jYXFLgWqtzjOr9oxS26lDy3+f0bogPz2Qq8yi1vN
s3ENG5By3iE5qsktQx0cMq1+eXBtif6bIYeGcG0oBJdb3cx2g7SyOILtlq2dOtftd8XYq/G85Kfe
TXFvXijGpnQ6vQaxFc0JzBYHxImRcQ09YGs5pF+9C7kDahHOjocypUp+Ionzsx8FOZf/CXxCepMM
tXbv9L3BbanPxXRVm2aeX+lBr+Rl5kxw9PweVk5Yz4F+mWgd1pWeMlWxqwJvGreLjJEKw+19OiRu
qefbAGno62rS/fsg7oPHFmRQG6LhXnxrOtCzaA8BmsReONY+i9xvSJukXt5ks2H0SNXW/l1uTM4f
2J8HP61cGl/7KgbB4jhdYuKnufAfOKp11w4gFf6m0IL881KUAL871HXvDP7KisZwrbYDPaUpsrBM
Ic1D+UxsGexhGRpMdnvjJF1/jaJvXbCBYiAvLUvxw6uyydnmvlPSCxiCObT60YW5CarF6ob4Ufhx
5YGi7cw75sDZwyiq4TAvVgMnx0vGzxqWqk+pnBweJQ1i+oxwnr6MvCwAuaWPJaWPA+nGcQoDXNDg
jddg9swYv6JJw1FwLNiqAakcrBBHu38ZJ9XQpfdH3cVU1vGe2wKeW9gIFGHDsV8Yh6Jz3f/0vHHa
4CA2x/ACtfKaYYz8gnCGjbhNOU+3MZZ/PdiXclERWin1bTqkJuZ4ucebqLEeurOaOQUuaxWZCtlL
nBtrbUx+zA6IKAJi7QW4/wyk7IlMdME5Lq1bED3ooUxIgnxLcE7IMNtDKUirCpdmNAZQJWakqpo/
Qd4yaObmnhGHwGAR0QSGbJ45aBPOVwHeCiTHppFPm6LwgumCkGVaG6D5De5/Fl99FIu8bbf4CA54
nqjG/eqizuKEzJ61G0H6kW0rqxraSCvKBbvqrC4fi8K075mIpJCUNLSedqI0ZoQeszp4lHGGtW6A
14JCSCwY51BOLlLTduIHImICifplk1TNjUAXd4j6XiUTk1CIFagVJhJyVVmn4wYLJ6k2iREjwoOo
Vl+H3tJ6jBaGHAuaQqX6tOEuny5wimnr7dSa+T1k0qrZ1pan/SiNhpyi13D0BUFVmRWQtmngHCHr
JTe2KY2O/XMzEHGNO/RRugRVE2KeVDnR6A6Dtc3aUr+yWikeVa3Bs/WduTqfhrmbYTl0nbkrU6/1
z62mGgmaMPIkSCaDQ13TfJAh0LfU2Slmk+0mTlaNPTV0aFDmmhvAvx1n97OtFclLVQPLC8lN5KWZ
t9nnugCBu+rDtAgNxd0V7ZTWieZhWLO/pUL/PicpU6Hd9QLnzbRAgQnManw3jE5/Y6FijWhUb3g/
aZMseqTZsfdkFloP/wFVwe8jLLBlN1WzgoSbjPe+Glug7lo3D5vWFMmNl9nuj5o0AkFC8FX+htmV
cVekqO/3S7z8rKxk3vkaqv3b0hWi3djSxyvEBBUvsJD01UGvpsTYQ4ek3HP6AKuIfprbfmuaHejl
RGjz2WKO/tPc5FSBtl5MhzITmb7lKZgPEEWojztMHG7tqbVfEjQLYrxmaqrMuZz653yY+xtZNzjQ
aNBh0u3UjPGzEhj0RImDM21kezVOk/Us8JdCQuyH5pXyh6z4syFlevGT3Hm+TMrc3srmrmZyV0aN
iP16B1fc+dpPGvoc5uLlzl6ansJrZ9QK9OIa17t2mOCnW8dPUsG41GquBh9Rg1BbmGsRI3ye2Soc
97mp8RUOM3/w4O24sYBdbWOCXGcqeSoA991PTIeKTeXN/ecepT4BDFBHh4obM32SaV085qJ3OZGF
W30nWcpfKlDKBK5mULjryiG/xeBTtKApdb/YNQtiDGz/GHw1cl3eWpVSKV4Rdm7js2yp8yrtpyv4
qA+BI5qbpk4y/GF9ww6nRi7djvmeh/N2bNlPoqyLMRJJEyDIpU/D57n2USpRZJ0xky5tqvlzq0FZ
wneShoahVLBTAn2cyMrz7BoT2aBi8mhM1VYotMUJaoSpzMhiNwTlWH5CJLYXF3YvzHmLYoSix6Pa
XG45tUqepZpunlVzPkScxPga2omOuljeyi+mQL6b68khCmb2FCJvW4cLY6ynsRkHLmmjUjYerqPC
tKR01Veb7xQvXZM+Nd8mEdjM5/wKipIOWUwa/iZxgSRGMDozCeA5mfWNq2QiLnJ053YxFA7gm7Ks
4huzKarvrY4kJ66Po4VScFD6mNkuMVuABrpQzyUOtHQ8qslUTQ3lMauHfWxY1bg1By+3yBi0lug/
DsFXLA2aW7Dr8hrcL4QKhn59GQaFNppPSdKDg0Tu2b2q7dqLhhKsxi5W5jQdQPu25uoPhFkwPhLl
jWaTX4T0PvKzNa6UpMQtiFIHccl6HwPeOeSjWHs5BfTK/WAKwoc+LW4flW3nTPTeUeHaAZfynut5
Lm/lYEHXRLS8OdcyHzNli5rqzl1Ury70bvTv49iRyfmMHUO7GRbUoy7NFTQzb5M2b+N803qD6O+k
Xhd9mLS2new0DUzvvqga4pQxtfFLVsBaiWgJWDcV2GYZYd6e92em9PqbsitMeY7AnOlBV9Vp2tSi
rdGqsmdz2c5al0JMWFxkh00597c0xUZ958V6cdn1s/GtaqrgRW8JB6hbNXq1hXFadOGgk4NESY/J
CAZyFSxUD0+eNuyzYrxOUodrAT4Jynamu2Q3IvAKhEiXetopBrFk6l3XzniPUYiH6BVqN1Lqi9qJ
VbGFm8Qff/g51s0kABRg9KqkNpyhmDWFcVC6FDYgmEWIIinvoZ3xpja6If0eJ3p77lDDuTsxivyz
nwxLGRZLRriU1C+3AnILluTjbGWRF8zeH4GM7RaV7Dr/SuUX35DGrPbvZtud2XnNDGboEjssiVjE
4cTSn4Mmmc/mFnViPCZM4C7oI0Bq8t3PHAr/GdP3qyVbUX+fbcUpCxFl9O+pYhECiKdunC65jIfv
Zm0OZegAUbnxO6QZQjdOtWxT4qb3YBLS4usZSd8si+wRvHcYp1OSbExdrhKGRtZdjW2VJVtrXB9M
uWWfXuDkat74ceo1l7PjjFnUZvn4qNHoQ9xylWdlG5z0ItFcDhkBqPmBIzXBv20zB4nYccqasGUA
gFSgSgK0JlNnxKMtMJ7NXAG78KhhmdQPg3ORZen8lYOAS2CBC7G9H82mPtQGfatNmq6Y+jS32NWk
6OO7KhAN2p+ijTc28+XLHrYNdsqyq+6WTIcohvT6k25PuhfGbqmB8aj5DmVSdA8U5+kD5gP1kyPs
4XkCtPgwxtLqQrQItKu2LNrmdsRaCkQ0cMVO0Nc1hxvLcJeDPY4V8E8PMQySAudxnD1gdUGcuh2v
X6oMxfQg6Z8T1dcvc+wF8QVNjli/1DUT3KMEiAQOPciLb/yI7mulje6XXLXqs5PMBCLPLcarwtIa
snRvDmTYpi7jAi+em7sKeU/eSpX63cbsjMw9T70s3Ve4NlPbyBlCPKABJNztZX6BTfmsJ3z+UGWs
/HKgy01uUKPvPeREk7D2M4qZWVqoP8794tx37UAfN2uSYCcNiKz4RGPXC+zE9OpNm1Yt57SZdaSv
iimhxk+t/ltPc4j5wpQ09rWbpa6xR/QhlVe2n3jtFhN5em6TCtTX3LMGDbCKX9XXM7tXbvp56avL
1HTx2hH8UG/rD9342VOAAcKhcqf+fGSUbX5NFngaoYVzrht6/lS7WwNv9p9ZPVr2LtcblJBTDSuk
aE77JQcbQ7fo3IntmG4fbd2Q/n1zb/vMoG4TNu3MSeq2Ow/WzyuaWx+v8KUbPOQUJlxZ066rL5ym
HYwzvW4mXkKSjcUuFW49QDFXcUum5LdeRNHM5WeZOYYfjZk72c5YbCUvEgRY8+0kLKsmpVF6fYHO
RFA8LVotuiiv7NnZaG7SZeeZL9RwnlRGJYDdxHHxhQZEbT9ks0M/ng3xljPeizftSm194/Ei1/st
N9NbKfFdgkIrNCNSejUeWuBG36iPVBcKwD0PKSxEkjxdkuvHLSVOkJP4RGNFb3JTgIS7LpVux/yd
vaj2Xqqg7QfJzLiiJOtbM4um+VKkMv86cqzyaHC9nMFL4RR8Cm3W9GdYkVFnx91EYmWIwRZ77sb5
vkZ0JAgVbZm7nJFlHSJQJb4apT0kUVxyKC6xU1jrS6uonEuzjFu0HIra+eaDb56iaXSaQ1XOurNl
kgC163/R7Tcd4C/W4+C6zR9tkM2gXvXM+vFx2/FdMxV7gdU+dx3Urw3ktQ36y1QQDV8xy2UOHrPS
nbbA3fxtUxonFnnXS31dhA4xwmLQ+1+xH78sUpQuDRp6uY8K4YXN6FvxWeN0WFSaDfnqkJ9C1L/r
pbIeGTIUBFA1QM+ORp3Ky6REezZ+XIJ+gZI5tRR3mX4N967exaP5kPrZvNPUcsqL6/2DmuiE0+wn
m2UvjwVP8F6zM1cW9VPgyXq/moZdauQYUVctENCLQd79xbfHXYdYArwPBnYQoI8at44wjAHps/wp
mNJlrwqYTnrRi780xaAV/mYV7DPenhGvcaY5sSx6GpXWXJoN952byi6yMYw5oSXw7jgyuOeEkI7o
wMDABb9dShslSbeX1E+yAeRfMR68mZ16OHy8bW8nUusDeTZ4QUYVDqsAfXq7Cv0fGaulrJ/0VRc6
pUikPEyfB9qw0ccr/e55fl3p6PNSSqDdqNf1k+Yn8tyiabexgvbnx4u8O3Ur2gFEDdMfJgdgqd8+
jph0X4e7UD+VU1Lsusavb5LEFI+z6K1Pk79o5x+vdwzLX/ePGTEkTCY9DPido7fUFx0Kz4von+YV
VplobV1FkBWdL1WHsLB08/asVskhLqW6haindlpnIRMOSMO9W1zphk48iW/KlvqJIdhvXizjE4zR
AXgQ6l/Hg78EGmNOurHlg3tyiJr73mDgNcAHP1/aUw5wv3mxeB3y5b3KdSFB8HbPO4YWXJdKPMmp
qyKvMYsNTf34xDzzd8/joQfEUV1BJMdaaqU02nayK/mUl4FJ86f6sZRaFaXMpE+sdARXef0mmLkQ
KzlDNhpIxzGTks2bkr5/KrUx3lZDY57RW69vKDaMM02gLID8UXqNj8j4AFUQ3Iqc2uvF6M0/nDFJ
TsSBV83xN+O3dRwGFXbVtwWpc4xDUNiCDH49T0+pXedGFHsjRUuQ5u6+JDmwQ8zICnMbmwIOlGAK
sXH7vg3gZ/rJLT4O9jc3lsKMGjvGI3saAwVljJI/ZmYRzOe1Ca8oKtwaIygIJclZK6zqWvPq5Edp
VdqN70ztslmsurzXrLrxQ2S/zSaarcW+Gwn/N1oRG6f4Z++O1HpL6txcvAPYZ8exL66Khlmf6z9m
VWZcNbkyvjLyK3Yff7y/OVIIdEMpWIXmAN8dBQuvEWDDU2N4QrJYPJFjiuvRNaqdLZx+85eXwhUO
lCEiNAiDHuvKw+tB+mSJ5VPpVBY0XnJVAMtfc9HVJx7q3QATdMF6UAyo+qz4jo+jIcRuOPXyNHXe
dtFcf0v2qbaFMf3h5ll+VgzZie/l3TbCFEB3F+cGPhWQFEdD6GyY7KXxLfmU/H/2zmQ5bqXbzq/i
uHP8gb4ZeAKgqtiToigesSaIEimh77sERtd37lew38MRfof7v5E/6LhhoRis0B17eBopC0Aikbn3
Wt/qOLoZmfKVva0M9Cpqv/7hXVw8CSAtlotDRfFbsfNuTRtsVSqyOhz2dk9ZJ4jTcdtPuuLZKmbe
z4c6XQQYa9kMWmwGWUXX+YMWubF9UNn9Xg9IcyX8I3hQWkN4OAeAys9DtKlq/KXIoV8Eh8vvUtb3
F1IcGb4cC/P5zK9Z7uHRGsCvWYKQgbwAlkUZfrzGTlleyVJcDfuE4507ICC+EIMDD0ylf0OdwH4M
kilwHaUxH62hkjccto3nJs9lqh7OLlFb+eXzn/TRU190MhrgSfZ48vIKv3sWhNqO1Oq1Yd/3cnyj
56m8iXqjvqKsfG6C/W74r66e0AcePTxUlud1gCBE73EY1Z44MsucQpf2+tAjHiQmD7WQNd2joeXY
Y/eqeLYhl2UE8xjOrjFK2vAQfsY7yWrE7LbqRDnfGjIUWLLVFr/06HcZkZP8FRU1jpgNN+qHSani
WRkl6TlLIvnp89u23JaTS1mg16wEiCnWU1gVwPSyWBP7cS4K0G5D5jd2UJz5ZvzmU6+H4dnIyJk4
7J6sAhn9UWXKi2lfKFGzkWrLvJurudrWWpU/Rvj4vDrvLDfKa+XOSuLmYe517tgkug0snHBrdXl/
jchNv+DkJS4+vwfLZD35cdZyJlBppoBTO546itqkXTwn014oRu+yT8k3UR2+1AHvWDSM5Z9uPMFl
4qIgXUrHOIUI+ng4h4bC0syf9nQN6DoGItlUoTjnmPrgopDHUGZCuYJ9YL3uNloXyLFazXvJlJfC
Jxkv5RRrbinP0i3Z0/+Bq1p8kCyILLx8P1YrgtpLyDycctqPpixdSWpJx9xW083nj+qD6YqgHZfS
4gKDGryS4uRVGOdS2ExwfWYeTjZIP/KyPMcnWKOEF9A7unS0qqgiGGsdzSUMdbRrJ1H2QWI1V32N
zRXrT0BhVaeZk1M723VNny+kMHr/rR7sS2qXLjSX7CY2ipqaE/qgiZLVrWZD8JTsmC23o1z3KU1H
ImqLM1P49L6wFQV7QzEdVCaKweM5ZeZGVQQEq+6rNCRgr85Vt+j16MxrfLrGMgo3Rwdih/v3d2TS
uzW2kWytJ0FS2SeFE+ySQc79qSFSw+lG7cwFnU5fRHOL/Wb5zPBKLj/l3VCJrHVOolbG3jaos2O3
V3G9Nuato9fiiq645n8+sU62KcxZhpJNXhiWgjVVd1IACoyV7Oy5bmVnpQaWYcAvZug2M5GHah9P
OxB01ffPh117a7iZwNLZ01Pg4WMCKOr4OsF/UVBuOmmPKEq9YFXopLuqhvB5XTK77yRMSLfllFbA
YJDJEnVjRMb3QM3rxJsJ4di3Oj1pTwkcqqCf/7TTKbX8sqVcgv+HA85qNxqNplM6qhHsSZzOvvJq
R99yK07PjPLBfYevQEmBTDZK4r+3Pe+ec4BpKJC6RNqnIyY3iIu1b4ZKTWsuauq72IzjnYa398wS
/MGoTC2eJJ9vZIpr3atSa0FY1DRROEdIlyEhmD/TNFFfkqyLdkpfGJvUydIzfuLTKY0oEoKQTCUA
Z9di1nk/pdupnh2MpPmhYfN76SQCLXPWUCdvy2iXyFP//McP0FncWph9EPvzII/Hq1VJBowjigNz
jC0i37XbGGHdmTXhdJqA20PXyiTBFohD8HgUmn612nRmdTCN+Q2vZuvLbX7uY7ZeeDhlmxw1eTkp
Uy6e4+NB6B2pFWom41AF1i0Lk3ltRbPmRkZp7P7spmnknYKCxKCCXwEY43K57+ZjoXG2q9inHvLO
rq9BX+ueCMPgTHzeGiAIde/37OOgxzJHnXC1vFmKhDSsZy7M8ZijixwdFSybOiTxTW1Jxs1khskt
HQJncMdMq2iL2ghYfMcYjMaVqMOjxO/ULXBqTXI54hQaopfI2QlHSapdEctt55JGRz9VKpXhizPb
znMjSwobzbzJVA7NgLvPvFTr+f37mpjXvC2kfp0KvIe07Dk+c+tGZYMPvdzgF6yvulm/RyFwjnGz
nner0dbwfISRTlA4jNZ3SuZrHabI0grSM9d0MvGW57R8hthz4ARdnyXZa3QK5Jz8UCepRASuhunZ
wRBKbuvPzyfe6UjsPBd9+OJxojq+2tlEbR/O81RHh5BseHeUTA50FcfyGbOB/8dD6XhLNdJp2ILx
uI7neF7U6FIzQSaLLNTrrBzpI9WYiVndzTPL+8mxlY0gHgacK3zJWfrWy8OYcOoeCj09FKBrcIjo
nV+i6UfiC2DLN3QMz+xmKtklZyb4OWiF8LWGzJpoikB8JfR0zmwsTufN8Q9aXbwUgihsLaJx0NfQ
lFNy6SLMgHeeufCPhsFbidMSgQNJQMsX6N060hBIOTSVlh7iJpT9xsnlB1sbyx+fP8lld/D+5MLd
NUHrsvYumwfOvqtRyhip2NhBJhqIhjYyub+hKiKukcQTDp1rnDEh4WzmqZo3PfnCZ3ocp28822OK
ACyURL5hlzge3tJRyiLPKw90wKybUi3hwOWm4fVxUiJFIGjoz+/q0YCr3VKgRqRBd3Z56NI+35kh
RLTeHoYzU+RkU8ZtpbKJ4ZBrYj0zV7fVMAXa9qCsDlFaRd9LqHCo0+oEDYPSb6oMMVSk6LTVmaP9
LjQl0wMR6JQugo7Zm1nzqagZzubzZ/3BzbYwBFnq3+7INQIjgeUe9mrQHHSk1zeZZBnPNqI85IOZ
ctt3oXFm6ftgPBgLFCPlZWcKB+X44aZZb8WAhNsDWsT5nuDR8aGuLeGGdiHfVjqcj8+vb20I5puI
T1mn58NXkda/tRpQq+rS0hCDHgKrUYxtkueG6hIThSipG+zoFWSb/ezMsvTWpdCGYkTTF1HbZljw
xiC/awQz1a/5Zl4abI+BwJmjI/s1Pi2ZQNDUyPnLMmvbVMVYurqwrV9mhyzjzG374MWnBUNBkLcf
l+W6WK8LQ8qUrm0PTtYr6FDs9rpUguDMzTodhbMpUjeVnQqNW2Pl6enjkUZDNHcHI2/FBiCGfFHW
dfHH18Io4LGBKmsUiNZwtzgbzU5HUXcw5zbzFDtNfZTG2p++1DiEVZyvNv02fcmROp5oMMlxvGrp
fMg56m3leA42yFbjM6/PyVKp8SbzvWPBXE55iyf5/YK8+CkaGabJgSaK1G6iSMdJomWJsoGg0dwm
mpAvEcotQcb0o3EZOtmZnfLJC8UvQIeJO2rZHzHBj38BSTucczR5OHSRpF9PwzghQiapVM0FsopF
X/75C3V8yOGbS5dGg5imcjhmSq5nolL0fZua9UwrsPoLqWVZuWY/CzfJDO0C4EqyieIluOXzUX+z
av7fN+nvYVkzKMPiKDytpiFI6frKUOZ9N2nlY26VHYSecUAbm5IRrHizZcVXlhUSn6Jr0SBfmpiw
2cElRXbOPnW8p/r9UwxoUpizF+4mCLnjO67GyLsKnRpYN9s5iuli9pSYQlglnP6P2pu/h+JaOcbj
ZpVpaKyG6pDLZkVj4t/Ax7Ir8Zugx4mCC0Se5w7mq4Xy91icDpjNnCYBS6+RxFog5VkjMnnvVHFo
ecY8pQ9lEqBnZVs+xJtRDZungTiNymev5xiIfYdQ86Y0q29kbQ50H6BXf4GGD9eIFlayBmOmqO8L
wwmkBydMwbsasfQkKbTe3YLZ9WQTyfvt84ly/EL+fRWsK7jwNaqGJ/yHKTYbOMoy0xNqJJR9u1Pu
daXtvBqq1uMsRvkG50r9IyfG/HZKrOLMGeyDybEINJb6KKsP/bbjyRFPrZSZ2jzvB8Vs/VZCZBaz
WcJ/QY7I55f64VB83BC7s1if7O0HUXQdlFx5r8e4tXtbAmEVZCi+WvwZnw+1bLlWbx8f0cWxuNSy
zTVVQ8vUSSvIDdkT+kiMClqnn22Qqh7MzAaSGEWNrpacq0iOkj8qb/z9PBdGnUP5kQX2d4Tlux1v
WSXWUGLr2Iusbl4Tvhwb/m99qYJGl3PWJuf64h/dVaoahLSzSWPQ1QNEhxkZGQjOvYzL0ccoZF+1
Y2T7kaE0Z97u46V7ubbFtstH3QbVQNtnNVQ8KDovVq3t9Zwl1QPIlmw1p66/YzrHvETkbfTX589x
ZZf+e0jIGRRW2OFzX1dD4vTsgiGe5b2dNIO1HWy9qjc4nqLH0WnHfSEqtM0EZKZfBl2rblhzixvL
CBOv5m888yU5nVSkKgBvAO3OhpgX9vhVQVE5sN9b6r4IKWJqEZCoYtCimafaaYwVMsme4kYgrywq
9fXzG3G80/l9H5ZyGd/OhZJxIjuapRKSdKdpe+KPBsIkg8yXHVTBn49yOpfQy9DQoxDJawoE5/gK
gW/MRMiHzl6VatuThaOS2zAcwqlLz0yl05GQvzBnWb3ZztNFPB5JFe3YsdYlB7q8ik+QeL41GqkH
dRV3584xp/eOLa9MMCNyDX3xth6PFdGVr3unSw9V6BQvqaClhmBS3YQhgt9mCMtbBefZBiOt/iyN
ps6y34HXyguknZhLPKtH/htL9bmd0Af3QEcXRRQCLu4lRun4d81SXUFitbLDaCeJ77RxTyx6G+7U
mK7o5w/2o1tAB0Hj/UV1yHpzPBTyYhEZsOKh14l8J89FuSkjXbn8fJTTrRZ4TrBJQJGoGSI8Oh6l
C1rgBqRVHUD3aTcNNR76uvKIK8aIkf8L6wWZQ+d/PugHl2ZxQOOQBkkbJMny1r5bcKtOzQTem4p9
M/zdTteLy6lI/nwPRZETvuuiS2E5Wi99ViRLQkxJzRkgC7w4AjYpS5K6LdIgObNB/t1oPf54gawi
iYn2PZtk1r7jKzKRU/XN3FOxlq0Qq5PTma92KEXXWpCKe2Z6TbPdNDqMU4oBQCFDhBO7QLQt0xvt
yLzgGGym2C0yCSDIOGi026sZ1ye7XzwyhZUp7qjN7ZMqoibdyompXBmxDCYcvDghQwoOEnJqhMWs
pBAs/yqwOdiuEJnxTVByqNyatQev1nIecjtLw0iB/Pc7lL/+Ja8MfiNyiN5rYHI9IXQd3vo+pVar
pUlR+Y5K2+ESiab0Y5bzSnfzqtK3sgyB0aOcMOAUJin3tSllLjNGA5S7KL3HmST7Tr1uLVzjdA2C
5M0aaoKwpEITD+NYUDsrg6YUvt0qGCM7EIvA2JLGkK4JHgllLy9TOcKuI4PRSnAUS56aduprSG3u
sQsj8as0MDjTewmwuAsrqw/GbIMQaDrZ/lFoMH09JOflrVnYQnHzLs2piVtdUvhDluA7LWYtx1gn
ZsP0VAwKON9QhXSb3F4IH9ju7OcBfOe5KuaqtIhoia8iG7gl5YVdB+/U8WypUqTCRdgVbzZk0z78
BRF+iy92tp+KEoRJQa27uCyTH2n8qODn+fzlWwktT0dfneaUooJlZfXF22i4txM+3tfyq37bfTe/
GIFXKV7c7yrL73afD7veNK+vefXOF5pdhbrEqJlGD2Q2XvELXklS45Jd6SJRNyfd69vhzPK2/v6v
R11+1buVJjVxEwTdyLXierEs7u8zQuOM297hmw30M2v2BwccljOLTxYteKq16615JtSBF75oDgQU
laRHoaG5TrXpZ0wwzkPlLKbxWBIXsdKjslEJWqoxNj01utFvoZtEfq106XbqjfJS58t+ObeRvWkL
qkmh3IkrjvaYX6tMvYRsoZ/5vH+wKNMokEn1A+UNGHc1LSJcnUIlGeZQjE3FUbtBVG+WyubzafDB
B5RyGXJ24GXIVtZUEPCmozmJNjvUPTZikiAdf5oHnBfhZPwHhmJvRIbXklqBIOL42Ye6NuL/1/hW
O7N1kZuh6StZ51zClprOvFMffEWBsi3QTaQFy5fteKhAw445GFl+kCIV7zBNK/YFYVNcD9JcR27T
Bc5jV4np8c9v5u9zNAooal3r7ygcEkBTVlAceoNwFJKaiYIeA82bYzs6s808PUdQqucgwfRAY4A+
5/gKFa1IHGE6xaHUiL20ZqxrURSlF6Peg60dm2T7+aV9UIwh812hkI0sB+H1mlorkVs66lm2RBfo
mJpq+hxpQsZrqw6UQ2Ur+EvKyG1o2O5dEYQQb3T0BWde5/WaxYEXuBSi1gVpD0BZPb5orZ9EQIWS
x5rgCuvoVd5qRhfc5ZIS3wOXDrY5P9HFRpNu6kkTZ7ZJJ7OKggx3gIM3ExiZwWqzqVtJCJ8lV+iR
KO13JvFPRddL6OJJclkh1LtwxrY885xPL5ldDJQ2GsmcnKjTHl9yMRdOwg5HPYTtDO8e43btVjIZ
EYRztg9pNkIqaPv81qqbdmPP7Tkl8ckqxDWzK+TGM/qiuzsefzSzCLuGph70oOn8ydDFTTIb584X
v5X07/drnF4QgNKuZDLj11i/OSPtD77PuXGgxt4qbliQwItztHWuyyrM+oVLImW+jvjxu95iIATA
EoKpkSm8lF5Upt1dJNnmS+eQ1+OVJLkofq5NpYpbazCIwBlH+RGqi33dl1p/OxRBsOmw8RBbk2Hv
LemDL06t4Jc1peVrUBDOUZltnvgKs03z2npKIh8QknKB5b0ySeUdsBuF2jC/SOqoRnj3A3z1gnSF
Vw0eEELoTJ1rzwTz9s0OGkwoAWmjFzDJ7EtlGlp5p5gDqKCCrVboykDqBxJsS8VwDexlNUowXP2b
To+MGy0Oh9FF/1rdl2Wu6m5TFPKd1Bv8epEI7So09PxVpLEOW46J6+VFhIt4BvPbuRiZhn2Lv2+H
eghQYyByaTq3NJx81FV8WCyzC3+VT+060FWE2LdrIfTD3ATBBDBqyOH5lrrJFlsxL9ljIktVxjJ+
gLrtDJfYcrHx1hLbd69rojz2AbDHXzRJsp4rleq6OwpLf5zI6rhTuCf9VZE50pkXC+04U/dozun4
gyjpGuSnynTRVh9YkAzKmFbYijU869ipe5y/TZE2jmsBIwacTeELh/GCjlC12iFQOFDkp2hOyoOe
iMx2aZWWgW9aYaDvSHlqb4i0736QHSV9dXrJaK5EocLgULSeOLHYacR1J4lu9opSjq3d0A9AYrLA
Tl5x25uz29fYbdxicW0O3aj+MDPsym4DzCRw58ASwVZkY4q0aRzw1UMMArRXqgVmOwfQk7EFrZ7E
npK11SvUJKnx05LgbXMcxLRD3K4rm9EhfMuzpMoAFC4HqfMV/loxUcyzQasFxH5+hRonDC9uxvKe
w3R4myDv712lLecXJxDTtWrHeeBFVRve9mkHCcaZJAw4cpPOXywi+iQ/TCvpoh9NIPpAbpLbUO5F
4EfED5QwKAC3+EraO9/Nsle+xl2bpZu4m+wfWVjOtzmGT3ULjkxqyd8a0RU0unwvjG56ofIMvmGQ
DVY8cq2tn3raYyxkAQ6+FGluD6j6ytS57rIy3JctICw3IbiadD0n4PSURiMAGa1JXFPvmkejzCvH
kwmTRYmZ9cZrOs51wM0vjWqDeVcCAkVKzBNJtqV8m3fwKfzEUUWyqxziHf2xLkrFJ6ZvlJ4nCcG4
H8lKWPtJ3YnpNquJLfRIXBgOoiqr6Q7wtpR8wfwdJHuzCgwJXWDdjziSlVhqHzU5yGyYEUlYJhf9
PIgBjnkxmdntGMnoXdDcSuaFhQBA8somLL8lmCpbtyJ7SveTMJVb9BDUm1wyt/odUgxYJpz0AjhP
k1n9tMyu+4s4bf6IYkTTiBBIbZ8CDc6USWqbtp2DoL3JJSmS8T8n6kLgjuorjulK6rZhHwCwnAZ2
GHmtOsndRAg4KShVq4y7sksJLLH6pL8YtbYiKzttqmETSHa05MpKU3qd23L2kwKSeTPpCUlvUaAa
AIRGxbylPtq86lqr1x6tHvMafF2Ci1MEHLpEBc8F6BIIM3RHsQCcJOcgmafeFrtFz8u/QaoTbYg4
0uZL+rGFfNXrySRtKMCpN1YrIt3PpRour96j7L2EOlU/hmKQikugz1V6Q/6uE983o2bh66BUdan0
bXmFM7ioYdFLc/YaRYF1Zwc2QXCVRso49iItbFylyq1brlObt9JUsF4Fg1nfwUKVfvVdhdqeeGIN
EpbIA7gWWRLcjjqYlytRKmF4gUDcuVAi9kgekz5rPbnTStVPtbFXt2IUxCvplZnFXqsEbb5VygHq
BP1lKA5JaecWGT5Rr10gOAT1FsghxuZ55B3Cu9GCtCj54W5pi+rVgpCB6lSlp7tVedDfHSzbBKuH
2QBWT43Dx0Hu8tqtKX2/IBgIjI0iiXTapFEQXHbAWywXZE/2Oig1xgs1imbZJ4ePZWtM1WKjOvwO
v3LC+NqI+X3Q5JQ0diOrjl61Nja03VIZqNHiV+aXMIUXdwX3tLymTQSXobFT3F5LRrPB11KawLnq
s7UslGr2zQqoprgtKLCnmc/sr7pPm87lFB8iq4c55MCHm+J90NoQ5HBoOxUsgVnEO7tXwr/E3CAY
UQe7NVmfOkX1tCCjskMMoX7by3BJ3aaZY92vKUJVC3gtMii1kE+0NfuJ7mYH3pbYyTbl9BBAOQsp
QajzE9ItB39BUHfPk15Wv+y20Pas5TDBSi3U/0qTqf5R1R3bM1OKE+6sZkXlbmoq68DDnSuv6izB
R6+M0iepipXcZ3/RE3kFnf9Nz1JL8SMukl18pygbLW6A3OpxJCrXiGJiGCkBZYPLp0WJ/WIYKZ4r
YCw8opFKedPh05xcq3cyiLc52gF/Hm1tV4acyby6kYNvamm2BV0xKfmGu974NpldXVJ9amN104GE
eqGeGtq+Kpz0fhQ5N8JwauWm0aTuBjKe+jUpCvNgBcDWXQAu/Y1NalHoKaUU/2Dh0HOvdWA5uBrx
BixxwazfkfUAYSKYJmBa7CQpm3V2BTIS9bpDbQpqEyWroLQuzImGk68HcsI3T5MjCVqZ2dnu2Mf6
Ns0qTulFySLrTlUuv+hx5jzT7M8jKJp1b7ABS6yLjoR3vg6Vov6KktbMvEZO49eS4MEcjkOSXetd
NvdwqEoZsowoR9UHECZemnaIRvbRZZ1sy2JKIaim8L0AiPSw04o01r6wtQPYVpHK8X2W4qy/StE5
QPYo61B1p8bJdLeapaHasNJQw2GLw4vVFjPEN1mL+n1dSPlrHUtzeAF6Td4lUwwyExjAdKUNeWy6
8BwxQ6t51j0betjtK+gwD86oRPVFr/d6yOfHUp/0wq4eEb1VDwXBjylAhIodYcaxe1sEaim7YBPS
e9OWXs1a6wr6Szkr6iiknrjuLB542omwlY1QHAmiWak44pIeA0lIBRjla3YmMoXReIjfwCHmEM4o
iIe7oFeLBG5kpWvfWL31BDrarEL6oEHE4bPTigeLboQGzGGa9V07pbSyxqwfWS7MWPtZkGyn3meh
FtzGnTzS8tEFEMIWs+A3VnW+MqJNdKCNXao8TnbuxChTE+MblQ/Zuo5tu0h3ClyYzKVfGdhfC5ba
0QP9Mk4vI/v+3tUEpJJd38Ji2lKmb3s6aXR7ia3T+eSPExSTETRot2PDwdtUQoyZrpxkloO9Tm1x
vkwjpSp/FLIJ4VCe67nf9nZoHhpbSibXFHP0qOm1Ch1qbMnZ7jkB/kVPHZS0wLsgXZkAZJ8jQmOo
oxL/6srRNJi+boty78RKBkIOHNy4ASCi4o0qbf5ExEHIoxOY5F+EMkXjXRY0lfGL59fLL2mAPg2E
aSzLVzXLTLjpnEbNbiIWDXDcnao95nUz5heSkeTNlZaJKNyOJAiazxVE3huw9OZTrOi9tkXWofwC
uDE1vknsT+p3TMXWz0ecY9u21/rUF1mpV7QH+3rGe6j118jPHHWTdGw1BlblPaCbqvdlKlKxjzez
K7ExlDpFNUeqXwZlVgU6VnkQt6qSzdbDpBOguCtntRG+Fdtj6Nm8wLJPH1IkLFwqGTZal44/+2Sy
JA9VYLnPlUCqLqe8YRPRmIhyXbp4GuYTPc9ftc6c+FZMdZpu9SlLwxuIJzHhtdSpfSXgJAd9AdrV
1hqomHtBX+IIo0wtPyDBHtmp21b7PHTRWF9yjAGVxBXnb1UlW3fVNEjSVgJ9MLlt01mjNxRKrHoG
C9GDYVSs32ACB2vThp2puVPatD85KctPkJG6A0u0VG5LGauMo495iGrMVC9TRdInbyDo5y8pkOaW
W85hYtvEvXyTcFhlxZgi0qztobFal7+x/SLkpObMkddStQMk1NyZTS2LrVA4sflark6tSySVHFxX
qVLd5ChvoECMYdbBTyAoeqMkWX6b5XgrXLk21R8iqvl6DxYAKC8YamUTthL+hBL4+lYPZ1l3u36I
ixd2YMnGFm3pYRAEJ10ZWHOgUQFV85yw5pumThPf3KSZQ68d0GS6kZq2fljnZYMGxtFqb4Bax7HC
TMOUwPl8jkFfUlHfYV0cm53cqvLOymAp3VQli04aN4p8k86K+pA7fW14ehMS19ovvWtOO7Jk+hkB
rnthyOK7rExpATNXoMwum9Zp/LKVLPLSqNQHnjFYsgWza+5vepN/cMuYXiEvlT6+pq2q/3Ls2Xmc
jFFJLjPJBD4oEV/OaS4Pvst1P9/niaTH7tjJxmEA+qnD0pXscstyK5DaJrnS3RF5ajR3aiXmVyOo
y+aqmUYo7sGwsLcBEnMe54Pza9Qac9gMk1PJXpcvxETVnvSvWSESsu6YpuNmbKcJiL0xzaarwlp2
bmwIZrM/9PU4+iNhcHdZj+8ZxsDIh09BWCa8uCAY6cK0iui7xIb9hxWEc+eBUZUhBAAO463XJNq/
iZpHP6EP59pTJ2gM4SBrx1v00NNwETj0q3aUQsWvGpYeG9NCGD+WANzKLwGKG35lhg6A+4VhlrgZ
IuanDMhc5JUVbUdWLdIruLecOLnYuDmUSWpHHFfUuKCxlIo3B7Y8fLSEeIZNL/X6PQdGa+KATG2C
745uPUEYsHGpqGoIwonqaOfRUgavVOKgAUksBckdxFVLugQnkUO1BP6pXDVKPsH51QYK7poU9d/i
cWFi6mZuYTAP0nyrJagJlm4b/TOcnTjqQiNuPEMHSHQhKUOhbdSRJjye9BwoJsTC+KGtmuUeNIby
LERMV4wPYn8Q0TjdoQwY7+Mkn4JLHe5DzYarku4gyoRET2nl8IKni4DhSIjylhSiHLwdSnskR0LT
XocoboMrZ57R1E5Wa17UuVX/nAPYtRsVQ67k9rMe5b5DFNcTaMvmOtIoTLmlCYXNzchm/goQucfr
3HUTpUzJkduLzEha4x6YigVLdSxzzuIoRS4GVbDxpU+vX2MphDMbaIQoeHkzQcnUezm5nWZFP4jG
sgZXTRU+nYC/It1TI06RriWMdnR7c+he5rmE81BaVs5RMortawGUJbhWNZ26R8+OSnZFZLZPSwjI
txn2/o2jVWO0aUsCI3wjsaz7INLNuySu5re8lTrd4++qf0VZar6NNdtm1+F+7UFFtvCFY0s9YBBO
VYaMROIGZaZ9p4wXfk0HuFqczmN1cAc2/i1oP6d6qCH34tMjlzXlwEvKA0sPsPZNJ+uCeEdeJx1u
NIRPChp9wDpS8UFmP9AWNyZidTCRhD20O81suu+NSOJfn9fF13X444YWdaTj+ihYU1lOA9poplD9
LMu9Sf5FfjQIxOhM++SkynbUpKRFfTzSKPVjoA5D8Sak4Z5CMyNpnmkPbH0hW3Vb1Xn6/NLWpd/1
pa2q7VUBfr0lveatSumB068r4ofPR1g3n9YjrIrbRlGFEtDR4o3qi7v416TXUZwZ46TKt9w21DhI
ZRGuoA5c3ba4MmgFKcVbcdnudN/aSZd/lrDxvxu474ZY3Sgxt0ZnC7V4Q0e+afK3SDknUFv5CE6H
WN0pLIQKNCOugtMRa3GhuiTYP9d+s5mvnC/hw+xFu8+fzbrx8PvZvLuoZXa869QauGVbSPvFW2T3
5EPv6p7K1E4vi10WXhTSX7i2znR3Ppxv70ZctVfUZmobK2VEExtRQFRee64t+OHL+m6E5b+/uyYq
jHw1qG+9yZK81SX90oTFHARXaXtGf3LSLVvfvVVtOcD1G1v9VLzhprhEEepNVsN3L/P75hZsticr
7TYpfjbKWWzTh8sECi0QSYuC2FjNd8q5c0XLsHizviLkuMqf46uSbAU33elfObanfnILgv7rdDO5
52KTPpwy74ZevQeU7iczVu3ibXAOvfjGKSEcG9/W3uTwTsqina7tP5+jH64f7wZcvRUImwttaqzi
LeeNc7pnTP2eDOT781E+fpjvhlm9CjMtPysHIsYSomwfHx6AX/uAhc4M8+H0fzfKavrj0Yi0noLK
W26R48C+J463n1/Iuamxmv7qpEtI6LldFeTabkP5QFn4FJ4gTeucv+rDZffd1axeAElPiVVSGKu0
PWtr7K094OL8zC1TTkYh45mWIfNccQgXM1dPpp7LUFdnobypphgfEH2Bix3MEEN7MvtTtGhr6y68
pWWlEbNUZB67t/RHAp/f74WOZj1pc+Hmjqn7TSkNHrm2OsrQyj7zQ1cuXdZvR5FhdfyOYmdlXNLq
3q88mtpXC7Mv+IFilN44BxCRehbhVhHJs1Yc+12t2b/y5WDpVn0C8gIPAmklg9ZaXxThaKBkjbm4
dqZg/pHiDKD7Pmpj56Ko6aortAAWISm2Q3G1l0grz5dGtTuos433V4PNG6jY3D6fTh9/lBb9wQKz
Wiwaxxdl1fQ88+XzbScXMNWN0jUP7Uv4zflC+fAyKu/IhDn3JTx54ke7oBNkWJ7kXaxo7IJyO2Ez
u5+D+4kbV9GNDc/lpJ1VZq3WF3TowJJyNnf5Ib6Lr9Iv9qX5gHbP4ux9Q/BZCLv6Z37m2/HhovZO
jLaa04EytAZCAvZ509fZ+auqPLBmnz+5Dxfqd0OsZuNUtklOt5EvLco6V1K+SMxDqXtIm+FFp55c
9Acnev095v+PvfwXvFjvbv9pwup/++d/+ee//fNf/w6//E///t8JvPy3f/8f//yv/Kv/eRx8yd/z
f4IvVf0fy6qEEhhZIoobHtH4s+3+879IqOb/AV4EHznaMJ21jwnyf5MvtX+wLrAYQr1Uwc0s+vq2
7LuIP6ca/4D3paBv/F+cnUluJEm636/S0N4bPg+AnhYxMkiGk8zMYg4bR44+mw/m80qAjqC3f1cQ
BAjQTldoXUEn0c+z+qkZzkCE2LUpVGcnjWZuwzf8h5l2QOP/LcaX89H+R+/cQqjBAf8CO8O0APJq
S3FI22uqsmvF5FtDoSAk2NIBDkMsO+J0Eypo275Yscc/f/BLW8sFQnMeD8APtAlKgcg3QFk6vWpq
Mx9izYt0XxGYVKmRmW31uIioSCH/1OtfVC2jDBc0yV4JHvP8kxJWlF0q/ZqD8W9JpZOJI70JUYoy
DJx3h2Le6S9STDmSiLIo/NKIaJyR3QYiRiU4H6K7Sn6VuQj2Rkw3oTAj56aurV+h7N8LZFE2KJtb
Pu36p7bwxD43+g9OIWMkr03tnW4GNw1azrsQ2MamqhFJ7sDKbZqwA3X4WbdLpKnjvrhy1wCxWX5I
+PtwykFLA9wAHbLIX0uLvgY+FfqRak8YrYFBtljhfLeAncdyZ+q3rXpjZrdmegibXd3cZPIppqf4
6JWHpF05qGgpa/tncZuntNT24Nalu530bR2teOCYLxXblTwWx7G4T+KdK8hUcdtF/htN/Y21DQ92
tQEGEuIV762oTMCNtsVO/2Glq1TZgRuZ/D5BEe0m+qh9QQ1+dHC9utXGIzI+VHOLbI1Imni20Uwy
iu9Cu7XBbjuHuUQoNigQt2unpAK18bqNB+gmh+W9N+pdHm3aFgLhxuk3g7XLUIjEctxcownOY1y+
ax9xJ7BJe5/KP5zPxmeMxZFnc2jIANbBIWaXy49kxfhSgQCh4avcdzt7/y3c0tRSnJX2sXhSPnoU
ngEZ2Lsh3wUK8mPfESHrqHxEx8lYN99pHFf4ZtKlvsOX5Uul3lgeWIzVaK3SnK7hytJW+jE5Ogdr
47yHTQIIOvgpnZ2LGDotx7vwG1/Nei+ZVXIzOuuKKOEDjqH7YG/uUYKh9XqMP06opGNzUh3w9/Ee
+uddcPTu27vAH52V9aG4a3bZ/fDJo+B+FGKNpjpM0vDbhHvWerytd9YheEd3i1pNGq2H8kioOAx7
47FTwPSsPJoKq/TB+0yB8X76nH8TR9fa5+UmGdbhLljr+/5XEqyCp+y+X3v33iHaqhuJsfe6/DIe
3N3wHK7rNSY0uJw6dGFWwDMzxNVpGoNmWJe/kl8eRNNfoFQS9dC5a+sW45FdcdfT4EW75BFxk2LD
gn4We9oph6rZ0MFpd9o6/ZEeik9jsvfeuffT3jt2W7RyfnZ+5ntPAGuUcZ3501eOLYLkWLJ3KwuR
+0dtK57Ek5muvXYDsCVOcaMDULm2VWrjf15rb3oTH8qf4n1T//zZHL+W/3H+q99BhCD4HjX/6fQ/
8cT++0+e35iT/9iKhgb/U/uzHt/9lG3GX/3TU3L+f/7//uFffv7+KR/G8ue//IfvRSua+aeBxxcn
r9T83lwwef43XJ3/1//+L3/7b3/5P//5X//ytxeez//1b//9b/8Tx+f/sfB7nn/g373GLe+vJq0l
DZkuiA1o2v37q6eZ6l/Bu87Png3AFFXOfzx6KkbQFkbi/KPzt9C25bX691dP0/46Q9JQ1Z31zFQU
St/y7M2x1z9uf9eBkQOyF9oaP5CEbKlkhf8AHBakYe8lBF78FoxG+SU0U795sWRnnrvT+Oz3MBYo
UyxVef5tXtjTRyYPpkIBxuXeK02Z/WGoJDNm3RQ+ggPiYwiZ9iPGHvoB6VX1Y4Vf3JuQ5/Pw1A08
eJfII+lIaRFEvExWMEmppSWs8ChUHGO11M03+dC/uzzH10vp8aLDcyJ8gOm0VASIVAeklhZGR92j
kwP8Aw8selFXAofT5+3PqThof8ORQxEH2PJiKtMYBt4YR0cVYM1KoQ2Hq+UE7MLN1c3bJwT0WZ3x
5g5StYuXNG0rtjV2Kkd8fdrvHj3eHQpJgLPfPgwqKWS8QBfJfxYfp4lca8TQJzoOXd5s4dapuLil
zRV05II0+nvhZo1odHaRowVrvUgR4k4WtE/U6IhcG3c+voJAXNSMGEv/2csBbU+JAK/Rtu6uR7xk
0w1TQe3T9t6+FyE7z6p2KNbOyPPTD9gR0AYKjKxjJNEyjdzcwuvHya4Ukk7D2T9nS5TNRLlJSIjn
P39RGKRtRUJu6NGxStUfPfJkK88unyz8EzG1Gey37xQkdtgnXFVEZEs5NXp8Wh17Nm8zyA6ebkOu
0N6orqTnZ7Y+dDsVFjVbn5O8WDl0LzrKm3VyNKYhQM4rI67Mx5+9CibtjVvSRLMHCQEwwLMN8pIc
mqe1loGbyI8NVD7A1mweeo5Su3JjvPpIJhuBujMMbYtTtjR/Dxo3x/ug5MaYgAzbYZ7+sMMSVFib
u0+Udq8R4F/dUIznwr3hA6HCYC7HGzVD9rWM4iNuwOkmSnB5VQw337518SDeIMKABimCzNBYT7de
BUqmcoFOHQfd0g44inZ0XVPjyiivz/MsmsV+A9DLI2nZi9upmEH3tRPk4NpNsaoHU6VlXA0/YlF4
u6gJ9QdoP0+GW8lfZVcXD7SaBIDC4hpY/PWiWpAJHH2mgc+31+L6iq1sLDRI7kczMkd0lZUfgRIP
bz1g1KLQRkSOAbVCJrx4PzOpF20Vc8A8YKXbQNQgzB0Sjbd+udNRFlPBRCyQmTFGx0ZP8czUTRSN
erxsLo/y6hjzpMyHi7iDVA0Gxun+8EYkTVStyI+5opuYxPWo/UZKu6Xj5V5plZ0fCrIheeAM45//
/MUtqBZu7xaOmh/HXLPfG0iqBCu96pvndCbXXXnH5uvnJJQyecW4AU1trldA1TodbKolllBOWRxR
EXwcwKcfqsHUsbga15rarbMKGVJX9NcUuV7vP4a1WEeYwdwiy8IF5hxD14S0710thCiVx8EKuFr6
5o/GKJgMoMjIhch2P52cG4mkBGBZHAFSueW603EUu6uA59IIapo4PFzeI2fWEsVkjjAkfUoTSxY8
jn6TpLBdHiEday5GxbgkYSjaAiJwJ9cPncn9MSqtfRxKZLiufMjX1zLBCDG3asBY13mmT+ca1o5Z
GINTHYsGRtYGD2gnxBquTj5HUWZ8wZUaa4fL8321UYl8TCQWeNZm/WBKWScbVU8xAazCXB5DcAwr
xK9pgHoJCMdAs65ou7zaLwxFAEL+AZaC93QxO/wMEscui+Zo6ar+y+xjzS9VScb/5hkR33BlzYZC
sxfP6YwAKILXEFl3nFqtu0NzPt/lrQwPIYpxny4P9ep7EXmQnRDSccZnQ6HToQovrU0QxO2xdoEB
Znyk2x5DzfXkKs2NqTXulQjuzMeiukX2RcCqIQA3r/CLWyVEV8CKPNkeFZ0J4d/RbMRsh4UtnHNz
eWqvzsE8NZQZqGSBQiV9OR2KrVcPatq2R6Ih7SvOd0DSwy6/HzAa88VUY0dbeLg8O6CEjpeHRsyO
H35yoc2Do+zJ+dPnd3yxU6xSMTMEDvWHqoMR8zQ4g2Jupdtb7hOaGWAt5+wUQlo1adM9due6eZvX
8MvhqUBEzndJVebdGsc02W8xt1XtBoxS5hbQ7gNaQj5QTSJRw+xV5YBeT21srDqJYMIZIaBKq+2C
Z8UWCvHxaJjZTVoGpb6BSVPIfa7BfV0FVVlJ+l6xNmxMtYdw4nlFYn2pkykf12WQTx8zocfpIwoT
ZGN6XEr7TgQypk8WDrgGvtfiFpiYCvHB2qFt3yZfca3sm53RUb/EaRoj7Ic0seQvS9ZaN/uSKtE9
ziqledCFhzFWm4VltcH8PceUuMJD/MYALEdP2mzlpzCfHGcDXcQN710XkXPqTEZOPVAaFIOiDKzL
PVja8l5Vh+y5aZza2CakBvEHe7Tig1ZwRX0dDHDkPk7EZfwQgfUdt7GY3C+SeP6jgo9utp+8tIl2
0u6LcD+lfdB+zNIqVe7h0iXOYXBhmKI3OyJO/pT0mlVRhkIj6WHCU7Lf4UvkfAUahV9rlAuXCpMA
Nb4JhtadbiqnBMdSZdgMbrCRhFjY4bTbHDozifOVqPvE3QW6MrxXuhnPWKpV8qmGiRLh0OpgFi2h
fcxFPgN7OzCg8dcyUukyVaolonVDCn1QcHiElCgljJ8SjH+yytNAfgt63X7X9AMZGee3i+/Vxixm
1VeTeleDbtjahTcQr+OGK3ofRMGYbyZbKc2jIjqr36WTA9B85UkO5jYiQnQeclCFCGjh/eF8QxwJ
yLeSOm2YgMq3KndbOhP0lULxim8A+3CWAFKHGyxIwXZnShyqntI6xjmeMp6qfxnIg6KfE5bf+o0S
W26xzwIVY254TiVWDaEdtbtpgCKzc6wkUw+BTslgJy1IQmvXS/H2XpElpRNBDxDkW8rz0j6kDS62
BpLFbkuZzoMytxF0UUEZp+DJNnLqq3EtU+xm7+zMwWyyw9Go/TKOWiV3Xt8b8S5OcV7cIg1R9rcS
KLOUq9GwBnGHNRBlzUqxZlRkB6r8rpYiS48Wbuvajz6Qkyjxjk+i8tgi6QESXrodJBE6vPqhQTUw
3ltJUCpf7S6nBVoiAdhtCl0tsn0nYw/wY5jZT5RvInCUMHY0dSYaAhWx6XHgUZGVRb2f2qApD3HK
X16NiRtn26lusBosG1hhtx7BgL2xIfBTmuaZCrY93rKPdih6rCR7qkoPsq6bFMXLUnc/4Xmf5t2K
ek8tniets4Mfk9aI8NOIa2CP6kOGccRGqGoetYdySm2sNhV3MOTXMqus5l3KaR/vlZJnZZ86OQWH
pjSaJlglEb6R9WaK+uJHN6ZVgzFnhGCw2DlD3NYqe7G3qObDDVRzHyFxY9rLyLCyj3MPPF1bqFZH
nVxVtYvr6t0wSGOfjazXobbzkRubIltfvC+xQlZw92za4rHPE2+6wf7RzJ5Mu7a8tVLFmnLL0UKN
z87omdzUIGGttV1HLg7TY9CL78MkpuFxrIUz687UMKTWiRqL/icu6kX3K41HvXvnpUXY+EliTmTK
RDLGvqwBzv7MdTUfMVUvrWn6MIopAAWqogDc3VZYlNTfs2JQ60e1yEW8UdkEyVZCmPdu87GlT4Tb
QvZOkQasz6yfjHGvJW2e32iJpkNGJqyzdvASwuJXDt+t1dYR13PiQrUikm3XZj8Y90HomN81oALe
14BzHW5tCYJ5awvof6sC92y6JGBzG+MmoYE1blJww1CbysjSs/WAsxaYY3ewP3UZOMJ7LjwnWLlR
EqUbRQ9Tv5CDV28JJF0gcrLznvMod7mjkYX94Xloca3cRpmGOy+XoJcH/M7pcA29a20JHXLzJtI6
T1011gSr0otQ9181uhpB8xOq+Us0mO+t+tyqtFVrpEW27bMk/sIrYACK8izURkuljW4j2B7QdyqD
Fow+ulm+Q0RTfRxAoXprGKomM20LxfyAmGD0vcr7dALuw0V0X2me4OYE7Z1u3L5pVb+xBGozroiF
3LAuhboZ3cEs144Myx908AIwr3k7lSuELqhhDQoY1kcx5FN9g3xArIn1oFRpswvQQh/3dTB50X09
REDuV+BlDVjwDaDgbVQ4ub3J9RnI5Q5kZ2u1Ngw66J1dY+HTVDDOVnk2eJB0k0QD/NxWCXceNhvW
UwUeFUdyXALelR5hGZc5oOKHCEPQAWFFS5rvWuGG9WNdZQlHLEZbaZMYPa0qbgJZ+B6kRA54DeVk
Y1qVXd3EWq8F+96B2nTr1FGnPOUAg7NVXqklDSbLxumEmigAwl56qyQc2nibEbp9AUim5rdVhlwF
KG0jaX60kVrdA77tnAoyDXT2PfeLlaybNk272Vk+bpt1MAWW2NM/bOx10UUQodOOqGXddYWqr7iz
IXpzmYtyRuQG0Y2CBl20A6jZg/LHrwhpHVk1tnpHGasfV55CGWNXO27ya+z0JD7wf4/fh6ZsnmVd
DjXI4GF+fiIk4tK1CwEWI9yhAHqbxha7xjLrXHknjKrytg5WvNb7Kgw6qNpSA1SxljbE5btBZOUP
a45NDsBpHYE2eJRQFBnC0uo3Ose031eFZoxHTR3CYldOgjsroNLa7vW8SzgWIoFRBhYlzTd1D4f2
4DVK9Bw7eU2vqCic9ygIxO6qQkm3gJIYeD/iWMP4WdZ6z8drAsrCdTmFX0FJVeJmJAwUuyyZ6YZG
2CT127MLAn1KpbMOtYF05GlcbAijhIjGXdO7KTslVj5VyWyeFIzh7nIYfDbYR6yYRrKF/Yk1dzZe
BPu2PoWd0Tjt0StzwP0GNkESXzhc+LRrlaSzQ5Fig4AA6oAyx+lQSC8P3Qj36zhhBUj0p6qf1ECd
bmNpCv/yrBbwA5aOhaPpQzvGBYlANng6ltTtrg8Bph9dTBJjjLTdxJ8UO72FMxoeIbjr4maYuRKr
FD4CVMAw138iySEeKiw6nmoiqGvOQmcSU5cUDlVlROIoUC5+pVIdKpVaBoKmPUScKejNW7OLgyuV
hXOjIDKD/hQtDWACi+85xZPSTA2jTF0WrJSqHXYplcTt5fU9k5LSmqHPRYeOWsLSzwSCa9OOutUf
9Z5qSUwVY6/WCVwtLas+tVImb05JCdOhaqAtTEOQkvLp5+xHL4KooE4IZlj6OuFD8S4o1RpOUrl5
69TYNCaFIJxNUBZdit6N0hHFlJnqMVFrMs9cSl2DS05LaqNUvROss2QAD3x50Nd58KykTy0IDTxw
efpib4ROHlS6FnpHsx28EQ0HS8Z7hHkRip0MNyi3smtE95hhM1ccs1lf8sovcIrSm88LhXpMmXk5
eDiQYz9d4DbS1UprY+Vou7V72zul9jDmComo1FALSiQJ8iaRQWxeGff1diUBpwuBmCsFPmcpjI3i
UEB1pQiOE7tsi5YHwggFz87l5X09CiJAc1NqNqF1wWGezk7Vg3GwCzc4Bmkz7UYT/RdnjjAuj/Lq
fkOUC6QWha7ZKMteCi5lHQUS1eucY1tkSGnSuloT6lQIpWX6lfP3akKLoRYlIVVmHUSx0Tk6fasd
K1W4D5SJrkE3X48CI5rtQIOfnhR1+dNlc8Myr0zRe8cyURAxQN8PsqnXXLmxXi8bBX8qkWxBOtj6
ssDbwcQ2tawO/RJO93pEMYdc0KyUAYaVlzxf/kZnpoRFEHVBukQADJb73OkcHfsIb4a3h2r9IOja
4zDb2uaVZ/XVOHNtiRsLjWnAdmy+06WbJh1VCqnxgBNQ7yrT0L4II5quPHOvT+3pKIttYFdxFbYY
6B4NGPatKQZoa7F3gx948CFJsp5XJumvdClfjUlD6uUKzn/+ImCY7Cn3IiWP/Aa5hlUnlK0mfypO
AbYssKYdMkjXhA/PbRBaUFTmcZ8DZDKv9YsR0wHVmjmB8OFnZi0Kln1+C69Lj296a/w76vVPcM0Z
JMerD0c5krY/55fKLtDB+Zd5Mdio94mShmrkx7mDHyVqgg5R/nDNHPzMKgKYmW8JFO9mlbbTYWQ0
xK4Wd5EvcErxk6IsSB418YAvFDbPejOOK7Ptr9ktnFnJGaZD8AXbhPBgMSqFvrQuxjbyHRGIQ22J
eJvEEPSqAhnJywftVYQwryOAVkIEPtoroXo6GJpWNlOEko6Ecauo6XFErh/MHq5G61ov4ivIyHMf
jrAHf3HErXhHF4GPE2J2ZBV65A+54XwKXUv7nHpmsb08rbOj0DZHWg9mgeYudr9aDW05oBHiQ6Gv
JGT+0g4evHFSo7deIKzfXIOHBjcbUS61rjrb7KApN7FfWUZ10LHX3hpjUu8vT+fchuBhxOKPTAML
1MWilY2MFMDlsQ+AKLzxwIQgnZCIo5OhpXt5qHMbYrZZ5Pog1KARdLrjM1jY5Gl97Ftq/a7JPPJA
MUNNzfYzvfZPlwc7Oy/2HUzC3xp1i5crKSKndq0x9oXMzAc17KvvkxxqWDr6tW7JuR1B3MZ9j6Qa
4fD8q7y4MEQmssJoMtILzQipotRdIJ8Vz4m6D5fndHYg0idasFwb9EtOB8rMOBYGwgl+EIiG8iMG
xM8GoizN9u3jzMANHmMSQncG+72cUEbabwolSXzEg9uPzmgP+HZNZfZG31KuITBrxGMcI/4FHvB0
nKlC/2Rq2RBo+bSbMNJQM3Xc6P1bZ0Ore1ZBRzRu/kqLUWQTjZRLqtR362G4z6pOvc/tNLuCvnq9
3whPQSMhhogBEFj707nQvlG9muKJL8Ms+TzFXbWz2gIwUoYSxZWDdG2sOZd4seESN3NRUJlSv4v1
6Qk4Ip4eUu231IvDK9fD6y2HlQuFZ5AfKggDbTFUS78iCKHc+01uBM+ZEmg7WnLOW5M7OGFzVYC0
mAfxVfKT26Vh1nGe+F0aS2er2b3XvqsBQnVrL51c40q8eXZSfCpQoRZQhmVUqwZa6FitwZ3X9xSo
qV8jTNpe802Yb86T5qILRogLgXM0g4V+axm++Er6nF9YLddCgBQatUlQBxXRs9Xd1Kpb3Ldun9xD
OVd89PAGuRtQ7QuuPMFnNgoaiuChcE4gDvUWX8+SSVWYY5X4jqTpRwVxCuJ1WyTFRy1ECndz+aDN
P+3VhHFJnLMsnhN1EYuaoYnIgFInPhI2ckdRjqKKjTSMaabJrZ20zV0opH5Te1SYLo985oO6iBmQ
QvIez/+cHgi0j2Ivy6PET8YM3kClxdu218cru/TcKHD9gEEBf7FfQTYsd6AdUjWJHwOX+2irCcIQ
/I/xNX/a1+8korHUOeZlJClfbpyAyntgDayjYvTTe7sxy/cJgpVrOyBGLOlgeW+/T1CpJeilEw5G
1VzckLkz9lOIBZVfSrCao6t0u0ziE9NQn7xyGc9fYrlHQM2RU5LuQRFahBtCQOdOzCD201C2O85E
COzwWHa6+owaWLdJpu5ageHcIfj9wXgD7BmIeLo5evqJWYy0m291mrmD7CNuHWVQUCxz5JXb8twJ
oHoyS+Jy60I6Oh2qjhuSsYF7DL+H7L0d4Z1RNUp+2zdC3XSalVirOii9W5k63fbyETg7y5lYy1Sp
zjuLdHOgsWfi4JT4g2bLL4bXJIDNJT6btEfhWF05Cme3KGbZEGS5X7jhTicaRXk1uozhuy3qtUFp
lJtoQudUdJq4w9bJ/Hx5dme3zYvxFtsmx5Q3VWnD+HmPxn3iZD/DVklX+ZAkt7Te83stzfIrqfW5
FYWYB/AMkdzZcf50jobIot5DwsRHJ3i8C5LI7Vdd1IrPQQTN78rd+Zu0tTwYL0dbbB26IPTnEz3x
tVqW5mbAoHoFfCF4TNpk2ItERKAi6EuOjdsifOwY4iOMg2uRxYIfTFzJW6VDlvjt+YhHzSI/9IJo
8vrY4SXue8pjAonOH1Ua0d7A8IIGYleEGP8IG9gDTfiif6otPXhs4zK8yUsjOQy1Om0jW1jllSv+
3A7Q0aHnGeOiMpd+D64reztIVKRMtTbapkXSy53QUvqV1E3bdN8L5xuPfXklpzy7CdDRBgdFGuEu
i+mUQoOgbYHytJb0p0IYz1MSqNsqs5Urd8e514VMmShrRmYDyjvdbpWr1IHbcHcYw0wDD0SyscdO
3V0+SOduKFJxgCe/Q5MlzLYpkMyW7Zj4BYV6X0Ul6D1q4fJeRwnt3eQ0Hm4rZnOjoRV/BZV3diUx
5OPbuSTo3uIIm3WqllJoiZ96qbX1JLorod4Zt7P53JW9Mv+o5VmigI0IIrx9XHkWS8kD1saE4ak/
DfXP3GOrNrKafsrK0D9TqRj3UeSOnwu3yH+C2pBXYGVnz5BB+APrCAyw9ZuP+iLwy9Sw4k+C1K/J
CfaKgq/NLRLUuMvpQ1m/T8u4+ejkuJetql77MeTW51F05q50W+M9Nt3gVyKrn67coOc+PAQGy7N1
+kJ4r51ur3QcazqZhEhqYVDqqTVt2gUlHqJ6P3YUFjLxhSa3fKegVXVlQc4OTYeItxfrTWQLT4fu
jbTzCpX2m1MEvbOOEkT5V+iRAbmqc7UXGwUI9bDS1NQpNujhee2Vo3Xu7sBFTKdzZIAzXAYdihFE
JAMy8fUp1R4qwGF/QE1JjtqghBupRtbeizrjbco1f16lwL+hPVDwmM/06bS9Cg8h1SoTP8OFMlxZ
hYn2NdAS5aGjrncwhHZNzOXcEYNFztCsNtHH4lUOx2hIAVgkfm1glrTuc1jLm2xAdm/lxBmKWpfv
knPLamI0CFeFyiyRx+kEuylQczfzeLKi2mWcvvom0xDkoRfF0Q5xPO9XRKb1fHnUc6EHYPdZSJIq
pq0vXiiIFi36pDwELSLpzWoKMwTWdCBA+5lb1+6MVpN/XB7y3LqSmaI4SVKEiuZiXYcmKcYE8qDf
DoZ4cKJwGDdlHXYQeQMzffonBsNrC6gvDWzSttNVjUN3akbRkNxbdfZstXQjd8UQZ98QWsJf4PJg
r7vkvPcMhsuzDWkPo8PT0QZPyMpzWU1ZkMcoSdqvEQ4NtwCEprWtod6emdpTrEqsfxI9wmjGoVgd
SqdYKdho/RMXNx0TXghwnxQbFjtq7jrgO52nQIHa9HOQN42fFhFdNOId1zfSoXrAUyuwV8i/lveW
S8nyym/wmnQzLwh3FWBgXiru8NMFwbCqrizknvw6leba06Q63E+dNSITH08PCP0r8Rrg3GOjNea9
EjsaygbarNTbI5l6+eOcuzdBZFC1JiWjozifhBfvSBcmUYV0eeonZuTu6EMgnmBOYXXXlu64a9vI
+24OeXYsi8K+ti/m7758QmdCKeoNugEoZLEvZN2OYYbwvy9yuuErbi3zU4Pa7CelsZJ6bY8Sfb6u
jdzV1JcNngiiGtAEryDhXolYzt0yZFNUMSAPsFEXeyLp8yxNpzb1tXYEoBzXVMPX2ICAiJpG6pO7
Jg2DX4qSqdOV2O/cyNCQcdnm2XxdBm2Yl1C4z3zEWjXED0qhRtsWtcR3aH6qWBKBn0QvoRmv9XbP
3TeQUecGzexItLQtNAevGM1e4eWwiuxeG6p+baqietfpsXMl7zg3R+h/bLHZJAhLl9M9hocFktQI
PviwY41dMKA/TVHLPoAzUO5kHj0nolOvrOv56f1jzEV4Ji0XYHMpUl+lMnbXj+E7oG3iLijK/HD5
BJ17K6ha0mFz6DjA2zydXQFIuVIBv/lBUWFe3+vpOO0rrLHxP9AFuvR9q9RXop2zY87+zBRwAJAs
L5DAM2C0jGXq9wJ02MpsJtydOOGQbVLD2xadc+3ZP3dPEFDOwZXLjlnWaJG9b6vU0FN/iC11G2Au
GK91EVQ3up7ad70To6IqeSU3ildfaxWc3T9EVJRV5mjbmP/8xR0VoeYbdjr7Rwnr20INfDsZAJHZ
7ZMSB3Iz5tfqHGcTZaQG/t+IiwtaePg4ukOS+kKHAWASem1kWQVbACz1rSMbJMkd8TlHEH+vN920
jxGEv3IlnUvVkJGhYQGUC8j2IpamZqtJsMKpr+fC2seeWq5cO+iu1FjOflbbQx597qFSdTxd2gxf
46nCYNiPhJPuLGr7+B3ZLlo9XXTfAZHZdc04a0GNsAcun5uzJ/TF0IuvaqMfiS6uRjODXpay8nCU
+qNyY6C/qjPTIC6PdnY5Z8L6fGhody6+aBjLrjZllvmjgmfOyu06Iquy6odr1Y1z0wK3DVzNo6eK
Q9/piqKBTj8gnhMzt9SKVWJbQ7MjvM0pKNQqrJ7L8zo7HNH4zA+zKU4vbp9SLzHYCF12qk3HYRWL
rPoIjF/+Uuygzf6JPUluNzfS5k6NsQgbsyGJFDEpXHVtVm4kjKP1VAzRlT15dkoutxu7nvbJkl8N
t0kWoRdnfkNPQ12b+K7oe0NEzfteOq68EgCdu0oJBSFRg5nEEHYRhCiSnp7X1pmPA1j6vjGxFKox
af+EoofpriUlhH+iykTCNvfdARqSqy6CjUBoAlGEKfMtR3GI8fNy33kN0PgMcs26iEbzsQrkePPm
jeJBiySZoQDv8nCc7svGwkrIEARb5mQEaPg4RkbzELg0IttSv5JfnItw4UT+TsZdHv1X9pGOGtg1
ov+UJwTMs86WtzEWfIdqFOPeDrGUxIYoR/S+YnmtWq02iimdT5kmxZXddOb7erRt2EkW7D/ykNN5
2zJQMm7QzE86cygPbR0AcA9yFepCHU/Gh0bU8svlpT7zXiFVM5fnQZGyrRZnshZQrrqpJ6ajzvpN
K0JYd3WsbnNILg9ATIMdFB70ty+PeuaGo2w5Uxw5m6hLLw6njEoPEzqVDyymUdnUkdMAsu7xT99e
Huhc7YkbDvorRZ5ZoWURWwF6dpRC1Lk/1KOZbrXaowFn60X2x9QUpMuQkpKbpKvWSWclW8KGfBNV
IYRcBDuOQSarG1sMyuPl3+rcd567ZrOBKDHmEuI51R4q/GOS+0A1tG1TdejBKVpR7aECqgfA7+Xn
ywOeCxLQzJuLfyaJ9Cvwtx70TYepQeYTAQXrRjTeeir18cC+6GdemLpOaQC3kPggaais2AdVScWV
aZ/ba1yVhJ70Y3gEFu8a/SXADB7HmrLq9AH7la+uko03itk570srtndst2sU/XknLfI2D3VP6uRY
ksO4XjxxQ5qZSk/X2XfxUnzXhqo93ZWU72sskfERQdvmI3wvPIca0WKyjTCSMT1fXvxzX5twkFI2
OGaa+os7tOyhxlkDpxqLFHyJy16Y1sYiPfzp1KJr7rwJb94rL8W5pcZUXiNPA337Sv6oro3ITk07
86WSdX/oyaQccjUxj87YlZsmU5WbCPjx7vJEzw5KuZ5SM41npHdOr69hsEajbsLcd/Su2EJBVfbq
GMNryNTqRtOH5nOfotB5edCFwOnvsiKlTE7RDMIEor4MPrMmyBrFyn18FIqPFHtj+EtO/1xPRb9X
DezE3XhEXt+aVooZhBsbMaA1LZ3yoE1NtHXrwtwXJfTjK7/XfLMsd56lz5pehNyUcBY3T4ChFHc2
fEHhwmjrlMbbACLqMRYBE7BWNJirgQHPsYvRSTZ1SRMUgTgQ58G6qBDO09QoufKuntuJpCVk0oQQ
aJgsfqUxGUuMPqvcp83s9KuhA/rO6rQzjTpWa16ZbhTalYU4dwLntsOcTfPvZb1CwygssD0d3uRY
ajsLQcuDB2TmAC632g3WbCbhKva6y/HFXcE+Hq9tkHPb0uI5pTlPOPEqJcviPhKCrrNvm+gTbPqW
Ph2ixAasNuhVqOqNkXVkc2GKVuIS01P4tqGPr7hU6nWtpNVtIuvxVzSAgcVZ3C1+BE1YxitV77Mf
lzfNvFdP9wynbs5woOnQZV2+xmjK1GYSAGhDarlv15D3tD8MbLmnKyf1ddgKs4Af73AzUuRcdiDS
ZECCY+6tNRVVu5H/tHgEy7a41TIHwvWbZwXXGTT7vO0YbLHtqqn1YM/ZQA8z08ZeKCoqVPjDuOrf
HFawbqAp0DWdg8clbsMoRW6iZEoXPoVkYARFvoHMdU29bH6mFh8JE3ZQPXQNCSpelYh0QzJbygs0
wIsY+JdbuhtgJHGLvKkRPeeKmM3zJGCVVaV6aff18nK+PlC8Zqhoz6kN4fESv4G4rAU0LE59kFao
eUKknbZC79TwU6nUJbVIxBO+4zAU87Q0jZTbXikQ1rz8S7w+VPOT+psIoc2AxfmXfFHnqCI6ErHS
p74Tj9kWn5SmpwkfFyknRhtBPFUuh6XK9M+Xx319hfGgAT6YIZ+ckWXo5IRxWBCqkNbVgx4gjBr9
X87Oa0duow3TV0SAOZySHWZGGraybZ0Qtiwx58yr36fmX+yqyUYT7SMLMDDVVazwhTcs4XFq7Rx/
2JzhD9GgV3vUhVuT5eJgQwkdN9QdrydboCRYqRNfvNGz5V/KgYtnDcZw1jOtfk9iHv9ZO/gFPDxT
oLo06Gi0CP2k1aCSFJpV31P0NPXRoc5L+A4HMStmBx6qE8PMzWR756veuBdEPEqkiPYykH/x/3/7
qkmURXmKAbe/yAhKHPp8wAYmq7Vac+1c6r88PkOaGgJNyYWnr325a6oBZWDnJJfmqCF2UMiqi8OS
9NVuO6zkpLSTdi6IG/OjAylE7A2uV8Bd1/MrgVKYlRNkvqJ2svm8dHKNoR3tl+ob/LLm4efWIqGC
1AQxkHLrusO/6ElvzKpW+Fq2lAcZTpc/5A1saUpZZ50uxdeH1xNsskw+AVSO+rTYxr99PVS20sK2
s8IPEjN7WjpNwxZAnX8W+GhNHkqpu0KONw4GuAlAxALdhcP7KuLDEENJ4qUvfGDgqnSopuASQBR0
c5wwn4yhd945GRrUO7v0xitJeYALmIoEAJ11L4ZaRQR4dil8LiD1qwR/+x/slObn+6t5cxSUk9CO
hPK1EeJRmlDvE3hkfjmV5THS2sGzpXEvTLxxn7F2EA1YPwHHW+1IBD+LWq+nEmgG+fAJo9TFccfY
SNTTotqRemrVGW/J+1PbDgr+FYI6lGASE5Dz1xsFd3ds/Fqn8KMuNj5Z0aJ/xoi3+LlEgfE5K3tz
z4Vgu5bwKcj4AIkK1tKaVJEUQsJU1kq/N03p2Fd6fwqGTtrpo9yalhDYhaSE6DzJwPW0ilDXk8i0
GSW3IMqr2egaOdrWVosod7uo2un+Mt6clYBxAAERAcfq2yVzYHU2Oie+KY3aa9RB0tTKeecZ2B4x
/r4uXh/yKqDn8vWkOkmiy9aktT9mRfJSBEt2DMJh4J3NVeC2bTz9GYR2oOxske1NKYaldIJIMBTO
da+1wrszmzSn8pGAGi5GmCgvtMYR0DZNB4P0hxcSmBG8dA00DMCQ1ULGiEEHahjVfmMOP/oq789z
+DivFvFBdp44aQ6E6fXuqFEqmZ1hbPykrwvNpfRd/zm3VP6O9ydzYxcSWjuoVII73Qp4zUGhhxkF
LR+fwNgdKit8UWz1l5pVhT9J1R7UezscNzA1fBWYLWCy9QUylzqyQeky+lEZ/jXVtuVJcvvRNJAZ
77J5j7K0jX3f7vu3GIy68JrEmXd1IaPOM/n4JZvg1QJ8tLE77tIjz7fzvhjyyEE5oM7r41g4414b
fnsYuCyhFNPb42GlonN9GOwCaH+R1jMnHM3gwm7+6JTlWwieyquN8VJUcn168GvyqAF1FDgXCgwk
Ztcj9oYG3aJ2pNcIm9NDM+lHSY2RpCls3rdFeTRieBvN4tiBcmB9VzeYIreQpStFeo0zVX4iQevg
Ssfd8sSDb1ZuwP2wM+LmnFNwJuB7SwRVmk2rFY2nXi6zmowT6YjFPOCEIWExGajWv40cTcbO2djc
mIzGuy2SJiZHLH29mjRhNVAUgj0zYLGNmYT0Ue/nPcDhrTkRG6CRycHi0ItN/FscNI1NqHELxP44
LeMhtWflYOfYFUtZMT4aJDAhQQvjvAst9fWlkkVGUiCvi/FnOVUvIHmy46zgrXp/E4qPcJVxMgra
jCKfI/DZEOq47YPBQE3O7ymvfCkBjCL7GScUE7s8DIp/xiJO5QxPilAJ3/VaMJWulTaqs6ekcWth
iWNpdrF8yIKsFjaS5CBMJzD1lByD8tirddkeUB0yhtfEMfccfm5tFuCZxLPco5QVxa/57TM67WD0
ljGQzRcArVVZLrGYKouu23l9bs2KF0EA6IjEaElcjzM2cz6DswFQk1kJgq19bP8b4/mJp3ss6f9p
MLAjFOBI7db46aALFBgdDAYIdKBqgAvWEW5z82nJsaHaecS3K8glglEXcG1htbNBXMrhlEchBfdh
rvRjjLYUIviL82jX6m3teLqBA4o3YRWhjHHodOYo0QPNawdGl9F0MYpIWvIDIm18Uc08efjU8bV4
7uiTUQFR1oFXXqHgRX0s9+lWCB7QaBXSqctLVAzvH7zN48rUaLQiC07QAOdYLPBvW3BIiiAyGmqX
TdYNtStXSo5jyGCW88Eaqhirl1rUOe4PunnkGJQzxvciUWWaq1NmYnqrxHUe+mGpS34sfB4lVALR
5Wnyp6Vq/1LRntuJMm9MlF4TXk0IJ99okyW0SJIY5K+vJxNmyU2l/1U69fiJlyM5SAFKMzuT3B46
dqSwoaDhCgJ6rVZf2aUzTSMNinSi9nFwSqv9Icnh/KWRZsTK7q/odnb0QujAwOQgpiVnvP6MdSnr
kQluzs8nSSo9VW3k6jBWs1QjCWdF2AQZeb1n27D9jJCtQcQImDd51lrcKHH0zDTzDqeWxcCec5kQ
OcxmvfukEj66XTKFyDn2sbLzVmzPvI7MBuedRh8R0hr8hA5jj0gibQdnXMCkOgnwzMlqHg6LYGfC
7CXXEp3VtRqXWQDHWyw6mKm1/MRgOf6VFUX/zcazGjAqLfTP97/garvQIyalwy9YoICRRlmf+AU0
ZCup5fTKnRp4iujf2Qj9YQFp7QkzrxZQDMWOVGlfAXu1YNhcbxYZ8JRc2eb8WiDo/bmJS5OK6hLv
xF23RqERg/0Kv5hy2+qQdwuyhUU3T6+y3lIv4f05JrqW7Wz8taCvmIw40FSJwaZABl29oUYwTk0Z
GVhNEeSmnqYktXosnAYx2rjmrBycobUmz6qt+VfYqVXpAnUx34ckh5o/oiz7lxKW1qdS7urp2Ba5
prqxlgUoFMYtBpTMQZZwwUKawW1xM+yfRxnFyxe9TKTutR04IV455nV2ovusj2d11sroJGdBbl6k
SZvNg7PI1XOIpXh0rIOR1M+ddSsM3yem1UavaWW3xdHBa2j0QrmRWSmd5O1JBnYzPxdOnX9N08jC
wKyptOmxPf62dkD5ifqpcHGkVp9oUZUKzUBbfq37on0Osso5KnmWnJDpFhbJtfoYIUiMR9EceA8t
GXL9dVVGyVNJl/JRedXGWvcUrTKOAtyI47qW7O0L9vBvAeX/hlIJd3i1hc3eao/TmRhMXDiVVznt
OrcPQT0sbbj3eooFWo8CaJxuI1sQMavVAupWlCFfNWmvuF5IaMQ2U3AarVY5hkoqeerc/+oSxSxP
8wCF7v59ceN4sZAiwLIAL23a/po0Dnk8ZdNrbRT5oZCK8KOsZtbODlld8SwjZU0wVxTuaIZQiry+
KjgIsjkh0/Dq6OMXM0bTcbJlty6inyEiGO4c7GU222npKiePFqEAUNDCvR5QKvrRbApJeU3Monpq
k+LrrFd7lLibg7wpT1EkEWHd9SBO2fZdYmKnF3ZA+PtQiU7cF8vh/hfa3ujUxjE1RwkKKS1trZfX
ZVWnSfTOXwFBBOVpqJbWcAFXUx9HT3uXTXjjU1FEgxSP2hnA3PWkLKurgzkY9NcpcpS/eoR0nzVo
8S8gFsLXGmr+aUrnZOctvjFH8LAM++ZkTV/yeiUlQ2lndGP1V5Ji6V/dboKvyxhD8MJyo34sCmcv
AurmtOnC6IVO1apdZIyzEjeJrb8iaYSWomSkB72KYJehSHsIaMrtnLBVTPW/8UQDTmgpUBcRu+i3
0DjNzTEMKMi8JkGK/2Bg5J41tUgal0PvonQ8fby/X7YfUETEbxYR6P3TeLweLy5jiINoZbwSC1uD
F8xa1T1bOFo3z4rTWvW7Fp4OYP0sT42dWHV7jxmIPfMMEEQCYV/DLjuZEG9cFOM1rufSCyY5+Acg
NGApcFLnqQnnTzpsRm9Shj3JoxuLLFClQHOpAMAS1a4nndDRDmcbUTv6qSOmgEGHvvEcuKBNbbco
JvPhj0rVhJvaoBEhXofVJkInsK4gwlLtssICG8c8PadLHHlanKUD9oLz8Ov+V93eNYyHxiKJMABa
UoHrCc7Ogg1q3EmvrL7udh3mjZNd77Uf1hBPNivDQKESE6PvsRHUmxY9tVJTejUk7Ev1dDm0Q/X3
aMi/jE4LXTvuPseR3R4seb6MivFkJ9O0s4lWNZz//QSoKxxSZsu9dz1TcOMAPols/F43++hgToE5
fk5LkgGUjB27wyAUXQFcMJ00Cn72ioKIsSWj7btz727PESBIGjHkXKS1dNGvf8eiq3WUxmnoO3Xg
uHPTVwp9ekxPzQoCbpXAXNSjCQvK+x96O31hkkfyRaWSpGgt5zlYzkSjNI/90pzNJ8gB7XzUq7yS
3TZSzRmxZdn8W1Nnw3CrReu+Fkqt/7z/E7Z7jVYGhVVNNKJ4rFe3sWU1shWPwNMitOBe21RJ8Fet
x50dvT2y1JJE6R9nHjbcGmOVTFaQZuCF/UJSZXdMxhd6R7isDtILOIK9WsGNOXElUkklHtDJJVYH
lsuqq5Owy33cV4q/Uq3Qj7aTjE/3V+4tG7mO5JgU+Elk3hTkKNd19wg3BH1RpdKPE3sxVbdm9YRZ
LoXRc98r8c+y0OXl4BRjhRq2hK3D+BKiiDEe7AJtPbOSB8szc0x2PiNK5fwb0iVRXMUBfuwlrVyX
h1lxQu2ZG8dKdrgbt5aIajOvL20D0Tq43vB50ltl0Tu5nyi96dH8lzyrRHD+/hJtn3oATsJ8D8IR
eONNsXJCdnJ2gsK3sLjCCtI2D2OQmV4FDPp0f6jNhCjqgd4Suslsrw0jsw8WsyqsoPQ7xYm9cYgk
z0a3fKeZurknGIWzwp4iB6L/t7qvyiDpCyUbKw5sHp9wcyaUaGZTcoMABU0XMPxw6k31QV1aIRAl
9CyAcEHXZpqrDa1pY2aiZFL7ndktXiv1sG51ZTo+vITkV+TDWKpStVyXLDOcuNMZGxd/xKre69ou
JO2s4sP9UTZ7grmIW5ZOIO8pOs3XOw9/CiOu45G5oEj/tMxm8poR2hyo/Ow1HbdDIZD0FmvC04X2
tlq2aUF6enCWCiPx1jy3vW7hgGxCW5Sihx8QAiCoJ9AzqN4JBNz1rKjEpJiDJ7XfK5P6B98mRQUF
t7pjUs9T7NZjHyB7s6iPxrdiWCyfsAB8QxKuZih3SaFGVVP7iapBqOvm5DiMwfJXkEb5yckz6UG2
EjuRAQEtEEqTa22K53FXi0pEUfuynVVPNijtc5Sm3bFPrQfbfm9DsZgC+0nHmKrh9ZJOhtLrWaMw
VKxUT3KCsGAb6/0xpTb0LkF48uP9jbm9QdBUIRiickeGh9z09Xi6VSWOFGi1DzzZPJa5UZxyRXoQ
ZPq/WVEh5AgA+aeEcj2KUfd6nA1O7SOYKB9CW8ndbDSXk6HO1U7cenNClCFpk+F8CpnteihLSc2x
W+zaXwwl+Buk1fih7eZl547fXoks22+jrD4TLa8wkJBewhAetHBsWt3kaYmKTzwxXfivZIw/enNI
vv6Hj4VJirir+GTrxK62CkOB2N34S2iHL6MwANGw5Hl8BdnugFjII9FYWDv/GnoXSFFjNn6PEClH
OcEQKornh29EIhIBbRbSY9AOV29xgDdM3dhs9DZIUk9H7NK363B6sZRe+3B/2W7ciJhP00ATvGOe
iNUeB7gYQlxbaj8cnPBz1izy86xE78I5Hnaio5sjUVMADiuwt+tSbkzZzig6q0aMWe4PdmvHrhIl
GM/H9BfuT+rGPhca/Ny7oGUEfPt6nxPGdNqQJ43fTaHk5ZVanNRQ+/QfBqESKaoJdF/XEWwum73Z
RkXjKyKz7/JldLtZ2TtMmzj5bScQ+gq2CEXI1X3eDNi+VP3AhuOkPtcVtjP1jAkTwVr9HObFnmHx
ra+kCqCMiGIxPRWH+7d6hRVT1XL6mVnFwZQQB869dCqkuLv0g1H2O3vi1ocCOQgaTYiIULC7Hk2D
ahrk89JA/9aqcxzK+NUauJfd/1K35/T/RlljwwIHahoaq43fxnFzoMxfeHWCu1YZhT/vj3RrPnQQ
CGIIzDQwANfzgYPYLRQmG7+R4uE5GRfdC9spOP6HUcgQ+Uhsvw3kOVSLEiFCp/ErpO0OjTL/UHJM
jv7DIEIsh24IEfs6Uo+bepTCMW39QI0wox278RzNxuNBOsEzLx8fB4TgBvuL8qDt9HbZ+gAm7O+K
NhjOs463o3r+D7OBACs4brzl66QWM73OXIK8RSm2WRbXSSfZdJuiqPekU2/uAGC1b5wymiFiL/52
fjrH6CB0xSxbPs8HUgPLxWLx4XyWO1tAFgDZI47Fm3c9StYbUzzoSMvh1qcdg6rF/s4CivHwopGj
CVEdpKjgMairUQaw0UZjImCXDYqXJLF00Kr+8RuOYAQ8iXDzEP9djRIOiYllkQFrAGekD2ocyz9g
wmkfw6VLnycuob/vz0rEU1dJOmUl5kOfj3IXVfXV42oXQ2lNNmDsxark/qmMulr6PEZzv7wG41zW
r8UUBOYptjB4fqIR3YUPh+hUDqkE43BPCgJ0+npZx5wln/Sh8tOmpUQbhaHys8pwsfFgh0l/IjDU
792A21eErIcRhV4ye2YdUOhOgtvfrHPMiGB6rygkPT+BY1jOuPNBW7bUPN8rB2/HFLpXArRN5YZI
aXUS5B6iaAJMzg9neYwOjpzV5h/Zog3hV0lvJO3vKk3CnSKG+JvX3/Z6TPGbfjt9YTsOEzXfzu96
WX2fUhw7mFHe/TmnxKD3t9H2oIvrhKuejrtw8119RdteWl1C49GHsSUdpgYUdVaH1c4DeWsR2aqY
jlAro+azmlA8KN0gt3Xvz1r6Ldfb3l2S5H2/qM99Uu4Ft7dWT7hr0eOGfoyc5/XqlaWypJR0ex+r
zPYFQbF/QDbPZ3vBy/r+4m1GErcXOxoOAm0tnpjrkSSNyl/VTZ1vl5V0SFALhZCktW68zM3OUJvv
xL3FiwxaWjjFb7gX+VyXsYk1sB8UqH6lidMfkq7aO2A3JkQUCAAcmJVAT68u5LaeBiVWiwHlk7hW
3bCL/53SIMcj28Cx+uHFozpuAljgLNPoXO0JHZPlerTVARCSWcJSr+Cq4sjnKJVX4727N7XNffmG
qAcdRzYi7o/VriBuMpo210dftUeegR6oYeGh7W82T5hjGrSN5xZbR1p1w7ealK/fCUS2S0sgKtQ4
eYcodm2wozNeA3xi2TezLD4OlFq8Vgn687gYe3oLm8yVCjEbE6IeZ5u+6yrYBty0RPWYa6B8sUlW
iLPITuzkhBWc7qtZY/2TaUH8aPeThhl3M2+SkH4mdb4+C3Y41XRyG8vvbbgRZzpAoXFGk13BNmyQ
5j3lpe15oOqK/DJ7h24ZPdDr4aaxH9KwK23IzYPsdZFiurK6eztuP5qwaKAJD0eOs7dOWyQNfTNH
SxY/i6CWHxq7Y3daXWsXeNciHLZzyMXxurr3EYalb0UzDkqBIOteT6pSEuG3M2s+1of6ISqBPJmz
3ZxUY5JxsatVr+1j+skUgZ/aWt17Czb7BtHBN/1smoHcMmt5GzMCw5H31uIj8taEJ3tsGKLV2i57
R5urMbBGxlMX41zcMU73L4PN6WRoQCNgU6g9k0Zp1zPXlQiH4KBUUCm3q+qUDFqknJwqitQjJ3WY
Djy7hu0Z0ZQtx0pq9QfFdgRiCiQdqw/uWliYrRLG2iSKKpVB95MFM1QjdewPSkQsFY2t8hk36b0m
y+ZTAztTIEfZRL30Cdc3bdfnTrwspgFHSmqeVClIzWejNDLalLyRx7SI8ZEdawtohN6pGHHqZMra
8f6qbw6R+BHCxFCwtSxC4+tVl0BJ5HOWGhQYEN7hSspelsJQd3oLm0MEBQD5aPIVaqwqsMzrUfK2
WuzBRhxtjJTyZZyt9FBR9z/0xq7t5c2hRLsV6DyXrLM6QHRKSFoUO/ANp9PnU4fZWe6FOOEunt6j
B+s+un7CNAjIMK/YGw/9emaWVlv5NHSWPzlV6JohUst1HFc7Sd8meBLidiR7IEupomyksSvVodmU
2pY/UKe7WHaj/rAAsjxXI16ITl7I3+/ParuIbAqyZXCXLCQf7npW2SBpS9fbjh/NdgoNBTkEj4Zu
9tFEdu3RG4/XiaK76NYLLv/ai6RRjQzX6Tbw4dIXqKxLc3OQqqY6yq1u4F6NSTlQScnO1aMiRWaG
+L2+7KzvjfnSfKLjKWTfRfPmer5JZdj0U9g0JZrvT6XS94c4L+3jYPXzTin+jTt+dcNrRL/UrHmd
aTuDib4ey9QywbYY00sTKHXnRji4V+eED69dUrnum6MZc+EecPfFM6UhUuhOctM0+rka5ll64kbM
yAWMsIWJMQq76kSLkvkrGi9Fc5KSeAxctejM9F2zaM0AbtMxfjVtbZRuaQzKPEIjz4fBNesKEeoo
dbT+WzPHOqMgiN4ckj7ru8OcJSUCTTOnSXfTsIFWCcurCL6kuh6MT3Ja2qHbcKFI7qiY7XmmQB14
yArp2jnVu+mi5J05fgwcMwiekx643HtllOrmVQnrpjm0ToWexlTEuvZcqEaZYHqtdzkAukzP/4Df
Ni+nRm+CyZuTZcq/9Bbk3HMTymF4TNSuXQ6yQV7k2pk5/Y2+S5F4ssaBOMZ5jkBglUDcPdp5ONnu
aC9a/TFt1QGj+sY0pCdUhYPB45yN4Yl1lfXjkiLX87EvaN21rjLPo3OSMXRt/ojwf7cTNyMb05AQ
qetOvzTSWGM0KCvD12Ro7Pz7pPZ9/kGKG+rAYRWmwZepxs9p8PCKj4IXW4uL/kMwqfL8ydHKdgaT
Eivh8zI2SuVWyFNVZwBOBvEvkaf5EeCsXT7dP8/bW/7/GjESmFGdXPtZDVbMBVNq1SVCFP7YYnrl
VmrYHh8dBaY9bD1qAWgKEJpd7+zcaPMq67PxQiLef6xyfTgmkbrXZdqGKHSXyLk0KLJCE2I1SqDp
7TxI4oI3M/WAlVH5pZFR3z0WvYSvjt4WjkFRORn+fHR21MZZOyS12BvamjiHBkTcYHSUXKQ6GScv
mUfdjezaLHayhO1dT2cBuVYk6unU0eK9XsW6THW559W6jGnHIRtKNfuVQQj+xu4HR9RkilHtfDjx
J6+vJIZkRkyP0iXo9OshtUjFarTW0ouULqV6Uts6yI4FlODhPboQi/3wbiTNQRKSTfKG1129LnFJ
kcaWEUfIka8+ZsOsnIL8Uc474Rx9flAyIqTkH84q5iimMVxgOwZ+qunduQIb+ansl+FJRvPuiB80
eL5HNwgD8sGEYojoBKziR1VP9ARXmMCHNqeenQT/CtygHrSME9OCTglKg9fqTXrr+lvllKAK04yT
izPq+kVbItOzpNDa+UTbTUgziOI/RA+QDCQ/16MAVm8xQszTC/mp9n2s6+VbpOHKolV2fpLkqthJ
He3NDqTcRUecfUEzF9Hg6/GKSVlQbhuqSzlmxjuFEH84BPgh/EG3KnphpvIrl8Lws52UaafSdmto
0YJgrwjM+rqCk2ZhPjWDXl8K2LjDU1VkCOoiSLJgWDRrVnmeES3pXkYFIt15oVO2wwLY3s30RZFk
whEK6AF0z+upZ6G6UDUwx4uuFvMLWteBm1OY2fmgt0ZB3F6kV2KQNaQ1SCnim0Y2Xd7gnXUuxT+n
qlr2pJK2Nwk1B64SQkaOAHLl15MpgIzBCBqmS9IU76JAsry0CxOscyDV3D9tbzbF15eWgHaTkZO6
gA5eV3OWWK+1RkvmC56TSwESP4w+1ebcd56VLWpxGNRxsT9UbdjIR+IPo/4wpWanuCNUlfHvMJeo
n9XjUoRuYvSSfTQCa3xvjKFk/OtEmME8fMeizAerxxQGCvze1aUnWVmoEPXMFwIgUYnM5KdJ6fqL
bRHN3F+a7eFF/4/4krPErqYRcf0RQk0e+gVa3YWIdmjcFt7wUxGNw78l7dcvkjk27en+iDc+O8cP
WVH41wK1vSo3aUHajKmRLJch7YcX6Iq5N1NfPNiLpeys442N7JBFCm4+MjsgaK4nFzSpFOpdml/k
WVaeunCJPAiv6c4SboMMAgyuWJTvqYSSel2PYsWytkiQaS99PfRPaqJX32BMGkeJuqDroGZ5yPp+
3mmn3JoaEGwhmY5c0SZ1FYrw4eR0DFpBxK/iIvdUaqR7B+fGx+LGoaKFcApv/TqQCZuhT6SkKC5x
RTnBoZFxBotUeKOspR/0eam+9wgB5C6ksfEcNOPLJOvjdz0Js5cMn8Z3dM+bY1gCczP1fE/dYrMG
FCuFuLLAjEDGe5N3/b3v4cSzOlu9chnygiKBYbeuLFnq8/39uh1FlNCBhoLuoWa5PiF05SCYhTjG
RzOY3SVOlaMN7n5nq66VKjl6wksMQD/FJIFEXe2ihJy3TNWu9zM1n03X0QlcfyLx0Lfvw8Wo5dei
J6V9oiU9Q8lbLLs6Z5K92C91WISqF/RJ0h3xjV4mdzLHgfLJMud7wm6b7SBUlXhG2eUUHUF/Xm91
U6FJ2DdN76uSWrtJrIGzQ9THldRU3dl622UXNANKbGD/qRWva6mgCEjA4HH7dFIab7Ci8qwlqXN4
9OOKI8sIYhAhZnM9oQyxYVyW68Gf9BaMiaNGZ6qn+aPRnmAYC1wOSGPKhW/P028bVdbTVgFLL/uL
ZCov5ZDmB7mfpZ0ttLnK30aBDUKdEHfKNZa5htMGTr5hFHIct0+Mf3pteSprjGfMINwzbN1uBYpY
bAT6E6JJty7TGWNC8plpCrVuJ4hdLYUOYrR1SKU70/64/5VujiV65cKXCluT1dkogxYKJ3KXvlQk
qIs3ke6VEu+GY1LwvT/UdtsxLWGpg2oZMNY19Ry/vKxHhEHxxy40PUUOg0O81Htd4s2TwacC+wuB
GAUSLvHVq7uk2dipC4uHp1x5GPtipj7TS587DepOo5XVSTHjPRLYzalRuZVForhNhifTjlpKh4q/
zHN70gpqglHa75Xobo5CSAGHBHwz7/z1iVL6LmyjUlf8SDNzr2+L+p3Wh3vGFrdHAUKDOLkgbaw6
j2Y3zVMNnhNfq87wgiSpnyWp3WNY3RwFnje3EASKDboyNSIkOmebfddY6Pcn3Mt1J+1BQW5uBvhb
gvpCRr0GI+ZzWpgDyYaPi9TiqXl8MeXgCy7pX5Kyeh2K4DGrTl4aNt//H29dxo/kxMAfhy+UVN33
IsTqpHfC6mAU/R4afNO1ECOBE6DnTWK4seZpkU/u9VlSfG3EjHNQ7ac4LJ6sCCEQrV6+1kv5PeiD
j/g9PKgg8TZHVhMmLOUDupriy/5247ZZY3RJzP5ACCE4q/0wgzF2iqeMlPHReJZJCngV4BrSCwrg
10OlHdtiWdgkUe+oHkbZtls6GtXIsdvLY27tRy5cgOA8I0Qkq3tQpuDc0q5VsfV0cCV0cunFhEV9
vn8F3rptTTJrAYMjm19Dk+JJ740ZJWa/CSz7iA3PzwB4xMEO070m+9pQjc8EIojCNn1dICU0La7X
DjJHWwV9ufiFlkbol05gj+ZK9bLSKs4jdhaXfomm135QhlOldMGJemf1VHThSBnU2lNS2i4vIHHi
SOQ4iMYgaV3/mrzQZkNf9MWfjHD2isxBbHsptIcDGxJRMFgCs0P/dm0CRO+nCZEZVf2CZT2E3fDd
mOo9eYLtVLgW2Y+I7tBA2Khg0vJNKcposx9KlXRSwgEfNLvTd3bKJuJAugQsBu1uQTjncb5esCCI
eiVyIsuPa/P9bBuvA1RON0K+i/bz3mbZTMmg24IsNQxJMEFAMq4HcybkRIekNXwktfTDmOvY3uTa
nuTmrVGgVQqIId0dvtH1KAB/h8SZBsM3GqN2TXVwTnra7/Gjb45C0RbeKnAEEB7Xo9h2AxgHnoAP
zT2GNCxpONyHwef7B/nGKEKbQjySyALQMLsepQJ2oS+QRP1QK5cDRvDKceik6XB/lM11QUsOLgwy
vQKvvQmhp9np2klKbBSy2u5zndE1irW0+4EuSr9zdG4NhbYTBE0+j4BoXk/IjhF0bvghft4PhVsu
6nC2dJqMsZM0j3ahmRWAJuGASkxE9ns9FGXTDCWpnE6jlEYH/FfRHpHRJ2/zZQ8WduMzYXgkWKH0
19l2q6HisuxyqaWpGcoYvvaB0r8qdjc/+uqLCcEeghdAokOn9npCTUS9L9ZiJuTof8XYQj9rvYPs
gD09Wj0Uwg0gk7CQI9ZE4OB6oKJDxyUO8/CioTZ0tCv1R4ko3aMZFQEF7x/PhxCl2qT+fR3G1C0U
as5j8QkjxeirhKjdp/s7e/NhOCDUpxRyN4sO1brbTGenj4d0KS6DTBOnaRExtlRp3NnUcApZkavq
JEkNPQfSUEqTWzKZXBAWqmZv+2PTzOWhUu3wQ43l3uT1tP10ENtqaV1YkDo7RHM6ht/iuZzsjxZ2
l+pLiH7W+EcWy2lxnIsanTiTSLjy6JeqftWkQ/CHMo7V4kZaRy+3VKTBcNVkMLXnypDsxsXzANaN
25nthPcz8snFGQ/XtD3kzjxnbmnLoXRQsfuZvNQkuD8FXdaarqImo34s5WnUTrkzdvXJUdoxP4cY
PU4v/WCb9dmxgvwUo4xmzS6dokn9NOflMv4Jbo9esVlP9kuYRnr9hJ6sEz2PTlr+yrhOfhKLa8pp
GRM7fO8UkR6fhFZ+37mTvsjxYayA5nyaJlKQj0GqR9F5HpWGcpMUz817dbQNnBsoMON4qxTZ5Gpt
4Hwv856zS6ztyKgXYGbhxmWRfzYjsKzeVOlq6pboHhfviUqm5lTryfJJzlrrr1QZs5Jfm1XRYVok
/butUwc52nOxqJ/NQTO6pxhvX9WDxSapLkIXNTrNVlCZ6tEEjFH92+Z9+hHQi6KgaEIUeSo6A9ff
vMEM7JIoSLa9zE01juepxTnqlCYw3J8CEl20LNB4Gz6OsTL8JVGwBvbDs25knhNJgf6TSmooe+Yy
ZfMvPOcs1UtwVem8Ysqr1svMJLA+LUSLzqke9GrwinxYhrOhFEby1JnWhLJAXs6j9MrrDjVTb/Tw
Q8kSxf841hikR5kCYHSq7VT7MzIKXfPgKWbV0RnT3Poop3MGcX0Iok/hKDmZV5ltJaEgJdf1YbCS
UWZj9IN6GKcowhYVGrr+Lk2HVHnJx2COyXlnJ/nQQbien/SmSBeXjyGBKGit2vZytApmD9xCEv1a
5rCzPSds8h9B2BafzBADNdcgbGy9KhyTT/2sTfKXbOm111meMkyc2WmKg7SaKSfeXBhSecAZtlye
u07OOxwYqPV8NBY9Sw5dpEvxRdEzKTknpMnhGcCLGR0XqbTV4xx1PQAT8Rn+qCulVU/UOlTDk5Nk
rE5TmVTyGbhLr3pKakW1S+/emc60h5LZjeJs+Y4eoTkI9xLOk6vXgZ4dYiRzvg8KxkuHFnhH5aI/
MKkHW6sV41Dhbm8cm66VzZ+KUueyF2mNmgI1cdQPtSbH5gdFLtsydSGXtX+mnFvFM400VAHCZUp3
Kltd/nH/Kty8vCYVJaGKD1UZrOi6YKGM8jhmUtlcQkpYp86p4icjltRvTYek7/2hbty6AsEELhTN
eJyyV3EeziNGpLZtczGq7v+wdyY7dmRZdv2VRMyNZX1TqKyBvc6d7s732PhjMzGQDNL6vreZlH8i
6QMK0qSAQtU3MP9I63pEZNLsudzkNRMgJCIRBIO8fq/d5px99t7HvAq6Pt1onaJtnx7lInQVIZGo
caHz5tpdVtKyhrIXDbCrY0ke9BJGe4XikCwH6vke4/Nfnx7tck6QlsAwWTnicSK++ZtYSo4nJ33U
Hp28H/EjM3NX9uVy9/QolxiyQHfw2ERtKAwflqxERGRW6/OpjqOUZr2rSBlNg8rCR1zrRYraurGt
2cGujtM2/VVxRuFdGUseNKK4z+vbLInzYZ+UiGXvYisxWpcu1t6zKxfQPqhKoyYlaRbs1flaYLjg
UYjpmmPsdLaxTftevjEGZ3hmw3W0W2jQqQ/whlOfBqyej6PW2jAWKOyw50REWsRBl7pQQ6N7Kjj6
boAHtffNNvNXNtZFiRjXUaj9GkRN0URpqXNJwmDwmp6cqLQ679qyvkRKT+82v0Z6HGdQJYLGdNWq
lZ6tjoKZiQgeVgEW0bggLebry5hVTYVpvsoKZTjoolkdjk9vn95il7MjHgYSeEiODPiZ80WttElL
hVfaK832pL0p6dpNRBV0axS2vk9i9SYJscxx6l57dlRJJE5Sjt8n8QwR5nxgrS15CLXGedWXrJ8P
1+2mphXdStR/cSvgQwf0Qa4kmu9d9Fgk+yvL3pScV1XrRa+d2Ir2il5I75sAAhTuDNP908t5ea1y
YIHReU4Ec2Kp0VQKDlngOf2R21fmqa+ibUT86AbtsNY39pGhSPCoLhH9cw8ty66+z7oFg9weU2Ps
tvjSxfe4Zmo3RS61K7XJR4cCYYa1SMUQqf/8W0lBOTp9oLfHKvQHa8NxA9IxfL8lwJKr0tw/vYjL
No68FODoFOdEoxiSD138PD+BfWORNLI6Wv2x4UZLj0g3JdpjTYmBI6RNa7dN3fLHrjOjslQ31zq5
vLd1evbCbiwiC/tvJfSv6IhOxaRXgnANi7kI7/nxIG1zG3Eli3az8x/P7qWmgZffHS1JCTdaHxHs
UUa7DVWHkpNRIs8cpLUKwyMvDoAkKiAk5wBrqvihflqTQMPlY6TweuSaagOXjjfGyWNNVtb+8lOL
d40dJWSMlxn5mOC7GafTcFRbSsIbTcqnI21YnXDbjpPur4QGj4z2m+rFEnTjC7hwTMNJATubjggk
x6swbCGxemF4ixboy9N76vKbCaUkMKvIljGlWtxzTk5j23T0hiMvt/Qar0bfuAYzV7dZamvpHjuY
ctwkcV8Fm2cPTLEdFJln/MHPdv7dEsuHcgJT9Qj8UGyB1CU3UKR+28pOflTKMrnqRRD89KAX1x4W
4IRDuFTygPD/4vd/2izWhCl33vnjMUtG503YTf5NJhkOdn1hd1unMY7yTw/4yIcEnCSr5Yqgz+vS
PVXR25p0KmNAFv/OtyI8TfAEv/e8Jjw8PdTlQeDZAKfkQ4L1O8s6pZl5ijZZ6XisZTu4UaMYF8I0
XOuU8NgK8i6hF8bN9BJqy3XNV0hpxqPuBePZMsJ66ytGcpDbyNu2OGSvEMEeWUDaR+IhpnIS2KmL
57CZzBobiUw+Kolj0pO1aIlaaWYXVcNa45xHFpChsLkRfuqCUTjfHLTi6fKwLuWj5vfeDktz/UrX
omcjoqAfnDagSmqG3JWLCWlpkgQZhtdHo2/067h3xjsAkDWfh0fmgscfeCsXMcygZXW3z+qa8nSl
HGsLtkScNAPK0iHdPr3lHjqhzQAdJiPQXQxgufgpHs6XrLdCX7ItTz521Ay1rVdokOdy0ApMBPNB
/iINNpT2BlLy67EKSmcP9b/2faCWQnKuxkpW443qOcN5tIZx+qz2WWLtMtlqjQ3tQXv7WKmZnGxk
E8r0y9irqq+WF5rNy7wMO/sewKyQ8RYLqVRqRhBE+zHopGe2h+fRpXoh2jTDpmM5l8yJBne2pMtK
5ainofWK3AZf/7gIBStRUd4/vaCPnC4hduQIkxcChS02x1ClXCKRrByTXEa3rRiQZl20ddoJoLiq
d1USqeZKKHi5VXgTKSwDIYkedMsqqd1gXzYMGX1jpFg9qHYIj2nS65WtIn7y+U4BzUZGzTIKua66
mFmsKl0WY9JwdMy8+5IYdbdn42pvsgkwaBwq871OX+9rZZT1FSrr5Q1CfgSRlEQbHwrukfkebT0N
ylDAHsVEo7hNqlE5tzGE3X4E+Xv68z2ylAxFHRggFfnTks7Ig9NIdc5Qnpb0dxpb5WWottb106Nc
PtlEBII3ScBJcrn0rbIaPKtpA68dQUurbWb0xj4dMvtuUCv/bRyaya8OveP3Tw96OTUcuXFVg8OK
8hMpw3wVcVpOqjxTtSNVGGdjVnF4tp3AeHZALZhQfCUs4SmjLzukjUWkjzmto440dQxv6czLUbd7
884srTXu7+W2AHaBdMolSVDNv88nlA6WU0gUQY+OHHypJqe5ltti3PdBvVbPe+SWxI0OAQj1KewK
uTDnQwUmqKxeasYR9nos0dMYgV+0iyOMn64VnX6P21DvC9RHNFVSXprBNNXb0izzo+yUdrVTw6EY
34fh4OBU2umiwjXocnTlW114KsfYH7djJZW/0vPZD19b8ET8KxWLjXRnZnIYIFGyafistGnouHBW
Sg/5U1KPa6GOWLD5CeeAo8PDI449ANg0nyX+7JnX27l2rOrwe96U2sbS2+vCQwCkhvXnsQuux7ii
p5m0EsI+sjUFKZ9UlpBEEMLmA5tJPfVAxepRc3LzdtIl6XNiVMrKAXjg4S3mR6WdRwBPFsZZwnUd
jizVZFfGEUmUvQE0N14lttlu/ahpXitWXR9lXHwPo9Hmm2HsixNtB8JtbjZrfeIud65oW8ybTlBJ
OVIR98NPQSxJXBtiQ2AfLdpOuKCV0qYayhzIe4p3zz31QvknDiMPoHDbmg/VmLmfetTSjrpkhzuN
5haUEqgnPD3KIxOCUkzOCIBFw44l93ac4qKQ7MQgJAI4To3QP3TqREfsgL3z9FCXz5AlqvgErgKX
u6hHY+4WO21RG0fFt6Tt6LfNvanE3cavbFBAxQ5QBA7KGG0HLSlW5ByX+5SxqeRxcbNbgWXni9kn
chHKKmNHYehsJzpIkOyo4fbpGT66mPQzQHhL3Q6v6vkoVpfQsabujGM4Fe3Bp2nvbUAitqcZ/Vou
cHnimZAliOCiVQPMsflQZSUNtFSVjeMIJRPvUN6IN06Y1u8Dtu021rT016SK2g8eSJvv+r7prDmY
PjZZ0aCXXUNt9OK90EM96Ng7xrFA6fB2kILuDq9F/72ZGmuI2SPnnycXsz42KEzsi14leaVjVeGp
5hFDn8668qZOsty4NB3UkVYUWZvcCfpzXodVSvA6JN1BduqwvDMrhY5TJYSsbCXje2z9CZh5xcjg
BTg0X389Hi0cQCvzqPv1CM6epNQqx3dFXe703DTc2lO+1I6/V/Lk2Ua/cOWRQUEbUYChYObPh55o
edKLDjVHQmd704WyByPdrw5h1bQrs3zsGwvfFd5Qlh8VwHyomsIJIGVgHbtsUF04TTRNaUw8SmJP
f/P02bmkaTEtjGvYUEQgoD2LsZqenuyl31vsp6aTtijj+m9RUuLSmErp9LpX6nF0ralNjmMfh8MW
la0X75u8ad/UUWoOBy1WgzWkRAw6f3hESk/gBYoAhLjkUXWZ39RlHtjHXq70V3mXdncDbLJ3T8/9
kVHIcTBwxA9VtIhafFEz9As0JK1ztPp2gHOS1fmnzjDHlQv4ka8pdAwIociy+VgL2pGZB1Y7SanN
i5LG0I7G8U1vKP1eCUx9ZUYi4FisG9egWDJiZIyUF++kFemT1XayfUzsprvvjMC7gV5HzdNKZFfW
vfb87BXEyAY6MPIRKBn64ubNpLxUwbTso2l5iVs0CUI9u1lriP7YAj4U84DSxbu8WMC2qzXfsWPn
GKdZu/Pstt0ouZViyCuvtbd6ZEs8KNYgBQlrsaXnqmH4lm+ViXOsh3Lc9k1RbHC8W7MZeGwU0W0B
Hh+rhhfW/HwHVTUMLejP0WjofdJgrreNgHmunv1xqHdgdy04stQhFnfloAQZlcvYP/EqGocs71tX
1rw1ccsjc4FMxS5gv3F/LEMzEz9hbDawhCp6Ldm0oRVfx9yQa5jYRRTDOX0w+aVsTHC2bJBqR71i
pbTUPemp3U7bkUtrulfiOgMXawbJppUUvc+26LULZVPWqoy212xgdieDrdevcTFXhzc0zYSxADBQ
JRuCc7pvC5sJKXINrrmPoYzpilvSw9bZ0u7J4d/jNpOuEg+w6s62+xwWhGxl1FVCw0jvK4xMTg13
S0jDXbORXaftseHCXWFMvuR07KzucgtLBVfx/eTNNIQGvYKkrikilzqUR+elEoOZm6LyINJovhTi
sEA/T8eNVSP62sf0F30TRkaTX1Vqrho7HWej/mbA08pyZQWk+GNfyeGEZ5UymjeSHirWMXSSvLwO
aaTgIUPpcZbK1NGhdDfV0+jSDaMrXAmL0rja+vAF9S9KQy+eb8/ceIRGCA4pkVJERAmxSIs6rYKJ
TX52VNW02Tc1YovUhzX9zFEsCMwPMD5X66WLV0eggSfJaB9bwoytqaX+tkkxq396lIsbVYyCfAgd
ngiDlgFfLUmKivDKPtp5G51MmiK5aefrN4k2DDuvT+oPT493cZyEs79BnRf4hkVcPhaOXjo5v6sc
ozbM96WKMW5Q6cazZyVUjYSyoBsA6ObiAjKQhsjYW6jHyreqbW5FxR7dm3RjFIN0bajlmlfD5SqS
qQpPCDjYCk+7ON0/52+RLLVmVWtHujzpJ7rsOYEbwAg/+54m+a7c0jb66XUUM5i9hIBuUKOFd4Kg
+y4hsLF2miLWOgLFKk2trWEV5Te9H4PiYGZc8ofSkAZjT2uHwVwBdB5MBRdDI/6BNwt7WgD4i0cR
op/ofOc4x7Qe2vFVMTjJ19jK4g+V1cf+3orV9hNNjagXJvHgD/hIOni4tI7XfiuatJaunYQGVa5m
JpKzZU/aUPo0+B73gWnX6oG0tJq2YahbSDXLoSk+albqY1fXRqOxKeKqDXc5mFK1bUMjb946nml+
99TOeo+EVevccMQH0ZUhCX7uagrE+6cX/uE1XkwfuiJ1NVQhJH1Lv2VFUsbWxHrkiG9A4ZZU9Y6R
0xu6G42O8UXrxnNmd9sR9/6vVd7VH/XKLNZei+XHFzAhkSOoEnRy4sf5dqsCuFbYOzhHKYrDQ99U
SkV1WvXjzdjE8QrYevEy2cRboIPChF7orRef2+u1Jqur2jk6PizDntTMRSP7yRxS3c2k8pBl6mvf
5ql5ep0vLgobOAQuEHgoyb15McfKSmUjDqNTH+bth17KExc3Y/X89CgXoZcYBc2EAvWIi3wJ7xrl
RFuvOItOdSfFBytV5NtsmOI9ENdafnVxR5C4MxBQAZABcNryjnD6OsVmDeAlcegmYQ4fh9i3Nh6S
/KbtgpX74XJiqFwFuMULomK6sBjND7Ih94vCP1V9V2xAEKg0J4X2SknbZ7ckBP6Anw1AzqRAldT5
bkyHAZc8elicoiGnyFNW6b5LMI15+ktd7gdmgYki4ARoJFnjfBQJsC5Xs5I3qvKSDXFHcJ1HvnN4
epRHlk1kTDwe1LGBqxfAYxlYuRX3QcyyxZq/LXKn+GRPyHndqM4Cefv0aBeXOEUT3kBmZOERTEVj
PifDC3sz7Xl3ZcOfXCPFWc0ppa9V0d1IUZcfoGGu+S4+MkHeKKja2NKIt3ExZMtdYU5xE5+guRfX
ntFQ+hobKeF0NV738en5PfLNHFE94SEWSsQH8vhPz2JgDb4u+wWmUXnt3zmYU7+L9DTfPX8Uiq8q
769wcVmuIhhJIDWSlZ4mZYIml0rSDneOfOVbPTYXUX7Ft5JjBSY9/1aBHykZxgXpSW1tb48+xfzs
B0b06blzwRtGhyYljMiBghejSE4R+5HhsWKFDpcYQzzX78q1RpiXVzqjGHwUxGLYWS5P7GTJk5rX
WXbKE206pKi6ds4YT3sMp5prXVIHt8Q//KYpU3ONBnO55TXhR8CFREYiBB3zZfR6pYB0HKSnXLG6
/o1apWb0Cm2MOpwqUsns3agW7Rez8Izo2UbvDx0ZNFxUqBqCcIkf7afdWBdJrUR9nZ+SwOztTV44
NKKjye7zjxjVc4pCBC18QQyM5uMk4ehZk+3nJ6/DrwWKfboxUszPnMS0nn0pCssF3i9eLnxbl1Gg
FqU5tO0mP2XF1O5BR8xTHjX5SsR3iZMKZwckUljdEFfAs5nPKKwjrZWkJD91UdxfmbEe7wNL8g7k
YuFO7Qtzm6bwUsHH7c1A46ldZ/f6q4w7b+V6vnxDUe1z1KlriwrGcveM+LOCU1r5qaDVzqEvM9NN
+yDbaVLlbZWYOtqzjyPeXXxC0Gik2kt8P/V1YyiqqDiVVZdvIR++zuh98Z+YFDkt77VwBLmow2Zq
oid22hYnFDH+ZtKcaJM5HpJS1St26STXV09P6pEjiEoQXjH5AxzHZbJCTjFVY2UVJ06KtuF10nYh
1e29k0BytCeQBXiq/uenB728PrGPIPwhR4J8AYg330Jc2x4mi8KcyFOdjYcZprFRCS3tlS/2yA4B
2QLBRsRFh6Yl3UKBNjwYo1ye8iaTv4dmlr9JYzM71zT426lF+GxqKkoxJE48pRCa8M1bhCW2WvWG
1tvFCbq69lJYau+TfrC3srmGRV6UBhiJawU4ktuLgHURh1dVCe/TZ2agMNqu9pOy25CGoE4q1Rgf
kzBJ5XtzRLjtdEFzza7NPzz9DR/ZOIDJiLygonGBLmG9ulXLbpqi+sQVl2s7rutK3WlK36YvnVwp
ymusDaQ3WS4b+Uo+/yBfniVdgjpDgZS3Q0SASwf1IAgjOEGtcUpK+mhYvE9GgYkq5geF/xL/zzK8
dgqIUbcBBufV98IaJusg92lUv82sCdmZG+fmZH5XzDovb+jQ7oyHZlDLWmh65Oz66YVabkKkAWwF
vpHgV4jcab7Z2x7pQTcpyamzsnrbTfFLX/JOme6/p3b8XJxIDAYBBxBHpGkXPquqkreKNUXZKchr
hY6vSUcPVvm52QujYN3MJSWoTKRKiynVSaE2adZUJ7oXmhvDkJwDW+3ecIp8A1OiWXlylptdDAdj
jwSbxIIanVjhn97qQoe5adtjfQoLyTo0Ok9M4nTKDkVVt+ntITnUY2/vqsr0N+pYBiu3yPK2Ynj0
bMRIREc840vTm64rlXiqi+YUdJ4H3IrgofLkbv/0NrkchXP84PTArciVvLg7zBr7X23y2xMuNfZd
iVgsvRrSsl8LkB/KIj+fHhWpOw0i6HkhSqrmMkww60TKnLbtT+A2dNFRtWiwD7UzyS/xm52yfWJP
0UfdkErldVBhODFtkS9hHwszoMEryZbbugRaUJH4JoUfvos6TZ4O6NqiYWN3PRYzY4fbDBJLJ4rc
Njbt6eB7qfkltuT0XegBGrhpFUR0WrZ958OIFywyH1m618zajJ4ZEzFZUAPSXghbou/gopqixUj9
hjIbTrkjfVI7PTgEeWSunPALuZIYxeYWxEKAoTjm8w2qlb5qp2ExApl2irKrBqPR3RLS27idpAzX
J2cYgKukoXFw6/UHPzslGqf/EBm+Xe/pcx1hyFKB8rkD3jbSlkKT1j8zMxK9F9jJHFsKu4Aoi2Sv
KO0eNG4qTp1jE2univVKSlsK9w/7+B++Dv/of8tJAiDbZ/U//xO//poXI8qHoFn88p+PxbfsbVN9
+9bcfS7+SfzRv/2n/zz/JX/y9795+7n5PPvFLmvCZnzdfqvGN9/qNmkexuRnEP/l/+1v/unbw9/y
biy+/fmXr3nLpcTf5qOH/eX337r+9c+/cKp/Oqzi7//9N199TvlzP/7bj//48e8//tePf7n4Q98+
182ff5GAeV8Ag4pMBrUWvprsgP7b77/lvODlhfTG1qAAJgjBWY6cUPwx44X4r5FMUzEl/RZntc7b
h99T9RdcBwbyKwQ1GLPAmvljAWYf4e8f5U8Zjst5mDX1n39ZbFHUQNzUBiCGSI2F76d4zn+6Qy3A
MwNFiHE/2Llzqzd5fe1EqbTNItN/g0Vmd6XGcvZOD+Hvusjc8ys9U4drChvVppQ78NUGcBMKfzWt
7EtxOP5+HwmdEgwkDOMeqFf0kxa3/08/WToUGFyHUnPvyUG19ZquBQ8rlVNpdvG+kvQ1pcf8ov19
PD4HwBtBKCTL+XhBp/cdt1V3j/y23dH7t3OJDJSVi2eBDP82DNVOQiOhHLowBQ28Ila8LOjuCyuO
d5nkYC1eBbZ08AKnf0NZz97QPrG5TQm5t41VdxucwtvTT/v0923w82efv5z8EBj9QStAa4aCT+gw
5nMN40hHMG7nZ8mQxqtaVaUPYzkmKIXs9j307GaXk2yc1DKXX1e6p628nJeLIHy3iUJ4s7keqQLP
x6dlZD0puTKcswaJkJenGGmpg33SZDzQcsPqtq0RqTdaWQ+vokH/0MbV814AsQTIC1CkA24QLBJJ
zH+ErImlqU785lypqrdxUrXeNpX1PBO530cRlm4iIkJls5joMER9qQRDcy5N3MjUkG7BckAhuopW
5ZELlZgYi/IzZoScYh1B1FKGNRVdr1DzGM+jUhtbf2ijPYii8laObedlp0KUd/MiUD44Dd3I+so8
JJmEsF/Kwvee76npBmbaWh1ong389jPhxYWoCbNXbG0WSI5u4eaUtlV/NjXpU0uhaFd52VU0GK+H
BOFPWKyZD4kFnd0aLAKKL74rPAkCmsV9ptpUd80iGc/5gACC+rOz9QlJaNUSrpl/XQwl6FcK25eH
k4z8QiBQGmNtJHl3TlpqPCm1qO1EVrUb9HrNK1IEebNZMRTuW2BTwHFCU7TYrEUZFYHXt+dWytI9
FGYJRbdZbbzKMN7koynvFKuyKGqnay1RHpskpFe06mgP2ceL8DNq2qDQ42o4p1j9XOHRK23JjpK9
boxr1YiLC59JijIslBAkAGjD5pPEsjgLnUkdzp7u3Vp1/AHSTuIO2PW7Qa19efoGvNiYDMb7iYYF
PpLw/JwPZhWqlXQdXKB4KKi0QGDINnFk1VfFmBa3UyilN21mr+HDj4yKB4awX+T2JuJafEd6VMZj
ZgXyeYpT70vcZ181KL0HLVSlK6mtta01Str3p2d68a4RYJCPUwyhyEOEtzgR/BR6Rx9q+dz5frdx
ML3YTGy+q2eP8pD26dRDqNsvDaizrocI33jTmea5zi4w6sa1tWFNjfCQUy0OAuuGVS3RCtyAZSsv
D0ihK4zOPEeFfUfzJUju8kZuCtCG9rardor2sbEM14muguQ8gFLhFnI1NCPNaAgfhvPTk37kcIhI
AdI78Rjg3+JwlBpmHkmemme7oj8IxUAa325VcqWnh3l01lRWeSpVwe5dojpjbPVTRyZ9DoKtGl73
iavdhHf2W+xptNcsgnpdfoXZ4v/qZK7nrMAqj03y58EXJwUIPnHoTWCeM+dOb28t3LaCFSnS5RB0
PwD3RaIJxwSYYn4YOwjmMt4kzXttkJNDMlEcTGN0UFFixM/ep7zEHHziSlpJ82/zoSRs1XRMQZ0z
Mvh+F6vWgO9NvmYrLfKExYWtPtSzxM4ggl8WpiEGVyEkWuds2x0+JkGSN998KDoeVp5WlG+9XK1x
rc2n8mWfJOmhaJrge5klcuP6yiBIxaWuf4QSAgFL8cwg3uaSnv1Kr3p0dVkjalieHpT+ZrDjsDkE
tPv03KnEdnVja814oxdld6paE3sM22y2mAZR68KAlYY+fliyV2pansuu1gXOdzunvc/26S17eekw
f40gUxQceCYXy2wocelPWm+dszrJdwVigk1V1Gup60UY64D6sMKICEhkSOPnHzMDYKtUu3bO6Je1
bewpWed6DR01XqpO2F8HpT42t+i2p1PkxXG5U+okXXEdEzf2/EJCTwCIjLkpqAkg2/xHmJBB1kMo
+WejV51rGI31VpXj+Erq82wXB/GzsxT0xOgRoQTzHItWCPPxcn0qU6Vq4rNc+fHWmnTMkdAvr3y+
y4VlFP56MFT8Ii+6a6qDQoNetY7PAS81FH6tMPbRWHpXcd8Zp8zvqhs/y7xrDccrd/T9YuVCeHR8
kZZSABSk4cUsK2wqkwm20Bkf8fBV0WANVWbqTZgT5Jg0K8BwabACV8ulD2WgrPnVLUpZ3OhikSk+
CudnatNLB5ch6W0pCMzonAS628vSgee1urHA1XcIjop3UeCHrjl6tGzViBtMbAeuylHRV/bW5SFC
u4hEkwAaRBWIc/6tqezoBr394jMm+dNhCJvaVdt8zUbm0VGw1KHxHax+wuf5KP3kO2VpsaPyskl3
dTLgJSNH6gpB6NFRuG+xNaCpCcYq81GSPrUyw47jM7oo2k70QbGNUmuta6H62DCiZk2hBVYL52Q+
TIuY2+s6OTqPUozzW5zXd5JRKW6NIAZeLuX/oOhV1xl15z2m/cFdkjrpPfwK+atQbWxyzxvQO3nf
LWvovltyK5Xu0CMZdKUpG78rsaQe9EGbYtcAUdolYWx8qr1Y2XidUhbu05foI6eAwBRrHzEbka7P
J6MOEL6FiPWcTmVyaLFgF4VT360lRXHbUdU3kpd/SaFWFd241p91oYl4OASU/qEsEjjy1ZapW57W
SQiRLjqjADV2rB2dS6RCua5kHKRienMecCSzrvqylfclYlQUCt74ZvDkcE/br+A/cRaQ54vGjEDT
SInna2GC/Dh9mkVnJ5Gt61qGF4oDy5qyRvwt89uc54TY4GEcILZFrNw51lA13RSeJ7uPN148BPvQ
8dNrOqlN11NuDIenv/Ajiyy6JbPE1GewiViGzRioV2zXqj47ffexsAwoeoFquLSRG6+nQTM/0Cj6
Q6fX/rbL++haaWXZHeSuvtGqfE30d4HKgMMABIuyHRZEEDcXsw/C1EqiMWvOPqTO0pW9pn5JopTu
fKcODuz6+j0Ll+1NX099twj8cxCW8sqmv0AkxU/BW07lGXSGfHfxpbES69NYsxoBGdibFreu94Sn
/nUv5+2ul9vSTTOfLqBVmu1HI06+NK02vvMk9VvmgIOOzZvRqJwVwOyBNPDTzuAtEPgK/Yppp0DN
btmQVcl7G2cUr/tg8drf+m0RfTDruuldD/Gv6laWnXYuDEglc8d+NO58Oyk/mCWN5l0lmszAHRMt
eVVmrfcpUBoZaz/8x+5MK9Bqt+u7WndTMzELd/I75V2qD2PjSmOQH5HOY81ICC5/UH2nxc6h6bN3
8KMV2ZXo8n6q+1p5DdyWRuA3of5OrQsNP0gaaiAPzf3ykx8mwdecF/VdkuaRBhm1ziI8HAM0l3Ix
RY2rGl75puul7FOWVsp5tJ3BcJGzBqGra14QbRR8GD6rcjPRmpAmiTf5YGZ3VV75X7tUy3iVDDX/
ok1j/i5XAu3XxpI0zY0wEfyidRB1N6o5QLJ3/PI15pZN5VLj92W3KBBGuhN76TbElfNr4Vhp6mY9
wblmIMFyoQ/ToafOxwEkFlcc2t1OUrDJgyL6KGep91tq8KwKxV0I37bOvzfzcsS8rPH/YB2DQ/QP
f5QJHqlj/PUvP/7nj3/58W9//cu8ksEf+1slw3nhoI+DlQXNhxeWl/W3SgZB/gsMMkjICZlQ8grc
8Y9ChvFCNLbjUhCgFc+YwMj+KGQo8gu0PyIagN/Ia609p47xAKT+dD4JXaAccH9izEskDvA3fx9q
LEEaozCa+zaB+ZnCvr4ZNG94a6StfhW2tX2d1UN6MP0qP6mdVrzUC6/YJzjbn2pt6G7aOE42OLQc
fB8hn52X8a3jNOU7RRmyWysj8jOVwb/Sq3q6CRUaAdKOp/Zuy+CKnjaGt9befp4Ri0SfqJdSOvA4
ID2vw3w6sl4ZpgfP4y0qBX/rp5m9i2z7q9xH0vVPn/r02xL9XAoQEdHfF+73kaCKg4PR2Zs2WfOR
2rR2sPlsjbdqmhi7IBhsHp4uPGRGkd6UTmDeFW3BbeQkylpfiEcmyYhkT6KAD3NjEawFdoHJbyp7
b43Q6XbZVPs3iafrt75hjrunZ3kxFJtM2JMxR1imVH3ns4zYN53TpeU7qTfxvxzNz6kZyFRelTVV
yYMIa7agVKxgwbENTUJq2AnzoawcF+3UHMt31LX3qV9fgx7v7am5zUp5Vw7pHs4MdmXXGUz8Tn/P
Pf1aybG1jW5873NqfQNh21RSfRX0zcsxPclVsO06/TrVAUWSt3id3dOPaqOl1lVS1DdRGt5UnX9q
AjV0W1VZeffEDzufDOJ80YlQCKBJxxZhuz2MES1okvidEvfS3pJrPA68THXTsckxYJbWoK6L3Ygn
B04gAgaiZsLOmC9e0Q9WHAFWvKO/gHmYvGG6ctBU3/Spl10XQ++8jiULUli1ukPmmQPngJFFJZST
Bx0HqH0+MkruwXR8HtDWAhjyi8zb1qqXrpy2C47SQy6H4pCyG3JY5DHzYZRCQSoqDeo7bNDzK6pA
8ZVOJeqA3fBmREK4VY24dj3fMfCANMNd7QWmW+lQK6K0IhVuM20njTT8KD8/fUIuVh7CHRxsnDzA
MdFfLS7QYiiTNo88/z70/HzjJU17tBRJ33gFXfMUbVB3nRK8kSzJev30wIucjZUXaaFoQMY/1Gwe
pEQ/FXoVuEJ0CTKq+4bmwxVcKCpVgWv12euyHt9XWvcuSkZabvvYWhNFfWlkf9tr1dZKdY8ew+0p
6AmixlH5nEOgjVv1m69ojQti+wU611YXuXNB5r5KzVkEzPzkxMskCWRmwvCVHoPzjykVlHl9kNn7
0lDvvMk89EmxzekUXjv9TZTpG6PBg1vS3yvtb/vo/8cqv3Bt/rR/LmOV//7jP378G//717/+lz/9
+Nc//fgff/3LX/8r8cu/L1gY4q/5W+xiwpkQEDMEaL6TwHP+xsKwX0B6EswMEVL8Ebco2gsR4lAg
Rq0CRUi8in+LW/QX0LZplIc4UZggUIP4I7L6/bn9jfbyfyBgzF8m0mzSA6FUwZOEJOMiA/R7qw1D
RW7uo5YmuW6FUdwreoEj2jVAEw8O4n83Gnw/3k2j2n2hJzpul7ZMM7dGM+N7r2zKV8mgpW+w0JoO
NQnlytM5fwIefkBoJnS+EJYOOrjYfJPDUzXlChD5voyaU4HJ8ktsEXC2iNNSX7kd53fw70NRT6HU
QTWA7zUfqumwZPeNqbkfpTHftH3l73w5iFZogxexoggEaO4simGcXErm82H6qTSlqkmDMzl1e1DM
kuQr6E946aCUrutyL/dt0btN4/HuJaP9aiqlu7hKbqrAM1xT8TMS8XjaTVNgvMUus9pJihNvo3GM
95b3JrbK4ibuouIq8qlvF3XgHYK2NLYOxvxrAILIyf/+QIslQzxAkM3FCTMctHQ+l5EgsRrTOjjT
fT743+ydx24k2ZrfX+VC+2iEN9twmUlXdOV6EyhDhvc+VpqdAAGSoCfQ7LTUZgAtBG30AnfeSL9g
l7qZQYIJDrSQgMHtW2hbhxHnxHc+8zc/Da6Ha3prrUO+RaEeV5Yd99LZpEL/7FXg8EO2OOGcim7e
aXbRVMsua/PGKfp7TR0wO0zD+F9DFfizJ3iYxsl5o6z6R0qq/0G4+m9HRdX6H/0ZmKTfgChAsCW/
Yi/X9tCfgUn+DbI17LyVYcY0/Cg4AVwnlQVRAckUnYuj4EQc4T6F7kGvAnj7e4LT05jq6HSRhjFd
YSLPD0GJtsnQIVJxIWOzdI8cbC18FSLkGuIppITP6bMeMJkAMbMExbdiSKvSrvNa85uiSeDeBUv1
s4qDyIs6TbNLOZpFxxRrRAdMif/CmWM5NQ7FINajH5dVITi5YbVeOI75YreZrl+rlPtQ90WlTXG1
nWXDTeS5vEsW4fdmaMXELuSx/I43bTrbRakwXQoWRbhlVLRE63QMOXQZF4zK60Ut+pnrlUljrSiQ
N0giFL38vMuq61ghr667caidUR6m/kTwfBHRaFVi5U2Hj+EQzI1N/ozigoa7YibdZ2IcOK2MCn+e
q4P77Fz9ulSe13AvQjSrrC4uDBSJnGB/joNA1pCt1VVM46hQWwTYy8aflLb3BURpPAWym//2eq+c
Cx6FwhRW8aoZswV693JegKfX5ntdrGZGQeXwdVJMQfETGpePKbcq+p5SYu1q4je7LBljbrdKVTvD
VDK0rrogsRO1UH/khdg9BGJpoT+BOYrhdMbY5XY4l+qdGpucJLlS54+9MWuBMynKXHpYA9Mmmkd0
MZmP6r3DHZ2W7rIqQNhpPy6dE1UGrB81V5MPrdRatasq1SzT0QyuBGvpJVdXq+pcDoz6Nl3G6Zug
J2XiCG2vfNNivXlU8zQh41YrI7dVUCKn/FJfbNgKXpBXIizz0fUlHm/YOLUgaSZ9uu/C4jFYyvNQ
4N0sGJ0LaRD/sVv/miv+G0R7CZAMQdayHjgPE6xnB/lF7vi//kP28LefD39zGFxUD013DPZ99Tf7
P4FatH5DOo6CnlY9k7LnGST/aJUaYhfRluMjZK9/pZF0uFZ2H8NpcFOMwdea6lcWyT9aLQwI42Qh
JDsIRL8niXy65p8F6u172A4urLBFHLBXk0Ofn0dqYhvSQ078U5n/C1FhS/NVarjyiGSMMy8f69AX
C89q3ETzzMjRArysbQxsVD4/HI/SvfEj5fMRD5Z+W9fXenC1WLsqsNVsbyyfzf4iMX7CtHaKWbLj
7ket3kjqRRDe4wcR0a0yMIpxJO1bHN2Z6ZXQXxnVWS2ft/AOzQs1uWZ8kfLruRCcLzEiQzvTLJws
OJckWsXxVSPQ8J4XZ+muDHUXApQU0+9GsQ+C29H6pMUfSuEhbQq7V6+aFcmAU2SBe2J2mSfX6nDQ
JX8IzrUSFcx7+tip4si1KyR7GTfY8Zs81HZTRoAqWifpb/P5LlLuF/EgpJ8lHGvSgxFdBu0+7w46
gW3cNfw+o6+Ty2U7zbrQJWAW2SdLc1EwRly5TD9M806PwcN9iKwLafQSfBuq/RSdKePlPFzPInJs
bhSdLcywSz9rC5s6VEmuDcEOlL0x7Jvli4typzCdrX+U/qJ+jqabPr2vRlr8yXmeXxbaVaPe1e1d
kF0m0V7QnCT1ItOLC7uo7XRxO4Zx+lkj7I3KltPLSvLlaldHfyhKvCuQ3Jc5f2y74+tv8SeU//8N
7D6xgIAATxqHQBpKUG3fTtb+MxXkP/3zv+PX//73f/obedvaDv/365/+z3/+ByrMf0siR4/8b3//
x7//17//p+cZ3asr/QochvYbnzimkOsga03ViPS/2ua6/hv8VJwTaEQwA3xWfsrmWn3SbUO5isuV
2fyfcUMgpNAt57mY1K0tW1x73xU5jhMUeIIENXrnMBMJRzBYN6mD3LfIQcV6+LUeqsIemki7ldrk
qqLNLdT1w1jlXrksd8HMMU9NlTsx9zqzbmy4dqPXFMrPZxH5lVTmuJ759fMgfgE8ewW4bGXSx6ZT
hXkewq95WtW+EOqZ/fRLim+FK6SGaee9+PntNTd9HF4hdphcIfShVsgJ4f34Om4VuUABK1buZx35
H6nx8nxElmfG7Kprosxr6kl1ihqUel1EIBxPacNzEp8VcaiGUffTKma+AlSMQnuzCTnC8LzSybxd
tNm24sGOamXGlhOQiXCgSKBSi5WrWRaXw9tP/nJh8hAQWnR4gffyv+MHb1psUkj7lVtZFyRXMdLB
RkmlsJVguMPjxm9V/U6Tqn1dql/fXpl78OihOcFsMGTplY2IVAfz1eO1k0HVGDdG+Q02X7bC/y8v
fz8ccsdwkIG1gwvtyvLwD92brn7QD/FOPzTn+gFykhe5pms5lic4699f/71q3+yLfWdfN/uOP7U8
+SBfd3Zn6/yLPwbnx7XuFnvxa3Nueapr8I+T7+PX+To7pzd4M90yrz1UHsbhV7jxfZxuRhjy9nwt
HwZbcDrbcAbb8BrvxzW/6Y8fHX+KdaHLe3Ji90Zze8f0BB9snwP8zlNsYa97jSvuxF3pibvBb/z8
MTnUXueOjrW39pqb7Mo9hBqjsJef4pV0ADjxAS+O8/xc94wL+VLYi7v5DPcUr3dKfjdgF0+/v+lp
B8FXbGu/XKtXymH9nXo7cB7356Xd26ZjuOuPYbk4Dp63+8y5y22Gto5yiHaBox30q2hn3bf70S6c
tzf0iTPyLAX5Yz9lEYwGLDKGcZv9jK2+CxCUym5898M9em/ntVPuwpvhezw5tGMj07ZgqsNkO1/2
obfYsSfZkp35yx6pph3/qkfG7T/srs6wlbMb5262x33oUina/A0P4WyXOs/JeOXF+v/LWXJG+ybi
jrTHzi4+WpBnbXSvBXfcC27oF8763+73bz/n0yRx85yrsz0+8qtZ71P1/ZyXVKn5SO2r5DAYrNBR
tNE8m4Y6OVgljs5x1LrlnIDFDU0a1V198ccveXQW9Xl0ePorWKlfwdC1O+RzO7sywDXExTw4Eh6N
UCWRk6HJVIuHQBqdRp7Ks6dfpKT7EclV6Bg9XyhjWuYCSNbafEbqeSeNH4IiEc8CPrwz0sFfvxTl
iikIQsP96+89/Xv11JsnTsDayHgWxp6+aE1bp4jca1xe29lGsBRTMmPxdMN49kxQhQu1iG6TLrow
8wcsgu6kQHONOL3CN/USq6m7Njb9pT4MoeUtDDjk5SwRf4aRclGo4z2WKd/K0rqpjfhMAnPQ593n
vpycoAX+XHxHOf1r2+X7copcZPb8uOmvkAHfxdIn+gsmQHDrGrWKXV1Nix0s0U5XYjfop4upS9HA
iL1RDbwy+sB81eu6ygtCEl9Ddzp9QOvQ8gCXuaranSfkm0pGvlhnt8CU70aEM9B4tN8+VJsb6OnV
gbKCs/4EwVO205c8MfFWl/MIy0mumi4B/AwkEOzhowgH7ByIr6RdgwD3wYQNJxY/nvysO8aGcQNS
jpCK0Ow+DsRmMGrz1EmBp2k4stbWGDvJMla2Cu/YA8jf3VZq5CktqOS3n3pzXtYE7Q/FTLI02hfb
KlgbG7OdRm35kLTyQ5qTx0dDnftLKH/AA1ND01LR7AUrRvD8rbR7e3HpeHW6+rROUbEGZURzizRx
05qp1D4Ii14T76Fxy/tZDW+T3EzPpb5FJTYQMh+Y2GB3WnlZViVqknF/mWqlP0hUWMDULnW1+Kaq
S4HDOeYn4VT9QLSmvc+N5lTD+vWflBkTmFzErbbyEYUJ2i0jf7jvpfgrXB3NyUWRwZJinBdt/LVP
6a/FdeFmOIKdOBtPgs5/RTsmXMx94cjRogQxz4Rw0/2Xxrwx5a4vb7Kid7MRg5xqWA6+G+P2uYsa
ZNOhCjOdTpf2Ko8jeFBG8XEusp6uUB3boAOtC6Mk4jdRdz6o0hdMZcebbpSbXdPgbfr0l6gD156m
jnjSz0a860QaPiFzEEUTP5go7t8YXRV8VLurJR/niyQ8s4xouANr1NDpCSc6SbPoRpOWOO1YDGcL
dAJ3Kdru1giDK1EfYMPNysen8/N/oRh6Xgv9/wcVWqERb/S0/8tTOfQPjN/+4/MaiObGX11t3fwN
EUDGY38Bgn7VPNZvKBkA9KBkWikl6w3yq1diSr8x96FZwiwDJwmGwn/WPKrEiA7EMM1stGG4XuT3
VDx0wJ/fUmujhiEbDVOASZQbQAyPw12glJE4J9YCd0hUQ7/HK0N3wj5p+i+T2lWZPSxJlWIyW0NE
uRZBvem3gWkmyR4Tdmu+brimFSgdAJvMnEF0mg97ZvNdaWdzB2OsChrxJi2t8hMocRNza2R0SVzQ
Dde4cPRAv1EjLQh8yHoC34tUIARAdYF/79T6bYpORY71LgRNr67l/lZbBryALPRXr82iaX9YImq9
19goJWdyNUmLQyucudVcxrq6A2I3YrOo9toXqVdWvHgCfNUVR75xG6ZbdqmNuFPYaRwDSRzVDt5S
0ZM32HpsRK2fxFp6ixy43PIjDFXmi/Ig6QcRCGOm+no786oQ5KwLyUayIJz7E+Hmtb1hirXi3dlo
ysDjvamFYpB5Z0YClTFMGqCUTQM+cqms8zyVmlOeCRug/3oWVrA46cjTH7CrjtcLYq4ZVepomCVC
sqi2PITwgKG+q+N3Uc7lBrhlXEfnZVHO2Y/FaqX7oRrbL/PYcgTmmOvrxBs4jvX8RMgXrowLABH8
CRqDxz9RGwpLEoYF0qdtQq7tqkIpu325CBhMJsq47HCdjlrPzKxWd2UULEqvyI3w1I8hr7ffX3Ef
dy9i/ioai6AVAHQ+zeOfQ9cL5NqzYEaiFjd03S1jKEsf0iLFTCaNOpyv1UAIMINmUJCeT6GuPIhS
VrvSJMh04dNKXr4p5LjWJ448KIkdUgJRXWDQ21fLT6lT8O1WO2WM7sZgmYMf2oC2PZ7Tcjdqp0qT
TY+DZ+FDB4HI6J9RBfy542cREzPCMlyrIjuOzfL3BfAzHjmRgjP2s1j4SvPiuK2/vjSYibwzeLIr
4fvpuD1DsuDWHXA6gpyXhvO47giDmUmXaj6lGJbnUzw7o5ZnvfP2qtuPhlVXfSm4yNTqTJo2+Vtu
jnVV6FEQ2qaMx1qEHrSv6GXgNonVnKh+XjwhGlbgIvhcsN9Y4TrHrzKEAJXJaQYEIdCzqUJqHAGy
fTcXg3k2150mn3c93JxTltnHvQJeLAkqkCncCfCDWPXBjpel3sKUEgnt0AZvozuT1KbXeZDUvY0I
WvtJmhvUUpjwfXvnm2VZndYEI9VViGKLCVtk0o0S4VmWFZelpqc9Tpe9aVbY4UC1//H2asd5+PqQ
+DeuZiaQrmCwr4OE54UlFBwZ5SwjCe1FSPt901TGLugVZScEmXXdImLg5ciynUW84BNHSN5QTNfF
KWU1qMIMnOlIbjc2CNJajmuF89MGU1WETmqp2NC3TbGk2CqZamvBoeXn3pnaYlDOpyGICFsahKzo
8MWDg8x8oO10CYB2Cjzv2piSgSJ9UFrdEYs+kz/Uk6CPXJMgZpMJofilxFqjbKdyF7DB+U25FE3n
66M0g//qg7Geb6tO1BdbDnRBv1mCIV4elbiutHEvtnrK9GEYkan8iCugMDxAz1rCj6M6DqaFzrKZ
pJfqGMvqVVyIUn0DO0CfnFAOSz1xxkwJjfNUNOZZdkZpNANnHrNyvmrDkg7nZE51g332EstL7/RS
EcufE6GkODxYapirld0nhpV9jJZMie1oChdpcisjUsHqKMu0fOlNGRW5cNAKCvS0CnXVwd0wQqK/
yvBJP+9CUYmumsEskp0+l7m65/cIrcXHQaYMBidl5eR7hpd2cEF+3WRuCrqJ0NGKumCWV5GRmEl+
4OQa0+hWE/7ibrcMOMvbYyQIKWm5IQeal9VyPinXuTRBRXgsFL0Ym31d5ZmARZVS4JCOBImKoq3T
K8Gsygxeh7k4hHEumA+WkFv9R8TrUma6uobxgD3h41F9F7QKw+M4Kuoa0gFUgs6zpFFoH8hsjA4S
+xIlD5aVZcWZoATkJHaRJ7V8IUxFpdd2jD166WLiPMHAVbskTW11bLHPkhOzyD6r8iKNdqPDuTiT
ez23cIQdc/BQIUTAQ1QMgnCli3PI7YNiVdTeoRswF9fkLtUjPAHTug0bYYx0p6/goX5pVSOMuNMz
cchsPZ1m8ZKsMJZv54Ki53yY5rb0lV6eUftM9Vg7MzuN9MiNISlMH+eqmfahZWD3UiGuwc8lpZnh
xFWejNpZZBTNfSzmkuWV8DJMgewo7PXlu1kIMCjtii0roTGbpZruRqlViu6irWU8DHZVEUugBa0x
jRZIuqEmeYvQtYojtsVyPurmoOwmBM6yw1hxr0xOZnRxb4ZnJnbkRu0ZiaUm9+gU5/2nJSqWGUfo
JhGjA5N/IeLomlI++amMn5VqtyIeCQbF7KjUnynnVPEMO9xBRwkXZfSltJcp08qRkVpBu9bux07X
3RCrltFtlJmxIhD5ik5ohf06nGMhFeVrU595s0iK1Iv6HQtCKT6wuVHlqQEEFzcPUao8k1ONhFQc
xyn5fcLh0vS1uqz7q0oG8nGxzKY0X+p5T8tBihUBEEYqjzWkMnTUpou5NKRohzyVFF6idxjGn4ws
DtP+ckjyymw9WIT4IDkcDnU64LHVBeb3rAmD9mMQd2ks2wtIlInmIZACmMHmFFjRx3ZQ43ivq201
9mfYbur6YUgNdJx9c0IlCjeAOROCxhbzzihvStOc0N3KWoVIQSNNUrOv8zjK9KIws4nteBEk8VNu
9GJ/joxZOR2EBtuJSyGIult1GlX1x9xB9Tl1IR7fw1RQTI4IttQvID7IEzfpWVBoUSqYgeHXs0Cf
tUjbQ5uXtTsZELKqyThlhvpyvZXNTVuP24H8e4sDT1Z1kn6YLT8NxmgPwqTdl4ZYovFAkF4W5RSK
/vguXJ8PdVyG6czO1/nAVrRCCPRh6EbT8qu0NGnK6ZM/RcPiwFpvL8zelOwyD0xX0JVTzPVNTfC0
NLQ7QPz0soGgbxnWfUlekckLBVoftdFZSqiYnHliPi2KUf2ZdsJ8yKC7YDPQNJoTJvmY+0mdtKmr
l4V0Aqz4InclqaQ7BfRSh41ML+Y4KZBCRYjNMQkeozlUzpJekg/aqojydupxvL3c/it9BrcfQGiI
Qb3o8gRCvyQ8YvOYcuFWNlJ8YrsrM/LKXT2ZTeFbtSqcUovcljpPGp20iWnCoU4Movb40XRmilVp
dMFjzVc2OJlaFOmukcVk8qnRR+BlcdoFTtd0C/VpMHcHM0DO48t7H32dQ2HewxCM9HIrgDZpeh2Y
SrQmPlFAQbarprDJe6fITKW5rKkPw9xWakWpT+Rc2yOOciXCjvg4oh204ozXnX9WLMhKOMtyrap7
hflrYgcRnL+dKffSbUF0jHZlS3NtkZeBpnSsxcr+7ec+rhrWYy6qOnUKIslMWZGjOV5ekEO9h1xv
+DPQmn2myPUZQknRVVCQKJ04Xq+sRWOHUcnaxwFCs9npTO4WJaFM9cmxrYuQTMuewGxdV3oyee99
LKCU63HiLOPFK27eataLwzhrtQA7ODQYFE7gMcJSoBUpKl11gtR+XJY8hYrVCAAkJmRZUMubymuW
YygsRRju2qQxDwkekw6c5MZGnTxwFLNARhO2h3IiJLyyKoCGdWIKzUimPjneOZQhSX4VVfAzLetu
SlkeD7oO/1ueRPkuE0ywN8IAk/jtF7sZUfCwqwQUWAYYGvShERk7XtYsMH1CljnelWjlirs8GUYS
exCZmS1Lue5bIvq1oSMtZb94WVblpdPOojHaltgkYXfix3lxpGiNgN7mZ1IpQ19MrsN+CMJKJ6vq
E0kYnQrT8+zT0NeDrc11fEpp9sUrB//OZQAFCmYQO71+y8++1aSBswtUogap1AwMm8C+OwAJRked
09w1jbz92euxeco04zgs88qhj1GAEpW4i6jNNsuqQ814qw7a3ZhO4l2iyOOtWLQj0Pi+F2x6N/qp
FY9j8tOKqwAijRKKbYLh5kSLqSQoPenfLhwlD939EHfwxNgVcld95lB/kdWkuM27cLoISedu3j5i
24jINtL04nOiJUdw2qqcMf0Us1oPut1cUnSmGVzqNC7b+0yVwSUUreSPQmW4U5JOJz6pDel8fW4E
XLhhSaVod0GFOt5gJkFCGA3TsBv6cNnFZrfY1pRbP5plQOwyVnNnGbvUsaQq9rKhX/XtdX2XAtJm
omkK6HIMaBYGMsj7t9/Ji3POMUInka1E+41QswmdZaVzOXTNvBPqCfUura92Qrt8wwzyVOR88fZZ
CR4Beg807+H6bb5vLa5zxEWWeZfFjexMhSyeLVHbHdJEE752QtReYECm24IRdu17gzZL49O4tuZX
15Ft56NUw6JRF9S26aqR42lDByIkC79ZvNufb7/Pp2/mr8YmO43DyKrTg5wKLBDaHsc7rQrI9QBd
kna8AQDEmTTZUNLLHez+9FBneuuUMgxi2azDq8mapV3XJjrI9Ua8q5ZZ95es/qzmcuWEFGqOlUr5
Jfo70UMh6KeizvGOkG2DpCDqgA2i+8W9uemGd3les5CZuFoMgOwsEyZ1+R2LBYEAEAbpB6My2tt8
EHUcdax5FE/synZ5QivINBi663WKfOPmTaUoaA+ZoS3+WBrDoRCq4karh28gsYYdHYTMaaPROiuE
uPPf3qPjaMsdsy4M7A23XRRuX4pHYRmW6lMk+tjSFT8zIR1zNzIacXKwtqtEu1b14VPMuOjj2+se
h9t13bWgWuVOIGZyNNbg+CzKS3Ja4gQ3i34fm/KOprvsFuUk77KoZKfBHRz+Beuxx3zYFFd0/Y7X
q2bs88qAVroWMOM30By5FBKmOM2SfI+kSTwRXl97PHntgluY+XF3bkKJoFRNBs5M9HUVV7BCa6ja
OsRImeCWFW03COcnLulXV6RdK6lEdXZzPWHPXmjZKVYMvVP0Rxx+XFztZWzg08YDXpbY+aSe8mpe
T+Rf3/YfG8i+4X4Nm08mRzpeL1OFoZ0qmReq4ksdRvNwi7TG5A76bJ5QqHptKQWxYBYjFcLm8Xip
VfatV+Vg8eGyRB72wDieldDZvTSYAuFdl8Afz0V0hGhK+FqlFo4XA9wTzqoZS34yTtpFq0XmhV43
lV3Qrbt9+0y+fK61EcynR17LRWhszmQ+6voyJtrqG24ZnhVZqS0iD/IxbWvjXdnz+lSICq16f+ip
UIJtc43O0vIKvojop3pbMf7vVbcJE+SPR6p9KDulR3xJ/fc/3wqtZefYImSlj19lr0eYA5id6KN6
Z1h2F6jl/aSC6DmQF+WnLraXIRTzP1COKzMAObXt7S1bfTpEQyz7sSH09QcMe+vZRqnbRHVlalql
drNIDiabLqg530MXnJRf7A9ABq8TTF8GUzoI65yb5121jjcPrKWyMC9DDyJ8EVrGc/nkFJi8+TWN
AKdKDN1TlyR7/9aulR7BBogGGrubm8tYslzWRhatdSP21hbAIeS2O59jQ/JqZdbcvJ+bd3+SK/MN
31AcuMjVlc3Xz8vtQXxNio9q/pdBzDCXnlcOdm62J6wVX3una6LE8WVegtDh8SES2njqFaFUfFEh
GZdBuxyom8gRs3TZDQLO8IpQae67Ty4SFiYKbRgsUbRvKtsY/ECiLa3C7TRHbqeXaGbXS7pvs1rz
3l7qZdxmywA4gt9YB5rbMxMrNHIFfZZ8dK9kJ4oF5Wo04vEimIToNpPzU8pTrwQdTuiqUQuZB42Z
zfvM9XIQxoT15DJUXGnppms1yn+mGHvu336y9SUd3xBkgCvEmoeDDL7VpWR2NKZpPy8+or/dF7Ev
8s4WsyI5cbO/XIbOA107JmnARIGXHx8Qa2nzqSlCyW/FSMVyuKTF5OBfrHx++3Fexhf6KiBqSJJo
InE3HK9joo0htIkq+WJmciYIRP5CG/gn3mn4OQYI4tLfGvzEqk81aF8ekRWqA/kdRxmwPlvIuql2
cR4uk+RTl0ge2vmCX9TK41xF02WU6ad6ha8tR2uSCaVO9Y0C1/GDFhQOmD1D7RlBULh85VXmjauw
n2yF/aGOZ6N133612xXX9rqKZDldHVp0ZITHKwZCjSx9uHSrRH/kDJb00MvG2YTpnM0cenznDc9q
3Ot0xkC9gIva0jAKKR+sUrRQLBcG8VCTFO6EvMROPs/MpHhnWva0GKkuuHu8yjmhx4+mUauWUcdi
VS9HO7myRMj8fX22DOHkiFWpn/jojpsKa2uZhyMwr4gw2sxbXTkzhneJhE3nTVKnoXtT4e5hZYCB
5z5PzlmvRTyjCQ5yq2tf+LNTNsjb8LKuj3cr7pJ0rnCL3TQ12pTcCeGkzuvCbHJoqCb+zIDXTjs8
hN8+NS+WAoMBF3cFfwDIAJdx/GonawgAQCiVN7b6/HVIsiq6ruq+Tc7g4qfX718M3gg3Hi0wPsXN
168AWVOkWCVPqorkPDBTOH0lI9LOaqv3Pxf9xrUXoXE44WxsngsZSrXW1cpbpAjyD8j3AXJagGOn
jYxm8fu7H4ybmo+Py4fVzM2Gpb0egATj2wuZqfuUSeantLYSt4sK9e7tpbZXOV0VrgPQM5wLqu0t
GhDFdxQGA6Pz8qDrznAaOlBb4FKITiQSm0riVNVyympp49TAB0E7Z22H001cxdS2sSU2FSbUWdl6
RmUV14LGMbEjven2y8iAFzlR6dyQ+8AHAicGDr262YsnNa5t9O9ykLgq076sjE7pcb3yLtDhWunc
JgxXAsNmk620g6nNMF9WEY/A4tjKnFotZy8EPrLX0R/ym0pFk/+dW8Bvh/o3+TEIY8TbNuGoS9RQ
ASqC6NIA/QkPlt5WG0wHAW0tB7Fr6DpI3YkL+sV3uq654gzZCUoBcRvdw0mYorQcPXXO0sdY6S2/
JWE4lJXYvvcwr0tBC0ZSaZ2gblMOJUFIUZvjEcaBJthZnilOMmT1AahzeiIvXdOK59kNh4nEjf4t
5qUoum2HhfGy1EutI1/VqoJ6lRhN5YhiML73k1lXYVioMyal/76F08W4a8a1ZiC30CrBbpLT2p9i
A2tIHeJKAULtvOnkxX//IVnFX2mTAB7mQj4+m4rW9UoN1tuTa1lxLW2p7RrYzk2ExoSNOJnuZ31f
vDfqrXF8xdWtz0nBuKZfz/oXMQKwkpT0LIpQtisivn1FHJo9Sc7r9z8f4xxiAh/BirjffAQyEnuQ
AGnqjvKs/ATkP+VOghCxM1Vxd1+q4rQLKFC/v/1WX/kMngCRIM/WRtuLGWSEtZLSQOSMteFR6UsJ
tfTCpM2mzjf/kpVWQq7xZDa1+eDUvKDBrWFepsZiuF90gdBitZabM0k/EU+2STFfAQ/111KbV2kE
kRBAfB8900wrqOppUdlDBd9bT+GhJXMQXQtDiNxDU44nMp0NjI7Ivq4NSB2MJF37F0zOJjEhRvTL
6HUYG8H0VseDhaLkdWZME/DiPB1KuJwtpi26bi22bs7WtTgE0wcR7djzWhY+yVkb7ocYFxI7qBiF
U9OKwok39EqcYObOfcdFjvDMdtsDqkhLpd3oSV33KBXZfD/gSH8iTKy3xSYY0cOlDALEsTpub1Kh
Rc9S+jfseDsY6VlFFPbNJlAuzCFSPGmapRM9hxdZJq+eAQkqWmuRgH7x8ccKtqoiuA6sV6uy33aM
tpVejX26UJJrmn3rEz5Cpx1B/mfVdEo6+sXl+bQ8ZezK5GXjN8v36pL2QQyirdan7FKqpUHctbo5
XRolYjO2WWb9h07rNPXy7Q/r1ddMhQmGYp2bbQk6GIiO0yBy4tAX7l1KW/O87QzZ1fOscYfUPDUV
eOWIo9iJ3t16XSN5sTUjGVqgjYuOf3NV11mANY+ePNDy1O6hRUydPWSN6s+AcX8OyTi4FUaByC+I
av1QzhLShmJUdXAsEBj0BnGKSxugdOmG5mR+e/vFvIxtHAaKRXpQ7Af4mc15KIecpvQwePJAYVot
aSV5VIyl5EBeVIITufjLbVjzCYaIdISwTXhixz67KvjYFL0C5+YpqTjY4FeWrxA1CDJBF/G0gvTu
eEpSwbASY61VPe4pxXy2nlRB9hoWc/CY5Mnod9FtnR6yblkEx2SHyvcvt8oDrEuRH4LIOn6ZncpU
vReT3murON0tTNg+iyF460AOk8R5e+NeRicTNQT+AI30ZK1xvBYgutmcxWxGjLZvH+RBVYAMG+Pn
t1d5mYSTujxfZhOfWnVsRj1eZm8AD+W2Rhd9kRoxqSluZPmxVlpDuJSUEsEPxgr9ZxCiiluAwUUf
pVV2ohoXd3XcBqd0918cW5Ir2NPru6YtTmv0+OkzyjylJEvwUSiJUGmjKigjrFpmCk7v7Vfw4szS
3keCiHqV9jSWF5uQFWLRgi1Ko/llPPTXYMtUL8yBf4lzjazInPbTievxlQVXMTFGsIgKwE1en/3Z
oY3GFI9LZB98s9WKC5HN/6SYcHtMK9Iuo94QphMX3Ys7gfxttfkh62akwZs9XpACLuuKOZF9bAnK
D3Ic6reikiqPoQobxc7Bh9KcExmjnIW9Jeb7NhZOFVUvspF19VUqlIHUOsjdHDNSPUvJ0kH2wyKq
vxYMM68Q1u+/iG1Xzk46JaHb9qIOWUOuTxzxl0eJd4nA8hPjDo+aTc5lRGOvBvos+4xWVm6Thr6a
pmj9IczxvzhxmF7cfzwnZpLwoml/MBbbnNtKQc9eXSrZHyahcGNAyLe80cd8DmPkbfpkn43S+78V
JgfEW8wCuHMBbW621xoEKgberaaN6WU6C+3o1llrwH5b5Dk5YUHxymFanSdkMGoUWS8a8JNiCXBU
O8WniI1dVZ5RMqhNBF8lpbpTqrHxxTDNLgcIbHYmyuXD21/ri7DIQQGTChWL2QZJ2+bjCZMlWPoq
k/xFT3Ps/4zgsFh4HL69ygbmxWskheCwso3MiwC2bYICStBqjuaf6guTGHyup2I8tLEafGnzLNTd
rocZDQGszSIvW7SpckpUSX+n+2z8b87Oo0lSo1vDv4gIvNlStqt62s5ozIYYJyAh8ZDAr78P822m
qI6u0NVCoRgplAVknjzmNfaNX/LG8yJIvAjsEgipGVY/BOkbp62Yke3HLHb+qUGd3Q15W98oma9D
0gI4IjpAYSFXWN/bLqorXUFdts+b9F/bhGQU6gFfFuS4vI98EPLvv983noo7lHJx4Z+Tea6OiZW5
8UBtYu9JFn4mqIZtHc2/Nb9ZtsJF6s2HIyWA107wIxddhb1W48aYu9be25MTYyVWQuaXRXsMzC47
vP88V++PRgPM3EW0ZoHQ/lF5+Sukd0VDYQdfcZ8qMNvIXgARcgu/eDLa8jkS2bB9f72rR2O9RTYA
VDjXCMOiyyNPZpt23twxdxiT6JO+yD8A/0c02m4aK7rxsa5iGovhQ4nC89JdBYZ9uZiGwnTZCmHs
J7OYXuegaz/JfAaebM3JieKMgTziSDfSnzcWXVrIMO/J73SIsJeLyl5rYDTwhIA8q/tqCPSzW3rO
gfDq7tygnbadAzX2/dd6feyRstbRIqRQA6V7pQOFs0/gzQWPamRN/GSY2Dvj+dxsDddJ0cvU9F0p
5zEcDLvc93rpnJrCv3VVvvFtlyOxzOXp2AMxvXxyvVCxprmIl2kycXa4Sw9gHdBWyJPo1sTx6hjy
uMxt6ZYhksoQZLWNql4zowbOyt6MguyDGqf4PAuoXO+/1Tc+Jckyx4IuIw4Vf2Q0/zoc2hgUvtsS
susysfdJGgk8Rptkr+mpfY5daZ8hctwa+L/1Fv8MrQAJg01ZF6Ju782p5/MlR740/jlFfgKngsXp
BJvn/ed74/ADffmjNkuY5nK8/GB+JDHNYgZBrir0ba1Z2gbnw3abVnV6r8XmrRH4W++T24BMF0gs
LbnVV7MimCYLVG6P+ZH5aHYlk4gC4RLgscHGisox7N1M7N9/yDffJ6NO6i3OBcH78iGlObmiBiS/
Vz6as3WXIVNiasFOh8V2Y6k33iftElILCLaoga315AEujyYSbOQzOQLYYZWT0jDhtIOvUC7tbex4
zY3r7403yoostzhWLLCp1cO5KL3UEVmbiuNxGzdiBuJsegeIhM29OSXfJhzKblQBb7xQtiVrMVzl
jlof88SrZ7fnKxPC83jjDrbYK89PQlfIW952V8k3VlKk/cjbARbnja4SxEofbTMLIn1vwefcZ1ZV
bosxLrdWlTcLh2/et/6M+E+k/vPAbFkZqDh9EupMGv+XL9ZuEDZJewm4KY3kFlBhF7Y20rdYut1q
jb+1a+g7LKkbmQXQpsulgt7vXCsDsiUww9379TijbDnIRzNp4edr3a0m51vfz6IyXxriC998dSAy
ENpxPxFg4mXjuBMQChyb5RGkw6//fPRs0iRiC3fCkvZePpnQajxUsoKHSqbC/KUm2bvPhpboRjiZ
8fzl/dWu3yOlMNcPF9CC2lhfvPPcmFYWEKgr6ua9ZgfZLqVkPKB6kZ/0nHHk++tdv8dFdoIWKTYC
pDT66j12YAmQdSjsfZ/oztHOQTck5lx/c/0oeXl/qTeu92WtxauCUpj6bHXOe/QcqP97NDxGD5ek
jau8PG/DOPWa+oD0goj3TgeD9cFtzCyTG4DfRR5WjVUy7qO5FsV37/+i68BjLBUx/Kc/c7i16yQi
Ql1dahk94TiKnDrkRsziH6Nrz3LroP8od3TSAXF6Q5oZN9Z+40NTEzPkXOArAJuXf//XtYwQcGWM
0eDgUwiVgSvEN09FYvp7mMD1xgN6fCOluw5DfyIsQ06SOgcQ3uWCeTorUpAi2Pdtme37aUi/RP5Q
3NEb1Hei1toP0oqiUEVDeSO+X3e5OKM0w8HeAqZGcXr1rInXWbLoR/CcSaVHoRPz8RHZGrGT6avv
82CNZ1lAT02dwr3XR0DH9VAhxzeP6qPt1eNOYsl+Yzdev3/aW4uwFFVXsOgpX76OAfa3lbolaZFd
JmfHbPtdNjXFOSnL+aFy/Of3t9pbywGbA/e/gP8p9y6XA8gnXQFYd68xBXitcTPCbclHsD40vGHe
1bkd5If3l7w+2vRBlrIShCm59Lrzwsf0KwPC5t7KEvzxZFvCsW4Td5EPC+JboJOViySBHwQImTOe
wIt5EvXY5RPOBsW8HXOjtm3aYHhTYWrd9ubL2CFP5rZDt3XmDNK6zOUPoucXNDO8jRyZpjqlW954
9uvUGocVAIqEbbCKwCMvf4zMQGf1RmMybpHdIe+CKdvA/0rKG4fq+rOyDruaEneRi10n13prDkOe
0N1COzH5KHUvPbs54mwSMGHo5P6P9z/pG48FPAFY9NL+xjx8dZDazC3ixAZdmo28Y5QcnAc/KfWn
91d5Y+PwNFwJSzUNp3C1Vyu/i6uZZv6+zIX9sRuTXIZBptS5L+reDN9f7DoGMzZamkk6kzP8tFZh
aaqziQI4oj/YJsn3RAuc7zCR4vmOdrDW7rgnRu2QNuhX3Ph0bzwl3cjF8Z3wS6m7uo06w+uWbG0p
ieb+7CCbkYaI79cQBjX90/sP+cY2YS2GcqRjS6a72o6+QYtgtOlnOVMiTwnBcissJBFggeBN4WW3
vOzfXG8ZAPMZ//i/XW7/1ndHHwsxbtpsjo658POTR7Jy59eZvTXp/Oz+H89H3U4GuACt1xxBUtrG
bbrJ3uMA6u4CExRtmUXeJlsKsSlyu1s3yvJxLppLjLI43CQuUFcWqs7lA1rZlFh+7dv7upm9Zl8V
nfeqpWMNICPCkkH3W88IwZ7YcahVbZ9svbwNDvPEJFgvUHgHXHwr5FztJ34SCHcCLrsKN5x1/AN5
2jggrvcF5d+ZXz3tihGIRu5Nt5zRrz4vSy0AOAzCOaLUoZdPn4hmThmK2nsGr9UD7mPjIZnHZNcJ
OAwD/OcboParsMN6YM2WJiWOEeDaL9dz0ihCKM6y953ZwDNs8VtF0HUyOvdGMLh6h0QBaiRgabTM
aRmuHixDpcqrhsw8cDTFvhttJOWDxtwRyT+/v2OvHgl8GXGHD8Ww1CF0Xz7S6Gvt4pBYHix4La9s
GucESyG5Qem8XoX/NSPxJcBgirJOMJE7MQF3t87BKDVL7tJMmGYcRmM+tv5/fnWERapwKLqoH3vr
Ec9s5XY3lp1/iGA3/WS+5B6jYkIcK9PVf8buelBVFwwtK0GrWp++3DPQ3LRq/5BmNuMjvem2iCNZ
95HVnXNdi27MPK7fIjUsgDJAEou42XpXDBm+qG5T+QfbncYdfc/5HCEFcXx/R6y0wJfOGKaDIJ8X
5OEiE7A6wIPrAQUuu3KrNGW4oWU0edHcwXTuEfAWlRkP4dADOfvACeGVmhA7ogNz0sQ6QU5AI74L
MjPgDmm9PFRNkXebPLMcC1nWFnFgAyj+t7p35G/kQptXVc3+IyRg68mJMjsnH86nT0Bo+3OUuear
GvtOD+O+8I0NxH98NZWInZ9i7Kp+A+1X/zD6+vg9USb6jzWd4XMn6OVtPXPKGCo2ZjCf6GER/zK7
6syw8KbICl0IjM+xMqFtBCYUzge9HLrhPqo8a9yVeeb+CqwWnrGZ2MnHqMnVd2nOCUgJj+bIfdza
yB0RfOruGDld/FC2g+r2vfS0Ye86dTpvgbHJcu8hV1GHcaYLD+MKMzae/KZqf6m+lMWBCa+PSVJk
IJzljLP6ZcUwKrfxyGkEnmilqt9MjZNJe9PkSZZvc1uMsjr1hUJVQLgMo1Gz6pWbHAxHIE0Wdn7c
RMXWDLJePhZtHie7uImd6Ldlj73YkXigbZnqqSXvOpSYffyjZW20i3VoU/MKbWSdQ9LRtN5LSwUy
CHWf4YW2x3FcjHdl0Y3jb1nVTk37DT1ewlE/TZ+HyLOyOfT8oAkOLeN5e3tjRxKD/r7k/kArqJaZ
UcOKvh4zFM1sVMkQ79JYlAdR2d1WAh3JwyS2533PbCKMyzmFFVuUu6bzoxvrr68ZEnoSwEVpAZYF
Wf0Srf8qUYcZ12vIx2IXueh/IwH9PRp6DN18rd57Ztl9vPG46/Uo/olcXGoLFZ4x4ypLcswoAdbp
iVNsySraq8CUzX4eGxPN0oJB4XZOZKrubLMynTuvrf1uh2CXeR5nvQ8O3uiYzsGzRTrjvVLrEdKl
jY5VQ22jmoQ3jZ99K9vES0Iw0aP+oez1LHqFtwZ7ykJ/tH6Yxlg/MVu1cHeHKIayF2fhWZKGD5+7
2DPKnVkrs9u6XkbbwrGy0Qub1u1QBZPKiB7lUJbtFvXOIguVF5MJMcYomq8tcCQPvQYtYSYLF+9j
ZcLjf8yAs98beC6V4XLp/tCHdLB3TS1E8RAg9mAdVKcnxtEUZvavYYvMQXG9psQKiRoieFKeWb20
ApsKvpR0NwbCfR+E0abDB8/R5p1SdZe+KuS79DO/dUx/ZA7zm39iocXzfTdPIEgiq/ZQvVcIJvub
IoN9jKgA+PPRaFv1lI7owh4mLShzSOaj9QHH9yn9Zc1BcaCeBXaSMYUJ7J3DQEwLRc84Otm4DlxK
+jWiaaZtljbS/FJ3cT1WR5Tpk+roo2mbIiEqYgO4FrJmXZgqd3ZOJrWpth2aoI6frEno4ytKg8av
jrTOONM0M2J0caqA4ahv5nIXBUgFbuwGlbIv7+9ESrfV0VvkWyiyaAug00unf7X12yRVJiGvPKGs
ZNTtpqaX4+3hEnPgE60s4y50OPbNHtkN92M+RuO/QUxYeMKyl6s9K0EKh21jAi3raO/0x9kr0h+6
XyQPcclFvpODjcIejiyVvUs5ELEVojoEaRdVwglr4zQxi0f2uBKIdupowFbTbHR8L70snwYtVtUz
OGsNI2dfRhg86MpJcQcprEZHiwyltfuh8Yws7DDkLPuNnhTAOEtIptkHTYo03eEk4g8IvCKm53+2
p9aev7ra7DtfzCYvf/htYiHHh94W1tFpnMdoDeoW6nTEAzN/CCa0En+nUxRUBCK3FdND5+alcZp6
pOzxZTPFPkjyoGl4TZaVbjyAge03ZnsYDOdVhORbUgXdSWBeWUnimTNF4RTVdbpN56GcQyMRcbQX
9AEfbLMMWuQTiyL66rpycMPCBhx0l/ZeOe1FzOn+EOVxBeqNzdhtotQSp6httJ77Uzrt9IwAWtCH
pj7O3t5J4YxkDp2Y50ap4jgFyZhtANP1+t1UoGZ21kjxnzVHJn4W+s2oFhtLs5m0TdJ4nfiUmZ75
ZW5k1COk2nD6UJjR6qTZyryT+la3Um3aRnmVYTNQ+o62YbKRlO6mNbnrwgJYlb8olk1yBrQxVIMK
3aRM9Ue9QPnpp4d54HwUk1XicJM0Pe5LgD1F/kzi4vwz1kWbfaTzPG+1whD+yRF+/LPJc+Ol6uMB
B48+06dtjerll47zEx9RfOIjC5DXtbaNnNk8WLoQXqjcEuI9KlPWFwD0qYPAbp9uuTqt+pCi/Td9
L1LoZo8twivT9ypoLT6TYY7YwmZJnobQVcaPce97YmPqndoCJ2Yw2w15cYxLhKO2k6qQlgqjNHEg
b6OZZYY5orr5J0xuom+2VnXWY9oZMx9cKD3Zw76WR0dpk/nRQwYsvW8RXqNvVA1l+jGyWilMjI29
1LsLGnZ/HzZpZzX1lv5PJnezrYrpI/qXzm+bfwk6xJ6BvIYWCqk5bjYi69pDEXPNHePaSCJ3N9lN
i5GQqGbx3ZuZ33xWUWRrJOcuyg/nxNeEfUrmxPf2hZFZ943mteo4VdB+PyRB7VnnOdKksc07UQ2M
pZEihRjjj7i+lL2Z/2KANgRn/l8OyWpk9dVO92rv0LtTjOBinCajtRtiLZ03JRyKILSytq2+DUZt
5bu2dc2fesQk4OdQVWm7TeTcxc9abzX/2EYNP6VwR2s6TMq0y01QJem578ds+tDAnRppQHG77PLO
0O7oaWgkf8NADh32dRD0OMqgg7rXFxrDSAdeJl8gceTlB6Fk/6ku0Pj+lxzMwlYG7mF1QvlNGeEo
dOPX4oJ7S1Tg6soHF0ugZf4Nzod25aqOF3ZvDlqNUYiWjXl+wJRzmsPMYzaHoL7TGsam6xtNe70V
39fhnWUXfyfgRfQPcGW+zGziCZBBMlbOKSNdLJ79ZkZUfUNjpPlpYVfpPjjNMEcI/wA62Gl9I8dD
lUiimT1qzvwUjIihhX6m5n+daZqdTVsWQ4cFjoMS6GHWovaHUu2QYd+rlO5BtjfwnAu82tzKoe+H
7EZzeeVeDgmWicoyAqcHu1TOazi0TUWWjQzYT77RxvA3rbLP71Bxw10PufaMtLls0+95Ufqf7MKp
5a6WXuU9+fZkUQmMTD/utSJO9aW0Mew6LJlARy8UWQJ+VxybFkqHhcT0HcKY8bnNOnGyy8pwXgs7
sz/7Tmd0oZGiM3rnVr30b6DL/wAh/k6EGbstXHPyUYgb1xSYoAOmGsXWcFKgoqp9Xuj6h96lkq66
pngUk54Fu87uBR4d8RglIL3br82EHet2Qrz2pPnTV5vZzm/wcDmYUjkNn+x++IXpiHmLZnqVOPBT
gSCa8KC5tWlsXu4sm4lr4+Gtc1LuNOHfPFatKMNYVAyjw5ENhdtEKvQHT1djuV9AcP9V0IWXhXj7
MtkGRkNHYDlyf2Xtdp8wB41c/dTR8/zEEKvb1cDQEVQVXDkjlhbtjdbDysVk2X460H/kLLxl4HzV
e+BRu8rXCvcE0EPowC+qstz6A8XF2ass4T8A0EY7d4hT/6SZtEKmsMFKd94YvZdFZmj1TeA9Z0M7
yzBr83z4KITrC9CqDkJ2o+pTc0MGmz+4/FP10OTMqG48w7oNjdCXs9T9/2t5X6kN9HnsZY41+qe4
9dVdRUL0SB8+uG/q0fvdN0rb8B8Utxop16vShKUnjA0rKGh/fW4Dq68js6f9W+WecA6NaAJ1LJU3
+E9xPuXJxyywOv/eN5CAvpXjLjvx4lAx9UK3FSgLaS5CKKt9UmQ4IGV6Jc9tpgf3vvJRIO4gJ8XP
KWPRJ4z3sN8RtWW3oYEqvvmYZAhR7u14ipBEaxDHPfLx0odJiAEjzKlunPwwSjP/MsYmLBBLVFAP
qG+Kf1ue0UJFNaqCG7zG5X64fIgFzszcEq7hH5j15WaP2zbpTb3QTp7bIyKZxt+V002/uUucJ+7C
eDcZSf+IiqXze3Lm6EZ774920Gr5xbVvqRa4T5BDvFzeHLABRmk7Ow+zVRvbJIjVfd7VLt0aUg+5
HdMMFezRSuz61aNdWnPzO+0TEusOJlJVJr2vVuyU8c70SHCjzTDLSP7wZZ9+mLzIL/fZTMm5KcfS
a8cwAZym7XJidDOFdu+b3ZMCtH6PBKQ9hqONGQJ0lgqyZFgklf3LdjSbSnSckLKJO8PtdoirJ/GZ
iVVgnvvJVH44tVmlfa06SmVxZ1vKxaaNS1NPQsfAmhqmTNTe9Iu/3nqg0P+QDF2AvtY6SBZqDmiM
6eKs3BhnLCuYupPRzuqBDnp5oA8gzgGz8VA34l/V6BsnWEXd9/dzgPXO4ZJEiQLgw2I5CXxpFaiD
skrjyO2Hc9EwCbrLI3KRkDNuYGkyDPQ2LUu42G8ZjbL2mlPq6dlOSz3f/+efwUTchq9HIPCBIVzu
oHGeleHn2BJl3tRYO+V6mPohZD9uHDORBo51abdz4kz7MIwyD6chL29s4j9tlb83MW8ClKdO2wUc
IqDH1ZtogoSWXJrUZ0wwYv+wiDJgfj74qInOHW5PYRqNQ31PidX8sOvON3EAsMuHrBv7Zg7Ry/ZO
dR6jRlENndbu+yYdmm1j1G6G+aFuTrgnDnov9hCO2/ty1ovxe8Q3Dk6DKv1zYUdoD2leXp3aIG6Q
5vebunL3DtYfhwgPgmL3/htfzxh4XKbwy4NyuS7qS5dvXGFdPseaV5413/056r42bEWSfU7qDuO7
95e6mokva9E/AGDA92Xut1pLiM7PMbkpz4PSfo4wz+wwyiUePEM9pYeqpzcapo3llRjWd/KTipJk
O6ey/0pHbrgDFHfz7K0TbgK9znSFrQ/qhBRlNWGZaGiqZhLNWQP6mm66bohDJI/rbqM7tDA3ZpvO
t7iwf8jzlzts0Z0iK2F/EzzW6TbhxNXHuuvPSNr5VEVOXlnHoTTb4aiyDl1Nu6zlkJ5bXYu11wnW
YPVY43axzaa8y7/MCQ2qLwGNjsc0CbR4VwR5c6ayMz1ao43R/0IxXo17z53z6CDo3nfh7MYe/oxZ
JtyvA34n3FlWkSo8jOmmqWdoX1y61LXdF80uU03sMVY1y80wEKpp3Nij/wCJqI5vbL6rxhLvH6AV
Ss/glRYc52pHVCrSbGwXy7PlWt3DlDh6DO6krfKjwYTSRwssM+Jt47T1jClSV/2E3TH6e0MIjMn8
lk16ghyhb1MAHynSWW7yT17F5XQcZ0MT22oyrbvBifqb2OxlY6y+IaQTyoyF58JoblUydQUAgESV
zdnz2MGPbcnN/iFN6A4bBvK75zoznAd9bpzooJm5kzxqg421Wm+5GbLpWPZ4NyZ4bxwuMC10i4Hx
MHm+ogOajT75GWgIQqdVnUd3AEPZ4zNhGOVjX/vJk1JB9ESOb941jlOLUEfZDGvqwB4/xw2gyRsp
5BtHC3kFPP3Aky7ovdWnHRMZKdXn1rmlkUy/Z3ZV6BnFfLBr5v2zzhj6xopXiDpQNwtullkp0WUR
cLyMZWU/5Eak6d3ZUkPcbFTlYZ5odTLVt3xMiZlyYyuzfTEE/9HOL2mz4kLuL5ibLLecG1/k+gXw
+PwINBlgCV39GuXZUaxXbnN2Ws9N7/KZIdhWj+3B/eHFKq22LR4j2t37MXZ5q3/tS9IEAEeghpcT
hd7imn4FZ3wkYrqMCLAwwb506ueP2uICRFqRNvWNN/7GaoxiPEbo1NkkLktC/1dxBTGyIDR4CzHA
mIvdnM/6vJmQ2DtZOKz9+/6jreaePJoBQwCEOTNdDt2fA/DXYtnkDk6VzfZu7uaG3iGzEcaSmnWj
Erh+JrYOIBgKEejjV7I6VeCMXuTSxU9lOasPg9G6yWfVM9TGkNKPohvNl3U1v8x4qDxgyC+lPBzM
pYT+67EmfUj6yBEuZji2Y4hNiaVZRonYRz7FHpFPHZQWD/GdNEjEoBWbUz9sgz7Kf2gL5GXHpCfJ
wkixswbMfOd2rrcInc0MUW1cbrauEHUlQn/AtuymY+cqDvLrGegjFcNgDII14+/Vrx/oYXv27D63
gSufGEsFgmaijVw9zZIPc+nKbxgZYJ8UCfRqqqLMX2RVqS+VbYr2Ruq2Kh+X38JPIJ+HYrHMxlfJ
Yz/pTlEWdvJSxF5rhLEdu5skH41vqkm812QcPbqOQX4DDbI65qy6cDr4ixO3uBiu4lwhOhIFNQzP
viqiX1GfyI+R5s/zD62o23Kbozcx3ZBVWPlhLHNB1sSQD6gyBwHAxuVbLyToGlr0+vPEtwnuqhEs
9rmyy8KXYRHlJjISlszcQ9TGEkmjYHTz6qvGTT9vp0DFmKnnHRIXN6LBqoZYfhX4sUVgD7wP6IRV
5lzNdoSjXDtimDvvOi+f3A2b406ZwnbQTLGLUzTaRCK64IV1TABCNbcyzOUT/xX+iH7IlnIvw30D
h0EtdfliMq/DZWaKjOeiNuIU0X98HA5Npc3aFwsDm6e5K1SxS5uhGZBKntrkUwQgRJ4KKAl6drLQ
HzJCwOWORP6AcHRrhv2HC3f5AwkUtHeZIFOn80Mvf2BTNpGX6Z0L7KA2ZiTIeuhjMVPZpMJbO9El
Ds3NhMA5vfYgKUKjnz1jIxoaNs+6rwKMywEDMHgCTGVzxRVWXryahRW350iNxd2MeLH6twEVYqdh
rdH+B8CnZLuXIlZR2PRo89PzKyIkTjeG3XSvcpRJxyh/qlJ/m1eV5ndbM9aMoyEnR+1HYwrkYxQU
VbbXglhkYV/5w/Ts141LR0Tr0KZqBnKhnchjRzuVUeo0mx69lY9ohqcW0uxd1KNYKSfRPTClN+3n
KjNjhtC5JpT7VLQj2qPFVNMAwzGv6o/mmCK1h6GB9sKvyr/QeGK2r/ig+cbJVUqarGeTPPX1+ABa
35ZPUVm47a0e2PqUsZkWjjq1sAdW0aXhevmtKq0EHGd3xrOq1XCPq52k6TBNeJiLypCbwha5uc3y
LFX7mBi+NUeFlGycLGM1CKs38ADLzrjcOXDjmLyQ2S0iiGtiV1cqO+5Lu37p5uhRtWNyDGg/45rW
0u0oouxf3y6iozFE5Y1o8+bCNCdpjHHEiSeXr0FTdmWi19O8jIGdHJmXydArQNbxx/JJ+JP2BYo+
f9jAgT6+f+WvMzo+Afh4HnkhBXo+E+jLtZMqZy+MU/JSKS8Jtm09iIAmMjDZDQybbON2UW59TAfD
28x6lb4oGOmf80DIG4Hl+h2AMOTHmCAa6bCtIfsa09JGlFr/0nvsdNy0zNDI5XQvh6k56HadfscZ
NNnknav98/4rWF1qvAFaIX9AbDTQATmvIlqOaWcjZak9+wbuZfiLDMl0n4pG2FuwgxNk0G4wcPwq
g5vB9M9TXW45nhUDBtiYFgBof3XN6CnAvCZo8xe1TGvoWFt1vlQvE7ai9GYW2GOJ66nEEHxEoyIJ
7GJ+HUeHcqubAksk21QbhbpX2sBkgWJIRc8m4W78dwTLNInfE2RFhR9hhAq5wrQpOXSxGZSbMVBR
fj9WfVKHfpKZU+hW44iF59wYTKqzojmXKi4lJmCcwl03MKuRvjCnxYV7hPHIlB9IWmrE1db00FxF
zDKxsz0t23LY01fRBO4+dda3H0nMyifXmuZvEREwenbKunYPI4iPYgfkeg5gROiiPbReatebuXPx
QUjcXvd+zh0shg02g1V0QvUmJzh0yJcc6G8K9ynyY3lfCKavh0kGzmJhoJk9r4oX1p2arm69bUXH
tN96A7JVG9maLvAAZlf1K0h20T4Vkd/JM+riAp1aQMaMVEtniIxikxQyZSSMbnS292DLv0AS8crQ
S6LmcwaygSK0FfP41XGl822p531wZ337BO6mcA99OkjBrLPB1BhLJzQSgJeqoy8LTf2j7Kk5Zuko
AFO5VqPdK0WKF/qVmpKdK5j9ck0VA1gOjDdaW/xqFKNVRI1KExRMPNV2/c1Xsec+LaSl+QnEs2bc
gQp02mQzBV68a8mIrA1ZnDXXx1oV+gdBBBb1flZzg9y47LneZm/iSI9lZXVfG9dQ5T000JwmB2jA
33DO/KdCSfWPWU6jHyL9MGD5XpRVsDUlyAdcBc18O+dxcASURJG00SWjyE2QJAAXoI35p6ROo+ng
KLxnsYVmKKz8WXymrMyD7aQtWB43t4p6Y84xaIcDsD1dfCmtVgSHaq6qacOcFmBdU/ptAHPFSaJN
gwkdajyO3QT53WSNuX7nG8Xwo85lnG2ROSiriaA5+J9aCk/rHjv13oNelmh1iPbr4MljnQtTbAgI
w9nwMMJ77ZCYATAw0bhD3kIG7vTIRsjl99YkzXmIRrNUd5oTzE7oaJqoDl6vdRLcocrkmS5D53yE
hRIP93OtO7g2j4n5c56njMOlKljsypS+kzGwxVEZu6tB5ruxtKuD9JRtfNSA1Mzx3k2T9g7UU9GZ
+yWpIaOSnv5p1CoEjjUD+V2INJFT7oUPrEM+yFLiVrZzElq4m1lk7fNglyJ/Mud+QsEzk1p0AwB/
HSRhtzA4JwmniUdL7/KaAOgLFMRNuxeQL+YWFJy/E1Wi3096mXwq+37ROrPt/3ohc+iWuh4K69JC
tVd3Ex1qIBwQuF6ynGmLlHn60Rd++TPwWjrVJefZONPOjh4LfLlvgRGvLyTHgctKxcGQkW7PKteW
vt4ieGA5z2zm2TDC3kf+XIYuBxTm5+I7nkSTHB6ADkLo2rZIlSfH92+mNy5nhG4NAJGLZiqAm9UL
cFs5C3dM05di1EmNmjzOHluGU3e2rKNXa9Dto2NNGDt2s/c8BtBXtC7VDu//ilX5xf3IoUQxeUGu
czevtdZG0Yx5YJTyJXekkeGR26VTfOB84fsQg2XV7xyjcb0b+cBbqy6Cdkg10cr+H2Dur6I9lzRw
7XyuXjwMCJ9LFFp/d1ExHwHY5+gGMmy5UVu9kYy6dHZAe8OFpbi1VoX2UMEbq62ifGm9uCiOWjFm
4w7MF2b2dVl6W6NPfP9hqtU/RayJA8PlFmQs2dyHBjLP0/sv/Xr3uTrTGXo/bL5FtuHyvFUJmMfK
MKoX1ZT5t7ar6ns5Rc5GMVM/Z0xxsIWJiQpq1Pobp+6No05OAveftgK0r6t8yOOWzse6fLFQcH4Y
ekvfjsrpv480l8Mpd6htRSde3n/e68+NBC7tJxQO2Oqocl4+b27UCFNOlXgZesCYVSq4BTVVyiwc
02rPvAiY4fsr/nmOVe5lLcqxcGIJL1cHXLkN2UJb2s9ZOoNxLbA2oJvh+slwjLlZDSjQTr6f0Tiy
9l1tFxrxO0qC7jPRQEOjxK+X+7iLy/rU27klHuhRcClHkTm/8stB0BNc5JyEWjlZwa/Jkz043WxC
/m9jRHKy2rBPG3K57fsPdrV1kBgAHUGQRmp58da+fJXwTErADIN4lZ7I523QOvVRA/d4MKpBP3oB
5mKhR4sI7GDh3fJ3XHUo2KxLT4+oRUbBkG9tR5GJTlkSnfpX20nUvtV0tgyZEiTbvN4UzZAdEQOz
Hi1giScNS6rX95993aNf1l9aZfyd+TiEm2Wf/RU20NI3gCw3+gunRVkbTeT/R9l59cZttG34FxFg
L6fkNkkryZIsuZwQtuKQwzKsw/brv4v6Tt7dNbRIgARBAniW5MwzT7lLUJFCD84fVMrFE30rO2wW
3ev2WePKr6pOiyLEfcZ7BWVQMj4snbfPf9LFcSJ2oVS5diNWFpV9vrOZuTdaAZ04y0XxbMFdOCDe
uMRgu23ngFZQfByW9poSw8V5Qt6Oo2sEq26XSf/z9D0soMljOuH2cxNrsX+HITnCTk0Jorxqgvww
glZ9//w5z7q6vHmsbdbXy/xxldY7q+VTjZxATcn8rCat/No1WvXsCSPbpwXZ9edLXb5Sev3g7xG5
4GJmfnL6cEjLgiQeg+SlTuv2WzWaP0bhu3eS8r4MVazyravV2X8t0sliV4UiJosEZhoXp4u2DPmA
ujXxs+is5I6azY8wWK9I82LnwW08766RpH0hJ3u40gC9fLWsDGOf6S4NMXb36dKLOVVTXqj0paI3
c4BvBSDWGNrkMW4hql25Bxno8MedBEYUrdiuQKyYIa9793S5is1MDSW8Z9KPpn0CPTE2ZFtLXo5Q
LUu7+6N7sPa/LtBrU+gHBsJsEyl4FrqVQpY1XC/ZNOz63oC8YdbaP37T5GLXCVF+Gf2gjHcWYJA2
XLRMgPKly5TeNn7eWUWIOmTvhx2KiR3j+jRuNr3nDAJdJrgZN+NoVArp+MBQ74bwg+Ihd/D2osrK
bWN67Nfxd9jj+WUf1NhJwUjGa97qUpSvTVakBVA44a6t8iFZtonSm3eDgJBvKjdrk2jOOmsIXaL0
Q9cq2C0k1jqIolS2f/zOnstwVl3d3zt9p/3IADqrB1CQ3VvaVtp3X6ruvVgMK9tCv1q+uE4Z21Ey
pE5/1C3lPNtTubyDGqb4RGrOCPOB1nIE0wcrUWGasQqLOUnvR8tE23tECTS77cuselaxofobKbvF
2VRMJiJMXIC1JQyfZKj6ctEjO/DHcqu705IccOzWI82HmvrWTIYW7FXS1f+OmZ9zKgq4qvvC18f0
RVK5a39aE7fNL6C4sw1pZTXtnCCr9Dt0at1jklmFFtLY7f/lb/DrJJnje+AOo7W1eyVkSNNmeNXG
uTG/VW0tb9uOe+EWppblb1FGU9lmTg31w+JOr7bQuBAFoIHXDWCeAXiHNbBrEmf+u7sxVeuAFcaM
rnIf5iJBrljXmXN98amWpp2vV3N7tOldiFeny8pmE1PtTVGHVXRxmCZytTBN5eBFjl05h7aSpQHI
Hu5CqCqV2XsHUx9138z0TiIXJbXhzXOaPL5FMmowh+1ixmLJI+qtoP5ZmgByQqdJ5JuCxZZv5mRQ
+2H2U+tlQgfVhj5TtOBLSEXTkPx0tsLUDChQ0ddapo2oKv87zfvAfW9aYLIbJEb61yaxgyzqzczL
7tBdk9Vm7o3ZPpY+JMAbwPjil8L32t1VidAo5QdLDdVmqMfsPeGa+paA3ftZFrJsQ02v5Q4kVuA8
ZCLx73H08OQW/5TY+077u6o3tO5mDx/lGpqax/5PQwGzSkAhU84/BP++e1LOOD0oDYToBqgxQwNF
cFNh6fZMxURlGd8LuG/6l7xfsKEOPeG6z35M0x/AWUnHqUWj7UAxSBShJ5CPjQqzPm3mbZeLRjza
LT5/u6DHkPi1GiY76EPEnNMx5KfOeoZSMyOkyEk1idbhMBZVGHegow415vI95yYvp63noTQbAhCx
nPssbfvvrRzV+4p8+wcHS0OLRj7tdOyGoPspEcISR4nHXnUzzbJG/GF23dAW2eTd5F3plDc6gs0D
2ZgU3x0lu/KfuPV7m5aAMt3IVJn53kBpjQ95rQKJZwGZ92asZ2AdmD827Q1Q7MKhuYH03hOQ/NqN
cqsd+/e4m4f8duhRln3JlFMYB9nMKFcxz9LyfZNPpRNiJQudgv0ICcLntjggcjUxXqxa1KHLdMjR
MRIC5wJg8sNmFTiciA1ekm70wY/tGy1VWXLrebG0eYMmCq5+VpoxHbxCGJs+bu0Hb5m8OdtklSPE
jnTVpVFoF/V36MJiDJUTQywNIQVYC8JaNu4aWmamO0kC4bz2WJ2o+yGmnRaVhi9bgJWuqkI7Md23
MW5ggsV2294r3qpyNs0M/P/OqlNjwTKPJgVqwUZW7ibHqbdZZzJGyG2IyBFA98x9DlzgEQWsiNR2
o6nJ0Z0yqlzrQgnfb8sfYDZ7FyLsnxzHiD9LVstXyzA6dRgCPtBD3M/eBI9CXxDSFhV6udJzul/1
AMr1Af6LN5BLtYUZzVZtpbdzr2to6KR9MXkbWGCVuddgka2uCVP7bzUGmRZ6RaX90WDrDzAZAqfB
ni32rgngnMOUSYl8zwMeTQK40tjPHb68uu4BzAzNi5+k6XTT4TJwkzZoDGxylEkQBHfqzv03yQPx
SLNL0+AhchoNqbeMnxQYwC3M/tyJCsFO2jqNXf4xvBYLxHSM6z5ykGbU95lox6M3izL4z1kW7I01
fSTZAepwDtNLXA+UkJG2LyVCYzX3lQq2U2H4oebqg7a13XTYiCJprzmjXJYQJKxAymnKM2S8GAoF
ra7x4nrUZaEWcrUHbVXue+WDpF+mPiXi9v1oRmKYx+9oKzdjOC55ck1E+TKBJnU2VyAdRD8mBNZp
EtTQiC3GyqheFkghvxvWBf2UjnDU0kqL4FbpN/81qYVVTbVP54LZMzn06YK2Ndq8zdl6Bg2QHLvU
yeqNbqMpOjlz94yYeg7DuVLjlXTv8jlZFviMS6sNlv25C/HSdqXZJaP1PKYBqduSpjuuFP8hL5by
wXWrl//+lNRCtIQRorosusG4ztIyO+sZMGT3c5ozJ9SzREUT4KE5Ug56rU2jF/+1m8IMH1185LeZ
2KB0ddbLq2pgS9mQFi+OohwJk6BBOaQqh0dIuj0M+rnWwp7pGuTBzr8m2XO5n0GxgRwDo0Wr4QJ+
Ikpd0jkb/Gc11lCpgLKC08ZSPmotJ+02KrfFoVtoLkY1dKRv4xhDf/n8rf/lJwCFRBaConCV1Dir
zYAMtNOgcvnST7kWzmOOzuJoSMsLkyaoGZEvMkz00fsuAy0YUBFwhiuSCpfbjFDIWA+xAx3yxnn1
RCdXH/LG614oc6w9Q8WxR63JsG/tBG/1zmzl6+ePfLEgPte0bfnoNhcYMfX0ODV6l2lgus0XAzuM
+2aEpjgK27llstPcQhG5JtF72aulcQgewqGps7ZMz3EHXoW2KyTM+MWpZNswQXJ7LqoA4EioNC2p
MJQW7uu4+N5X21Xg3U1rrB41AIXX1FMumyDrT+G5CSKca3gKp8/uOZAdm2yIX2ypRiRybPng+02N
JIGEi2MUUuxMQ2qbMdHjH8Vq/C2M1vqZzsp4rv0FTYnPv8VffpBDC3cFlvEtmDafVZSzxRjIJ759
NZBJOOqMQn6oAtHBSDgQphDK6sSmAclEe8xckKVPDAqSPOA0OGat/+6H+ppW2cWJQBvJWQVqP74V
E9jTV5THQdC0RlowgdHbKcT2wP/Vd8X4004X50iw+D47nXWAs6/f5KJy6iuv5Hx7okYIYJbR+7pV
INGdfaJgNmOnUEX7pDWiTm/htbTFF6+WfneA7IVwLYKF0AI//w7nfRMW5VTA24P/yFzlXCRXJlKU
WeH7X3JUNv7pe6rmfcd/Nfemzh2wdaeyVTtrLJv2Stg/70kS/9C2AjOGCCMd+vMApKsWyJpGIx8Y
S/A7xijlvq4WrBcyMxiDrbNk2o8CnQc76txuTm8+f+6L1v4K1ATbgCoO/7KCO06/Noi9toVmnTxV
spl+TaYGH1cuuIVaXZH/gIrV7wM70Z5wo8zgteTqtVbDEvok4Nd6Vxdxgt+yCl+itAluem11n/4W
HDbtDqxD8WSUYr5dFfO2VFHZIUZZ6s5a/T5DFQRJjCZJV+5jf8nfhnaJrcOVd7Ku879dHpanSYtk
+notQaY7uxMyYVhqpFn8NA+6vGnnuXyw28mjDgSi9N4iaPfLs6fuxZK+9ocGZQLp2LkSpC+3hUtf
CyQxMZPm3DmeLcih+mfF4DwprKqqyJUqqyBH2Pprq/f2vEltJVVkw1VyQ7ydlLn9/CVcHgguQxie
aCnACQDUe/otFPKm2dTo0xMaHOVTjk/0bvFUEJmxrPaFNWo3vKJrefX6Yk9fPAjKD6dMoIy09M6C
IaZB1lCXiXrq+kUFoRtLHOTGwtFu6Oxk+8+f8CLOYMjJuyX50RE5QVnl9AkFqIG2KQ3jydcLlYSo
StCrKLv4X4HRwS7BLOtK1XAeWLlpkY7hGmQ1xg8XKvzl1OGkDqTLXpbgMA2LvHfTScwPwC6GG/Zx
/sYk29nSw/U4YUuR+lc+6t8emahOorNqRCKDd/rIWDcaVas3+tOC9lW8o+c1zA+JQvY8lsIwbgpG
eMWV8fjFRuapAfDz9hDxMCn5TtcU4EvKLp/1J0w/BPIs/dIdaK0oO9L9wbOOdJHK73QE4zKyqzj9
5/OP/Jd3vt4lhHSaLSTWZ0/s9g1nRrbWE3da1Ydw7tpv9Srnm/coDR24vbK9TOlSQRnwohim25UA
e7GlLTg+DO6Q4eQUg7U+fXyGDbU+a6b5tDD/6Te2qDX7JjeQbmuDOBFXttg5vWfN5qjJCFwmj71y
6k6X61KJ/hQszSeZIf23aZrBgWfQV/Z4BIrQV3vV5Uh+lHHaW1AiXWCZlZNP2m/AJJZFx3oYrIOS
4MwSEQi0aYOhKKxwsFPAS1Fj111513ezXntIhTrpjllZ5kRV5lAl1Z7yw9rs0i20biRtQoxJkEiK
KFVB4w5dSktc1PWAAMfkC2czOWvS3wd2/yiGKeuvjAYMi2c9iSa8C3Lq1aJ2nfWdq0p2g+grpknu
UzFPtJyG6ilDhcqG14M4V6Vi0vlUFN6dEnW17aZ+3Nu1K38pP52/oyAz7MGO6td+1MXdAk9mRW6s
uxG/tPOZV2qbg5MiXfNkSJrde6ElbXDEfaBURlT4Utvzwmu6jMhPBNu6N0ttnxDFxHNm1PKa5MNF
kOfHIIUHHpiCAMO9sxAI9i1tl6lankxTpgUiKWm8EfM0D5Fn1M4WrvMYZnlsbT4/lH9bFrrz6hBA
zuOf5xyQpDxEXyrjyUNtxbnR3BbHN/xr6Vo3TT1oxw5Y1K5r+v7KoOovh5H7jCiw3mhUnOv//58R
6NRC5ATXpz8BRsv/dVt/2aStZmKIDnWwufKU52TO9SyCXmRB6lsy+/PbjL6RDJZl0J9iOCM/EjBC
KlLUZZJGX5FuQAos2R3w/XGTqtozt00yMrAwZNbeGGCMj37rzcMXRHLc74OZW2bYaIvrhVPS6pvW
7bN5O9ZMI14UAO00QqJGeBsEjZqDgNI8hFVey2Bjj6KAPNIOK/bdmHsRItcZlNfoTx884f85bMCU
2dLAU1eJNFD458YBZpYnzWjV/Z0c0aS8T+KOzvgyZMjsQ8wQ8Zc6t2lrMh8vyyguFve9hqE1HhEC
Th8CbUHLSo701HYK92P9Vp+CQttDNAJZXQHfHu9qqxh+ZiY+PFsxa9ounnNLXqkCzrPhj6cg7cNi
mtgBl+tsg+RZUS0mIHRIokXefe2DxnjMCrdhOsNkKQvzOFvELc3j4bGVnZJPFv02FRq0ndM3yOPy
Cqvk7PripiYzh3z0AYRlwrqepP/ZsCTeQdow4TzmvNs2h/675Euk50ZnbVyP+Z8ecpiqN1O4ctyM
M0zAMNOW0rpyiV9+Xor3tRaD8kGtQsw4/SGd0wbL5LjZMYvtqVGRrMZu/F45IC8jZks5moWz1zIy
EB2T6VB2g+ttFmn0xxnkeH83+m3vpOAaUfwxuEcqkq5QU4HRGlFllbr/xxbJhDQXyJ2jV7dzgeZM
UsnIjUE5X0kKzuIPLnqmD08HUDdlBtfl2VtNUZsb+yQ2j7S0VPdNrwxxwyx2NDa0pOtMRfAhYme3
tDA2Xj8PfR8ayifnhLVXTxuga5wXfsDpi9SHACFJ1dl3aNDZE3B+QKRYeqcCDjz6heVYfs0wOU/5
LWiDwZzr8mIQURGPbdeFTW72E8P1LEb0tXeT73C7Ya12Q+I7OwH2lyvc6fO7Uukgc00E+0CfggvX
6WkVpXYHTqz5YfqqegapiUpCXgZ9e9Rioa9TJnMuMTdsc2Z5oi+7MFXT1ERGIK3HfvLRfi5UNidH
xIfaWz9F822LHmTSR9YAUJSRFLvwe9mpWe7KAqNTtC2pFfp8aJJdYhj19Aq1Q7z1AzjaTY9u37vm
gTc5Vp2dQjPpKv/dF/gC35ZlO/xTxswsQjKdjgKHjVnuq4Cqa+96Wn1XVA6SnX1pUqXnUKYPiKnB
h/DiDHRyiBCf8I81XXoYzB0d5Z1bOHNwR6tJa/Zj4xk3eR1Ugge0h3l75QvzAU8/ME0u7lJmRx/6
P2cFdTnS7DTVkh7RvKnHDYMQdbB1xjt7ZMSXQ59PxrfPV7w8nCDSWJDm8cq9vNjPzD09btosPTaV
sNU/wTCaP5Fd94c91pVJjcfQYnBBNLE0vZAWuhehnYSMIyzczGHs6EokwVKkhRem64ae3Oa5MOb9
klTOtLGzynRR5ArE26zVo3hwEr/yDgookXUl2n0wpE7fHRxEoCukbYSuCyOAUp8dlIC19Gi2dZ/d
jH0mawPpCTStw6Crs5vUHGNxGzSqCsCFZ1VqllHbetNuxNgA0vqQx0fu/t7cVn5fZR36kqb+zRFN
8OjQ5Ubv2zYLYA6jCV70AQ3q+WtTozazbQMbw3KLKH+Lomv+ki/CkHuOjA5/3XHbJd9MXT7hDqll
yDVGhohNKAGdXXxcq57f058LMtRmP/+2Z9UToQraBY1aKggGTYTO03Ch8EVukj4I7jwg539q33OA
lwpU7ww7/qJrfK1wYDxCayaVwbXPcZZAfywO0QzuC6MXvszZ4oE3JwvCzP7dSHnGRdxnI1wC/H3l
by+tsuSVQqrwECMLjF80ihzx2qEg4P52/FHgIIEA0xC5mmn8Qvml79tQGt78aAHQH4xbI8vn7JUG
ICCVsPCLQU1R6tTaG4d0QabJicvkIW5SXWzQoPQxclxgeu3gQeTBW2KkwaMfL1bHribItbQKkDYi
kwuqB/Rmq/zQTW3zezImQBNXaqyPd366S9eREMcNlh/zi/PXsjgZp7HWnbtJ1WWFsgGiiMGD4TRq
C5Cl6XYW9fzeKTOZ71NHK7/bGrGSibHvNEuN8hRA/j9Nm7riVmd2JkKJMbD2I2gbqAAZrS+5w2XJ
ZVKcUCbbNHmGmIl16ze9tq2YepKBSJhnEPTKgsvW8TO72YP8T8oNPLzA/emUlPMvRjP51b2fi6Tb
eF3W8QUdf0anc8qEfdNacERfGHFK60uO5vNw7KHaAu5Ip6WORkPMztYGf0EJUNamAQzFX+S+lXo8
vqCXyWvld3lPbYlsxEPg5dmzBDMJKGFy57ZGH6Fu4m9VxgiLC4u+Ava9fm5n393YQuei4+Ror2BH
aez1csrQc25gTMQ2mByUwoIZwUKp1e2/QuQ+moY1hdLb50froxY+/44eYwkIu5hGAGs+PVui0B10
U5RxV9TrNNXNW/8XSWpSvC+dKYt3w89kGvZGvGyRhZ7Fdk5XcuvgcQA2yjPSpA3beO7Me9Lr3Hhs
P/DYWdtbrwky/KsIXYlg3s9KOIP3kqQ5V62jj43Frb6kw/e6K7z0vUmHdivhJ8XBNmg6O4iCPuP2
95NlegloUAkYEgAI6pTU80qJ8pfowm/CEdIFS+8jXnD6BmAP+YVfBvOdCxKyg0gUqC+WZlvqnjNn
6nd2O0AhCAYluvus1xcxXvkBl5mYhV/rOkanDeRccCcY+UwMugfjTrm02e/zXk/uW1v1iAcUsU4j
IStRxUJOeWl3n3/9NZM//fgkYDAn1nQMrb5zhYi0qGjGqyo7olQ55tD6Nfk0mQWOdbpTe1ci6TnP
nkhKWxupAmhsNvvtvAnWO3prYZXq3xlJObQUQH5iJYcYG2vMwK1RVt9Vgw9CNFpjnUdoSGkOgVDT
jF2p96bfbQo1d+NdM2fT3sfgyw71JcmGJ1nLwrxhu45lgb6v7JMrr+nyA7ErVoV5RuH4O5wLBOhG
7mepGLQ7uJC+sUfMUIeBudR++VzBbeAycIY3QxEvryz8l+8Dq4VXhXIf/zynHDAbqiatz8TRTzM1
AaikY/CqqwR5bhBDkzNcGwRfngVm72gRkUXBtSSsn54FsEWqSTORHfssqHBK1REj3wyk0PEXsmlf
PPp6bNRAN7v0t8JAqHv6fEOuZ+1sQzKYpEuJLdc6EzoDOVBheRmKC8Fdo2R2O8VrqU9Y1Z8UY5N7
s4iX4Upu8dGAOF0Sw4pVPwE1JM72uU8B0+GiLvXEo9o1PLSlJgYOTxD02u5O06u2+V4kveiifGrB
oqao0gGskU7qfzGSufzhJkYSo1Q9oKn9AhcVcVdTn0v32oj0L+mtg346SCHG1mhjnPdwdW306sBt
k2MTxOSO4awN+fI+jL160Gb0T8K2FLBf8nVonxdp/bi6Pq0KzH1sPKay7mWyg0Gk9Ue3hxwQumaZ
ag+BLFyABjMkuoM2Wc5vLTa0VmwU30DuEq8ckivdhcuz5NjggWAfMG1DQGHd8v9TzEvV1EvHVPtY
TYZxmyUZ+KBBF6l2EGkBhDrULG7FLRxNWV/jk3/YNJ99a4d7jqp3RRnAVztdvLScLMdc3Lsbi7H+
gm/m8N3xQfrJELA/gGOvHhNCyNLrPvY/fRy7lC7MpfmnUWUbx6OiGkCozC8zutYtN7iS5a/FBgv4
mjFXXd6wU1BAHDURVD+aZrYOjpsPSYzuarqW832CutY28GnbRNNSSqDFntd0224MtOnYGFBA3ttG
q0X7mI5p17XbVBsymYRznVdMmsbBld5xspj+fh2wPbhBLK62d12JgF5I4F5B07iGdSHCpPIXR1VR
zUBOdKOE/vbP0dKTqdjZdbHqT31+dC+6NJydtcu/UhmAhZ8HSS/zaoB9Db0Od9HHKPdNXDhaUyu/
JQlanBEQKRShdkYNiOlWVJ78lVWGrambz3/GX/YXuKF1gMaIh1nH2aghR2967QkkR5+IWW60oKM6
8NNFB1Hd2eN+6Vx/k7cOKtD/eWEIcOxpQB5Aw86BUghlUo4k+F6ALFA5aTzuDe2QVvwErQVRWJbZ
EUrMtdroQ0/obE+TgDNPIzLY1oWXnZeWZLJDvNytmG7Pi9pscNvdjORpEVaFP/zRpzqLwwHd+OA2
tv3lvu2l7LdxN9oaaHYbTeVRZP5dls3+diDT89a2nhHvlgBddlj9QYnqt44057c4z5EB67py7u5J
Xg3/ENOOmO/SYM7cu2F2hv5XMeM68KB5KF89L42d/xqmhq6J1oyIwTgxgtrjlukCCvubzs5jOWzQ
pbqmevtxUZ2+lVWYl6SWewwms3m2DdaRgWdJPQBKXWXQn5nhtxurz+X83CBR88aJJU1AkiP4Sm1Q
/UDrfPCnDfTfpQMYzXhC7qXMtH8A0CJY+/lW+cuvIwRZNDZdxh+QKM4biQNogzT24QAXaoGlh5zF
mN7YhqDOCJbc9/aJUXX3Y6rc+NWsp5IkG78Q0aBHBM3wawD719ogbyXsX8Nct8L+z5uZ/i/pDiQt
WGKco9NA2Xt0dyeYq8fBGbNb3c8gWrQtPZbkxu7ZKHt8mvGltQFYy/ZKnniZA6wlpQsQz1wFL86x
IOPcL/mAjD1WFJ3/L1Y0ADi9VhyAHCjQSW4t7Ctp1mXHG8dNWrok4f7qm3BOoDG9rDaz2CyPzgTD
/k4VsXAPQTz6+1bIJzgly785ymkh2sHzV7cdATQ3Y1A96egG1lcC2Dkq+OOV08sjUYZledllBqrq
12bR9cdsGbRZROCf9WFDu82f0I1xJsP+4qBq9qiQxtUiZOqd4kktzYC1DjNG+BjhCPU2xblBB774
0lTjYLuoHsS99toVmh0/EYW09KZDLKw+rBLQ6ZcFSJp7LW12L74kQRikODLCKzeKLPZ0FxV4GZRW
I7pjIv08+5lZViqfgQX7SM0zmb21gSVXKJYTL1FURaQQOkMhxjes3vOdcDVcO7i6DKRGNFriEh1n
GkARMdX7EcPOly9g7eWzzrAOHYpiiX/G+eAlYQN/vthUdem/Co/qJmyMmXDP3DP29oYs4C0g19EI
u9ggqm+Pt06VC7iAaTytQgWZb2j9psf/qTzEKi59dBFMJ/npYqo0bGwt150tI90KEZw4pbxdzA67
HseRqnxInMIKmDQH9s94zAzttp9Mt3vWisldczMXkgNsIB84q2GKQ++0gulnDjjjRrEvm9AY7b4P
a52589ZYGKvcuOiZxod0MtALdAqT1A5ZUw9T9p6x2i83Z9z+4TRcJ3WIeTtMhcLNfZBy3egX2jcX
aXgkAlKrRSr58yh2cdOi87SWcWTOwCmc87GMg/C4g51MctRcaajfqTPAeIvhd97imKShj5aSdawA
jGvR8yLTYGFCO4MDj/YyQeJ0W/VpzTzEBwQ9LyvgurOC6djzUnrEaZ1G+4khg+huRWPU3qFFoLuK
ZgLKb2eU7o+laHL8mvQpD+YfutB1bEAZDpiLG46ikuomd7E1uE1sA3/asEfz+nfKRXLND/Ec8cgh
B3DMgO0Dys608AyiYE75YpWmzI6BRhtkb2Szt7FmB5aG1cZH5jaos/s42tDMKsZiX9JKSSM7M6zQ
y3MPYwwE1a+0IS6jIL+JHA5yNWEHUbOzoI8Yht63RVke2fn9jPGLbWdgjqvWO3YJpKMIgxZua0xE
rF2XNO1v6cXBD8hh2HFqVjWqt8832GX4II9b59TM/1Z5lbNSIek9chmAo0dSiUUPGzWXm75B4QXp
c2a3qrsmYvHBQT3JGj6EAFf5bOBQzC/O7uWCtKHIVYX5QO7XKWrBDb5FOH/oOXhAfBYjWpgCDmdl
F206RLMaeQ0bH501EBVlojXDFwMuhrwj5U4QRcUkIEC42aZxMYZ+lSxleuUwrN/k5Bf7DJqZSkKZ
hJRJ8n16FhAcZWanRufoTai7qbzyXvyin9vQhGv5An0d4lsJvvhRDql3ZR56WU4xxFshXAB7oPVy
X50tjpEQjimBdWTT+DK/0TqjfuttvcJVZ/QTrEp6z0oZ9csa/om5dUSXOXE4zS22Nh7MOpic1KQw
G5m96WGKH8jvtPfn6r4uxrx9WmV/5j2kxgJ5DRyxzKhFHvlpbIaJhjPa4VYa+Vqglhy5nVzML7qu
2f57brT5HzuXArcnUwx5ZJTWnEYmM/WvAr7WFM7oy3nb2PagIGI31Ad3Up8qE4uvoQtgEQE6FwB6
bLNxsg2xRjM2s67L5IepqvY4ZikohbAAm2ipKMHy4WmyDPi+n2//i34Z0YHIYCCq4TF7QF/u9PUy
BaQ12+jydmqHygFU1HMKjMXT96Ci1TNcVey1nNVfidLrbnZUuYPhVx30Gtcqgna/n+3WuLWN1H/O
5IjyuouhWIif3LUi5PwqoEXFX2sBQr5GQnsWkVNkojMY5O0t1Hnn4BeF+Kei2X2YIS1ta1OvHov8
P8pyEQJX+IrDhBG1VdY/W5MWQjXGnTbeFg2yBWKqhyjWTRlB8R8PBolJKCxvuLLl15Dzv8eNiQNA
OkCZ5Gd0i72z/lSd1RCw/UYdpL2UXx0PKcEwZXjQh51OR//KDjgPgB+rEYtwhKcrDDz+dAN4faAx
0dPVocagkT6YFHqokK2qN7MxpWzQAOGq/5j5r2uuHRLwDew6fENO10zMYWwa3GMOAPCdbwgztcum
9pNcPtig07C90tria9mTbV1Z+G+vltuQUg3EyQoLO10Y+YUAz3tDHaq+azfe6FTLDs636EIQFd61
bsXFq6UZy2h1dWpYZ8XnOhCtCxBJUvfelPaUbqbczbYBacAOD/DfbU2q//lZ/mg7nGwc1oNxwYKA
oVZT1NOnU2UwQhpd3EOLcnaB71IzJwro8oq4/wKZzB4jTy3u8uiKub5tc612jwXmJfWXpmypuZvF
SH7immIK9Lk0DWm13gI8kkED1Dammzk/fKPQfzVEtGlrzqg9bdyxyr7KDKLalgsvCA7Cl+YTKmKo
XeYSzYCjbAN3PASiKNPXYF7Q0NrJPoauvWXD2fG7SErH+JUyFiZ4oLXdL2PU6Kov3ltaUPDdm8SB
g1xmTpMiXFnRypNSxH3UqFK9m2jKiTsdAbdihwWMl3zLKXnVTQcma9PgmZbcYEU3NJFlzw7xnChr
Hkdy4a30wW5FbWOBkjRHb6gawA+WQREkUwjkck4kWGVvGNqvXhbk1Z/PP9Zf9gbtwYD2UUCOqZ+7
yWqGTTmEHMDNXCXG8tVMMwMcWan/Gad2UQ/FnJtXDvrF3mesvepG0MMhn3HORfADMZDrOYW4yVuj
eABBarQ7sIr6T030otp+/njnKQMGK/8/xrAQ6yZtODvhZVX19BBm0D7YdFr0FWgdIpE/bfwYc1Og
mPVWdqhbhYFWXqO1/OVBARutkp5oj1Bnn6Urjhj9uIQDzSGfYlAYpn6bGLV1by/m8P75Y65/1NmJ
W7mZPrBr8hNkI09PXIG5HPVa6x64R8awMasMSxKczbIr3+4v6/igmhndgeUEY3v2SEbQoe5cCf+Q
IJhgfxv0YXRuy9bW1bUIeXHLomaC2gY0PUwLCCVnEVIIE4MLbHsOQMjjR2ax47Oe+ChplLJeMK8t
mJ0F41Bcmcmc7ZcPBCdbk24QOscU82fLGpTtqh0m66nOgmRb5Dh7ulaDkWlrWfUB4nwhQ4oZ719N
pvbh8494npF/LE5XdIWOwkzCkPX0K9qoAeZdF5tPRoCeFlzwII+bqPOXob2ZkX+1XrohG/eTV1tY
cGmO/D/KzqM3biQNw7+IAHO4kh3UymrJaS6E5VDMZJHF+Ov3ofZidRtqGFjMHsbj6ipW+MIb7gJ4
uQUmw45+I5LFn7fCUaNDHR0LxbusG8aHPK98c/PxDz25M95+Z0AbiYQUiCB1q/e/0xCY+WD6bjy1
s6d/Nqs4y6K8m/qIy7qoNq3fps8fj3j+Wahw0wpaH+lVp+pkREpxOsiH1nzCqmwRD301d58SUyvm
zeQNhoIyphvfUBBOxMHyOvvzx6Of5ODMF7Io/UH+uRbZTytmsxqshnaA+dSvAujdZDg/vNgZIq1C
c07DynMDYzXYdQVN+05zlwv74ny5qelSXyaNXkWs3qyz/+giMUsbyPhiPYkGO5qhbrDGdErzU4AW
sBE1vq2WC7fmyc31NmH+gXQRuTvqNycbEVnIPsB03n6KsemZotyzh09anVF/sFNpPn68uicn/f+D
0YWFd8Uik9e9301Y+Olm11TOk5opE99PntJ+oxCBwLFr6dMd/nIJMZj6d5oG0ti+wf88SHD+6RxZ
0kwr2WtPtCzyV00DFRFRz/GubVQq/zFneJsjyN5VoMkIVhGq93M0EaAYFTC4J9pGRLfZpGlP7hDr
D+hqAtdLIHht6q6fLvQfz/l17NmVuL8i/V1C65Pnz0xStzXr2H5qxBLglWAj3d/2vddETmpNm6oq
u58d0jLwzjVcaRdHbKF8md8+/sJ//xm4dK2iX9znxskn1mrkjybNs58GSzOQP7PynYvQMxJjotJu
DJW41242Nz/mJPXvQS3FcE3TSxyE05LP+hHAYvA6GhxTl9by+4+AR7qqJQEDH6Hr5cGY0fjZI5wh
gOGIFBHNAYTW45JPbgXVJUeeJRjHZb1QkuIKarKcLzw2fznY6MPxXtMkRkv0lIlvt3ZV5G1uP8ky
BxnWpskO3W1zm3lBfqvipr1wb58fa1TgiILQL2dU2jHvFyDJIPHgvhs/LhK6AUY7ZfNFLwC5V9Qo
2gt3yPmlSSTC+bJRnycuOX1JgzhPtMZs8idjaqr+QbXZYu2nbhw2lqslmGD66eBtqkTKby7WQV8D
fUDb6kIqcn630BsiG+Hypsx3xkNXVBm12pnrp7rvyld+Tx9l42i1UV6X/rKPY2He5DHmPh9v+LMP
yz3Nbl/VMykZQTx/v9AGj9IgRoQdAFJM1Y62bAidGmlQ1XS7hr73hWmej4d+BADaFV8OvvW0wFqj
4z+DEY2f6nxK4oOy+urFbkCbIYwkOrXN7Wn5t8YVaHaGZEHXGgg36GlgXaH8jxqTHzx1jmr6Qx04
6V4WHq7BjVNN415fXDu/sKynheS3QVfiNLksO+uMX5O49E2KuhTHwjAFBj/YmbVf0WTyl5epm+xs
03aEqNemDIo7CgiwiecAu9lVprucDlLJVm6H0U20CwfrbK+jXoQNBEkUoFmgJifhSZDMTgOlLHgq
PdV/ylsMs5B38lEYIqW3HwaZk63S4CyeqqGsSL699ALL7C87ABY7yC0dDjEdipNfMBilrK15FscB
B65rU6Tmt7hGW9NXrcij3CjEpa7p+jf+kXKs34JGIhscSxbC9FOc8hTjB4DUR/CEnPqi3dRWUR6K
xvc5zROG37m/NPYmSfFmjigT0Gv6+Iid3WU25BREHch1oLTRuX1/xApjAFePttYxAfST7cbcK/Zd
k4tk79BDunC+zueKA+46zxXH49Bsfz/YYKm0ikeZHzNNU4cGDPbL4kjrP3h6XwNU4nYIawJYR3YI
XZ6P53n+dq7fFO1Q4jAgRPbp2FaNAq+HTugxQwbnM6q/9h7LL/2gRq395iZOjXodyAUVa0B0xir9
PaFTdeGw/+XgrXLAVMugha8SmicBYeXi5oMOu/dkdfiLtvSGlXpOJ6E5DzQEUAdAM53oJYVFv1rG
Tlp8ZWtVPoWGHLMKj6bEvG1Hc1kubPu3HPr9LkTTA3wBfIi36vzJNqhUbVaDnwdEcTztW2y3HblB
f88bwqLVZwzO8R+O8Y8Wen/ju10qIwx0um0Cukxc+Vi1oO6VjXEWodWRoTdXT+UXrM186xpKj2ZT
HZ8Rxc1oCex6L5h+U4geHhWi8ssRh8BmjOhNyWabwF54vfDl1/rq6dyQiQkM7leTZ+xk0bMsXwxP
DZww19dazPYsL3KR56WS5ClY8qlA/d+wEW5AY+ammE0IHF6b33r6cMmQ4uwdtd21fAhy0LURbDit
efc8O54LV/oJLJdDp7iwxGfhGq237fRRDGHp++C2hNtmzx8vwl8G5lGjQgUVjlzktODgIo1fx1xB
T4HTGti0wOL4SisgH/aohOO2li/DSyISbblw7M6vFyIynV4TbV9c7E+LVFwEOOgWkzgq5RglkviG
jEBMSwNn1im7UGg/j0xX0w2kWylzkOTppxme34BSGpATP/ZFIX4Bz+nyvRoySz2M2hg42xl1oNUH
xgXRWAJHrZ/RUtOajWXk0tp0utQunKu/3TqkK+tz9oZmOE0cNCGULQc3OaZj5X1qeM3v+1qHl2VY
qJyiei5DuofToSztGL6MNkxA7xK1//jrvwmLnRyBN1GMlVhLgewUEww+F7kmJYKnUeur5mCn2uKH
uDKY+ALBW1y2ZVoPiOmleYt+4uA5X4XToXfY2EXWX021VsWfYmtWcajZBc7EoK0T4NTSezBxznqE
JJWUYUEZS0bxPFXPM5YKToQzu6PuEeWa07C3S3G3iKT45fUEHhS7K+u2DZB23YncytJnX0/7JAK+
4aPU6KCeRQchR1Ua9ePYvTaMttg6PUjIXdJo6RzFEsjF3qmVtu8LH9F0J0Z0H7quHgcbdG/q9Edm
JJLSeY/RTp7NVhZ1A/sef5Guw4vSMbokXEGVQHeCMdND4tvqEZz4MN8qWHPjpq+1RF7rxqJb3y2n
sOfrTtnmvJ0w5sI7I/FrQIKpXB4w/rT+a4LKgLqTZ+mnjz/eW1Z3+vGQv+blQMENwsFJFDz0deGY
0o2flF3NP+dqlMs+8TXXBZvWp3ZUY9wAeWSGLxiWnV/2ryZPmcAqPSiLXd6pdgjbQap7G31WEQ5+
3f9AhlKmUR7XXXMhoHjruZz83BUHYJDzky/wk98/8mk1QekQgfaULFU5bCBtQjaqRTzrjO0kyc1g
DoV8EKrT/b0GuqrFmWckk+nKeLDDBmFUkqp2tAYZalOv21u2dk9rqctEuIyW8brEOvvAKvTmuzFm
+bNX6pm9ReRTnzaGQnhsCxe5fHAaPN23GmgXBu5KOG1ohpqSXT7kNv+HMsuhkKxX2CTDLLcKBMOl
879GNKeLAQGYHBG05fr2v18MnYIMBkdB/EQr29K/89DhNhLCb0wELaq5sb9WNMewCx7nSr+HBxxc
B6mu1dfwofTRieIBr9Saqs+lHPY80AW2gUkWQD2uZjKB9z/MVZ5du7NVHXM66O2D1SbLtwzWSnoP
5Ni5gtbTXXiHz0ekGkvZjcCeBizkhPcjJpOlmjoPyiOsKlPHx4e+61x6QxuKbqbFVF8C1/5tQISA
uO7oTlKLXv/9H/U+QFN0E+KuOZbu6F/xAuLJMve0mRswT8Ze7+Kmu/r4rJ4/s5TSwdPyjv+t8lwI
rQwWo2+OSIl3Tmhjjd4V1mJEfVllkdWX6C22NLcuDHueNxHfrG0nqn5ImJ+GFSWED99Jveo4BjL2
7lMUmOsoCyb5E2ciOMm04JcA9eS187vgkOwCCzP7tr/w2P9lwTnxZG+0YJDHC0721OANqdkSwRxR
AsOdpgPzxn2YfHNtSNe1rJsL4fRfxoPzSqsGaU96b6e5i5rEqCHm1B5rfIL2ZR3/F1QgvCAndXvM
CpPjxx/3L485U6MVy7ZBbPDMNbNCd2icZ0seYywJjF02J1BqfATJY4Jka961xBvJlhjHMG8G6sk8
SkNdpEd4Uiq/kCr/be7we7ge3/BObxIaf2xuHSUUzCKG9ijieNwLc2lurdywFvic9QPWuYCCP579
W3f7/VW2Mv2IITnFiGudinLQsbJRMugBY6Y2DplxojuvFMim4GppPGrpWdu3PsYMgqF1zIRAG8In
fdBRCqxC4t1RRWYmfaSy9UqzkHU3PIjpiFaGCIHnpNjSsnHXFZVeRXq/AI/ouUYSGF+99c0a6nzY
Ja0Or3D0kZ0GhVl3zmMweZf8zv9yhlfkBA13YMQcpzWk/WNlAzvTrMlVxVG2ffGiJ4W7g80MKyCz
xuumWfID797h48X9S2JIO2SlmBAqupDdTh7NEm511caLd7RR9jzyOUEzmJP1nxxbc+9qXfaFjrLa
JUHPSgvhNtfSMDQzikEylZgXGvM/ny26RCYOPbxZq3zmukp/rMIcqNTrUIE8itTIcWCeMScucd+a
gJj65m2To2V3IXI439JrORmqDQ0MoNWnRBuEHMY8G3LvWMBe0dBYR8KVRZg/pRm6HZA72+lCaHWe
nTCihT3iWvBbJXLfT3LENQXgGyPm8bJ8S1JlR8WypG7YymrYfvyJ4VXwt707QGg3I2G0vn9cW8zz
/Wixk0uCvCTglvaW/ntiK7Q+4OKDLX6lDNNN3U7Abh1QrVSpiWHfmCNLLZJe2J842UXwFUU5rdND
TpScb1Ae1TBSiLusuHJqt9B/cd46F9mbbPA3dQ6Y7rsyY6w/nXgBmZZh69tewXYX15OOEyGAUUW8
haL6dNAn1BdehLKEfb8qMedh40BhYyGMrLe+U6CCEnE9mc1MnD9Qvis2AKy0+RqDDvPOFGXn9BGi
TToC/LbTm2SUc2B+0sjReAiaZHohxx0WfBBtLDid0op3GONgBw29s89DLYu9L95gDfdrQJ9ftWBT
ds44JWojMyq/m5HzWCD+AzIyFJo+JXM0Yluof4L8qfQwJ+SMo2Zslydfk4G3LZxgeE1s/C03vlPr
D6Ua9WdjcozZDZ3KHuJDltVNfOsmwgczmxrOU+nHXYUgYGF8caq8m0GEG/FjVk+QGUv48u2mtpT5
i3jUsT5XHMP6phYOdq1Q6uTrgmnI97anfLbvdaO74TxrCMqgIbGEeV7P6Utb03C1sFb/ijGkfEpt
IeeIPlJ8LHMKUuir5nlUDpTpNrUsuhtUVessSuXkHV00/D/HYhxeci+Pfwx5YBQh1feqPAymEF8b
0Hm/KE0a8RYZayme4dUvVlTm5AFhgZiDFWHao4r7yhri8T7Tx/oVCRyyqNnIKP9KK0gwACiwH0HY
w8SIa6Ze2GzSoNMVWvNV97pAGPFvEiPJJJZ1Pj5EWIgFyY4kUdh3/hKr4AkcAp4Aml66N745j58o
d9bZDl52dUOY5gdR6+LZwauQIMsyp7N8cpdKqS00JaHCLHMbfO2Jzb2jh+uYF+qo3PzneF79vW/M
Mb9nUslmmQe/3y6g6K8BOZdmaI96Pz7PPpS5zbLgWr9t41z+amIkMQn39HGJ6tjri0893UMTx4Qa
FXx76AzvBavu+HW0SW+fIedOw42v55qMvKaPk31SYlxLQWYe2k0s63mJGiiftoJd4Ci2Od22762i
HQKW3NDLbYZP5Hq8BI7AaaqMadPTbsddb0oMcrGgQQg7XQGKUaZLBMddczC+DhW2B9+MRtrmg0C4
un+2WP6vVHDq4dVOPAw1Q4wIzPqQiGK81Qejrf8TIzDdJ1qxC1pVY4tzIkbjnfej70Q2/u6S1Hbv
O2Qwl12J1MEcNq6vrms9DaZwZW9YfCIES528Cx4aO26dm1y0+gSBZYBxN7d4b0fjPJI1bWJsQ+5R
PHTKa/5gsVU4bUxuhMAi5cmCWGnVfSZWuPJjMs7PpZMnOAfqjToUixyJNZWal7AA/aiHjigXbzMv
tvSOSOmJmu+bd/5GK/VuiFQrx4d2WRbjQPqj7d0hc4I9FFQwaUq4mLik/ZwOuypQWCSaspjRIEbc
QhzcBRTay2A3QXvPfOP6U5ZlE9lk0SKPZ0jTfYQeIYytXaryl9JwkbnwVJ4FDLzawDhWUANtd5rg
7+91i3JJgx31DLDGdJ5i9EdzqCIxgnADzIZre4GjtY+LOL8EaDh7vmhUgfdFNoxwG8Dv+u//eKMB
oQl/IME7ukWl/cxr8aIoWaQbEyew7kL4d/Y4O2ickybS/Vvzt1PbRN3Ghgmeio9WxVDv6mYpXxNS
GxnGs+McTdXOFwLc82ibhoRDy52ZwZ4HRPF+dguVJfTDTFxlEHreog+q36dTXf2EImLcG203Xetu
Z+2NxRnmCDmqWIbTYH/9+NU+zaxocgNZoXbJrU5p/AxOTZezhDpUPpuzVZuh1dAFM/o6fdXqItu1
ekYqtWBfN+GXMiLi2Jb9P7ekIDNgKUTtGpJZcEarK2vAn5iJFc8Qc2W80zNz+qUVPV2KvOXhvcaK
1LyQT54XUh3kBQlImTEJLfnO+7XHig6hLW6JY2eldVg4OL5knhR3spPEBpgINvcj1uL+Zu6K7rWp
IQZT7p5BldkUe/81LuR8rYrr5DoEo7Dt3v8YdNOoGJrVdPRHFDPnzFARAgcKJQdHeU+B0i7Rzf9y
rugBkt+BFQJVcIrzBTHtLUVvzUenKaBCy8S5Kq18/DyrOr7E0T+9PNYNRoOfcsgqJglJ//3k3MzX
YuGL+rl3WlNsAksFSEhKPDkDL1O3Sd+2jzQgy18f72ufv/bPWJRhbQOeAE19onwom++HTcYGcbjW
bJ59+GLxQ1xV7CcOYvdlsRKxb8RQi01ZkW/dWXgJffl49NMFXkdf/Sg42MDf6Pm+H53oLh4aFBif
KQIhFF9WtfeECtlwcLsBp5qPBzu9ubDto8QFdJSIHJV46yTI95Y8s1z4T8/mqPQJL6cgCcEtYjRK
H818tUWTJBeGPGun0conLcczECYsWvmnNVBQlmMNBFq+lJqF7nO46nNZ2CBVXkZYJktxBTpyND7X
+kSsTjy/BBsAM9ZrLUxan60vjDlCNstDQCeBbxaKKfOzHVhb89axYpcH1hJaFyUlanFk2EOwQwYL
NX6kuwrxzIOkz+EQowgdFkjRuc8fL+n5pmV66N6QOq3I41NGQ5/F6Ug2o16UmMrjila8bckQXnI1
zZE2de7NlObJ748HPYN1MiA9pJW2Tr0HdYp1T//x3JW98JvFr+oX7MfRSSpbhK6i3kvFjXB6zzkk
mHlv8Kgs4WjPreNd+0aD91OntdYe2e2hgQfcz82ehHa6CmbinCtz1tR0/Ph3rs/9+6O1CqRyVRHf
opJ4Wq5PHSAxuezM57mtGuSSqZaovQVN7MK1eH6IGCdgWcnCKTae6uEaqhZUnC3zeZBdNu+qxfvp
gDlLI2PQaXP8+6S4DpkPSSzH9/TElnljd4isPWuVhnVVLqrk4GGaNV94ef42qT/HOcmRAbFnxajj
sEE2IH3IKiARQoRS5nhD3wco2cfT+ttwCFzrFqBCuDmn7Tm8m7xm8hfrOaX/TdDWpDeOkxY/9CSv
LlVHz/cFpW+w5evNy5CnAIQ0q5SXpCa5RpyP30atid1woK756V+nRF1/peGs5xM2wsmDIqWO0itd
5BcxSQNT2F4tPJx026I0a83Xjwc7e0ZWRZZV9ofWrk6QcnK3uiiUGj42jC9WnfftJimr4JXUD1ly
v7fnW3Bi6YuTZs3vBTrWeOEAnN1C6+BAEKET0/flxX5/HwAXsJacisQLeRPGgQGUaguGnx+EWSyK
eK+avDoYsbsc/n3SaAwQAwOHWzmv78eFEQMnEZrpS6LamGYOxj/byuvFy4KP8kuNnC/ViV5309B2
pPvPzxkQBgopYMZQvQN1ezK6h9WdZjUSPlVGudQac9hrU6V9tzvZHPqku1SVOzsi63gE12xa4L0I
Hr2fLejOOCkBFr6gr+xr18lolM1u6uMC/AzKGMHm48U9OyVoi63gq1XCCnuNU70v00WRk+ALI9BW
qJLaSWn/DJbmkhPXmcQ07fgVb7eGlrAkrdOg0raTgpe2nF/8lALJfziDW8juSl9gdtcO/Z1bUEu7
Mns3iLcWrSuqrKMrpdxXTjBfF17qFGHhjt1yFaeOQpXVaVBCwXi3GxPy3rldrqUri/bF95Pmqtb1
1sBjTOvLKB8WrFYRuSGvD1VFTq/2UPQRE8CjzsX3vs2+J2mHTMPHK3v2IRFV5cXwiOlXmMRpt6Ql
lvMU4gMvi6t54DEm76uB/eReuv0lNY7zoWD2U1DFuwiOP1re7/fMuJgCKl7SviCvrV6SJA/MaEy7
IwZ/Tr/7eFrnsdabSj20JOxPyI7eBCX+CAtA3KYkj2b70q9ktH08dcWVN9qBFSF1otrfga6ybkW4
LM4+sfrmGcz/QuV8mSh3GHFXIvZQLUtSbfTO055mvZRm5MluAjYwCBvvQVssPzLh04vATdL87RCv
XdE9mJudptAHQjc66eSDhGFTXkC0nN2vq+cFajgrZYJA+VRShSPe5qlb9i+G1w1I++GYgqh90z9O
Zlt/mU2v2dpYY+8z6s4XtstZ2Lx+PXjEnERq5GcxuhGUUsR4Mr40CdU8VAUbWuf4zdp91Ka67PZl
IpZLLgxnV/p6GmkfQh3igAKVer9xeunzSMJZfjGk0U97jZ4mqJQmw3KBcG28r3CY2RVd/s9PCePS
QERZgWgAOs7Jhm1bR6Sp1Q4vpoWxeMhX1a8Tazn4MHS+DWTIeCO75qWaytkxWaND+F80bHWPCO4k
2BmSqc0U6kYvVU9VE18vgBxhMGhFuYtHr2i2H5+Us6yerqUHfASlPB4PrvWTWYI2AtdWzcmnGbT6
TSppRhvJmN1S67tL23rv2qnxsMqd3lOqc656pnwv27H7t53F04XSFa8XnS4Az9TM3n9ktFISx2lo
gnslYcXOm0lTd4GJDkLR4TMbuSje1v8WV76NadNXwqiJMAUwwPsxUSYsET6ONYyw/ExBhgHbCjKr
Te7nsv/v43U++ayMBQAAyxIXKPlb7vl+LE86ssDqNkCFWe9+jFMZb3sU0fHI8Wb98V/HwsyShVzJ
CIx4mtyWotB84Y3JtR87aP8Ok4OoOELL7UY1Poiuj0c7uROYGTRQQh+41pwToIrvZ7YqKbpIpceH
pgjsqyKYu0c9m+UGyyF/Y5pld8F14i/j8WgBS6by8Jb7vR+v0riMMztxD+jQDaEPf/1q0GtEa5Rs
g32G9/eluODvI9LdJ68CrOKczNAwoXYv/eIcKul8Tn1pPPJwd9cwT8eodcZh//GCrlv9j1xxXVBq
myCSERhYuR0nw+VK9Iib4eSRgwrZoFtkh5qj11urz40w1rX5Ki3VAoYqKPZxYJW7j4c/vRHexudy
Z3nhzVBhOwkmSxfhNk0V/gE73uRb4sviRlST/o2SQvnNHzRFZzEw88hyKv+2tPV5HwMwvS4XW7/w
U05euv//Erqw1KPcVVDzJMF0LJrLE7XsQ4Vc88bpl/kHqhrerkUb8YGSXw5KC4XhqxyZ118fr8L5
eYWIi3I6D08AFOpUWG2hPdERzrkHDWL4Ndg/jMaTMn32anmJX7x+z9PvzavKV9fXz+6fXEMlbB7S
I4ZqKrvZjX1ab3jycL/F0GPvzuD9P57ayXv6tqrw5FhXsIMkC+vU/4iN0GBrnXw22M7GbFuUMrPu
xse5NDI6vd20M93hiFVtLwx7Pk26v5jzUX9Y8WWnvB0gOQifxJN98NIk+UrTqgzdpZ92k9XpEdqZ
xoWk4XyayDIQ2UKkILal0vx+msFCy0sTo3UYChuL6zE1N4GdqGMcV7ETSrLBR603aTN9vLrnG4dh
SenpDTBTsPPvhxVVrK+3rs11OKR7Q0jn4HfEg5gfuk8fD/W3GYL28Sks8Xq5p8eDBDfuBlXah1m2
+u+OzuWXOKMwhN+9u0whJbrlDhPSevrXlaUoQpqNMiXB2Op59H6KCC7KGEOA4OCCp7qTJtpBUaUF
zq0qZ+NWAwobtb6bXnitz/bPOiqp2Qppg/R2OlsP9FBX9oMPHcr2HoWnUEoyoUl9t22UpMIyt/0L
I559SrQgdDYr43L/cPG/n+eEO3HsT6ZzyLzZxDqlKpOrdNbjMCka/VIwQrzDX/f+HkAq8Y/PeRL5
0dMxsYHpUNF0rfFYOhBDDk3rIgYDAWkMwqkN8iAEEt4698B7G/0V8aoO5pXlqYNeDVOM+HvqIE4w
mCNCH6At3DYyF2qnaOiTQIddlZXztnaRoNha4JkeRbZimi191l94vKcuMtEi1mBAi5Geq3Dq/lG3
yrjcLkNcyi9m547z7Vhqrf841Cjcbr0kaJwre5ZVu5ntODa/AuxPh8j22ZfXi1l7xc4aer3eDG2z
DJ+B/5nWM4+bgftKiSlEqIMiKsMqL+JPNaAwHEIr7H+2tWGIz1VtaGJjlml/31hVRWbGZO/xOCiT
GzmO8qhl00QXOHULb5sOtnwuCL6+e2bpPSs7XvDHswLtamyF9dvEEeVVd4ZOi2DzVTWgdS3NwqZA
hDJU+Lkf+Jk2aKqmz+UWRdm0vxZ9lzyOS2m6975boszQQoN/8FJdHKGx5N8qgkXkUli+0MMw4DqL
HZVEFj6PdYRSoV9+MowKAPaYj/ZXlENbypaGscitmGNl7f2+osNeTtqPVtqFuR016RibxUJmIOS/
62/QBffR7izbIATrVjQ3qTcHcREmuTXceUMAcCJDMtC982N64hGFUg1nKDcx3bskG1nWBdH/5162
It6XQ57ctRgyt6HuN+OPXDjYzwJ76VFJEdqPzDOwcAH/VXwTRYbyEiiCVupPWtGgsewUZVE8khba
2mtuyeW6K4UfvI5BXma7KTFluRkGDYDpKJspuNaaTr+lOghSoZtnCRhNTRPCOA5Uj4fKw2MmLM2m
sHeGW/O6trpR750E4NkDNHzQgIMcQKKDexL5fkS+eIpSX6T6j8YYsuZO91D230o6O+7vLkhFEjlY
Y/UPdamsZSus0vmNCipid9wZ7a3XIUpLn0V1hvMQOxNYOd9d6nznIQ22QaEl7j/rRTvNRmQry75V
Hi3kPqS2Lkf8WuZJ+1XKYHmy8VxavtNTqOdqW8Z9+YpSRKa+mXOsfW9GxemR8GiALjfxXBc48KgF
HRtcd6kii7rta4U3U6KLZ5lYXrXJtXkobry5qrGUz119zrmx01yPFIiVLqTanGvPnEbgnIVZD9cj
5BaU25Ou9X7kytQ8qvuD1+4wi1JzEPJ4J1/yTKM0ngPUW9tZyvmhY/Itrwo1IjaG8ReYPQhsz8od
FutqQgX1EYCm4V27ndbIqE7n4lcrU2nTMWmktsWRVQ78tq5QX9A5HNU1/snllZerBIWw2an9G1HX
o7yqFgMGPI/h2IQNqtfzTdFLu/tJRSztfg6a3TSPSd7QjImwQBiaK185tRPZZd8eKqwdqKDNwziH
6DgjiK8Fo45amtKc5pbKgF085ONUwKm2rPknQrbBtClSrmyUKedUA8aPYvSWlTW7R9rCtr9BOs/4
0rZj9Zg6muvvROtPdTibtZNiGZdnHIxu6Z8rF0NWVDHroA2TpuvFXbf6MiEIpNBTNIC/mzTVKXUA
htG9OxqyQJbdoU6DQ4bUwKcKHWrUHj3BHwissQt7zxVg0Wq2yg4p7+K6tTHgg+DgmjeltrohlJUq
AAfRfsq3RdxP2WZWUv8clIvWbkacltAeS6eeMqKXlgffanGRVNioUWVZFjSZMYw07b3EMcC+lVK4
/1Xl5D8gEUOHtLP7HuxNYQ/Z1htYh9d2zCZBB6MXQzQN9YQELHqVaLm7U2yFLfUssWucthdYTrYp
aogAm/DFI/3/pdEG/z0WInidgCe+uK0lnWjNb2tQTsH0c+gzbh8L8cubTInkuLg1WvJDMHJxFEkS
fNa0wSoOZqJnco+u03LI2KZ02+I6/jKJQoKD9vv0vyn39DtPQkLZaEvT3yVm7osoWeZ+2Pq9Nh2C
oKu/FhoA5HCczcYDW60p+HGB9bvVzM6LareTchuXDUWofvLSn5iOVNRSa68OVqvNgksIdXotQY7A
XnYLIK1gjy0y+iaqHTQjgk7CR1o6lT8kCVaaiNKY85OJyUoCVszpi4cgyafP4CCLpyyN02WnBa6s
H+xMavaTZWu0DUMC5rg7TCis/1bzaoPVWrnMn4ppcW5mNeJAq2lz9V8Tq+mbnkgn30GvDswdOrXt
bbK283DmVfZ9N+euEY69CxtuWEtQe2ks7q1XAewNPaAuLwVV4F+o8xnyMC3eiJCW7PgqNlr4JN6G
X0Q9mg9lZGE4VexkLciSY9VUALhixLyvrIHFDXMUou8Q1rJtHhy7vBuc0f00xo0OxVQ6wTXNceFs
3M7OykMby7E7WGR+aovNYq9v2zrQcGrKeuCJRdbJWysdCoj/bpp0m7TGRjFyOvqUoZsqZ7xzcFx5
GMl65SbTq06nqFquoDnLTW+LQATTzq8r17q14SP+zNoYJGOCsDfeAmOpshC5iu7ol7YHCtZPi2xL
4t//6v2y+aYs9L+21G7VFRmtTsMHaX43jBMnfyrTuOkBmevFEBpa3sNvCPhYeygP/REkHF5ThH/G
w1w3HjEWPsXfgtz0loeqsH1QqBlGfKFBzlKFU0cIw4tT1UjA4uKjhXZuKI9rKDB+eHZajYjwj+pO
aX77XRP6mN9a+tj9MkrqSeFS4wzwrJcFXKWhrfwvltPJLjLGcviVacaUH3qcEasr02hiccOfsIKo
0brECzsz6R98+ubZjZ90409vEHAlE1c66rNRq7zZiq7VKb4WpWVcwV9dzZuWGd3L1DaUuU8XXx2d
pM9SJkhOuOms2PfxPYzbmPqJ2dzPfQNuPGlzIwsVMbD1C0UJle79xYzzjWzcYRvUHVAfosbh18B7
ona1PyE1PooJlKeTjy6Cm8ITXwO7AwFIg8PMNuznIYgc4dp+aEIBTA5TXc7ZXtP92QvbXpfpTW/M
lU0J1Yqrq/9RdmY7ciJbFP0iJObhlSTnKrvsmmy/IA9l5jGACPj6XvjJlWVVqvteS1e3W00CQQzn
7L12Wch0i2zdifelJ6ynLO2WZjsQIkTS2jizLwuCZb4HAa26fabYRm4JWXUpOrFPAymnKcc7VEFQ
fNYyTVq7BDWkv2kXz7/LEwPdRI00/rYNrCY5CaNDQm3Nhl0cxiLxX9KgxisHXH9yd5Wq82ZTpWnc
sb76Zh8V7chbD5q0Hk54p3CvObg70ucOmVCPX3LENVQjcIzcmQ0eCn20HYcSZAQ79tY1qtsYNnS8
79qY3MCsibP8WIDG4EOUeEBCqo5gnOs5QzRmEtbWfHZtx5CnlEGPiLnu4gdvSbU+NLXEGIFRB80v
IpAKDCQOW0HHY7U5SRMs9ChLPoCiiGHllTg+iNek2Iq9Vh/LrQgS/BUC5fCC2HlhS1d2ENdDm8Bo
QkW9kUEfuZma9HVQ5xW1/STZ1raf6njRG8+4w8NUCDxpFfZUPRhAY81OWpwLtSg/UosoPrqN2fTn
qjKHSIDUqoi2aQa+X9EuanhwhjEQEY0vfoG3ONVjXRHD+aC3Riw3mM4GPgATe+JO9lpDqLIlUuPI
yX40ilA17aA+mjh7iqPpzFUQigb6ARN42u6SYeplEqKzRwCygh/ZZXsmQHkQM7F4bvxe9VQ5/CmJ
jKnMmx2RHV6wFd2ofSoor1vf/JR/c9hiVIo3mDddLWrB52l3Q2sbbA2YudrI71su241m1dwCwxVs
U6pS+9w1i3zw+6BEJNCNQwFGFiij1g/M3z6bUwBP2lA3N3SXzOJo2xNqeCNoeHONIefxA4xHL9gg
A2jlrS0qtjMUGXPtjp01Wy8n6WrvnsgZ7St2aiv+tsiu/zBAkB/2mgCddsWa+K+KAt0lalAUkDn9
XhQvnII6zDgk9hHt8GmZEGOZiGU38ajZO72af69m2f37RYw/BZHLYy+M/oACOThUvBevT9kSFEpH
8p51pEfh5TcWfkwrqtjAA6fOlczW5F3Sdo2078xTnDINha2czEPhaL25I9wKLq/LnuQRVUiSbhOm
cC+klpv9os/AW3CNJL3Re0RzEegO98EORru+AY1v/KS4Vu/MOZ3TW88peHkDvU8tGqcRSJXQOGx+
br08M8+mkpUCsgAlfTvb5cTDEEW+KfWm/ujLiUkx1AiMU9+KFqtD2Cy+/Zt2S2wfjSr1H8GDx/NN
0ynn2R3AdYQ1S8hv3GgcAgM31rLdYC9ayenLR2zCN9qRrZ71PvzgQg7ErDQlLqoBdpK/J6yxHU6Z
R/jdEaSTPuwoDS3n2ZVmvTOIBjS26ewWj3Pgj+ljq8WwrjkSAkm0RzzVrA5DfKXf8KZwARwHXxC6
B5oblEkuRg31NCHB5qUnLajtz1JYy01RZSbN8aVUlKgT7ycqyX6fqvHh/cHztkKDawYFEtUolDqI
Tl6PnYSTPUFnTX4KBvfke1X8Asx/lb3J7JqF+U35CYwtvqdVZYYYwb5UVhFnpHQ8IO5RZTT+5oFv
D6jsvGn7CtNAXF55pv+ownM9Kpe0xVD5ogd9fWs061v6ALFzdNsgO5jZkt9piyRiu+zd+cnsiWTy
GChnMxsJGp1ijz3gOLX2ScfH//L+Y37zglHUkGnBS4aTj9rroiPAttAMhho1HfGQ06FvRxMHA6lp
qEgRJlbM+t/EaP7I0zj2rtQa/3VpmBi8X6gQDnrz14/BaJOGhqHuHq1k3ddxfNmxVeh3AT0Stqpx
PX7xeExnr9Cm3ft3/a9XQAsAWjJJPIhF/wTm/FUot2yUH5U3u0faIRDz6s7yQqaGeKUQaOOGugjh
xpLyihEaA5DtEE4jSNyBVfMDzONSXZmd/zEEAULyn5XXSDvxYrRbltdOCfyY47xMYt/KOugiTWn6
aVRlm1FJy9U1g9o/Hv/KoASAhdaaovZFW1YEQPuLRjpHmOBmBIwh2UsHUDB+kvRkGrPai540KWux
q8/vP/1/LEUo4xB08m1bNvP16xcvDEU+gaJLEQyDvyvjJP9O1XUibz3QjiMxpWtexlL9/+FG753m
+/rp8dGtz+PvV25WcbLWz8g0gabwvSwDK91NJoY1aXqyiSinJBsbSxck4nkJrmlk/vW4164TfxnA
ey8vP2tqGTzgo8egwPhXw187+2qWd50cvHoj0j7+mWSNONTs4qsrC/HbtiOoKKQdyGJQ7aEGen3r
NZa/kgIHfdWRSkOYd0xKGw7qRK0GQtZ5mKP53iiTE5ObTe4tTOnyf/dO+JIxGNCyxjAeXM55zThZ
gSB64wim0ESv2yVHBEM3hVcvVzQ0b7/tFfhE3gH0VkC05iU1UXgSWuTCvDJS0512Vg3DmBXSp3BW
pXbZ3UxViWWnJ5vN2wVdkXefAurs6Q7luH8jJ2O61pZ7kx9ILmRApiXu2lVZw6T/+gW44G8NYij9
Y9p2zt7s2cSHNrv+vVsGy1mhacoJXFbLnVd2Q3kedZIKznaNxeJcgbaIYFlTsSiMrN9qlUBC/z8/
SBr8DEqmf+ZDNPMXbcrAFyzB/pifynaiHuvmWK85C0RG4pkvi91sJ1Bl/ZWLvvkguCgtQ/w+KDRQ
r15M/4uwBf2Hojg5laGlYe8m5ofeK7pzmiTlchRlZozUUOY8PSQ6bsH/Ox1weVo/MMcMUk0Jx3j9
Shy9M1lzbYKrJL7XoUY8HgqabpSXSqM75PgqkYxgXMBt50737z/wt/eO9/vPZhxSCOrdi40xb16a
C13oY5z0pNCYLawkExbaJhGJPGGEbI69O8hu0+mj/vv9a7+NjPDoDjMdrPg4pE+Xs4HFsWhuqzk7
6oQUPhLv3dd73RgUJ6+cVjWCxqC9UXWHvkSk1RA/SZOEk6gdp8qikECUc2QPzVQnm4WkxvK74avW
PBMjlej7ouqtgzsW6sv7P/rN+riuFqtuip7dagu6+IDaWmrU/uyWLRMuXooUX2ayV3am0/+aVGBf
C4F8u/nkcg7Ph9MLfy6VU8akaM12bnssE0D3NoXV38T/FLuhNkR+pXn+ZjVcb41O0kqaWLmfF7em
N4TPqQYxb2IjmSxGVFtYJS2XIEhDZdlW+pP+kGXzdGXL8Xae5ImiJKLpilCUGf9iVVhpC8yMk3Hs
g2pSJ6qq5naw6uk2Y+v1tUs5tvZA9zFJB2UVh3mjiZe+mSg4o2tIrkh/3jxxHH8oxOCZUPUHknjx
FNpZo9AydNbRAFPzjANWfrStxAqOVWBP9f9zcOpg6JA2M5iwN6JWvbxzwjmkUzfIcChuoXUkl7s3
DhkDzz9qJnIF4jp6DOYzttPyClr4zUD2mWVBNmPhxJ/EL3g97awo3azmkHtcXFWaocm3c2vV9KYa
c/rott7t+9/N28fK5ZArGGQTc4S73OcmBAMramrTscf4HbXDnN9hYsz3SpbX9ldvxjF3Risd2Soq
CURcF/tJx8bnni31dDQzPd9Xthlvc4Bjmyqh1Ek0j/mhMpLhf7/JVeNIL399nhhV1x/116YOGYg3
IEmejsFYSz9Ka7ecNlOp0+mhcWmXh2Tpupe8q1R5fP/JvpnC0asze4I3XDWk7G1eX7mlWuMBUFyO
yMfiZ3tJzE+Ua01na8WTLk5z5hHVRjYX0A54UPAd3r/826f9R8PF8RhULojBi+VrrKpe43RiHwlB
DDDZ614alnbZnAZZmNtCVC+dAWHu/Yu+HU3oHFcqDLtnh23cxYyRqULLZ9bSY5O1xak0nMnakHvn
9RuN+lJ8eP9qbz4V0s6x6MDfXi1nb2yZMkhpCBhef267VlZQG1o6WEmS0j90a/lCZZcn/L8vifl3
VeehnUU3ezGcspqcJ7+Uwxl5nkGnU5b03sqcDQLKdpWc2qQbrtzl+sxe1cgCqkVQdnAnrLbyy60h
0SR1zEAazzpR58Y+HUDhHtuBhuHL+/f2JlCUYhFiKSY8/CRc8HKX19P6d/Mc5z9UnqY9Zppw601G
6Tb7lQjl3vuOUHOwWSjMAfHAWPNVZ/xWt/RT8ju6tDL72dSedEMSx71riuy3L9tb535OZ5xJybm3
Xn9O8B9gtSWjfm4ripOhiQk6NNERfPKJRTtUYr5ShHnz+aKyR+G0cvMNhDmX7CoiEoHkqoDmbamU
dxLeYn8gye23Mox0n8SuMX7KO0s/5JPM9++/iDdfUeCtZY9VAfpH6L/+/b/mLCTYzlARenYm3nJy
x7CyLCTKjord6oZMs/TKPvvtAFtvFUEtBS5EXZen7WWwyKmL6+Zs+U1vP2leo5e7qsTAcmUkv32k
nKwtspLotWFev0QGYJOiL+tq7blkR5PNW/Bv08qaHovnypl9ddQQXfWwnrVq+unGdvP1/ed6eX2i
JFZoATY4xGQol9ch9tdznbJE71kK0zN83eqrVZg2mY4OWHhzpXbEfZN/x/u87G1tKpPo/WtfTsd/
rr1WF1j/VnvhxQmqUJ1GAAnXblhdw6wHJEkLhI6i1y5fBlnVTyrt1fP7F738ZtaLMoI5VCIl5hhx
seLysef+XPbZOYv57MMMTdNnW3YkQQ2KcM+c/npyZYK8pDSwzq6gAMJasTGw8F4iV5E7mqSsLPmZ
GNV0C+onPgJ4Hu4sLxsiV7nlASZ+uxkJbTY2/YBYzcNTdeVp/+NNr7UEhPCEYjKyLyaLHF1LJ+hW
nfGuW88BfbqPGgDisz/ZCNScOFenwNNk5EBhufI1/VlY/56v1wfAQQQhKJsdbCsX675AwWMAK8vP
Kd1E8g3oAGMyT2hmhTXpPo99iZ6L3ltPEO/SLssRx6IWb4pEo3E+yInArN6cd+RU5jsU+1YEisk9
tIi1z7QS8u+TSK9iuP+UUi9+NM5/PgqGJruVy7P2WHPgdPt6OfUyyD+4CjxupElkqyEkPYhI2VAD
bibwMN8gaynVXZ4nyW8xWmvIQV6Asu1ZUB5qsxMvyLrko6WypDxouelqoemyWNwEKBazrzhaSrWL
gyaLbyorIeV+otl8g96mSp7Szk5fVKYXwdarXfkEDHuadvFs9oeZdi6K7zbRfqdtrAzIE1acznRq
8rb7SINivMGN2C91SPWuziMhxlE8zPToi53quhbkJ+wG3dxjLrAN3oTuVN+rpjO2zKpa+q1bull8
aMxg7BiVSGE2BNNad6OCbvLYDE4iQm02xmTYVpZw9INt1c1LCuj4o5Eu47daGW5Nkpk5PSa0n6Ae
LZn6PUij1VBz9kV3LFyLk2LAlDeFtj1kZ62LHXs7lp7cNbFDpWkhhWlnWqkfn4KgJy9VlQZhDwhr
pvKhQfSSf+yNQZcHCzTEBzw6qyzBG4FRSGcZwO82dHo24LE8bZv1XVHd9mURH22YgyoMcrcbP81u
p4yN0dDRZjeIHA7AmBBJ1HnEuwPCph4QZXolH+UQV/VH7D9Js2nqhcBH3Z/c84yBNd4440hROMiW
4Vi0ohnCuYGVNJDuOoVwkfxvmF+JlzXNThVRTsdzjBJiar8C4LT1MJcDMC3HS9WPEfj5GGZIx158
CZ3iw1RYpNwPpWl+Dsa5Tz7UxHbOty3zBG7sqau8TbEodCrVPFhnN4eJGgLP68U2o0fwDW+m+CTT
pVjDjL1Z7Jck89INPfwUyNFoBTtPAt3bG7HNEEF2PwNo8kWxo/0P+QwkrWluSGb29V1nLX11kFWn
J1t2NiTFGXU3/JrmpPup662Tbyd68uWd7cVtcbP4sW3stcnpjNsg7izqMqPrPy2js7THYELq4niO
HD9lS2kZN1QRy5+eSkc9BDhB52SfT61grHEgvPcTQihfxk4l7bkdggFN4GhV35B3+MlvVA9p8cmR
lad+O3T6im2NWzCGR9a68cFKupYM6bGoEShQndpLTh6cUpU1341WXmVb2+qS4TgHKoFPlSyoRCu+
gTYCfytEFMeKKDfRMEselT1RZkd1oBuf+XA16z5WJfINb0qB4peWtH/SjpVllEyr4qnIatsMl7Ec
hkeEUOaznzLt3QmZD1vRlLrxkKUjWrPYgFMczR4zy5d8jiVHaUKY3IBkhcX+Zbg8JBKLbb3feMVS
fVrZe49VmaRFNKa680gpThWP4IL18rG2PSXCksqnODZJBm5zSrSy16BMN9LALYMWbooKuQT1d6Zr
8Z0+4fKtNnL9l06gQEYEONKbb4MowO3qvfD3cIADIyqsuJv2sSHjEWkCsbCRclBfY1iY+AftYEj6
kyGoxYRAlfTPwLrX8qAanBupVxjXyOsClU8GTFyfu57Q4Y09JeT7LsIyNrmn4+vF3zl+VKKjtN3p
/VJ91eikIAQlzZDvw5m6YcP30Lc39FDjcat3pGJtdOVSezOHND2RqcdqYrEwfMfh2yYhCnx3CKGL
BWdjtFW/XRrpObu4bp0G2bEs1LbJl/iLyGbZbyhsioa2VdB8mTCtdhvgtP2XOWj5aGPOs89WlgRf
8xGU1K1nJkGkpzD8Tlofx/ugsTV9MyVirA5UjIAehSVF3FO7mFmxR2HK7qZqCYRRm5x0ASSfENU/
G2k926eG5NP0aALePXbOMjafWlrYrRnCrUuNCClldhvYxTifRhb2k0a13YiAYNbudtXDPwUlesyI
rRogsVgYUmNGbqyvaQUdZ98GqKH3nNhyL/IRp+ibVK0RIa4h4OmEM5oOINLBVDf3QcXy9mxnpVnf
taPwxIlgNWRCeWu2Fa7dudcOTdomL7FwDIzBzNuTvR0qw1YR0FLkxzNSSAIz6cP7X4LEDJ5JqM2W
jT5XlUd+OriMCBmuS558goD+iJzdl4cstUmGQqY9oJ/KR2o/H+dhiJsPIncneab0taChrlBmIMdq
sloMX6WettlRAjK4Kf2gKG6qqVenCgSp/nkKlH3ivATRj+gwbYxmd2gNdtNTd7QMAO8R53uzOrbT
NOQbSUxpEDmcW+4VmWePNnhH+9A3s5c+x2xJ5d0qJvvKBNL8GKxUu12wv5andMZH/cWhyiG3KcRA
HVa/VhmRD6CueEC9ZXSn0QeO15Eel2313EmM7xwdNKCgZtfcrI6YIx53Ujer0m0g57miNR00QDhP
Bf7HbGn3amyXli9Z2cVws4C78z4sQy37l9FNvZe0bJpmRxXMHg46/LhfAGXRA4PmcFEZxHZOK9ig
AdxEq44CURMni/3iVH3/g0qpbCPXL+2XoOGnbIIZ9t4OjbhhR8pNHONnm7pGfRMsYJLR3SPKLp9h
+7X5kSxJI/0dj7FpQ5OM62dVYnk7JBkYgo1fVtMBEKbtHy0tc55Kg9rkuK1mnZoAFeD07DmzcrZ9
3WvWYda8zsbubpvlmax7+T3zMgLjc0fTtXPaARY426NXJhvCsmzvJp58fQ+0gkNYUwPufdSVHuxn
2jqAt3QiiXawPpr6R8I8kWzqpiPuy/OgMmwUmhJ3X7KeGrv1dboQg+IgC8UAFL+xkcnhtaDq9YEZ
KskiPUmabTqRkHBcY44KkMypgFzQGpre4ir3qyfNylFlttpox7uqtljwuw7MGaoaU0ZmVpvp3lvA
FO7YI04IEsEc5uFkgDy8rWe00htNJv24NZIyGSN3GJxnFcg52bT8yAaWaOflW9kE5Y9u7lYjdzAh
XByy0tv5djqxjfGbmB1a0KHatbTg0UxmT/zw8ibTCvbU+vjbazykYs2QY02c9Iz64ZSafn7b24th
DqFbLfltUbelc5w9P4vKuMqcrbYoC76lVbtzaEhPOJu6ba14yxZ4Rv3mFa6N8lTzsm+kc5fsdVOp
PhaUUMlCQBY5RlntT/4H6jEi/Vh5NZjGGVbiviKxnS0dHa1grw3Cq5FONsmMdK4jbBJ3ThsUAIZC
lJzeHV6eor3tMyomn6kg5U/g05b6oIIegCk7DLOLJHi5L1ozoXEH2lhW5maiZd4eYL4S8dVnpaNt
8aKh3u8cZGpT7ahpI4EeKLyxyMrqsOxSTf40syaRodc2lr1lcCNS881qpjBJLXvDhFO534rCLvot
IQqyYKaitBcp0wN40WUE0SeDJpJNJy1xm1mucD94Lf6zINSRC7fnhthsmPwauuBNyr6MNHMtN1Bb
lzb4aV36QX2L0rztKbzGWpdvGjbH1Y0EOJ8zZksNkQVS63XHTZH/E9EUo8Pm0e40b9X8Ak/J3aqa
EVH34kH1tVNERgPQZpt5LhkeliIFzV1ybf4pFyh8EbYUeez0okdtB8YjuE3icsG0brESmHdtIMWn
RU/G4gZ7RdBjLRBBn9Q4iYBy3CyVkX5zNSftj/EYzMxbVEbMz5o/FIBbrXXviQtVJFsBECaFw+WX
mhcGDVhJekFLau1YUUcoszk9kWgQZZ1EdSJLcPNgrG5Twth+IMRvaa8PgZfutaKcDpkVqBZedlEU
4YAMR7+Ri9SsDVr/rI8MilPVrsrYr21IIYsfuDTxqUM3L80p63pX7hlEnYN9KVf6JhaBVXycS7Fo
e0cYFRXDNu02JiC14MM0ZmyX7DStjadqWTWj5VynxSmNezAAqhiF2CKwbQ9uUmb6FjAWBzwDVTCp
EgXiy8hpGp1OM60gLc5Cpwu6hpmsC+rNpOUeeLF6KOQPX2NDEpaD76htEgSlHmEuc9rQwbQ2H9mP
mMNhWc3USxe4PahAzYtRwNJLJGlpJd6tR0YSQTOMB05hFP5tHST2suUp401OSfSbwqFd3IfKNdl9
rj6U5CzmSnS4jVy8TeOgsP2UlcqYrJpkK0t/SR+gvMa7gF1+UkejDPonLzan/NTZTfZgZLM3b8sZ
X+wQDjmW99Bsx7zZqqwGgDr1Y18exNTx/691Yf9MoUmr2Oz0yPoR144OZHJVoH6vMtf5Gi8zOs/Y
XDR/izaUnTNpIq0CljwsA+Rs1g1jkxbMEU2YESZS3KjM9cSt5prNrW+qyjwkgpA4vmT8nMSXg8SV
oUyVznur5mIzTX38xfWR/4Qu/rMIRo7Dk0Rd0m1aqWrvlACK87agkKdv82gP3INlKrFlBxLz9BFc
u0+keLfoY105FSeWdH8L6XypI1BiwUvPDFLEqCDcof85FE3+tQN3q56qssGSp8f4C2uZWT/xgXTz
rSdQs+6lUSff4GRM80knumgmwKYphk8i7odTZfdGE6WysuShGExzZ7QQOFALp112qhovIT1lLpY6
309LkDpRQrwgC5mVjWghqAZq/gNpKFN/kpy/vndLYvxuM4g6YekT+Li3Rt6tYiGrtoFy9CWqR4tg
g7C1sq5Lw3YR2IDYnyODNAU+vzBB7v3JMFWh7xCElsuppsI87LylaVXEocaRG7QgzeNcdYhG0Va4
wbytuoKZVHcW+9kjgl1t5yk22q2B8NyIOiszNyMN+eoZOP0S7CqidN17E+2yeOy0oXOjbCHYJ0oW
J7V3s5f5XmhnzuJvoJoby7dYuEp9YBGWQ8TMXTnHieI0J19HR2HWQf9WTJi5Z6LHWcriZA/8fLwi
zGLJJsmpFe+JJXYF7GS03eGCziS1Q0Iwqxo8Z2JINonuMmw56OhNyEbQlrdj0YtP+EREvnfd2nT2
q8/gJF0EV6FRVth2nHwxuv1igMFE9UF8yW3Bx/O9z5goIiuIc3+Xd1M+YyLosiLbxlZaqQ+B2w3e
Ewut4T2CjGe7HyIo6r8bsSPyuw6jsHHjC2quG9Kou+UW45OB/nueV3+q1wU/mFlZx+pGpS3B2+wm
Q72bkWr3AlfMthy1LtupPNGfBZJNfdOPKQLqmCx41K6zTF7cJB90znGuNiShbWSxVl+pMr6t6VqO
DamTPoHP//DXKuRf9eTeWArGmN6fDdBR08fcNRImS79E04+fst33HvWIzxUj93/GilBkReUAztdB
Fo1+6dJP71q58POiKc9Wo9c74PRMRJqGBzT0snzYC4Dh0wlWkGtdK++u7efXhUI6uBAPkATQ5AuM
i+rmAKe5TEyujCqELRwn7VKj7tWa9MSTRMeR5VU/ElVg4DAhOIRub7qbkSLLL2NKqivN6zcKBZp/
Fk1AZHMoI2njXnRKhKccaTtaca585Bcs98tyomRYNlRB2vaxQ388nOeip2mF8+Nb7qWUBJCvYKMz
cGG8X21/U3Rm8uC/7MzZczngB14PB03NZRqYQ3KTTU75ZJZLfhQGkAVmsRLzT9GClxw8jBVw47fv
X/pNod9CI4VKk84k5D3/kt7a8YGONiqUk0f+6hdz7OOdZls4P2xrOmO+vBZX/+ZWGfhA9tCjkIuB
Veuim0GOVrLU1lycZNo1m1RK56MDHv924TcyBNZalBye+RjTa298bVm8Gn9ceWWxrNl9eHwveSzK
5WDc20F5EgpF+7aY/T7/ZDnjrHBg/pExjAlpfjOamI2fqppQtZkdzs6rIabMeo8/yJ3HOdj2xVQH
z7mm9GVfMDvZO8ct85TwMIIJj6UPyw7cuUn63vuv6rJBQuOYl+SxR6Atg7zkz9//a9aoVVUhOyny
R5GIZWvjZq1COxVM8zizWO9bbL43VGVaFDVtocgnIBGLSd4VwZVRczF//fkl9M9X9wh6F37N6wG7
no5JR1D5owWcsIhSGH57mS3p3miX/kswzdYWVuk1neufKeKvV8hlkWOAQyO+jK/FuxRGiKFfpkx5
5WNRZ+1HEBUFVny9so69bJY8jFdzfpimU9eGNmvmvvdRvfikxFHJbbF7AqwiS+bKW7n4gtYfRcEc
ujjzKdiXy/5cHgeG1BPmjLaq0yHENTxGnrBGfHgCHEyYdqPHvhCDTxK19dx3FI5zEyNv2WgPvury
Xx3z/M8Kw08dWikayo1ZpuNeyFJeUQhd9un5rd6KHucBUkEz3T/6vb9GEFsQRyxdOt/zkXQ1m0LQ
WoSYYcMMCQwTMqTTCcMOGahB0BrnQW1D2GH525606gvvRsznuW2apzE3zP8bE7P+NpJDEYkyNfuG
vTabX/02pHnWGKh7trzijEw7+GwKJ9PDrm6ro8MTvSaPe/vmuKK1rsHMRi5/vb5ibQdiqrVR3ZdZ
jEurGNP4JuB8A2aAKloWtsoq/ycV6s8b4PbsVSWGGO0yFXgspsqcPKXuM2qgnz3Xn78UuLiejbnI
Iz56+/f7w/Nivv1zPQSFvG+a5y7r/ut7XNOuBt6jurcXBx9+LRpEuOX8aLae1sEI19jyxYG44zDY
XlFL/+vSKB3W7iBEMfDVry/tKtgXbBHne/Du4jD6mrNiqZyfTauLXTE69lGfEv+xqu3h8f2bXm/q
9TyxMj9t4ojpyaz6nosrVwZKd8GVWdaLT+AFup7YIWqrWmJaV2Ri/7gWrXnsZgDlbSSWF2t30nbB
XNnzcl+MhvhiKH84ryCsEUYE4N4rLeJ/jFguhrqWtgNcpEveHZ28qUB0PN+T2EVEwMA22CDwcxwR
GOsjpI6ig6b2/sP85zWxFQSopTz+XHwlcpi0QHH2vGfy+AlRS7YbX9iBtmuK3oaONIh2uLI9/tcz
daB/IWu3gCG5F8/UoHJkgRjmNqFu3rdm87EWhfVUzvOP9+/t7TrGV/HXhdYh/NecgwNz1QQv8z3T
8+rgzwkd7qH29GPlPcbEHh2wVTo/37/omweKUoSdP6pJ/Bqrwu71RZ2uXPwy89SD02ccvINUUkyJ
i8DpdlmDSgdmEKbNK2/xj9Ps728CihbCunXqN1Y51KWwQXTtYpSe1z6iCLbA3i3gzrcqKNk9ZG1e
3TUdRPhjYubmoUtpfez8pTP0Y22aY7BPUkt0p8V49ty2f07Sxbuzu1rs8J4vN500N93gbEpvwt4b
u146birlzvp+7qxC4yTvAPqmbhwAmyEwKb1P7Fgdhjjp+o2bitoNkzaHx4L6xrqzkpSWByGf/dOU
QcMgsH2WX/IgteJfFDGS5Xudq/ZXM83+jTInTO/EYKYCp7TpF1ce2uUpgaMZBxWcREi5mEERj71+
VXY7efGMWPux56iAeSfJMXOZw6zivdFj6kJW4NBAyalb/KCZR9m7dKQHacehTNXPNTGR/2/sMK1R
enFXbLqNfvxNCGjbpsLz4+HRqGVgI65oyJ+Na43wFE4wRVSJXl75GN/sutZrIgVaT0xogZCmvH4I
CYX3TjbN9ChrY5RhxkF73OQgMmrKRYu0t55RTL8Cwpn9TecL/TYJpFQgMyabwF9jaXq0SmSmVlee
xeUssf4uB107HxFTPcLD179LtbgrrFi2j94wVbfJMsYHhEXJsi5olBT+94PHoxqwihIoh7nvYjGj
RuAS8kk1xnZS60ccj/5PO7FkEtEikaAEPF9WV0bf5eTE/SHjW6VAnAkBGpiv709YAwIFrxsftYpW
cB/U3RNyPH0nRCl/9syIzbmEKyOviPfXOe/VRIHAbj0Qc3X3TyjQ68tWAAzpt9nagwXpVOzNwfU+
WqMvvhpeDjytYtJnuqq95pwveXPtpf45eL++PAMb1SQVPGTX3qWmsI+BHVA99x6gK9H+cJRfqq9L
nsxO5PSuNzwKixQwv5IOQ66JH33D0pzDPKcwkEx7KL5XiZUFe2kzy+5p54p7f86hthSmMMR2sSey
YodZ2nVEs8XMicPoa5dD/uj3BzvulCY5O2BdU3uCqDNE10S7AsgxCkOOkWqpb4A90INHf1616Etc
99h6EiPfavaUFvuiYSQg8h+7cSuT2CTovsy04VapNJAf6SoELxzj/PZF5vNs388Ec7SfHMAHXHfq
ZwzCoQ73vb91Yz3wf/3PQcz4RaflooFF3McG4vWrzfTR6/wlCR4gUcCl+I+z89hxG2nb9hERYA5b
KkvdbtvdlmxvCNvjlzlnHv1/Vf8bixJE9AfMZuzBlIqVnnAHC/mZNzzx0lOhhoW5wQojX9J5vdnE
2PMCPWY7kbaSVcyecgADOeIVFEOHLCxBO0SB/tKMWULP0zd9oexDZ+Sr4iu5t3082bsjc1apb1Dm
UuccYERBJurVXfaNV6/npFCVlBu1fbEyRUb9ecTQIPGWUYziIvh3/xpwPsCpI1UC3BtN/dlFYcU1
DzGvn2iJIElc1YpxQQTDco4l3hPWlrJc3+FQOmHLGEnyCSMSKV+1yKAER0yjzPDo2Dm1U7kLm18p
3eml4Gr+XSh4vdOxuVw0jV87e9O8IJJzDaO6b21sVroLoKb4hShklW+8UR9+DcbovZboAEjrx+sx
v67fx4V0L5gNZO9zekpQdYBXhsw/S4ZXgMfJ0WuoOvtL2AX55vFQN5WS/z8WoHQeLQjoc7/msVfA
GSiS9K0aivrU1E3xq/Nw1pNCVVkVShlqm9ROHWNV4zQfHcgNzENjWLWzEK/P71LxOwT/WVOhBPFm
z3Z/rNPBxzzZ+zZ2g63tJ7wTvyd1mtFL7VG90QUYaJX57aQ+pSFP5QcfLd4qlfm/+wZBXFVnSz0p
dlxYEEDPgyfLEXwKRH+63OsvEa1rCLp04ha+/O2ExYhc3DzHVGrm5URf5e6REL46I/7UHvXYKNZ9
2vef0gTuu1tpvM6yb445rEiz3j1edTGbq5PHbEFgKiqsRxjJ8wJzCIQG2YsmPpd+Iu/kupef8qT1
AAQ0kQFOq+82TaQZLzgiVhtq49nCYt9u8HeekE6ITTIICP/6do2D0bPBf8Znvxv7k6Tk1s4AuL6J
W11aeibvfWf2tkiOiAJRe7geq7Zol3hKmJyHqci2XWCkP2pL710JdtkO4t30g9IrjvVNEi/loLf3
h5C2N6FKCuUOuDrXQ7dlL9GGduKzPZmg/SsnepWDttyUoGOOU+2UF0+iH/N4bec5EzuZ8i3oGgt7
HUGbvB50GFLaNjXFcRS0YNOCYEIIOFTQWliFYRQPLhArZYnecGemIrGnSY6eA1HmrMopKWhMVWGe
nsH8mcemnZo3dtZENIuTAimPZn5vJsn/+DZCTMfhw1Ktwf92dmijxvGmVpuyM0iLI40+X1v1VFc2
au+hdvX4s945MpRnkKymtCaEC+ZbduKwopqbnnPP636m3uBsFB0tG9yTiwMa3uqpoC71A7cs5RkC
99Kq3h8e0NE7W5s68vWq8vF95HJMVrUd0uE0tJWduVBJqOKmbW59LUf48oHi0S0MSFjXJf4b5sId
eW+RKWsgai1DtwN6f/0bmnCgWu3F2dmDS3jmv6jXsYV0ajPIKJs60ei7g5TXH6yNif2MaBFBron9
O1vsetQiDZ2qL8LsPI2mvzedQTY3SF3Xu7yoTX815E25kjMHxk5JgvV40e+dJVKndwMuIDrzbU3G
GsUc1uxsjeC1Vj1wW5Am9fDXQ3oq2eQTurwLe/omkaYOSd/H4uhShBCMkuv5Bh0QcyvUokshqWNL
abmCKRr2TbBpDARxQC0mAAl9Rfo0dEQKOwJo42hVsMpAGclRspDj3AYI4vfAjiZtRBQFNvL171GN
ADPeJggvo+drQB3zvvN2IUeFu0UvQGQG5EHDxomL0NrIQxMV6wpX3XYVUg2zFxbk5hhwi6KpLgIV
VfRTZh9nlEPP7lTNJ06Mmj8jiIanoMf1dddGA1opTS3jkZIBgzJWralG0SGzwIY83hR3fwPVYJmk
B2OP+QJpI07pNO3DS1Ub07qH57GXijD5Fcfdr16erG+hlqKAmnnBtPLLOFi4329OIZ+AjhbPNmeC
DujsPcv7os8NlA4vmexbG85LGdEb9qp11zTOD4WW/RMSauFCSHpT2oDURS9JxAxIxNKWnF1AORak
Ux1V0hkNvnid40wvr8KCNC5RnfBbqg8WMsflKAAxzZMO5GDfjDHuob7cv/RszIVa8r1FoD0uSvX8
Il6c6105kJDApLH8izYgFeIGGaSKYcwnGaWRSHa1dLSefC+u9vlo52vO7bSwC27CCr6H6E2INhH5
4Tz5VgxBwzUnJIHN0H8DxeOchTrXU2LpyTdT0k3UfMIy+TNMcX9+vAFvbiWGxpzW5FiSAtHlvJ47
6F2soA12gDLU+R41pJqVKCkmleF4NLrC3j0e786OIx2lZ0VN1KbxLX7PP6VfbQqVDoRHeCHC6l9b
OWlIxVR5ZYaGvJ4MT/8c+OyGx4PemSR7WweCSHZIbUN8/38Gje0YRetejS4Oor8vML+5VkrFRNq8
xrJaWmJn3ZsjFkhIAvBteWbE3/8z3EhqYMIqi2lW+zbaotK0Uqk6wAsN0Nk0fRDBmpo4C5erwf/1
Kg6HKclbLjrtmKLdvOpS0cNKH+z4kmn4u8lZgLRaO8lwZ2LqLY8/6L0ZOpYIREEwKESI1zPU25or
FdbAubOwWB8oVr8WyogU+BRZYO6MmKRWDr48HvTOKVFVdDXoDaBGQBP8etApMCVN7lLpLLWSU7i+
E8UXrc+stZ8Y3ZpoXetWGdjPkxWZ1sIJvfOSEotShTUBi1Ccnjf0EHiQ1cgwvbOfY9jnqlBuKnhP
lRog86x4IFBN3BMTpNdRyvWyZlVgIkoZFv61GzdJv3v8LW4WmxI5PXnyWxZBROjX3yIgcBwLcP9n
xMDlgzkaoD7DupPtddIAPFhY7pvzI0ZjX5GAiH0995CoVNWP61YOzrYUOhuvS+Vd6cXHNkMtBjHu
0Xl9PLul8WYvs6eWQzNAmzy3fhz+nSyvDlyr7PoUPV/zd5j4jfp/mCGaaWSS4GOITGZ7C5OiAt0e
PTiHZfHLl1q4SY0Vv9XA1ZhgFn7/+ARFb88AD0Z5f95poykcRZQbo7Pc1OFX0KDpMbX8ait5dM1X
BIR2dHg84u2GIX1UKIwJU1E8Z2f3fGj6PWW4IjqbcovdhNMpYBJlSh9dkcpLX/PmeoAtTuLI54TL
q8jzGqCNrKNCzTU62xF3nQTU3ztmndUU66FKx2ltW552UALA1tvHs7zdOAwsmu/UJLgq5uIoyqjG
Rm0a4TkYQJWtxsJJpLWkh7GyAZNff4NmBr/v8Zg315KYLO1EjNY5IMB1r48iFAYURL02PjdNk3/z
QsgxQIcd55MlDfabNyXjf55WpRgWJEG8ZD91G1FT5aJjS6EV/hGxw2xd8yYMdSnW4jPBjfczrWyk
tNNA83dS6hm/0QMMEdcoBxU6d0DuXo/1sIFEUH74PuJnmIh2i8AevMQskPRwpUxhZkVnGlNTt6ki
I/Y3ctyPNOkk6+3xF7+J18SciVdFBInO2Hx7QbYea6eQYtguMtrDTjbUv6uRuq3Ne7kNHUoGLpC9
4meW+WDeYW3E58e/4M4+I3d+D9iFnum8wJiGwWTHEzUnlAha9UsxFcEu9mkNrXBG8LfylCTKR4NU
Uc7kCaIxzrm6abspNDUGSTPi81S2Vb0ufYf6tWkX+asEQW0Ppdb5A9mmaXdRq/kNr4EXLOCY7hxr
mtnUEoEKoSI7D1MTXCUkA2uEMzBNW3ILxUqeu0rq/siUlZ0NzYjevsAxzRdOtajdX0U2TN3mTubt
BUhIF+X6hEH3JICrvOSc6lFUb6KsU8c9+Ml0YVXvzI+WK5kJ5Qj0F+b7ymxB2Kepn52dsNa+G40N
ExCO+qqGO/TG5/BfBhjICy/PbTIEso59TPqHnQ6lp9ljVyoDBj5elJ6x6B38X7GnF8kO6dCWApSk
+a+EkpW+lnnW299yq6O/oKDvVsHM7doDCuvNtJHKPlpKiu48GAjmwJqgH0puNI+2kAdXfFTB0rOi
lUGwKWAXubRF7O6E/Hc1LETod0ZDEBgtaz4/JIl50zXXgTq0BSsKo60tvwA8R9WSmqcV/2fA6AsX
7ux7w5H8E8mABocNObuz6YlVuVyBqIPi1sEm18ixVtS76v9JeJT9eHxZ3Nm+fD/2LjgeRB/mzlRK
3eIegwcFRAxDm3aBh5PQ0Yuy+Nvjce5OShMmaqhCEKXNNhLSDXnE1ZCfxyIufigONCdk6emS50q3
cAPfefMQU6B+g9MzwmfzzYHCKBo+yE+cTXtqMZBSyu4ERUzZJxPmTlltKm8oXEfbZNLaBVm5O1cv
7wzyuSSu9Hfm/awMkLoWaGN2lssUMwPdrNj/sWftagitr20TLdln37kVuO3ELiH6pTk/C7WHEXCo
llj52ZJ99avjm8m6JgtDhyyJnwOvKP0N/SignI9X89480fADa0J6z40kVvufJFJpyiYctbI4o6hQ
rnBICDeFFudrbawB6aMuvfvgeKwnWHSV9gI4bf7lerxkhL1Ujoly1mkNnzAHqAG36HTe4flCTK1h
ii71C282LKOIs04JiqINYlbXQ0q6TZkdB4qzj5LqNkjG+iUOGpwI0qEGTP14freREg1BmjagItGm
RyJw9ookWpMD81bUc6SM9auVlf1nu4fHtk1TIEhIBhZGue8UBbZsIiUYYpXWAbTAkizWzXYSfUmu
AipgxA+EbteT1mg7IpegaGfMzeQ99NPhgu0RpAO7yzAfNHaYlUVLdo43CGRiJao80C5ohwqxsNnk
s6TPRz/W1TM+UsklCjoEA9GI/dyOtQqzahjK3/Kg4UYnN9MlK6poPfgWVmXYI+KzXaJVMFbB8Pfx
ktxscX4URRlatBgTUimZ/ag8jmtZbg3tLGVJ+Lurw8TD1aJ3VPjHnp/uq7AC/PF4zNs9x5ho3qEn
BboMZaPrz9+QrEf5YGrnIrOtXxHWfJ9K1BbgjwXq5vFQN/e+mJ7gDQDXF8JK4qf8c4IhKk7iAdXP
3dDrzQq5lSxZV720pD52b0eJ2i1XIsGhPq+m+nYr6+XoGxijJcUTbX39p9/hFlL7Sv2fge1H4raa
tvQE3Fs8pEbBQgFowEl49iFNaRzymF90blo5Nt3W6OAehjW6LPTXre9D6yDt8/iD3ls7oSRHdMbd
fwPDrZqSNoZfaWdoCPqT5Ft6uUv6AX2MvLOXdChvV4+OCRMjSuByYrTr1cvx1JXSONLOVaip0icL
pQxt01S1bP55PKubt5SsCXAGK0irBlHP2SmAmQpgZjIwK9ZkBIr1RuTjTuzJXwPusm1mo3C+7jVY
HkjYWsnCJr3dPIzOvYhov4iE5v7BVA2LLGhN41yECvrwUoHcV1+WezSEqrUPBVNyHXMst4/nfLt5
rkdVrz9uEpdhkqgSo8pj9xqg+HLI4UPBy1CN/0XwpBcet3vfmCiW65Yw3UGj73q8CpWDHvdC84xm
e7JJbDXYUEoM3dL062eEScpV5CHYjAVM+3+YKXOlOIBiK4+d2Gb/XAJR5+On007mGf0qHDgTXQ5X
QTbV1SZ3EHcLRh83nI9/XNHZolZHeHtTYu8GC5vFKjHPZRLre1ho3kZvsbJcAyk0wcfGZvn78Yj3
NhFNRpmIkO4e5+Z6ktIIRDHGouvcFKZ96apBTbdDiP3OKvJVyNNKmtPUbWqUhpd4QPeHZlhQkwr7
X/z9P993YEalgcrVGTR+gFmSV+FdWNE9rCqlPuDQxJcHo7/kNitut6uUFIID5RZRbELjGPvt62Hj
cbSzCGPFC5Ie8t5A6mcA5pb/tWmpNW6SwAQGKmytESvxUWQzP7qfARFShxZ0Phty53zWbdfIEI+l
4tKGvoogU91clFBpN/yZtypQ9f6mVKN2stIqWBj55nsL/oMFJpfWBh98Dl3Q8sGoEeIrL5EfZSg0
KPqm7Lt8p/VhiAZL4R/DNKkWHu07XxtkE9ggpBiB2s7bDWVR2JDu6uoSVHB2qtwvn5AErHbIP9kb
3JyUDab2xQZb0PKr3jfSwhm+DR3pnovuoLBR1sWyX692kfmGk6F0djFR4GhRfJCcvyao3OlF1sZJ
31kES9immoZUE7qEWbaX8Ds3DzFuowv39c0byE9hxeExCQiBMVc5LYZYZwHi+gJjCuNTf9IwmxzD
X5HSGwsVJ/XmCRRj0VwAVkZdD9ji9bT9KkKqrNarCzTLwln5hLWvY2+1ygbTu/qpGlvJ3xDMemgt
RUGGeZPQnSsx+aH8FIRQI/VBimqcBhNK99x9UEtwTvJxro0k67MWGJK3RVbRREy6iJpp5bT5FLro
s7boacHct1ZBHk+vSQ1l9IM3FlOj5MJrC8ZI+GNfT21KEKBoMAe4qMimrqdcGLCZTrUOMW87NG3x
ibiuWKDC3jx6jGnD3ER2hkPE3XE9JpBIgJiW31xwG7WYq7BTH+glTRNyeLJdfLw2LAYUSH3BWQBT
PrukwBY5lWd0zQWtFv1S1DQfufylrW/J0pGCIWCXri2jjRJNWboKbK1FXQS75A9/amZMG1Q0Axw6
zdfT7pDwyAe5aC/gmoIXfumPNgn9XacP6UZuK3XvNeoSmOvmvUew3ADUwf2MtLUxx/kMfgR3bNDb
S1Ki1L3KOdNgSAwEZtpR1o+9ldo7TcXZz6Xm9P3xfN9pbtdvg6j2kGvxD/Zlxnyd1aKGct4lF6rT
wbc+ltO9PVSttSozP4MuXNbjFhthNLGaNOifBsWpfgYN4lVShfbXoa2VFt5cJ+X/9Si9v0T4VW1b
ZFz2SBj7rlZ8DvKtLKnOPoLXtwtboN4LEcTtfcsMSFgAj3PFc+ldL1k8yl2Fo0pyMeIx+tHAzXpq
kHJTXR2ZjI2UKMlaaWkswAkO3HLS1MPjT3jnpMB8oadCSQIg+Zz14TRenftynl4KWws+l6iqfQok
LFQxK0TDyC+shZrS3M0dtCHy2cBmWTBkhtX5krVJnGBWr2QXmujVU61a8R47jA6ly2nqcIvT8xfH
8YO3UrXS1vW6UZZWGbJNX2Joq58ShJdex6kaWnTidOjGk1WeKdVPa7D3zjoxzGYNYFH6Qg8zbt28
Ttp4NRiTt680NX3VYIitrHFCjzTVeN/CtNSf4jggk3r8WVUR5s52pmj/kf7CRqZHNjuKg+Qg21qo
6cUBh4xfDRazWAiYVZ65jVH3P8FKOejuxwjq0KfT/A0m2nFxEBx+bYtti92s0q4If9dTIX13pkCv
thDTdMMdCmoeAigzhm7CMTsC10E3ylID87lQk0xaPZ7J3PHkfcFYJuooAi9DZ/N6h5b0eKocS3DC
nrCqNroaIdJYIHayUika70fLycc15HHjE72MSLwvinVAvtZ787EE/1L3ev9Lk2merXGoThA9TSdz
q8pSskLF5X+Pf+zsNAmBZR10MqZccNqAvMxSACDggEtL3TsCmii3NO6VNdWCHAVUDYpWXVrrDsWt
HcokiMF2Tbh5PPzsML0PT60DGjJWJDCfZ58q8pIa0L+DYqcWZ7s8wwonVlIqHrYdEKsHHxQpoEpK
U5tzi3wQhT1ixOulKSbPqjJpSo4jMkMmGK5eNb9ivmzLQjjZqv+kKCXDOkyiRerzLDh9H1pwt3hm
6UOScM2HHmMvb/wEVf9U/oSsRRquNCAY3ySEx6JVpnf/8+VgXPjAc2zI+7CkPSR3IBUVkOHXw6ae
bdJ4Henhy/KouVof5zt7zKKvQd5naEDBZNyZlcVmMxrV/hSnHTy5gpbDH7NCbfvxct/9NRwMoCGg
i015Xq82VIylBEb82NRSgBXKkHqbrk20N11CCNzFe1AVGlvOdKY/G3Gn90UdrXCXnqIXSt3Nwt06
e4rfPw4NcipEFF4JRWbbzyz6tpNTOT02af83NOtuM2UVKly5p1E1osXkWiranHKgIpf1+FOI6+yf
604MDSFdcCepwIko9npdEvz95ArRuqMUUNo1AyUfXW6H3zqvy7fHQ71L0c/HokmAQga1ZaDds2ki
S5W1XRvn+A4E6UHTEmj3WVKHX2DI5flbPVT5D1+2pGALYRV066poFP+71FAAPukUJNQ1EMDccAEo
l397s7O+tVoQK1sZlYvx9fGPvfddCH4pvBMf8caKC+ufnDkpp6YL47o49qMyvtWlf47Gqn3WPNNb
uKfvjkTISwhhk7vNQ14Uj0tbyvzi6Euyup1M30IQlyRukxZ+H28fT+vOTuPKYVYcfAhAc5SSA0Fz
8DSlOGJCD6AYcbt+OOD04X/qpUpBRbvT0lfkCHRkSqbU7hc2+p25YshAYZ+Ctm3eFvblaKKQFhfH
pkyjlzZIzc/1VPc/FLnX9h+dKQMpxLe8YAAh5gBDKa86vR6z7kgkj/5xg7OolEnGgXAieZYkM3im
jP+tVf2lUvMsIwSzCUyUQ+XAgKE5PCexlVknWx6ioUgL2+FT2rKfXZGyL3zKm3uc+i5MPupmXKdC
TeJ6gzZ2aIaqXLXHyUqUzdBIKvrv1bSTpVFaNVVV7we/vDz+pjevtGD90gGzocNh5DbvkJgk1VZh
GsWxUgGGr+wmKTc5yqxv8oDTI7JmufU5LyoDFWnPRzYsrpLmv8c/4c60gZ/B5CJLFJZos3ekRmYz
UOH4HGi9WEhk9wWW9uo0nSK7x8AlpxTlJm3WLeym20U1KSRZsFEU4uAbYoKcxZHRowV2zHG3D1yl
k+IvWoPI/OPZ3T5M7B0CNurMFJwFseh6VaWwABqFsfcxcDCt+dZDTUDmC/BKfq4mRxncMYxCVLqd
UJEOsa1mzbZHvcx3bTvJ8mZftLj5fn38o25XXVhMCTQ6cGQHtYHr31SBXezUXuqOSUsFj1plibW4
Hg8HbplMcz1niP96kddvcLIpDlqD+cjjH3D78fkBAtoi6KGONc/RpRZN3tZI+qMi+9p/2ihprSsl
+vThE0UpGCCeKB0JsLcIEv+98s2+GuvC6o4d4pc/Ei05U8yxNwAtiyfYc/1eiLsuRiJiw149inRc
AZYTg4BtoQIxW/GwaJCDNdXhOLJrP2PvVxQrFkNuXaUUmpTgLPu30Go0ZAmbwSRAVLxym2FGNq4R
46C0ObBdw09GKAUACMlXyDSSwVhpRh8R2sV1ba1TBZrlCk1UtBlhcnv4E+DorRN21fiDWlYFUS6O
AEsNaaOcGkXOPCw4B7tL3WDykhfYsEHxGttA9ugHjIC1ra5p33zHzPhfoUJWvCIqXKGnSolTf9PN
XGpfOFD2PgvHWPmp4Pzg/J06pSapkzR4Q23Y9eaTIJopLtWtynQ7hVo82WQAGRY1zoZNJuXNBS2O
4uwVrVMcSyPXfsFUqSFpplk5qi73g5Kt0QowjVVRYlVIX7dNdsVQNNmFmFP6m6Fi7eyF1yZymXyW
3IUJibxilw7/C/LBedIzLNRc9l5jo7FuTc6uA0Fkr3xD6Z6cIVQrF4eS6psejfFb3FHFx8Pcc7Ak
6Gog1R4ylcMux9r3TYLFxffCXkF3JwTzMYrBayq4TOrgqSDO9Gj4G0dhUFKCpvSBtiWmAAcdn6lf
SW30aPxXliY9I+3dvUYoxpY/6PN2nz1s1b01GWShup01+dNLARugdDW1svrPKpQQyaXCE756SNPF
K9/0knijl0VpH5Sywd+yjFJc8OqwDzBrMcK0+h8fCenhkq5Wtmojm8Ie5gv2Ty9J2nwhuplnoTyH
3BoCjU68AWvQmNVJJiR6TWLL6mhrvXwObCzt3dBDJdWNUhBkKhL240qKUr15BkEyqN4KhR2xwYpW
fkkMx8e6xGvaAYNSqrDbtGH2hyiYUOFxTVIYBKUdrZiWLmIR986Opfi1EIZpiYGjnD2vsR36VDDC
+mghKLY2sZ/t3FSNckT02xYEqzV8RaYvxymrSj/V2GbCSVKVYxNX9k/wf9MSBO4mcuIzOjZPPQ8Q
BBhn9u51iOGkjWpWKNPjBB95OjKUo9SjW+Ur48JjN6/lizWDeMZDJyzowB3MkgIYxBHRdVYfOd4s
FO/P0KP4CHqSDnv3OVWQna9skmQrydOvwVAGWy8BDLWwd+7MGUkIwBhc/OQo81TVIVFsO6/GVrAe
zR0OEN1zWtXhJtFyZWGomwIAzQtGsuibEIdDnbi++1WQ0IQcvX5MK7X8ksQZngedP3IzJHlQKquu
CIrvj1+1m0gGKgp5BR8ZcDv1gPlzU2RW05dqedSVwPiSR2l+AA4uPat5Ov2VJB/pfEC5S/ta5FhX
+9rUhcefQMkKjPsclRZ1mZo5zaifcOShtIsIvPkTSlGHFq4Jww9P+NrfGqFRVyuC2/F3H6Evsx6n
RgqFt4m88ObefHcTYTILzD2wP5KCOTF+SpqaqMoyTjVdmsNEwrJtEl1aK2orrdShW0Ldi2M7mz7F
fgrf1Jio7c2re1NnAlKoAv1UdYax4T3o/0SJWinbCVfHnA5DHX3xA1SnnrM0RsDpg0sOtpGvziER
0ST8o+tdpo91MCi46pw8g0PcIqSG2EDVnyrDQHwdid30s+7kkrx9POydj2wLDUh0c0jyEQC5HtYo
B83uWls94YzhrFLFDqtzQqD4Jwn8TD5HJnqGj0e8CRmFvAXAPHgNoiU5h3OOAYa6kuMpJysc1bNd
GNlWmRR1h8qI9gcbSwcDH2x/EHbW1Z1Oaa9YgGHfWWe4VzSdYW5yf8+5P35fg5tSNeVUQT34ng6t
9ipV8Bxw55P2cTrIh8T0y+dCFmzmx3O/ubUAkLG+aI9Ck6HGNjvXatuk/KGjnOKxGWsXi9TpTa0c
hMB9FF0X+o+3VzWjAWdC8YDxAJrOwkcakn0ON105cViFNK+EqANcdNUNiHHXGffaHiJY9rdEF/8V
e021PwzqEH34c1//itmc9Q4kPRIeyqmsPP9i5CZXZmFNGh413jD9QJZYXxWp71cw0jI/X3iv7n1x
5B5AvSNdB3p49g3GFOn9bOCLD61HBwl5fyxnVJCDtDGscGF5b3cW0phABYH3iyR4jsL2UzOVzdJU
T4Hcx9qplW0cTPLUP2B3aIYYTOjNH0+Kp/A58fI2W1jv26NMjc5Qgeiw2LRkxcH7J0fRomDM8SE1
T9Lk4QrlI5U+rsc2HF+swgrXNC6MBTmAuyMK3ArMAkGumF0ettG3Tk6t9KRlabFJMECvXVnOlC+F
U5mbTlLVj68m+T0lJl5kIUMu3s1/pqi3iCqgL2udSgX+pzb1WrpJQS/LGCY15cJgd1YTQjlcBkI8
ijZztXNTkg3c7i31FMNqfBm02HxFhX46qt1UurGc9cgRGnG4zgvPWkj9bnataC6B6yWuwaPwpoDT
dwjdV+mEVlnu6/VWjgeZyDieihyeJgqGC/v2Zh2pdLNjuRAQ1wWpMSu+ynhQEdrIJTONC2GjFB4Q
BopPIVDxQ4L60Ue/LLhGrkGavDDGaebPxjOrCL07bMhOhhFJ26LkZBZO2KwCepkbJY+VSywF4Tcl
6bQvH7yAGZlIQoMpITyb9dkGcjrJ6Ax1rE5N1KhfZHPSXmJgiqsIm4vCfTzWTRDHWKCLDG5ekEZg
tK83a5ByszuhXp1aHd8kw2/iY8VrjqNOB2hBIRd01ahcquLeWUtw9uwfCsbgjLTZqH4IBSfzB/VU
p43hr+o+lN6q0nBeO+wVNgg7tQub5/aZAU2D3gu9Eq4COPCzK3YKQtuUAOycJE9PvuIJ4VV/TDmy
FLasmVHmc81Qj86eIdR+UnBHBwSCvMChLhXmi4qHt0dHIwVCnoQshdb7/NfgOcXRCuzxVKm5tZVT
4YTqj38I25bu29uCHIRmGjLUkrl3BRj9eoHzJm2DylKmk08NIT2ok0ly3sleuVP7jMouyud2vx40
pCFKJGuqN3kinMFEJtfHEehRVETfHm+5myuLX4Q6CCxVoX0Jp/H6FxV6Ag4by65TMTQ+GkOmUicr
LyRFOuEQhoQgOt12uPKDLGx2GZm3/fb4B9zueS5Kbi3alqBmbjDbY2qPPs2y4aTj0AFYHkjMii5G
Yu6nMlT1bYjLdP8Tapi2WEyYZeU8ehDkaLCTqb1377TruXNhNQb5gv/SIkk7nRKLJbBOcVsD1Hcl
3BqRh0n73I9/DW0Wtxvfn/IICb8kdl6VCPlzZ10YRoOhBVOzlIUbfb5ZWBKhTyHkKcFloIs5e50H
MQQqsv2L34yOXj8NmUTiCM6rqa29nUuoLMpaGuiU5gffVDaTR4E3cafSKvOD1AQNuDnujGnp+M62
DF+LLUOAxI1B0HCDxPSmzEHzy8Gkk0Le6PaUsOt9AJyjWlcmCoTdaIzPhoKn67boRjX9YNIpxqe4
+Z7FE47fSK/VdFMVvov6VNpasUtZBpPHAJzxny6z/J1adEOydcYkjlM3UfqsOCDdJY8IOHvDCuEb
L1m4z8QZ+ScNfP9BZCfIA/Acqhzr632UJbHkBVKkPSWY0e0biC6jG+AztvQ8iAW/HgdqEp0SDAG4
RW4e3aRxRrNOwOJYiYSzIY54Q+wi/WBZqyTDw3rTpVlurrJwalIXdAs4rHKowUk+PrGz+5Lp8jNE
74KKwx0z9JZGdqnlkv0UG9hduanEj3arEjEEiMEwKxeGu91uDEfvAvglLUZootdf10kMmKiDaT+1
ujps7XhU8oMueZjG5kG8KpNwWFuSYq7lGvGlhZW9Nza0W/qbFHNQYxNP5z/RY9iWaTF0if0kkekj
R0Tpij6U16sHIM++tI/I+xw3CMfsFVYnGk6Pv/TsbhRfGlwBiuu0EQjq5m1juGBRN5KQPkk1knM6
HJM1N5axnSRcC6pxlPZ1EC6FA3fmDIkGCXT6nDwNc6UEhQvfiOXGeSIdj8p1okW4cdJIGtemHkYn
v+4xQwL//UWrekVdONz3Zky2i1MNSEoqkzexSIe2FsWmJ45psbE6J9mPkac9m7JyqbOg21BBt7eP
v/I7A+nqXEGrVOl8EkQIuc45NxVXIH+YpnF8lmNfi9ZjpNf2b6CEyltu6Ahz+0bnCBG+rjPfMjke
/e9DVdChpA8Tfk7txHjFrzVJvoJc04dVYvijYbnjYGX+pTFbryrcSZ6UduXIxbjDMGVaYi7OT6To
THMjCPGbd3qfuKD+2aZVZ0u53SjaE8Z6+WZ0IiVaaU7lPLdyOEoL53G+RBRiaLWQ3kCA4mPNm4qy
mk5qRkns5OP+uFHqCHt2Je+PZtRN2ClHyte2M5bKIDdXHxMjYgLqoeOmA6zleoZDMCWFLoFta61I
8V21UGrrjd6t0sorK0IY561JQZfRlPIGml1JHyBrt6oFC2sBUzw/Hkxa0JhFX5UdwwG9/iW5M+CM
SJ3/ecSGENduR5qmdZErfWduJWnsd0Vp9fV+zPA4+4nasIOh3eP9+t4Y/3e/CuIZAthEbWQKggBy
/RMQOMmwhS7lJwdtUX/NIhc+kquAnd2oLS1p7flTfIpGWfYP1G2Vb1UP3Y9ur1bDWetz3OG0FTL8
ffSp8rgCSvpfuTWtkF9zPA+d/nBo95lXqtkLxm7msGJAs34r/CAwN4mi4cFL/SjQvqRePxm7YeiG
70ahtMPB8lpZXkV11XY730jzbuPrgRasGlX2X2pC/GALcrrhDxIHbQxbm0Cao7XWqXJJgy6115gI
Zo1L/iDpuNCilsjPqYe3goyzKVwainG8lsDjY9zZATiuN3rfJ8oXQNTDofIdf3hRtFpF9hTKsr7u
8XK0fkT9NL3JAUg1VwlSGDqP1+PmQMDJ455+T6GoxlqzRwK3UCtAqjV4QhxbVraG2pUvfqlJn2ps
FNdGmpb5nmByqSo6S9s4fdxVYgvq0Mhg8ouN+s+h1ya/T2ujcJ5srZxWuRTXhzoTsPpsHMwvMYaJ
H+ygMCIBH5ULcQEL+ZPZ1s8clEVQtnKe2syw1x760l/axujXRJyYEz/+qDfRL4Oh4Y1NDpNDQHJ+
zcQD7bG6KoJncG6Tso+NEPQaoG1ZcydamyM1OTm312X0/zg7r123kbRdXxEB5nBKhZXXcqbsE8I9
djPnWLz6/6k12BsWJYjwYAbGTLuBUhUrfOENopfumA4u204v1GyfWHH8JE9xvnHyLxecXwTSiTay
XIM1BagLXdrfkMdeSre1/hFY238lRafV3kmHL613ttoLF9e6XAKuPbjaNA2hfp5/YaK9OYFIGL1U
ltE/6Qx7pKWZPNrTbG28uxdDIdEGmQw+ohTbJVs5H2qIx5A8y9afWzCMr4OezK9K0yY4qEJ5uf1l
11c56mWU4ugbkAbTjFtHy6NoowFAk/2Ue0mjHPqu8Q5jH1q2L2yOt6/UvfeA9C4qymY8f/dK4Xy4
/Qvkup3dn4RUUlGYiitHx17zI+apHeqmzYcXNXbsap8jtJ8/R40oxM/bA72rOa5HQrHNQ3dP1gSt
1RdsIph/GTb1pEOg23fdYjjP84TDx74uQuODqBCv8Ruh1TFJHPIfu2jSC+XIu0sN3IeebStftAHE
9wtmShq5RT5M+DiaFQbhbmrRo8dM1va+9eTreGoBaPkWRp4xOhuB6MXWZ8VQcEXRjaIfyObVPLS2
HSjNwtykOtI/Dp2jvaFzpD2GCKD+O7TKFkbnyng8bpK8wk1DE3W1HbWx01oNx5SXYVyqXW6GxU9e
Kl34mVF8KOrK3rjCL7Y/lWhoDxKSBG+cwPd8+3dKao2Eo/2LuyCC2SV2yFtjZ8tPUtHhy+1NcfFc
yLF4LkD0cbbpnJ6PBQ7GS5Eb61/UptVftHRWjp6bhk9a1OjHbrDmf/V4Fhsf8GJQ2tHQEID6cG0z
5iqJmpzInXBgRmXSWSTrC71AW5+yO22owdcB8XF2Y1ZlP25P9eKgyVGJ2lBHobREc/p8qqGodPy+
e/Wl1hYQhYqViO+gDOOH28NcfD2QU8RE7BZpYsQFfT5MTY/MxBtDe3FaFwdbvTSLJ+JX+6M+Odrh
9lgXO5Ox5IbkNDMranjnY0G9m9UEY+KXOTHLR86AfsQPZnm0EpSa8AQq62+3B7w2OVkzxCoEFBmJ
2fmAtZpQB0tHfLGR4FJ9di/K8gtAqwfkV6atffKODz67sUjpeQl44lkgEJGrkw7JFhKgsLLXJYxM
d5+2lIf3s5cOtHs1+L5L0xgeatFW+62q7ewEAAhV4wjBCsuvPIxCUA32MCiJ5v6TAVKp3hU2lCoV
+vnkU2dzlB8YETgdVBgsoP7TzQVbUbROPv4gcAuL8pgPNf7MYz4U36Zscj+1s0GMqBYCvD9W3Ekd
AIpVcJW4vc7vWlPnM9ctieGXvBFWex3Yh6htgGeItBc7s9XOI4do3QWPKtI1cYiM2E2eLKyI3qi1
RXhjRpH5ITVqLOhTk9ifDmlXDI8QsWv9IUtml1JTajmzXxRZBw0dbTAPMwxdz75VE3px5aGliz49
FzlaFd1OIDXcwqZO9Gr4VHUs33ciYS3Zh10/Kxu33eoyeKfyEL4QUXBouPH08y01oh2GQmlbB3au
KSdRFeMrsqm4vwNEOsRhl93XVlhsrO+66P/fUbkDqGjC+qLheT7qrGcoAcZWFdCyyR9mAuT7Eefq
J6kT8Kwa5fItoxCKD5lqPc5RXuwSgaH27Y98ZebyUYGuAuqIzGl19/ZzoVYqFMigBVHnI0uJPuLk
5t+NoZ5fDUP0e56jcKPnKQPxPzaWnDjJMv+lbEd9ew2Y0MycpLYxumCs7PYw0cOGAlWJhzjWv8Zi
WB4sDDL9shDjxqUvr4bzgRkQOiRcKMgyzPt8xT08sQetq6aAxZ0e+s6IHri9lMNcqz+L2u02ruHL
ecrqnOyi6DRSvHUfBew7t1I5j4E3AW91bJgujXDnfeXExj4y8vRjh+Hxx8kbtsp062SBJSY2YXCO
LxUCypLnM4UIoOVz0ougDr3xccBBnJqg6dGky7WvaqhmxzrPCpg3DWFmqrhi30GSup8VfStvWV3X
//0lBElIQVCNoep//kvieWmKaurnIJyF/rsn4Li3jDYNuqaxNj7vOrp8H0uqEpB0IjNKKHE+VjYm
ip1bnQi8cfbIyZNlges4ooq4yxbHjf28BuVI06xMPD+x6uWfYdQwlehHGhwPceXFX4myvGI3hGnz
ZtToLu6TejaUx6yYih+Whaain+paafp80j7aTUNofb19Iq+tF6o9dOhlYRtQ/PkcXFc0FASsOWBN
6eyJGswJtqyivkMVq92IRy4PhCNF8Ek8ZOOHwu75YPHYVEsPTTNwnCRE7KUNs8NSLHhYjk6PVU6j
u9MWgUMesvNDSJrDg0KI8o5CWB1CKxpzMKGDFhS4Ce50Qxn3pIqR8FWhuk9xG2t3ZYNmZp/pS0Rd
JJs3sp0rkwZoQQVbrjBidasXPUe2zkbdVg8mkotDqtvVc1EI1Z9q1f43Sarx0+0vennH0t4kT0D1
hQ96wUDSw7ZZYrRDAqV3w4PtZMWuY9CDrbXeUYnqaO/GyL3fHvTqJN/RAQD/bBoG51+WVAGhZCAQ
QQ059S4stfyhGIr+1Vr6+lCynTbO3uW2BQAhW5bsXMwELh6S3lPyBcJuENFnOsE66jvfiAbto5hH
S/u7jJlzzoaVLVK5bSW+cTW5ZTHaMuuMwClbLYaV4VEKm5AaaH3uferkVU8aGZlT2hywNnA+FIni
/LVHjEc1gugISUVwApyi8x9Br7JGNciwA3AfWuKbqLjfCeCYOyuqVOEPXYGEg7Up4XDxqDCsC6eK
8rwUBFmnEIWCxKkFRyQoF3gGNnkxHVBMEvdpqliBg/jVk9Pp4s7Fd/H+L/eUJ0eltA7KkXB4nTNx
ohUlNhYrQI06/YG5XfroidD5aNZ6eZgS7Ij+h/FA76DPR4WdesH5CrtidgWPuBWYqVlybTu0f8B7
pMmrO1bxXYud6sYML44qMyQoISCnfgiycRUOIacD/YOzGsyKMn0t6wo+Kl4BR0VrafzE5fi1BYa2
RSW/MioqB5IHiSsJ1Rd5lv8oXGbFMuXAgJVAJM5XL47CXaVpw76QCb40G/pdqH23BVW+OLBcweRt
dK1xneA+ln//x6CU6XNsC3UlgA9R/Kx7m3fQaOqv4+g4X29/x8stK4eiRipLdlyEq7vIzVSTrGlS
gtBO1Kd6ius7Y47NU2vgIDWZJslNP5LEIfW3heu/OjStYZBuUrVnTdKvxnrQ5iSOTgbag+JTnnTm
J88q8JLNIeE0CMoo1lHzCigv5QTzZ+OiuriFZRX8HTfKZSVfm/NFFk0qebVtfDLTuvrXLcXwOM9O
8xHSq2oRfLlbviZXBwSvColQlsDXCpPm7CmTV+vxaY6jIvZHHfUP2DrfEbMsfUXNrY0Dc2UXSSlL
RqKADJtjFa3kfWsUS2R4gaiTqCNuIpjYKQPub35hcgVtrOe14bAnQT/yHVS4LlSONraNwnBCWp9G
drAa+pe+qofqvd5OefO3TyhmidTaqO9xOi9RDHnt4tEZLjQ30R/W7od5NI99j4jozkL7xNrbXd08
3D4pV+bHkCRGhGISB6uf75c6s2sC2CQ61dYAZ96IR+Vzm1fzDAKp+XV7rCtbBRVK6Ap41lGLWtM/
YhrehoMcwqnNvHpPEzF7A2mW3fWiT49grH//D8OxjpRNTRLOda9EgdxvCa7tUzMsKcqQaW8+6mnb
HyPNWhR4cHBg/pcRpZ0s0AzqRKvDh3Di0GppHp9yvcr6XRsVyfjYpaWj79ulTDO8XjK8dW4Peu0L
UqeV6Q6ry2t5/gXH2FSWjJZjoKS5or40uGuWO/y+RH+E+WttPclXng4ut3fUEQoHF9gEIJ9dXHhF
fMI8ly4i/RGlPLbeoNwt6dzULyguvWQ4kmzwSi5nqXMqeJY5++9mZuez1Io2IXsukpPb6ngNgHG1
dlU781JrYusYXh2LuxscL2W/i9K3XmkZnkNNcorKWH8ApGwcgaMPL4hXVBsn/vpQ8BlUBkOYYHWb
tb1rCqNumRZq2tV+rlT9gK2C/dFTw+7v7zLWkKv6/w0mn64/HmB1ql2lUd34VKfT1PiVM4rej3Q7
Ve7dtNwq6F9uFEajeyi9EQhu1nz2VtEGTzGYWu2NptgNkYvgT4GTN5blbvW6IB7yVHJdfPnb4/AO
o+SWkYCdC16d1kSxbNkmJyq2yb2WD94JRCNMoFipthzSr3w9Ch5kWjDnqe6sH4fahsA3xXpyGpjW
V682gJ6EjpRhqHLzb9Md3gRqwVye3Cyyln/+8RpdzEU7LfFJFIb5jJGU8pL3k76bRLeVyV2bFugf
hzRD2uysVbFRsMlRDlLi0xLPBWet60zMsYepi3Y8DE68cYFdPgtScQv+BYKzSNOtN0rKvhx0O0tP
LfoLH+yp+jrFtgLXY9C+JNMwfLq9QS4DtPPhVjG+sKvYQssgPpXTAoIIRGHB4zNN3g+3s5s3L4JD
9KWbarhcGT/ocHv0jcmuMxolwVXP66L0ZI/JSD1AH/2Q6OmDMrUL7gZmsbFtro3HtckLz8mneCv/
/o8zX4YhJEjev5PXutNT5qXK58h1RtwGhfWzpfS/VX27OiC0HQh5smGyJgBWvV6VPB/JaRRe+Fmd
9fKlsqN617tL/gDYevg7phKaXpDB4aXRd0KBBBT5+QQ9czCaEUjeyaSgbPgdPHT1ZRBxMx3KQS+X
e29oVOdpSuYl3dGf25JMvjZftHakQDNgcoCh5+OPitNHIX36k1ubE83LmvhJOE1QlGr1i9XY6hxc
O5woTElMssawa8JjniuJEXdhcsrrdvyUTwO1DgNU4IMdLeWW0OzVwfCHYo2pYkP5Pp8cfdIR8pUa
nyol7Ia3th+bB72qRf06A0rcKNJflpCBNMOAgmbHo0FJbLVX8TjQJqCt6amgLxXSc0aPbzfPiQUY
yVt6H/2T/IcLmGenx1PHPy2mxB90LXueScQ2AuMrz5ekZUE/A2d9qShVlmU+jnnNwdEq23ozIm+m
yRaH3nEK2dkohgxxck9pDRjU7Svi0hyFdZAsaaBtulQ8lV/ljzMb9kVi5EOfndJSD9N9E/biq2mH
7c7uMs/0Te59/tQE5eUuqeqgnJqS2KG3vFexDONLr9dbQH35oc9KqPwk0LMcXCII2WA4/0lGXTgw
psL0VBZWIXZjShnMNznYd7fnfuU0YQrq0OIh96ZUsBonmlFIsEAannSznknQVYTjl6XL0UMRsKiH
pnM+3h7xynPArUjiQVfIRL5tFbPrGc87evHFKY+K8EkIWqUYsi4IP4T68itpPOVTF2odRC7X2TAv
vDJZCSLkcuYsyyb9+aJmdlxm84IWpzGWp6ZTe7HT7KTB2k8pkdCyN+/mK18R6UDK0FL/ih7fqks/
qiMNUgC9Jz0thulQNRBJfUQ47H5jC1+ZGRJklAQQQSXhWyfpc65FoBPr4lRnphr5GWjEvdkmEuZo
NbiJ2t0W3//a5QEBmxITGBKwgGvi35AaVovIV3Fqk1A/tg79YNEt+m+qi9Fjb5bJPcW3fkcn2bR2
si8H/HJJj6mmiK+3d9SVm8Olxk/8RFYNYGB1fMdGjxbBtz3Fre4plErTdJegywdyoHNOiergmWhk
6uH2qOslBw4L5ZCbk1xXhc26OjlojQ8O1VIRNKNWP0yV2T6mycDdWU/jbyfzor9VXJcDoiRBj407
ikBoNeDSjrxFzJS+muE+zWnUP1TT0s4+/ZbhWZu95C8jezkgmbzsn8g8cK3gATAtKvD70QMDse3y
PkaE4TcyQkq377Jlq7MnP9KfF54cjL4e0R8FaLCucrn/uINzKoMtBndqEC5Znu4ppBbdJ8Vzonhv
NGW+bNxC176edGWSaR4d43XIHZYVIZWrLUGcd652xCixyJ8RyDC+OYPn7qPMmPv97Q0jv896hry1
FH2Q0OJpX32/Zow1by5xPoHQt/ixTVujVa3yaRpJEXfVQgqPDl/xnbLNcjckHvrWt3/A+pzIJUbE
gPKzDJyIL86XuLHquh7rVAtgf1iFrw+68amwaMYpkWf+MypD+mE0vfzz7VHXd+B/RyUvhU4imymr
0xktgzUuvdACtWm00q9Lci0f5xRzY3mvfFETzQCZhRLPXDCSRAGDIakTNVicyezurL5rx/2AfHpy
l6S6+mXUJ/tvHSaYm2xeSA1MyhboYpyvqNIXuEV7lR4UOkYLR2wQacP7mPwk6eMQUuHzKctVyvfb
K3oBK2FY1hPEAW7arKmxqisYC+LlxjAZQdot1YdYNYu9isBTiaxsM/E/YxDiJqy9UZjxoZ0neH56
a29Ej1cOLM3x93K/pOqsd1NqdNqQNYNJXdjJ213n2uGDGtPQ8q3c3uJer4MGOWPg1y6NQHC0uPic
LzT+RXODUa0RZKFYvEdVU5p9DX2397IW7T7Lo3bTGU713HjOVpHxygbmguDEAO8Anb0WDkrqwqtp
VJvBKIyh2IPAT82D10dbSmZXNjBvNzTDd7V4XAjO51jmekP2YpiAhazWw+Egje/wpA3N0ySW9Dv9
sca7v72Tri6rpLbRuuamX+Pp20yhF56ETG2aInHXRTUozB5ajemHhqE894uXa/txNsNTPi1bEJYr
FyKaVhKTTCWO9sLqPoKAVNJ1mHlfEAX9WQPbau/mstCzI7r+0+OsTKV46EZv+mT1EclAaiG88/ev
OIqhZBxUHbkS1wkX1Jl6BBmqBbAp0uxJKNBsfNTgau+tgO6vPZe6i1bi7WW/OnFqdWgzoKsGj+v8
SycRfBmkSfWgbmM9e1XCudh3Kja2ByMfJ2cXJckiA+CysvYW/7LkicTa6faPuLbdaHz8/x+hn/8I
RUfObNFqPWhUrX8DUVV8LyiPHOzS6vBFKIyNSV95fbgliF+kaAMh4+odaBx08CJstwJdAYnBq5yP
6M4J/Uva0yQ8iDwSv4rZs8ONd+HauDwnRMfU7EH5r4L+XuS9q42ZEcRV2/2MEUcOX+JCVZRjAg6z
OIYidX/oksP19+vLI08ub4D8I0Jcre/UAVWvTSOgxNwdoMp6xxB0Y+7r9pIcFmvesh+6NlGHXSwz
+ndDgvMBkUynQ9d2ZuBWWvecedP4UjlVCmulyVwMkssyBmxP2WrL9+3qwKg4ADCUaqrr0C3Dgbh0
2soIlKnSjgnOk/40Ze2Lp06wguskrPARFXqc/w9fFpACQlDULhAfWR2jwpxHzYxaI7Aro3udxTB/
GouRfo/eNCiB0JSdEY5Fm3eLznHt6QMGIzNIbi8ApecrrTVxlUyJCjjFANK5x93O7e/U2ewmYMpt
Pf0v85TKEWD9yHDU1cmx+jyaQPuYgT3EeZDVyvIB5qYb+qW+1JzVNjYOVUwb6u72Dr46TS5mSsR0
ti9EIhY9iytwmrwObgzrVRML/ack8UrkGnLKOLvbw13bRqgiEEbxkoPflLfmnxlAaYrZagszUBPz
VVFcvK2BCx9Z4u6YG8vyVhmK+H57zGtTJIul8IRkHWH5akwtUtpwGImkPHVuvxpKs6hH8Gn5kUJc
t8Xivz4Y8CSPjFGyBM4niCYgrrujw7ZpFOc3rlF6vlumEaSoKdR+Pt6emvzpq3RD5jdAwyg9gP9b
nY4oxCRcszs7gLgaPun1UBX7aq5emrY9KXWa32nciu4j0r+6X4RhvTH8la/JTQSynheOMvha6Rj8
EAZGTmUHnZhn+04ZQztCB9Gcgracl/YepQ+Ia2aRiC179isTZ8/idgwQD8GldZMoTCfHhr/OyJY5
SelfYx+metL7fR3+S5Bhp34U6VS4prnCk2KuElP9+xMr9WipYgKAJBtZbasUrfvKLFQnqOB/3o2F
hkuhMtPbiD1rQS6Wq+JIG3VLlOHKk06nSgpPElnQ21kNq7k0+lD3dIJmMtTk0FhGNvpa4/2rpNGg
+7U9GRtf+dpaS/SWvPjxJVhz6ISxqHzmxAkGZYqGYZfPafxPPaRFvFfHIVSORik65c4zlwqn5dbR
v7T8ky2RiGvzppItgYISmLh+CGZdF6pALilI26L1l36yfaWZ49a30vATfsjxFh352ub+c8BV7IRN
Tq/kIrQDdVCq9NCDGfmUzJ463oegTfYukqalr6WR0hxuH+orVwgJPI1CUIaga71VQbHVu3nOy4Yv
XMZ1jVV2h27dANRhZ0b9sEH+lBHK6gYBPEtLGbynJIis7itDn9GrNkMriLLWDH3spRPTL91x3qhL
XJsUCRbAMQQxgY+sbirEj5F9gckd4PTZLAgvoH34MZ5rXICS2RBt8PdrKLEbKGpJAf/1bjHVHM7N
YlhBJVCifUxi1+l2YW3T+Eyb0t3Qm7uSYslSC2QInjUAVKtFdMwoVbnqrcAu4QrxfIJq0qde/VwW
hfPV8gb1rRBt+QldwXnjFro6NGh7aFsUfC5EY+wypz4w2WYw8+aCZDfU7sHMzDJ90AEctY86EltQ
ymOR/FL4/3+p0PBulQjMHZFW/sBfWh6iP95zPCbGLut7JzBiZKnjcUx/qGNj7kTjtBt478vzCJgK
8w22D88NIeH5UDomHJOZaHoQqlE77ZSqq3+hRmOLY54b1nBw1QSutNqUdGNvb6bLq0en9sMKQ8Tj
sV1/XleZh34ikQjK0o72iMJFxR5xMVP/LO0h7herj8d/bw95eVwYEj0iTqVULFmXLjWjaKLJGsHo
NsXwHClmUuwactidqiTxVnf58g4AgY37OpKvoEouAiTVW6DF54kd6GOV/EdzhNYdo9xrtgSWrq0j
Mheon0i8GoHu+Rec9V6zI2TcA8td2vKYZU6y7FPhKNadbVTOPrPDeUsE5cquAe5CMRQIp9SElufn
jw3qDo7dWVnrBXRcjebYNRVNqbRJbYnU6cKn2h3d3/B+m61S5eWrSRZMuYV0WNrHrFWuWERBTxfM
aFhVlrdDyzw6JnQ3k6PbRcbPonOXvZi0JdkpajyYe9RXs60axJUF//M3rFtTjd4hiB1Fyam01Owt
6vokPWQ1Fqp7d0DD3CTYD//6KpTJP9h2WXjHe2L1jd3J7YcR9bETT84SP2EDNBq7JvEyw7fxJUeL
L61bPxVF/y1M+2Hj2r+8DeXoSG2YyDlQgJAL8sfXTgSZc0WF46SHlvZFUAgId4QT9pe2N8HczGX6
gRC1Qoa/MDYu4isnltNKhETxn1TKXl1PRtPZeW7aSjBTjXkyFfjWReYon3vwQHe3L4drn1WaYhEh
wPe/EI3JIV4u5ZxFJ9RZWh/dk+iDl4ZiPyz5Z332rC+3h7tyhGzZUJCyHHBo17bS4GBUfKYyJcjL
GKdWFH9mcShY/ORg4oE+R34rwKJFzmxv9HKvXEyStc6wiCmSG69CsG6IUGm0w/hEnV3Yx2ycIueu
dxLrf1hQir9IVJIFU16Rv+OPbTMadVo1sZWcNBxv73hkZlQpoWrl7jJ2d4mlUGK/vabXPiFPCr0w
uqtS8OZ8xLYYEy+djeTUQ1qcjgkAgfLOE60V38MicNqHAnXgj7fHvPYd6Q0RwNPPJW1ZHY4iC1Gk
N0EK6z1yDdOizrtCwfDCqnrvoz1Y7aEziy1/4WvHgtov1TFWl778alBlgV6iN250imHBzn7Kbfig
J0bxsWuhLN6e4NWxsHQn2QdgR539fFFT6nMKqCJQ8/nUfFAztd6FaMl4+2qY1HJjz1zbm4RdfD04
H6DmV/Wh0kEv0UFS6JTpffFT1bIquuvzpCn3fz8pUCLE6Kwe7IPVA9bFS9sZWeEFeeKMRxzAnHBn
9H1kPFhi6Zwvfz8aW4NWAWa2hM2rfWlYyCZoiupRDppUxDo76cZr9mqZHLrUiH/dHu3aGpLM0mBn
agBC5N//ce7msHbinEgjsGjvv6LLBAQIUFSbHW6Pc+1Z4CF+B1xxba5lNyR9y82GPAzoeljFvRc5
yQuNEvdl0YCxIoHmliNIKKQGf0ZkeO3G8NdCAaojpK1UbZF5Xy2qqo4uxJhGCbLFcwtfMbCug2Bf
PVXdCDF99pojS5zcYXeSdYei7Mqvt+d/7eRLsT32qdQduagZRHFWhyk3eDzU4UsIr+0lI2d5Lq0l
p/lg0xVqC2PjNF7pYGIGAUwSUQmoHkgLnX9ds9RwXg0TL9Ai0WYvVdWGfoeRp3GHkYuJf2AZFpHr
I6+m60/0y4rX0MIk+lQiA/H79gJo8jSep7mUyEAVkz+QDlIGPP8tEWXXsfaqMChy7FP8luW+hzRf
hwgyaP2jOnrRXaRlPRarwrpTwAQXO9JS7RDSNRO73GmyfWOVW7yba88AZk2cNlzewGatLpGo062F
HmAIpaoqzP3c5c30UGdqAsVbRMO9giHsw+2luDokRxzraHYCLcHzlUCfd4j0ynSCuV8QVlOMpn/h
503uwTBng9AsLqxvt4d856CsVh/Yzjv0DvgqudT5mDUiGWUxDTau57WrBbHqYVzMzlC0I0XmtvPh
WOiGX6VK0e7ieIxQAjXU79kyhx9DT0WhN6vi8sFrwrk8GcqAocvtX3jlguBnSWIbOTwxwOqVSpzK
Cw0rCunj1Gnje6IYvJ0gjw76UVfSya91qzhYRu5aH6y6M7ay+CsfRYpvUYJBZICAcLUP5kVkboef
+UnMnfVC+X3Y261b7syU1EGzLbEFh1xNGPIn1X4Zq7IB0Lpd3wiI5nQgGFBSFFncfDZTu1H9TFG1
+8YD8XrMG3Ls+9CRQslwROzleHu95Y33x4aQw9NuR2IXWUfEZtYAaryp3IiYLnxBCKrCik4fwmk3
SmcPGsYYrtwe7XKyXHmy4y6RiLIXer79Gs2RXjyV/lJXSbkTQx4fHDMujp6SJveWm1UPHrfCHtZU
u5ENre9AJvpeHCH0MRgaNZ/zoe1BdNEQL/qL3UfpUzs3CXWZ2N71qWc4PkiOYl/Xvf7SN6pxbwu3
93Gf6LaqNKvtxa+QdSn+A3gGPtP69itjNTWHdDSfQww23roByYowId4Ls0rsdEzDtpjdqwcHnihV
Wok1lUAoHQ7C+bRHj+S6Ej2vbJEtv5s2/T5J195sJh8r8t7cpUvq3t/+yhd7Sh4gcK7ESgD1UH4/
HzPpXSUCw52+TJWSPEXDbP/jDfaPxPOKjZrpxXJKAIecGOQplnbdUBJGaKrtpGYvS1alGC9rYd3s
jXISNkI30fADUmi/dWCvzc6QvBGiW/mIyb//I1Qa6rFrafdkL3nalw9LNChYAE1gzLBvi778/UpK
XhjMdNgNwALPxxpjt+vi1M5e5hDZKTfStJ8GOI1/jDIZt0Kza/OC7oPYL0Uavt3qbFaMXkSmlnE2
a9SHWotGjqsOD0BI041s8tpnI1ZHs47bR6Idz6dlxiNvQFjkXDq13PaD+pJMaXpnpZitHNJI67f8
nC+PAbcNNw5jUj3U1rbBhpESaXZ8tIQy7TcrSd1vbuh2IV55ac/prxbkDYBWbaldXV477FCOIIB/
yt8Ab+RS/LFbhJpTE3UdvqA3xj9LKzMPY94BS8ZNrz/WQjg/bMXTkl2RmssPeg3zNx3H68PtfbSK
e7kF+BVgbmjRURECSHb+K4bcskaxJCz4oM4fVFbeiptfWTSP6kPrVq1P6rQYewxwoh1CqVuCzxff
G9AcZXlZ9cMu/aKPsjiwqN18Em9mn1fjEwqrZn8AzJY2FpKxah5x449W6G7EEmsvP5lc05tEjY5R
AaS8g6r/WPy+TxqzBaXx5mRJ49p+2SjZZ8NoEEjaNW09ViNBVoxfS0+R8JMmfdqeqtCClmErha3t
ROimvzCarHp/HKvJs3xgl8706BRWLp6dMNFNn3rJ8M/tr7WOkfnd7wkSTFuQLMCkVhWsyamRiR6b
4TXBQXRfCTFgmxCPlU/sZbi7qsM30emU8Cn2NOVzklXeXerpdb+bMExRd6pZxV/6sI82dtE6eoSz
rVG7pY1DgAYq0F1tZsrrXlgp4/g6JmLAt7PM83iX94r9FtVJ3x9Gs2+/ImQWd8J3Z2w/+9o2O4Lp
1k13oLzq+WNmwdHcqYnupW/anCraxo15sdNl1RFOC1ArMOqQac93elINZqX2afaqirl2d7GhI3Y5
WOlr0WEkva/SqTOPXji42Le7Ydvd2QiGbSFWLm4bmxgHC0mkL8Dsk1af/wjXqiaECtr+1S6A5AxQ
KP+x0kbtDq5XUgytsnFfms4S3N42l1OncIYSKI02MAgXbg69NbTtqNj9K8ir4Tg34fhgi3S2/R4R
fyfRd5VVpHtF1O7H2nbGjTv9yui0SKDOgJEluFkTOKvQnuZB9YbXyFORre0ndThajjXpd5TU1Ogn
TPX+A4lhTWtszGepnIWu7kZh7eKieYeOgo6ViATnogdXRRTheQH6V12xw6OrxGQQmit+uZ0W7hpd
ab/fXvIr40l3K9AHKAIBd1sdiNah0Ev1K33rSOUjfxatmey8Mqs/aEVe/baRBcrubg95eTnwQtP5
4gwSQTLLVfwh3LRCTX4o3yLCXNcXVSgixSeoVAw03oYQO23biFuOXV2Y6qGYFXs4Evq2deUP4Lq+
WTq0zGcjG4wEU1WzidV546KQP+EsqaBdTpUDHCAIYnD9cq/8ce+Kaoo9vZmSN70TRfE6dyICPtUO
4bcM0bItWPjlzkO6iFXmYWH/UW48H43hU2uemvrNc0qB07QyxfxJHx0W1+emd78jcGz4SD/Yj6JJ
1C2BgncP+tVsaS2RuXHsYLStm5JtWrQp7NMYxFSSvmXjbBg7SOdV8mG2wwb442yK4VsMoKPcO0OW
1q/xmJm533C5f+/aTIRI2VnuNy60NtoNS+hFWKSRjh1ztSAD6YSwgAW7Na2yek6x1bWcSp/v3Eyv
aDdYJVHoAqrA79TKMF9L9vkLCpvpx8KDpe4PSVJ+hJ6qe3eNNQ3t3pmTZd53DTIGh7Ay8iICA9Dh
mgktmsZ5Fyqf0yrR049x5PT/hPhfLF9sIwWlHEUeO2dBX4J7pMn0L7nihN8w0/KMR3uZRXpwcifM
f4NN6eqnjMK98bVMVIhfnpG3xt6KzSjcQ1sam8eiN/OJzqNMfMA6NPURBrg1P9bwPp1Ho+jK19no
6mRnzc7SPSg4ARsPY5qK9o0tBPJxHhcKhlPl5UB8lKhzYIuqdawcb5+3K7uLdBUVS5rqgEsvwmIV
x8u4TJM3q++nR9FW8xcdB7/nkDomp8/smt9K1lgCIVMtKdhm+VYl+PIXQJkBZ0MKxy8ArXe+v6me
D5xuohh0SodPrZLHX+K46Peto0Ij7XKs1xJFNV/NpA6PQHO34FWX43OKwVSgcsAu8tac7rx1FsTP
9ZCiILDHY1p5YNg8RLPyne5mkhLltYttnlJ3aF4GBJnyvUdPNdt42d8r3ufnjISLO5bfIWkJ6x5q
btliqTw9eUvKZXF8fEkT9bPbGt3zNI2d62t6UTzzLjunEvvXR0Q68hP03sj9tPD420Ge1nX6RQtp
6Hy3csTUn9K8U6wt94rLN8ElWZNKz0SdNCBX11HXoMuCOEPzpuGs9Cj0FGZrXPA0+Qr1NAVBNbX6
z+09umYHEpi5tDxpSVDShkG2HjMp8CXyvLF8G7vl/0g7rx23kWhdPxEB5nBLSa1OttyOsm8IR+Yc
iuTT7696H2BbFCHCc4CBBxgPUKpihRX+oImDooriY+y2RXMoB8ngzSILY3E/1do4+TRHnpHv9EIR
b4SW1JheKkaYWl9v/6bXB//ic8kwkTWg7CwZ+stajzUXiDiIXHvXlE3mva2CqO/eTSTx+nOoJq3Y
D23k2X5WmF70Mlmjpbxx0mrCUkotB4knTqLsI4J7pdip3YDfiF4rXXoYmqlIP2N6Iapjl0/C+zhW
/RQeSsTV3zbIQI3vUTzNx7sqMEJ1I8h51W9cTIq2AUpxvGv8sXzwjbpP3b4wjXfYo88P6hTOP92+
LIwPjh6ER6OrveRLXNecSy8SsffooUCQPZhd330x7LrM9hFGhs+2mZnmlyaL6mdHUK44YkjXK89a
kQ75J8+K4+l97lDu3DWFk3/JAj0eNko0SxK2xH3BwOBAURrihVySIiJbFImTZ/1JbVG3gyxqlIjG
qmUZvh9E68R+PitedJ/HlsCiPetrvwOC92EOzdA4pLQw+L9Hu6s2Uraru4bfguw1BowgbaTzxOVd
F0fJ0Bf5MJ6KvHS0e9TxwrdzXJePAdSKXVpk+dc6MGKIts4wfpyFG2+ELlenlx/A2ACwKcteXzJD
kJS6cLzxZPZYMvo4sJi/cruJrZ3QgCuoXbSFN78uEdB1k8UyEHnANBAAupyzEdFtNjFEOqkQ43+o
Ynic5jC5k34kfkJa7vmjmyKtpjlB+a4l0X1D6WQLxnudK8tfQclblgppTnmLlR9HvTY6kpIT5Ct0
dfu6Nru9Uoz6owItKdwNSqGND+qAHHWJ7lTxZIxuEs/+UOfGKKVE4ByOymwkbyy7G8y9Ilq43pqX
UbMXVgtPzJq0LbPX64uPX00dFS4sGTMX4CIY1mB9gHKZKKW2FTahmT784P3I50PZ6/PboJt/OvzI
FHhs4xyUVkH4KxHFi1Layj/CgTlRoI/ROCLqBhKHEuvlZzRjM+yrVC5gZTp3UeL+MtHH+KhiIPw2
zdrK+9daOuO9qolDeIG/uazpzLEkc3XudOI6b1D0b+d3VeuaRzfWww9RP1v+PHqcD6dvrPPtu/0q
v5UgfsluBYVMVe11R/8V31OybyhjD/Zpbofu8xCkbYy+eKg5h4Ce9Tujzf7EMDQ/3x71+miSaVHn
pXXA6NDILhcY887Rq1rLObnwpQYf+F16Nzj2/DXv2uRNX8d/bo93lcVQPiCil3w9qca/BMq2ztC0
Qoms0zwDBslrffzYd02/k570/3ztXQ61mNpsp43ilol1soscTz03avB7UYGD7KM6EneIAMbH1Muz
w2iMyQktgC3G53VwhfUsZULq9gD0CGAWJYuwRL06ocN3GhFRTB/MvKra+yZo5tTvvbq5R+EZ6I2d
uPnPohOlRcyAT8BD1tXm24HO0Q9jHpKXGi+qfofxanxXpNG01T253neGRPChmk4CjGON3CF/7TsF
6v9IEKqfKkUgpK6O/V61G/ERyRL0y3Rlzo4BndzyX7sMOFhJmT0pGkU9btlDsT1jbBIi9BOOx+ou
cJ1q10am81JSab2n0BA+3N54ryTtiygDyQEUaUGVYc0u+5CX8/TaeDQruCuniXtVO6aEFYYfpJmt
+ZUK2OUx6lQkpV3VHh+0XgC87cLWU3iRoYHsBhj8yi6JrWA4YhOtnciiRvFszL2CmdVkqr8rPXan
o9MV3X2vqVMAYqysU792R6fMd4GuJvtSNzLvAGZIWMe+0/Df0uN00KgjmW7q63kxSR6LM4f7Vles
9MXqLfOIpkCP8JSqiA8UBJviG/hV/bNpzAo3g+Qi+UNciYeoG6bgsQFwds7RdnmJ+7YPngVpcuk3
GIUjXV2Izvp9e1WvjzO6A0CuKA/SeADAc7moVtuWfdlozqmjXxbtg9wKlEMB3ZyuZ98HW/yqV83k
5UcklqEMQhVaeixdjgcuSIEwoFonrcfVdWeUJtFfSmvCb1RLPTq1085HbYr73Cf9H8qDMXBdPwCA
U+6j2NG7b6IEq47Y2gy9QfZ+9z3AHM2PPczqkABJNcp6bU7cdnuh1n45wa2EZ2DNxsOyWKm8gjMU
irQ7BSEoP6fO9Wivz615cqiYWh9Ds1d2gMAV/U+e9ukhpX3lvtPqrqh9u0B5+xCDMjk2FcUCILV9
OaS+Cnyi/654ZbmDvldkH1jxcN5qL19Hj5LMjbsjIiFY/i7V18M07u0aX48TRwK5sbiMfLVwjMe2
LCu/8RRvX4z1N29ArZ835J9brWSlbC4HVDXk9avbCeslt0hF350mXs4XzQuibyUwWIScY/M4T33z
uWmHYYsvL7fRYpuBaAJCACaUIGj5FitdpswoDJendsR0Y4/cW7B3Kte4r8Y22I9u03YPXI/5fR6W
+Jvd3irXTzIpBC0BHkcKzu5y8NIsrdi1suaUw6e/V2vYXTvVDYhbKUOei1BNv98ecOUFgG7LI2Wh
QQrkdrE1kXEq7XxKhlMJT3HYj0E5alKHPcRWIBK7aKhCUoU8/XR72JVFpu4haYu4i8Cxkz/rr4en
S+t5dqNenFwSpezMD8C003Hw/tuLsK3aXw11F+tNMVtF+cEJpm7j7lodH76OzgRpcCzD3L5RCsKw
sj+5+EmkAEGwXO6NCfjt5DVBxo6zYXkrE5ocx1Kx1K3Oz9qyS4gKX5hWJq/v5fwNgf9lpqXDKcFj
pQaGmMTunekOwYtRIPGHzqhC9XtU4o3Cxsr+kkEmVQQuI+gKi89No8sbqslj3jNwLF3EsBojDFZ+
6EHMbSoCbyvEWLn84A0BKZA9U57hpYBKYadGze4Vp9F14vGxGI3iD3d8ZuxTx07bJzT/01+pbCEe
tcwLforGGZR9U49DsNOVwTafDKGnylEpGgWn1NBOK+pjjp37yKv2IFNNN0H0fIjtw+09+hoVXN4E
kvFEIYhKOAnssk4n9EQvy6mYT4kWixcdwqOxr9AWo5dvBNXzGKbJuyikPL2bUZKODopNgLufh6Fr
ntooikuaoYjB+SUOLmDssDet/cmjJ7xD2ary7iv4Cq0vnKYyngqt1NNz1dup2JXZ6PxR5077As2e
8xdTh/aORikQJBVziF/07YlebwooMgiESJ9IiVlaJFpj5miV4SioKBhqct/wKH0KyT7f5NBO95yK
YSMcu257Usbi8EmbAElwtRfd807DfttTm+GkuXWazX5fjAmtYLtuB99w+7x/4Bo0U/zN3Nn8FvWx
eOIsRd7BQmE32euFhcOpFdfGF7R3+/hFs2f7x7+uiXSW4j6k+CexnosDquSo+I+tOZ90L9IMv8cU
Ff8rL34cyI/vUGXG1O/2iNdXAiNKLScyXbAcy0pYM1beLBQxnzqzSXxhZvpjOCofA7figirVXv1Z
cBMdbw96/ekplEjVFl5XStFLlnXpDrnbQP88lXo57YsiNf10hNnjZuq9GJ3m4+3hrkPGy+EW1w+O
NHgCBkI9DRPa7/Bsum8IM5/zZNI3HpjryEXCYam7kNiS1S+D09Q1Ry1rKvVU5VN75wwicO6oPVnZ
j7aVVi6p3qKuALQNXchyTt10F4/p6P0jN5Qsh0ICKktS+wBL0GWK3ce550xRYJ0cbWpmn169Dg4w
VA8tbmsbx2rlW8pInKsdaB5Xrlz8v95UM3LrskDC4tQO2XwEUjGh+mhlePM2rf1AzpNrd7c/59qI
PKAOwAA2EEnA5YhR0Jh4Jo/aSasVKKBOGh290RyzXZj34X4W7Va0srJ/ZGlKaq0BAQIJcDlgE7Za
C1xLPxXDPM4HM7cG952amR7ePLoemBt5qrz4Lh8AwkDJc5N6L1Kd73I47N10b2g87VTGXDC5gtDL
EefERt+ogl9HIxJNSHeDQERmOAt4ihJVM6ChVD+Jrux3WmvSCMoscZdjE70jq1IfkD9K9nitUkf+
50/ICSGhkpZHaH0vPuEQGsZYU5o9pVmdPkaoKT0YAciTHnLmHjGjTdionMtyTWFgwKwliGGzLj5h
XFNcxLFQx2+5MHdjlIzH0mv75yILo2ctSLydh2PxCz4n+hsk+b1d3PTTAQGwTauGlQtXKvlQpQHc
AtFFXiF/nReS7LowsLI78SRnH+ZGS38VRP/3Jteu8AstN+e9puiusnFO1zYx1Wm0HmXd7arO2Itq
iqWY3Imur3H0hDvEviJvINsInI1nbHUsC2oGYs7UaZc5MwUoM4WjqZ6ssh6+1YnSfMDjEED0oFnh
xgO2OpbEUZDrgk1bFrxLVBoifWRelZGPv4YgxD6XnHYwv5e9i/n87Y279vWkVCh2eaok0S32kZaY
3txQST0hkOPdo4qPalxStHdeq85fafbDiWzm+NPtQdemCEIEPNDrFl4WrsrK7Pu+mbVTjGL8C4YU
6mOu1xgf0nihg/ofBpNdDLQLKJgu92fXutUU0Og4lemcVE8qupMHw1VQFY6VzNpYzpWrnMoM+Di8
hcBZXSWewu0RPUq4ym0r8fYp4k8qibanf6troex71Mf/0Z5Kvo0W8SZXAOEHn3Bx9cxRHpmlkhkn
R3HrPUQFo4C57CZ7qTzha43h3LGltQ3c+sonBEZG5YoHktbCsiE2OU0v+tnk/okr/SvPdqZ9p5bS
3vPImea/wqcAFmEpSAsIoCxQB/lj/rpiXLIDb55s6qtxkz2IYvhdtTA8uowKOfszNbbchFZOBQNK
2X+OBAHs4lQ4blGNMTWtk21Uav9zkPJz99Qgrf7Ing4of+tYle47FO3nDWH1taGJPRz8fAH4s7KX
c40zK0FuIzFOiqNU70Bv5enRMabcPQJaS7+RIQkYtrn4L3GPjVoO0owUTai4LxbZDtOuiLjDT7Ni
p/umdfL+oMVz8GYO3fqk9lnZbBT01vaQNHeTWrZSzmQx1RArJ9VoDf1E2Vh5F2P34+zrckjSu9Se
83RjYVd6crYjj6REa4DUWDbCRq2CNgZT+R3iXOGjG3m5vXfyjrJBocyPBGjx3aClqJZ1efeoGE4Y
v40qJXyknqK9v30nXYPlcMci8CKPlzwEyAiXX9k1sjCFGZ29i0Obb10OnWH6cTHG78tmHp94VbqH
NpkqJPVtAUPdGpHJq8bmF7hJatZYzpQ7CPZbWvDXERQ1ZgobUq6JM7dsLWkNYDjH6pp3AVyQ1I+D
irACsNYzCCDqwbpQPqRgq/x4wjN+4917vRsvQxo2H9mspPxw6paOOqDY0gjbro5NX/1GHxoEfmRZ
z2jcOMdIS/P3RVMMh06PTd/uw+ZRWMmwcdFcHz5Xh8ROz0myyq/khymNY2NcuOM7Apqk340xGLiR
8sgLuhSJ57s6HMi2VvUti5jrZ4P9SHEWOBMtLtgHl9uhqLpsSLxKvJsCY/g9u173ACeoVT4B3+cJ
tszQCf/5pQJhSvWKoBwDh6uKpTnl+CR1kXvKQ+0YNamu+22XlFDYcvd9PtfB99tb/vqwyzQStzLU
8ngDXk/nX3d4NMeiQ9jZwc2gK38Pw2BRH7WDLwJf8Q+3h7o+XdgKA/AhfpL2sGzly+U085DHtkib
t5hrzQ+9ORYPfV066cETefBoZoE4DVGvHqIuNZpdjd7lJ8voohKZdC0+R8ZU/oxTrew2dvhVHgTj
AuypQdcWjAvAtcufpTdB3QF5ad7mvV7/hkY8wnWil1He357/1W6S/lDkkSipSBX9JZm58+LC1IJ+
egurwxVHs4g4MWZHim61YfE7nG377v9vxMWCB4ndmROqsW97mBrtTnHN7D4Iu/Y5Bg9zjGP9eHu8
5WaSPhV0gAAYACpnFy/eqtpuFUhNcf6mKsz0gWfZeFMawUmL0n+mBr4OheIwIi38QRnz8qNldT4V
YZXnb2InoMdl4nEMxC8rz4BosS13O/u7hoDctEs1RFtuT3N5HcmxaZ1AtKfADdZTuxy7b61RF72b
vRlHelJxVtvQAHPXD+1eq1DFco3fBeLTX2+PKt+ev+5hyW59pShwp9PSBjJ4OarTap2qj2rwpccx
Iv9hFtVwBu0W3NdTrXpvEmzj8ve4Dlr2Ow29Km9Xz+GWpsFi5q+/QZb1CfekfslVtZte1hDMs/IF
Le0g2teFp5KJ1ADEfwmqmRWQK7sOgO6ETXW4Pf3lO/S/Y0Ox5fzQ5aaFdTl/jTazPqB6f07GYTi4
fZjsKjWw7sooULx7x0qdPzXB29vWLJqjWnRRcpjtRtn4Gasr8NevWOy7oW1FO7Q4IE5G2Yr7zKhG
0K2xMTcvdhyPv8VsJshzJI255WUp57f8/jSy2OqyeXbFisqCHF+t1FC+QPjCObyaTOOlrcgmePax
Dby92ouI43WxgdWRmsFTgBUll+GvZ8GKLbVuQhGdARI36ntVL3TFHzXsZvdEIOGT2XZu+puYVRyL
qmi3LpLFVfm/wxNzSOlY9D+X/Dtntiri2jo8Bw1miF6VJ6e5KOqvqQdGnyirsDdi3rXDBS2DV4Bm
oclBu5yvoUxeKEonxC9DuGI/U9w/gGhLjH3HlUY/1lSccT8k7pTsuhLC1Y5qslJvxMJrnxhfIXp2
EkHEU3T5K+a66rVyrsKzgwP3vTC8YG9MrbWvbUDbtz/w+lASsESOTVoj//6vD6xYGePPVnjWRpF+
bnSplKN7sH+0bnC28ra1wXj7iK0h11FwXFyYhgY73u4w2MXHc3xDodHM7qqsrnB312JL/7cc+HXz
YNwOpJq3nPRlsYq85WJu3Tr4EtWNBsolNaLpTihtOB+g4grn3x7Z1+FAqZNvvxLIluJoetuNYSlV
lqwafUvh6Ok+rSr33RSJ0A+D6d+Ffyn9E0RJ4w8UC5dsP4prYTaolfLFJE7zK89BPC8bwuKjZ0bZ
lpHMyrlwybg9KTfA9JaNIrNBvFPBKPELyJFoxzznRw2w2UM/V/ftNHgfCyN27oxUEanvlliNb5zL
lZ1DqMhFJPMf/rX4lhUdMABUbXjutCm5b/upe+ojoBjwkHjmbx+JZSYqvySDUQunvQCMb+k0ZVGT
IcfsFV7YsineOqHi/Iqqoon3/P/1IRdJE+/mVKWi2c+zWu5qV4LsCrA5w75uq3+2q5M/CJQo5DTZ
NgMucnlIg3DMxyzT2FqVJo4wK6gh5RFirdXY9Y8aa7AFD1n73nxrypsQAJyr9c7TWGnayMrPpj78
CZ18zvcUWT1j13L33TuzEp8CKDuHIDDc+8bYGn7tc0vZPVk7oyTwmkH8dSuFem5qWRxgyWQlxrfM
FYhpR7P5veDi/3X7a68ORXUVZr4q9S/l3/81lO2EfWt4TXLu40gJdioaPoWPTKuo/FHN6o20buU9
JeSnB63xeNPHWmSSpj4mYwdF4ZzNvdG8LysrV9/ZiV2JT9RxHW83e8OQ/ww0rT02FiWYl9uzXXlQ
Xd5xHlRZaqUzfTnbCuBzEGZucq5CcwIUgdDxH3JN86NjtNZwl9tjtAVwXl1gCWSTvRCK2It4FQU8
PnCqJGezsKdxZ4+WkxGx0b07Bcmofbs9wbXRZJHMpswrAemL0YJubIwxrlOcw8YgpzRfh7NzynM3
13/EQpj//sYg+0PqrILfknIsl+uZ9Tn4IdVJzqWJXZkvuCWLfdeW833tlNEWymR9cv832iLoDHR4
1FoYJ2ejQ5bjZarnJngCMm39crtoS/tgbbBXzyxJyaTUt5iaBQDeHBS8hYsqDbr3Y5Il7m7uMad9
0SF0Wxu37trJkDBiqMDcOVeYMAp9pTI1U3zWFWPIfatCMkcvQC/5uUER7hgK1ysNIKRD+wtxYNH9
h5NBa5AtIzF4OGlcfsmKrn0ZVk56btvG+d46k3PUEpEeSqU1XmLAqVvPzOr6InMpFf2wDFiqWXSm
3cc6oOmz0Bp13nsp2gG+jniS2OVqvdkCXR2O2j4aJODheUIv5zdU0dBV6FKf7ciA6do22pzuWtXJ
d50rmg3bIblYixyFzoPM/GHYUlRaBHpT0LVFlyXZ2euFWz+pUzwbTwJqx0b0unKdeTDF6GxCR+Lj
La5Tw/HCoamN/Bzko53dabFpJaMfi2a6s2plnh9LJzO3FE9WB0UYFtlHHZGFZeAljMipB2lE2Y9B
gfzZCGbHV/pRtPuuTA37TkMcd8tqcuXz4eRKhxMZNIryy8QkRMjQ0ms1PStWE6Eao1EANRty7qCK
IcgWcG9uX6Srs+StgqwGsh9c2+V+mfRmDOe2TM9WPYmvXjHeT6FuVLuq1vKOErfotpI9+fYsNw3t
MqiafFGAOou3SQOMnkwI1JznvCzemzO3LSXe2e53Vs0t+4aOOah2Ve2d/N9fZdSFUWRFrJ2ncdnT
nWGkuZgrZGdK23l9Z1UIyThpmxtvshkX+V006kbc+2EVqO6uUfLB/Xx7sde+LvgEmT54UqNf/v1f
QQiicQNyJnZ+1vO0/OUOnvLGHgw72EFQH4//PhbSQCQMMgIBIXk5lqcg2xsHDd6aYW09x1pRfCI1
CgI/Ubvvt4dauwakpAWtOrodhJOXQylmRyiC8P25CEJt3OdT54QHOF1b1gJrywfACyQVwbHBlXM5
TtnYujA7pziHkWv9oHftYirZF8h2FHjh3p7T6lgSJU5NRMrjLN4JxK9sjLm9/Oy2VnaP+k75Dmdn
x0Exwthi162Oxe0JRpuGy1W+HPZo7kEbzc51ivvVQ5qK9tgVXBFHDXL5x9sTWzt+OnEasbDHNlxW
UtECiLzSwp00HRIb5w/V8l1YI6dUIDri9+P4uzGN8eH2oKszBJYC5pJ4H12syy8HG2Eu+4yN36St
+Zx1Wf9rspph2lsdeOT97cHWrjRqtQhVkadBy1l+Ogna0lR2fpIVmXNsCiOf/FhrQHCosx5i/13A
mb+7PejaDEnS6VshNStpIZcz9NBcVmITB1ZXbcrYHz3graUxuU9V6GzBG1bHknxuRCWoCZiLsSj/
2XowB/nZswRtaBtu2KG0BLZSmhFtNQTXVvNVBZCpgXRdHu7YdGLXzmz0HCmE53cID2U5UOCmOWh5
E7mP5MT/2IeTiTk0dcCj/2/IxW5xAVhXWLIV57xFneQ5zozhG45VTb1za7V/L2qaRre/3uokpQ4U
lzLdmiVgJKm7oRVZV55tFV8umOfj20CJtcQf8HN/mLSk+PAfBiRR4hKToknmogllze1caV5eniMn
yo+Cz+nbdqzu+rxpn3ie5o3rbHWCf4232DLCCvPMDIvyLGqePWbIR6T0aP4m9i6+Z1rlbtQ25SFb
vvKU7ak2gowB4bi4q6eW7RK2TXl21LzJ94096vDiSrfeCA3XzgIRghQdR2aHf1+eu2rsvT6kgIPf
cF9/zTRDuW/DvHzpJu/f8JOvu1KibwkgMNnhvbscae4ky6UYyjO+gIl+yMBpfK+zaDMEXPtUUj9Q
Su1h93XVhQ6LJMG/pjwnThO+5GUdfEjmtr+HZfe+qBtjIyjaGm7xoQQoXiCjSXluXOnAN+SF55eF
ppTU//Ww2ttO+x9STphQQAzk7ufbLUIT4mZv7nWzODcAEcy9kzjGnR3kTf3BavR0S+dtbSdSk0A1
Deq6dF+5/G6RUtRpGIkScXrLeZcofYygXV1ZG0/cSmJLaE5wSYOQm2SZ54lxSIN2sopzjwR+8OTq
kdofs8qujxWZy3Nn4WKxa4KoVCECVVsizmtf8e/RF2+e6rQyXHEJjWZDfQnLNGzv8lwrPT9FrkDd
exUOTLevsLV1lQsqwaayObi4worGRoAo0Yrz2OeJOOqKJuq7YlC3kIPr45D5wd1DrXTZCKy7nII+
qcIZcVil+unFmqjeeZR//lGa5fWAS2UWlI+lMOrS1zZxxqmc456TUMe5cozy5tEckVnKCudtVJZB
8R8eHTa/DGVJg2ixXm7MppoDhSywPJtjMNR+JoJyP4XZfN/UXW/vIsvbgnqt7lHAD/AIwAzSrrsc
saiNtKpbpTwrimge3XJudwU4rT8zbcEjp7V9wS4sexh1Xr7bm2Ut6rT+Gnlx5JuuEIbI0uo8t4l7
UEYx3WdKm/tpW0THGcPKL14VKPv/MCgQUAl7p7a9vGcQ1alCLMXLMxpo6BBhL+j6lYCgnBDK7FWu
8X7nCnPrSVrdsA7G4jirgHyxFglulYqKTnnIhePSOzkqfeq4B4l523j6Vtf0r3EWX9ObVSoSiU3Q
IuoDzNb4J/aBmlSdoil/iNEof5OGXfd8e1HXHlxkyXmfbMJPIHyXeyhGrQwEn8wf5lwZjwlac+pd
bYyV8YxaqjVtXKurwxnIZMrKPSnLInAha2j7sfHSMxoouvIDF6s+faP2VmUPvuwWJ19vT2/t46Ho
pdJ/gZEBTOpyep058vZGXQFpqKFQp2kZAWHdePaWQ+zajU1/QDKyKLqiEHg5kK3VVol5dXZ20jL+
0ZV6ON+XUAiLuwqSFLQ8y+jvb89tdUiZ+ZlIFVAeXMxt1idDnbwuP2PJlUcnzwLb/mcota59DDuM
JHYZKmrNRnyxhIG9XqvMECwGJNlrK1F66LWjxo6CIeAcWt/bGdTuHdFUrv3WzKGc97mZZfqxH5A7
PWUi0xzUQJvOsNDAM0XU+04Jd+vY1G0UP08Ee59ur8raDiMvBXwtDYkpgl9+iLazw75G/PdsVuH8
oYDTOPhTkk0PYe55H26PtXZk6QsBJeIrUC9Z7Gay366IDSU793Axm70aRZX4oHdmEvgqlfidlybf
XHfO7Y1x13Y1WDSOEBO8BlggqdARhXBoh6bPvM+QmDsl3mn4rG6h/tb2mAyBkBKWVNNliasYm05J
qik/tyhfBXs9DqY/GC2ryPoGxTer1abj7SVdm5rUfKGmgUDSVcHbyUrQw1PMplbybnyJurnJjk3p
FmJ3e6C1fSIPj2FLgOwVZoQXzJrTgqy0SzMj8getift7V5369q6NJuFuvJirC4lsJEcVlAoYystt
mVcDdvA2CLeiG8djjFTXkztjy+bHXew4uyQax+C/LCW+4LL5TilraTzUpADLVF0pzlqC99lhLgO6
ISaQ89+3V3J1arh5yYCOPbmsraV5hTZwR/JrK11M+6ePcF+NEUcVO70bI3ufgKfbMs+TEcYyIZWL
KUX2JStkcfTy1CjTCTm18+hgH2KpSdH7gT23e2d2J9i59P+egdsF93mSVu+oq1Y/bs967eyThlCM
JVklU118UFyVuN3pGJxVzORjP+hUrYJ724UwmSrgVmpr1whnxo79+fbAa8sNwpiJA8jlmlvEXsmU
8EyS/J/dUlEPBOvoUttD59l7msHtpxYE27wRJKzOlYALr0mpjLOM2dWqMganU/JzVzgiuUs92KqP
ilL1zXclmSMkD5sOhykfibl0K8hdH5ubQGLZuBEW61xnlSUkFvQ8G1QEQivJnSccSSQ6x82Kr6Mb
tYY/GCDpNrphaxcETQV6/hDBrzkjqj219qS0VNwTJCdxAU/b8cm1ufjew5tJoq0S9RqABUQXnCqA
TxzbJaeqapFbdtOEunsjtM/WGD2YQqfqrvZj+Bw5TfqtSYboMVGd5rOeFri1WHr+Qesn6+X2Drte
ct5PqmcsOp1/HpjLu0qLx9KZAQ2elaCt8QdXnCe3y5MIVhD6ln4FpgTEvje2726Pe72zGfdV1Jnn
BrbCIqAZQF/Eg+NGZ8MZqqOemUFy4OBa3S6L+1l+6irdiEdXcKlyTDgsNAYlZ2Rxj6jziNAUQo5k
2l3q+IMzZ/c6RVHxyVOMpvFpLdnO4xh7bXY3Bekv0oTWC309Gast1uD1lcZPIQHA2ZumwRUf0nHg
ulu9E5+TmsxmhrjyuxLxHD/mNS41h2C0x+6oYFdPhqDk7s7qUtM53v4EK5uQH4H0AWwNSrbXkuqU
Bgorp6HvJESwiGiX3c/C6C2/Slv74MTYCuCuCWiNTTydY1vwH7MQqXGylHZT4+c6GpC6m1KFBd1K
QMPyjP7VYav0uUNQdIzO8+jaCFSYlZbfUctDZvD2vFcHkvB32TalLLi4VMtJBbekhdG5jqDZIjSc
xuIuc7JmC1ezMdDy2Wj0xrbqpGYgw6vvY4oU6CijKFFtfMi1swRqByU7CXXnQrlcObdR1TR1x/jc
pmi8+VS6VPVoos0l7mob4j0qhWq95foqk8XLR5ldAycUAg0cO5Q1LwetadUqRajH5xA9kOgJCvH4
w9Oy8O1YFmN2BFURjb4h5uFYTLWdbnzD1b3LRAgIJKnRXorQ6rHVa0Zd4+449OVnx4jE8xB1oXU3
htSH/KyNUMwOy8SeDwnVWtPXxkHYBcwDV/tdVGpX72/vqusnhPUgIjJk55F/5EX71/btTDUJAq9K
zomwis+ZOjf0WvCkO9g55+j2WGsbCxF2VEwpMnGlLY5K1FZaq81Jeu6gBI1vUGfRkQpvmtHbKv6s
jyTNKqQ76TXQMkYDsotaZhWa9rSvQM52fzCGqLa6KmvLR6xM/Q5oAX8uahNJpre1o6SAe/TsrTpG
5Vdl6H5O8+SEG1tnbUpStpgYloNAJeTyQ2UBQnQ5Ps9nfobIDqi09uiM0xdoN5Bna3c8In+YsvDg
AAtZPDe5DQ6+QJP9HEeRM733SpHF39GTihMfU8Yqfpu60RDACVTr/jgoXXjqhB1sieqsPfB//4rF
A68aA9YMeZ2cu65V7wc3QyAwJ3Ded6IxH63M0p9AVvTDRsq1Nqy8HKThELjCJWAjoYlr9VWUnJ1I
FOk+DEPzAbkc9SM4K9zo5h45iWfIq/OWrPvaRkJSHcyR1Mu56hnEvcAlvtaTcww+/gkwJfGL7mAc
JfXm7S1I+epo1NFfSxDAcRcRqxdN0NTFmJzRDcsO9TR6H7y4mijhjfGH24d+bTtxu4PZkvh8+kuX
+7Ycitq0qjSBNxUh7IhRQNX5kECTZBe2oaXvWscAhFulaRb7ITTUnapFpvv+9q9YmzAiITIhISUB
t3/5Kxqt7+cBQtzZDRBB2qljrFUvZR4LxzeGEtPb28OtPW1INtO7fqWSL18ZHYpYJzKe0IpCz+/B
Uj+LHheEBNHET2C6k43h1mf3f8PJu+OvSzyszUmb8xx7W9tImwNeco73Us0z8AqS23jrFVs7JK8l
JYkalzHP5XB527l6o5Xh2cbcJnvOdTVokX7E5yY+NomnfHOCWliHSGns6u72wq7OlBIFgA7ej6vS
Gc/gNEKLAq5v2eI9JkjSUUWpsr1boPl4e6zVjwgrGf6fZCdcFWYnAfa2Yayo1sQOszPrqa561Qem
H+0jZ3T+uYEt6RYq2G24uaibLG54xYwn1N6U8DybZjHuo9wOvb0y9+HGBb+2hgTvlNMpTPCeLC54
R3Tg7ZU+ObddHZ+Spsll0UVJ83rX6Xqvb0xrbRkpvYAsBIELYGtx9Lx8yIO+Jlwf6T9h0jSb1nfl
fzg7r+Y4kbYN/yKqyOEUhpmRULJly+GE8rv2kqHJNL/+u/B3YqEpTXn3dF3qaTo94Q6yMULXnfOX
dTGuvh0XJ/gb0OjyJBOZv96fRkEx1AYk8rWukulYTqknAqVoBuRBEec5vL9LLg5GY3nrqvFg7ols
2AgkDcKL6ddUN7oqRPewkb6OxMiAcB3iUe+PdvFjAqHCuG3zNdqjNe0e3/ouc9KvMy2KeywVxL0G
YvMACie3gkzNiBX/fkTKjyCbNg16st7XH1ODnSPzkfwGSd4azZ3hX6uLiw91O86hNk/plc95aYJ/
DLd/mTrbVsYGaeevDaZVh3pdSOOQqAjJj7N/V6oJv/7L9DYunAVE+02Dclzg2WNUxPIhp/gTINy9
JW3s7+rRln4srOk/XNW0B6kaEyxuZpSvP2drx1mr0Vj4Otm1JgOhtPJTXwyxdyLSN27en9ylZIcj
YG2keIQ99pUDHWWoeaZi8bXUWjXUqfmdBTD7yE5VT/Fdo28Q1lY9f8Wi58f7Q19aR4qfEImhvBO3
7rYN5nSlivtX8VUOxrdSWdTct5O+iExtwdM0Ucsv74936U2i1smH5Yah1robryiq3qqVBXqGY7e/
KK0O9aFqijqc7MY4E856Zy/u9DV8f9hLp5+SF/9tUrtvONOIpcBsc0aAlOOi3ywzhaigsyEx1blQ
qitn4+JgpBmbRzMc+L182+A0WZ+oaQlKbeq/woDmhFjONIadY47L8T/MDCwqmQCgGSDErzdqqWb1
kFslljUJVAmET6sPrlLSMOqt9L8EFL/xd0BmQPfvGY7VklTrhIDY10UZ2/Xs4OLzwxZp/YTGkOUP
EhcDX58S/Rrj+eImRXAH8MWmu7XviC6L4+SkxCSkedt9MxvXfSCQXU9rhmbquaKw7lzZL7sRN/Ak
Z546HqeC5GoPtSoIhj2hpFSohlWN9Mb9opl9ipnFejdXorgSe+8Oxf+P5hBTbAptgLJ3T2+RKyBP
rKG6t9UZ39kERWbdlzjwxKHQki7oIWvdrq1tjFd26tuBYdexaSjOctSgMb3ePG0al1lhLtV9Hqfy
NsmbzyML20OyibVzViyEHaJc/q7ZzGypTNJHBzbCgqLH9HrQCs5qbNVJfZ+4rgRsWBpefywzc+Ed
sWID97+5b668jpcmCkAPaSrkNoD+7iY6tUms5xyVe2577WiUvXdWDWy3EqzXnnpplwHi89cG3d0D
vyeKVgxscpIqwsXdoEk6SWhDor5vpdGHU7ZqZpgk43qfgze5xuM2+Wp/FMyo89JQMUx6yBxNzA52
90DfZjFgFssLEw1EzSacHkMHrtTlWsa/PxoM5IHUprVALYqzuJtVa2hxOVW9F6Yxii2xNM2PeJFP
/mby9Ti4Q3PlJb44HvHhJuRskZfuxptzXVNm4Xhh3gjn2NfszJpMMAQ2tARQyK8Mt1+039Pb4oyt
tkBNarc7NW5QN1V0Lyxd0X7PlKENxWBnJwrV11j+F5YMfBzzwg2FMHFfwNV6CzpmZ2KXUDXWoUn0
Iaj14S+5LWwMWrO0NbcyJkjHfU/Vauc8NurFCxcMzP3EbOzQTLFU0LW6OtoKal4NPPkTIjz6lUv0
7fwYeXuZEKvgtd+LbuJWWOmxPXnhlBve0dbmEQ+/5BpP6doou42vJx4ojXHwQu4xLaLDZx9TG6eB
95/Zt7twm8u2/8gxATFs2+aP1L2YNUPURueFKMFuZouzSY0EOQHXGsYwG3rPf3+8S7PaUE3UQbYG
3l5aBk5d25lY5oX96uTHbCV/ppyoH98f5dKsNkSxRcMK84H9KGqsim6oEjfsVtc+F1D5Ur/Ta4cO
vyGJ5UG//O28sAACxA/6Tdvc7vY4F9VZ43EZtOK4Tm5zP9iyvYd1nR/en9ebQ0xsghkG+jdcVWz5
3WolhWYPRoEZVrvqbaDavKFLV+chiKNrSjhvHNE2xy+uW14zFEpQRtvtP8UWitLreAr1SZt/LunL
nixvVNag0nTnu1mNwxP3fxYavZum/tBY8eNg9/avpOpH3IiQXjWv7NX9Y7f9IvgYYMf4xoi672Yv
1hK7gXgujl7aVzeV0de3C1HagYYLmvL2qt1KNL6vlA8uffI/B9222p8HJEuaTqBIc0TNtjsOWhcf
YgVCwZTj2f33q0uvgBwe0ZJNvfz1UFbH11VShjLTJkP1BuNTfLkHWVN/zutrekOXJmbx4G0eMLRT
91qTY1yMijGWWH/0GYRuchPXpvbp9vYRmH57TQbxzZFk8bZEcJOqpwOz10efsByRQ1UXR+jQ2YOK
UhjcJFRfcvQejlXu/CV4Sds2CzAiZobsIk/sdhH9sW6gIOLJ1HkFpNnqyJPOS4iSR31oE6Ky99dt
l+ZuQ0FdgEpDCLbBpXYnRU9NPam9KQ7N2knczxNs3epsFWnT3ZgljeSgxHpEHzFLtzD+mdoZL7L3
f8GFtSQl2wCq7B9ambtAW9UGI3HyUQn1eLZ+xp2da4elMsRTbGVNc+USurCSlO6YpgocFsjbroSg
Jit8pEElkiiaBUhNnWG5Mzgb3j4f59lDrKxbxRVQ5dtvzMEg8ySAAdoMze31ctZlgSqRuyEM5soJ
9GodDmLWx+MKGeeJPTsehqRLES8RyZXp7kfepFl+n5KtTwmHfxenDbGNUxTImqjC3GE9ba4S3zPP
6B9gicHnw/ey9wJbr7ooL1JEE/9uZbeGOznflh3ClQR98XreXe4kToxVaKRWrtsFmFC2/+BqYoQT
jdwr9+v2t/4MtX+PBewYl3baJWSlr8fKQHBQxkinKOknPQ27CbESpIRle1MamT4cvLbI84+uncw3
Q14nzh0hg5ec3p/w/pLnR4CfAiXHBUiquo9TjVQpi8LL5wheRXOOPT354OXS/ZiL3vsAFGU4WpXu
fXx/0P2WZiR49uRv2+baeDqvZz7wa1ZHAF5KWxCiv2CHUz46epCrhlDJtXX4UXONpH9X4KcG93rU
7Vf9cUW5RWroKDXP0dzla/GirU5pHWbgldYX04ZNHJBWz5/en+n+ptjGBLSCUsLWlyZRfT2mqjTW
pPeljGqlX90QdaNpOuCNVmi+m/XzNQOFCx8WsAzR3m+jMbL918NNgipqPXsywoPNPk3WkHwuTN7t
SeqpCEaZZ9dCpLf7B9A1zQuEE22isf1lrGiq17pptkbayk3hW9oAPqztB+1GTVTFPk88Bw8DYgRX
uhp7aMW2mgRk4DtJekBm7dEFeCZ0VpzJORoSTfnsdvE4+lmVOdqhW+sn3W0dCG1AEZ/iPrbzY2em
2udYQTPmBqjicM2S8u2tReTGzaEhrU7hdU9a8CZzaOopXaI2H5Nv0JGT26JRf41zozxzqJxHVI/z
jzxX12paby+RLWTcepwox2wWMa9XfM3Hqm+Vdo7ipV6OemYkhwTk9AsYNe2uTtP8w0w3/d6M1/5R
0WwUxd7f4BcnDqAXcT2uMtQsXo8fT8CULYdloK41PaMx73VI506oZ6CoYa9BmmTlS2u05S/Qi83L
+4Nf2Hw0BmlSEKGDrN8LbKXIZY7xwuTLdFVCDGiK+85bdFjmchoOszX0GAGq3ZXU/uKoJHGbPNCG
sd+9EQuqSAhMOHOUNmkWStORkYMhwUFXC9FRZh/qE3fmNQ+wPS5w2/DodW/a1ub2RL0peWtqag04
KQKEQLNfbqQ7cFtZE2h26j1V8ZKFU7MkR6uwHpUt8tOwojv9hw8OWoEnizyWxOj1atN849ZE+z5S
0nj64aGplaZqSq2fpuLHOM3aj4OSesf3B91Cx9fvJBMHxr3lIZvzzm5QRF+GVRvchQe/s08K0h/C
R44z/vn+MJeWlbCSxi/CB3ze3bLChN+Ep0tUuful4/ZyJBJ0qqKKYNEzJwmMvtAeJR7D4koccOGN
2MqJ7nafoRi8P8KmLJe4yCp2sSPEMa6G+Gluu091X9VXdu6lw8o4Nuo9lGvBMb5ePlJEddT7aYkE
Diqf+lbKz3pTuGclKfX56DhyfEz0ziP3gqR85cK+MEveekhyKOFxVe5XMV7xuKRmKyMdSXafAzRH
+pQ33a2xato1f/ELtyLVWS4EuBTUrJzdU2+kpbsmWS8jrZt0chBhHFJz0G9IsQExZdVPXXWNf+0l
/2QaufjnrzfS7yI4wuII36F5+vor2yTx66Q5a2ROsYyPxJQw2PxMtHESLHL00rt6ykb14AClvaZg
cmGF0fIFekNvbLPH2kVWo5FDfywWnmNcahQfK7l0vTNXmYGXdqktdDnG0+qgqK2fZ1N9jeH62zVp
d1a5FqF+klXjcrr/8KNZxHPZKayy506MVHuWckgMuMn3tZ6tdTArsmzSoKUPUwdIqiXqTb1quThQ
gLB1hG7ztA3NTX3+u1qXWRsVWdkcRn121OnK03XhXnF1Dh29WVjgbyKIdVNbzAx9idRull9dMzYD
R23zv+yob/c2HWCYSgbnjjhwtx0mqxwsLa1kRGkhd0JtVavQNFAVgB1S5fVpsUb1SvZ2YftDQdns
42kfkphvu+SPSBdRY5Hnulwjj7IQxozdND2suaM+1OhaPw6DltS4IThGe1Ok9vwj61R8RN4/BBeO
Oz1SpEqAgVCB2PcRTFj+ymDlKj9hgr+kFmP2KcYUsEUrcCrLv6wabd+Ym5O4F9QXbnm7JyKHdAi+
uFKj0m7kvTBGfKPlJoV5UydVdQ3udeGlIF/bdFF+j7a3DsOUIStjpNwi10jmU+6ay8cMFeMX1RjV
8+Iukz96hbySvVxaU6QICbHBKdIM3l1pvJhLo1WpGuV4ZgR955m3vZCprwm9CgHbIVEI1PmD4mbi
MTba5MojfGnOiPps3le/i9e74dPZSYEOa1pEEdL5pxpX547OUHpbCk1rAiLstDnYcvPaeH8fbX93
f6EQanB4KEa8LfS6ip4mRTdpkS2MOc5QjljL8aHjpUZ/IHaVwQx04WTxv+8Pe+keRUWL14OLgZdy
d2gXQ60zXeFgpkphHFC9MZ5dqXaBpsAeQ9A8D7uF7qJRLuUVks+lOI/WG4eWBiMF+30X11LpduRz
v0YT5assGLej01MX6DTnU+kVY+7nE2T0bwOqTukd3XoglAWMevQNY+2vDci2M0wjkJYPHlVoHu2q
T2ZtcoAmsUZp3eGnWeBCBtUp9aUq5oOcu8Gf1ak7oYjp3Yw5QixxY6p+b6TXkEKXEj6AgJuw4laP
BjL3+lJDez/JXYtfUitT+0OOtvixFIsS9H2SnTO5GAdHsRtwLmNHFX3NZHPrDZRRtDnhRL6/PS6c
BnCCJNrAGJB43KNcU17A3J111ggtsrNFZS7ktlnnA5qT4kEvVFj5dZ22Vw7hhV0J6IVb7jdq8C0o
PLWbmu66jKSn9Cok5kZOQUFlJwkb260tVMR7DA3deBGH3NSoGl6Z94VbnRokPR6a0cgK7bN9Q6Fy
NyLCGKVSNY8iXlu/c2GsupWj/X2sujmX0O5GkA1DyN0JNJulm2j98YZh7hvJPofqxokU/syFd6/3
WJn6vcyLCkkJw2hP7y/wxVMIpoBjSBBHW2v3hCp1Y/aKqrHC2pQFkymtB00risZ3sZa/XZSmPUB9
EI9WZZJiL9TWfatt4KK9/zsuffDNWZV8DxQZmK7Xm75Um1az+m3Tmxoue7XMDomQOgb1mXJlyhfC
IUo5FFM24XGiIv31UAZONCM8LDUi2dI/tHbZh3qmaR/en9CFZ+zVKLv7JGk7YBkDowx2qX0ZljL+
Wju6e9Q6FzVIbXSfnToub0B1dQcDU44v7w+/P7jwjtmi/MHfslFc1K8nSSSYWYu7yqjoYu/edcr2
a9Eu+RdVVlnOS6J7tY+Os3klPtnPGoMrDH/ojJBWYLexb/5U9Hw6Hb3PCODmChIepI7nG1krT0U1
iPEg7UxQaBXtczu4U3coC6pfV+g4+620/YYt/ITiQTb95s7ytLn3ZKE5kXTzCWIFPVPzoHU5KI+y
6J2/BHkRe9LNdJEpAjVAJX+fa5YeEtWwBp0oIeL/XFV5G1R9XEX26s0fJM6uUPfca/Ly+2jh96BU
efnWLLO9v5cTd8yFWdduVIA/CjzhSvBkw+A8N2bRPaAE6vTh324oyNboDIPhZnkJ9l9vqFb0LF0q
3EjGkLzVcRg/pIvaRdao9NmhU/rmGf+Aer3yErzdxwz7mx5KyQ130N2wxWg1llmmbpTkunWjGSO2
2sSg3ocxHfVDVUsnkLGzXLuO9ncE33cDW21t4c0PYQ+iaYzSRq3eYw8Je0Tmxkk971DZJmY573/W
C5uVgWgPAMbHl2Cfx5rdGA8JAuNR5VCAQa59PLaxpd9UEJ2vXAkXhwIcwaWAPcgbmam+ac3Mm3M3
stYxve87S4cR14pg1pPmyma5NBTvGYkx3UMXYufrzdJDK3NgWnqRGK32XlPL+QgMyvoyT841i7cL
J4G5bP3fDR9Bg+f1UCSFHuL6lReNSjI9dqvD8UP2O5rjJH3qxeLdvL9gl3YGqiNg1akubyiQ1+Mt
WoOqnNNpUZ4VA1SDtfgn1tPpyge8tO2BUdL0pQC1IXBfjwJTCJgJUV3kOg2W4rLqe5AmzmDdCOjD
8cmw4vo0GZl7DZ6xrcyfaci28Tfxvw1v8rtM93pgJ+7Bo46FEQl90FYfA0V5a+J1du4tRYsDAIj6
qbJVeTdi1a0EsVVdRc3ug7/fPwGjJJhqaAe9gbw0NXvHS2w9msfWhJtmOs2hK5vy2FXLhM6UXQqi
hDwr/VUv6S+9v76XvryziS1SIAV2vacjz1wHrWkmRuSkPT6Bi+jOU80ByZS0e5aZ4vo9TsBXkr9L
m2q7WbdJw//fnxewNwrlrFSLDITqDxltu/9lQ9N+e39qb2I9viyeX5SWrQ01S9D3enHVunFTgPp6
VNdeflvTpAntocdRTRn0kB67A7RNEQ9tggt7Oci1OfSZd026+cIHxg3R5BOzx9Cj2u6OP2o2uoVQ
2lp5WrRY5mQmIf7ZvRkgmVJpQbUYSzGEE/2rRA/g2HFGgvc/woXdhUU4dWGa35b9huSVGdM42b1q
RuOcJPdZ5WqfkmZwjikCWUMg16X6ZTi1cnDd8VpV+sJVRU1hK+5zK24L8XrmvCdNL4vWjLIMisIZ
gbzRCnpYPV+NfrFEGrbDrOrJlavkwl2MAA1rDjaGYd0d+idOWk+dUUaKFoTBwtha+48wK1yo14Z9
fv/bXrg8yGPIZTaq6VZ8fz1BBBwSMQuhR4qR181x6PTZPkxdIkwLgC2CmEFKQmE9zqZSZ88tTtA3
9Sw88fenCcUSFpdPzULvvzPWFR3RkafjjeyVnj9kZhm6jjDXK1vpwnoi0cFKYnuKtP3+OLly1t3e
zIxoyLzk34aCVOevVtuHSe/O/phO1yjMF47ORieg5Ek7jgnsNtDqosjU6LURTbO6/ijngjZgv37I
JuGeQBfPd2vuVVfKcZcmyXlReca3gfd4J1OfRlyBUyMqewy13XkywRuBidWs0QxJjK+BwC+OR4OX
HUQCTv3j9R5Cx43odUKcNcvN7ODE5gL9q6sDpD/LEwHMePP+nr1wH1DcgKDMcFSSve33/HEdFbwE
+bgKOyrjSUdIh5qxt3xLU+mOIa7T2pKc496j2YvcfaosxxmtzmsgzwsXM1V/8FUePN5NOm1b+D9+
BPInjUiH0o7c1nSFCLRKS8XnuRodQowua9U7K8+nSQ8HL6/zTwBH0A4Mer2Ro1/GS3Et/H37UUib
MB0juaHy+0ZQc/Hw9ZBNa0c1FfYyTJp+vC1yawoSwyw+FOg+fXD7wntxjfo/PP+MDbybhhIVkbfk
lXGFlMTmiuZynZaAtwSdyWRsCidQ1EZMd7M7ZFNA+U1L/B6s+6/3N8Tb+5LNjvwOLxN9b3TDXq/F
qg+NlimxGeFt3pj+WlfzaapWO/db1SivXFVvb8xtsE3dEiAseIrtx/y58LnOS2jWVuTUmQzdPK2P
RZs6Z2PunwlA4hcPP6fH2kjr0zpOeX3lBrs4PN+YciecHwi6r4fPxkxY2DmZEePJOxBpdNIqK/44
pxrqEjIWD+kIHPYwO6VYfLMnA74Sbl382sgib1+Bm3qPbvHQKnOc1eE5tqrqk1TLj70+NzfZslw7
6JdGgs5K5AN0heh9d9C7tclbO3XNSGnTM94R8T9JZqpHc1rSv6zogQ/ZEBNIXmJ3wsrurjCe27ZG
wcgCquL14gmdJ7S7jqAGquWpSkfcIQ/4E3tfwXOqSbSi+vvy91t4cwXi8cME8o0ZWWYUeWm1thUV
62xEXdkvH9W0Hf20xUnq/aHeRq5bww9ENz2Tzehu+/9/bOBCFsbYTJ4VKQmqawHMcqDbiW3UX94f
5+2zgNQmFR3q4rzqb970FWsMYYrWiciX06PmLh9QgZ5Sv4hVw2/i9Voh69JuoXaGzAHXHxWe3cFM
BG9hOzJebE5y8fveIBsa5ro+21MtrmyYt+86k4OGvBUBeIT2nVOlFU5LmuNEjVvaL9Dj5y7y8HGp
fkp3Mbsf+oxSut/FQ2Neef0ufVYuGCQft0Y6pf7Xy+cO42ypRWxHnUrL3HctxQ1EY1mBUpV54WtN
8b+/X0dCJe5XWqWcke3l+WO/dEaru03i2hHSSGI4u6VRdr45lMnj1FXeHEKXulYru/R1AdawfQi7
gTPtlnJqJ9eYpGIT8Yv2qZ3q6Zw6rf1oibE8r1mi9kHpZvW1uuClN5T7jHjYIKp4Y1HDvVkgvsgO
cjpTBAOoSBLWrijv8kzkB80apAxn1G+el1H9S6sJnm0qImAj8QkhdOMxff2V9QZPsCzN3KiOlTFI
11IJsyrNjnOr4tiHG+KVbXThtECfcNFB2HR43wT+o642vaYyHkVd6waAnnuHDlT1fTZc7Up198KO
ZfdsmoTbl31T3XUWklizlVTmbGGEuOIhxBhDCVlLbYJd5FwjFl0cj8oj4RnqZrSkXn/KfCpj24kp
QNbD1MKEVryH1a7E/1ZV9g9VMV2DhV/6lNSS0UIzYORAdXs9XuZM+HIr0gZgWdeHfhl4jXOAn4sh
lWvw/jetRsK7TWBxi+2h06Gy/XqwvK5EX3qJFyGbbh2HKlM+VW6O3WvdymNudV1gKkbBLevI6aCh
NJr4TmxpXyjKGldgU2+PCz9l6/htWlC0X3YXg50RY9MH8XiuENSFfJR+qaWlTeGaDeWNrUnjxTTb
pDmi0lD/eP9S2isrb2EupC5Q+FhSgDE1dq+Y3rmJjtGtF5WrrkKxrevenx2v/9Gr2VT6i1lNN6ZX
jaESN8roW42Dd6HlDWZ5kObkfqlxF3p0FPfaOeaa2u0/NN0IhklNtrNFz2qfDyWtEEXTKahgajoA
ocYqCiOgPDYMQVokleHbVayWh0lK50Nnkej7QycXuocjRnzoWM1dfbAUb/yMlbFlhGMKDiDwjJG8
yigbqzvYGsJTMQoiVrgihmUEy2JiAYwA1nKAdyLXl63Pc9ZEqSjBbMW5IQN0UPVlCPLcQyonqEy9
1MZgQbYqGf15rbR8DaZ+yuKHfFXr4gvdrm76kah6mx1rmxjhDH8lT3tf5LYVvyij3g26H1eGsyBI
UyoywffH7br519RsH/lsy2lWbJReq3n+ZJpdkt0v+E2PxxTDafUbpYVGPoqsqbMbQ5iK99WaU8c9
x6qkiej3PAHa5HvtFPenBm4gdlf6mnjVrejKCVnsPLGTG1sVJo41kxtrT5bbgngtxDiJIM2SxV59
C16WQKNQ5QutRbH+GjNVlqOvmWsubmSnw93ypNtlpz6Z2+pOumIyH9MEC4EIF2czO+lmX7oIU+vo
fflQnatzKzy1vKlhnC6fgWYsVVBrZReHuidtE/nAThbnzKXUGxpYbkgffQnLOipdH7shZg5aFdD+
SVo8YRK9/zCPmr7+RLJIN+6V2cIwGhpwiZ+XZ8mqe1AWqHX+5NKPfBptO11/WkpXZEcXk5T0fhhx
ajguhaIOH5ykLtdTYaMIfYDKv7GptAoSQQS6bUqWG+Cvqxd0Zbm4X/GAbJZftLUXDY13m8zwtrTR
HP4HS4a6EYd5mGVmhTN8azNoWuxoe18z1rYsfTetk7TyQWcZox4s9Ng2TeYGztZnfURID0/oWBma
e6+UIj7gVDZkg18aTaLkaCOhpXW32jXtNaVZhvmsQxrin61l1ogsoCNkp9l9vA5Od58pUNCwULWl
UWqHrK219bzQz8L0uQMPqjwkxtZwD4yhsJM0EHNlt19ks2jlbb7YZnysjRLAX7iOSp6crQX5jTYk
lu7QU6HM6g6zr8l2Tmc4wivIukPVcUgrv+5jYd/WngOZeKVJ0twgud97T5rIjNwOtBHL3ocpTpL+
ZxKvRRagJpL3Wpja1dj3AWbcgH5Mr7UL9J1jhYvJm2c+cUBfIkXiWWtS+nWH0Vq1OrTydVnDWgGR
6i+j4jk/FPSPNnyi1tx3k8wbP9aKwfM3ulH1UvTKMoaDECjteOS5FLirThQv1GRcBcH2eBDHtaW5
pweGntr6g0OLcz3EU2/qd6Nlt9aNdB1SqUPZACA56TKu2u9xRZPgtq5sd32ey6ld0kCR/aj5+bwW
yU+RdSOwHlWLM494Nm/VVQ10RbX7E/T7GtST4jT45azrqsbcVe6YiHOuts54AzUsL+8XtdflU2/J
vp9BuyaxFy1dYq1+1eSO+bNodMzKfTWfp9zPDE/Z4KiTo8Y/Y7NS5A9DNKJ7QWt0EbcdQorFxyRL
UJCBipOg7kXVyaTujuCY33qr6T3FnTqqtymMyjXKFbvX9Zu0kU4s/L6heXDQkwFNj2Nl2eAlkEuu
7O+p0SrJP9k4dRYIIVqXYaqP+XgqhFDboz5OenLL4nbiH4HURHePu68iVd82C5WzgOpSOv9vTOpi
PUINc/PS10Zrms7JjCAFz4w7aP9Q31eTxEdeUpUflbjjHxluFhfnTpco6hVU65JH0bfj9KClrTLd
qKKvlhc2iGMHxry0Y2B3Zi9Ok60t7TnVJzU9y0Fs273ulul/skE/ZI26IaH1ZE+llt8MQzPjnCsz
MXFJCYWGkJ50mfZjAsDQ3+RuW4/HZVDj5UcteFACFzASaq52426im0bSbdLYs3D7/mX1GhNh4bg1
YW6oSWqq36GFCuu2TqWUw7FckLf6iuoU8g+zy6OgHXl2qvHkCdsTPfZeQDrDFMLF4ARizfMmyON5
FmfewLb9hDBG038FKafKJrRHdJS/L5Ltw2Ox9LVDkgN+STzqWobFRuECQXtw7JTaJvR7RMvp+y61
FyBeajc3lTpmyg1jO/bzOss5+5wmnOoblQx1OQtFz4CYW1YjM780vexuGux4IDPt3fKHZSv2HI30
QTaJ3qGQ1gsdgKL8Kksx2zr+tZyZc2UBVWh4NIteOxWtJcfZl9S07dMI5Gf4SI3ZbA5E7A21yU5Y
whY+MDWyFa8FKPgkqWvXYZ27AA/8yqoaF6fTJsOeSRBF37c5TuRhMbmKMfgglpPsUEG5VoJace1+
9IeFMNQfERZpzqkcOx6LFvhuwNrqSHBUmWmfE7xLVn/zXvEir1abNCzQOUu/WXbjyVvDXjpzDhej
cuZbgO+u923sJyX7mEyePiK32o+dce46J/b8pR9gFPllawu9PaicU8zicab4PKoghu/G1YyV07TW
WZaGIIYzR6BMaWfrj6KfRflv37Uqv7Ch0u09YUTTri9NnppFHggy5jWQZoXXXLCYA2uKa5q3PK6D
Z8gjzid0l/5nKOvUmgHv5BI/x8gWHDFeaQfgZf2Snmp4ifpDksm0ieidQXA9wPmIUQbSti9SgqD8
ya1UL+HQVOUBXQNImVJfUaqu17Vsn/JWYankjFdiALxGtXxFeNa/ZVpkz07XpRMvNwZMt+M49cRn
yTJGxSLjf9qspwuv4NPXhjJ1FBHgfmx9s3LXzR6EqN3iVPZuV5/GuiAAV9HAgOeMatARYidGgqOI
deqhWL56/NZRqx/mLrYcRgPufJJNH2u+mIbpZ+aOqEm7bpJ974w4eekMqQJrTJxJO2bVWD4bRhJb
j0u5znkICGREVacY1MY7QXYxi+MonXa8W4qqS86aMoLcbDOe0duqrOfnxTDi5altXcX7FteFlvlw
hu2PJgVk5aOCeuX8T1thx6E12mQEhH3xk1wtlnMxJkuLVLUafxYQ4IqgNIX53A+N8YTl8mr6Xq17
bYRqYXGQGxHoRm1UlDmEswz5odIGm0gYLU5COywpl0AmUmtO3LaJdRZ6v5jY0Br9s6ALkPEo8Jl+
dY3ZdoGjoWd7cO14TA6NKdLneGJDBpqjVM9Z04qfhesO8Un3xkZ+XyvHKH/KFV3RQDqFzW5OhaYu
BwRH8QhKZzqX3wkwR++DUrTN/DLoaNqB3E2W6rwim4M4Z6Xk1R1xkqCS3RcEMx2PeUu8HrfOB563
TL2daU6aB8+V5ugjIOyqx4ztula+keTOvzHYLZIzj/TwlIBdEac2J1oOZtnEBZiAyRyf9I4W4t2o
iXn+aiq0rXzRjHMdYniReOeioWlAELUmySkf7cSwDm2l22wfy1iccDBTB6suiSWQp3EN3k3TqGYn
zUwUOyO88+zGHydL/VgW5fIrV+tqOlj8kk+FoXhDyBNm6r7tTpN8XGOpeWRRJmECPu+r9LLDiriB
CKyybYtDIScU9WkvV+kh/z+OzmxJThwLw09EBPtyy5JZu8suu1z2DWG7bbEJEAgQevr5cm4mJsLd
7qwskM75V+XRdO2kIpnvJvzl2Q+uTxlVHbeUc4VMM7bOresuTnlMGMLgqlM5XvsgXeuXZukD8b1P
lmSsjtldg2t3hO5UnE0ULRdSa9rjeT2XDUZpHtfpF6jJNlRO0nPFiYDj7Ifq7OTf3zSALSaFw2R3
IjiC6XsQ7vGVvugF6Y8Mzk3msjd9U2VH3B6vbBbJUTIzph1STeXZe3/GOMq2SEhzXz+6U9oJXuug
Sx44QZC65tGSLnHR9Wq7CKT8exkfmZz5Rn0N9+0bWZc0+BxJgdWuUVeLUUvnYSp6+X1a3GC/SDeY
bZlsZjvLPp1q+nUounHvDV11ceUPC4mh3dxjRwz6SJxf7bEkLj16w3QW40T2uMsrxIgl7tirTqO/
WlBUhBQotLMDae/qabnlTheLoX2MapN46tXZA67ao6Cf0fMB5mP4iGFP3YdED15Y1kqtqWElbkTC
AIvt/EnZ3SOPi6OIvMHQzH9b3QcKw6B/ns+xJAD/hd15DH83/EZludEuwPO2e5odToT8p9ZsRGbq
mS1+O2vUp2W3bSxBhvitjxSRPO/e4gQfZxi05t5T9QBZ4zdHcO+JTS8Psx8IWt/Ssx/z1l2zNzIW
o28UjZ8/I2ZZNzdqJ8Zy3M45xZvinUPFWxwsRR+fIv1FS53bFc4G54IjdbCkl899cB/YIfws2bcA
SlYvU/fn6FBKprwxiHOCQ860nJdp1XlrHAJO6zQzsnTMadJimqf909Z7yIS8xqBsGLra14/9FJ6c
B1jE8g58sitPL1iafLpVCd+ZthdB0Uxz+AHikbWXqU11UAg5j6pQROvMVWdnNFxB2iQhNbl9M+Zj
KuOTAkHJNWclPtl1Hd04D32d/sv2VfwYGwLM8yRs4n/ukonfsU2sLI6OKKogW2aPP6rP58i5KRPc
IdoTZo6sc6o5C8WQ+7OIPg4I4X+N2eVeNPSCnEWc7fJnT288q1PLMVAiGp/YfuZurO9t5260zU4o
iP1gaCMUnyAqpQ5bpn3a6EMvD8ha+B0Z51B5D8lsckXCxdd4YTnJW9/EXWX6IXFQyCVDXxy4R/Hc
Hls/l46jV4ezNNk+j4dcsqIGxXhyduL28l1u3lqp8BRksTNkOnmwnrdo8fCst2LyF9nm0m6jV7Qs
J01xTEuW5CQ6Np9G455LHhN9aK87O8inuG9ukvM6MvsFcz1F2cwF+ol+Ldy3JtzsB0Zg9r6jVhZ0
QBkitQUxIV83v5um4kjC/g/r2YRL2FnO5c7c3r2nnU4Pr/BU21LAtmc4ibNz9V7TwPbEI7jZ/uqE
Yb+V7XlS6T4il3o6SKN5xjYxzEXGAUlMoljnf/7axW5VU0g1E63kTFctOaNL1FLdWiS0DXBZGvJc
80GwFueOyWBObTaS4rrGi//PaSl2LryVGJWCp2xYip1U2S8hn8yr0HqJptLuaWzZtCeRej2gRZL3
7Sa/zqNvjjw1M7dDszLQlyJuvT8ycM1ebpPndWUH8MhnEV3M1YyQ6nULDP1cY+w0vyZfjz223t51
chZa1O7RNhwlE6UWF8ty8ozUChSUQN2Ihc7geKgIr4p3cmF7LCNpouPvx8SSrVNhBHtvrN/hycco
DyIb+JzONjBk5bnoK48OaWBtVqLKslXzC+7WlAEntQ07gRd0W813fJvgfDoLmnLS8X+Jc7OoSv9s
C79PFJ0gJ++N6733zZreNtvo99x23k/Tp0eZLSexOm49di/bDtjCaVKnX5U4l/ayBDEXboPiR+UK
3Q0YyGSDD+JRvQErRTSzloMd3PGajQEHpfJkvh6rCfIuUGFSjr49BX/3ISvCmWZc/gFJdTnCpeYo
PSumgW+HayJfjefV+OBkiKd3PGNm0ISOi5ugPj7yWvU7PlTh7SpP5s4XBAhOUpbemLovcbtql8vZ
JY4SyXTmFyLusv/CYGrxsnHwfbR+E7V5XCdkLibLPn1m/tEEZAf0ieZnTAty7jMNHJ8RL9YIBE4+
luLNVSArwUBuqT4dhp55VkeRtIMJP8U1il6+Ec+/4O4H4fKkG9Vl1I7tbyYGH+eN2pz/jmnto8oM
S/w2cinLYtqamf3aTZt/bqcnXQE/nT+lP21TKTe2tlw3ONMKS9vK+oZwWchPTaLN+jK5gXpI9rh9
a7sl3fKp8brnjUt6vNgUme/DoBUfctwSb4Jd2Oq5EqOsKfY8dFd0Zh4ihvsA5jFkjr/rAROTgoh3
fHgYwuM659myUyEBJJoLcrZhuoTgTucF/JClZaLqNac51HKvT3vdFCEB1boQER7eiuFi6R4HcOa2
cmFUsq/ubmtwzfgYWBQJfj4Pp00rRd4lO/+sZV/5m9t9jlsndO993pijwBg7bn8Gx0UZPQ1LuD15
Coj/vt7wINzVraWWNGMWmEtKdpe3ObAdsAspTYgsRl+BCrMl60Kda8KOPvvh8wmb7uVmJOMBrXUc
+VdhVtonzn1r+Ed0Eop7ZhHjFql0rMndgISMAsIUrskbqWu6mw0JcUXaRvh0dBPyp8N27DP9Rscp
nx3Hjrrcw5A32KdUy71zO0SA7TLH/ZXw9a6DBkFzVGB5dLOCjXxvcwj2Zr1KtY2sX9lyRB9J1CX7
JVnBg4pBb53MgUO1/jO3JoJQcNg9i06kiSzHNCJDM7fp2KY8AO7k3eDg/w9Nm/1q2Wn6z6n1j3fk
a+1czHPMf2rUFG88Nx3o+nUUm/OmQXj9XC1yaWGg9imZit06HmasqY7/hf7MBTeS/iJz1WaswCPd
2rz3SHuc6mArMoX1V/9+zrRS1xHZxbtAcymLXWDnVn402Usdbcv70me9zk+etK4c2Pck2SMQOhU3
PZBhMK1NUoWJTD5JGmZ4gZtDu5c+HjjtOO7nKslapy+gFs4vvnLSD1c4afeQCrt5r75SkvnGZ3ir
cCevS86tooLnG2qrqBw8rb1PEGR9afFsrOWxNkhGe8lLefHsTsA5r/R2FFnD7nuPCaV+Va4Wqtrm
yPvCnZuJspbu+LEeW6Rye4tteWzpHA2rMVSsPtkRBF8G0NI2n+kk/t0ndHTQmMMhgIF6m4EjWsEf
irnxg2KLQ3VPw6PdChHK7R+/e+fvtmXjnPfMA//Iu2S5GafODrm7hAYuQon2lhsFh3DJukF0le73
TFTdeExpMSTr8GcK7LxWM4kn3L/23F8mHQW/w9vik6+W9eHKMiAFRPEwPYwpu3Z5po1fl8e8bz9a
OcW/YvjAf7XXTr9E5pAIWNfO4uWuDX1TcbkwVXWrBAxbJYEsTz0dTxWlhOtU9uAB/Mxsdfkc9een
YV8XWejujD7zu01OXuZwfA9VMvUknjS3ZNtmj94ly45XpLPdQsbXONkKPpucLqIfd3DDNeX6qgnp
GPMptI2pNk7o59tb+Y0ArHopUtxmsqqhMuwlBuh5Uya5pSREx7eF3iJTtr206u70zfaGjmVsynDR
9lWt3HBVOk6bfWwBhc+KNYtfV0uAQ1bI3YEK8mnkE3zte9gVMUkIS6FrFRzFDEQyVgvtQTrPNpRk
eWSGhlWNSGS+52aM28Lq0L7I7Sb3ksy+hl9qlymggrVNymRRadkNO6E7MQGMF7AEX1xCdzV/PO70
uBKnFPc7MWF9ORrIEYi5lUyco25AP7pwai5bOPINjuTWTvmk2uZtm2IwdZ7d8WPyjGFWOuKjLyQh
j3Out2l8tapVqiRFvPsG1e62BSy3/VvvLEalGIYlKua+Td/MpFRyVVbVP7PJGR4OZ9Hbk4jD5r6N
mjVmvPeOb110aL/oUFYYqCU9niW+Ivq+ddt0971VSXZJayKhiwjmyGGz080DWMuh8wjq9kGFaMRz
f7HLUezu2jyiQuqXYoj9ei57LpoHtmFF4kCyBLqUKy0zxXIiOCnUMjc31C2bXDwE4JpAqPsElduL
Wy2JsuLbSlCTqiJ4J+YxJrGu7IWj35inpz3fAxo086PpfQzfWM7/BXWKRbj3J/vMD26b5yhymuOh
PXdWfV9G4ldKDpOTLzsgdHErAn6mIrvj7Kak+8d8piDoaWuoWuvUsH3Y5XTq/JSpqosNbOK8CMxz
767B4+nCyv2om9j5Fgq3/kVTwZoy9/Rg1afNMOoCv/Y5DuHJfVgCMVF86TXRY8BMuhdBeI7f7CLq
f4YT+MxZovtPIT7SIAf3n7bcELTqFcL1nB+dcUhV7zNWwAIZte0qhz42+L1gMn4u6zEdCrk5N4Fe
7wM/9XNGxtEe8yCWx46LsAq1bRn1zjmK83ibSeeZMpG0JRbybS3TIIVMZDXm/TDdcsCMONEocyxP
ai+PJWIXcJfmDB6iTTlesW8rCNEc7uNrQm8XjlujaRMjRkz+15lsRJNUS/OR7PMhLmeUOXsJXrTX
945YRv/FQTw6XEQM2Mt13SZPBGMfPhCObD+8jQxDBl9/kqAF7Ik0Oqhzv3jh4GHtil1uynn3eDcS
dSrmztO034OZx++SNI1W+WTH5m+qUkt8uadb/lqRNGHpQJfy70v/SO9aNpr0skUNCJrx2uCahc3Q
XJ0BcuG6zOO8v2jcpEnujwcgILzHzp68MMlWOIdUWjDNdi37G2f0Bd1XfdzVnt4Uc4jvfe1M0tgr
2DWD7Cqboy8TsmvMpxZDMG/OIIFtbw/6F5xOC1n5w7F4XBJ0mA+88BTNgQRm9jhyEcfHfG316ley
CZW+TPNGjfm5pXOfgyBk7l0cDtF3zlQeTmopep6+4RBnHsRb5HDBM5RgS1/Ox7lfNAjl4egzd0Cs
2lzD8oHTi850pAjqNCsON25V4XcN82PGsjzk9ZgRujeBTH/3eVvr0iw+XReT2SgP49Hjf5Xw+gfZ
rdmbnRxeZyRvoI/7aG8GrtB0v04oHKaaEdlC1YjT9+46bzktU11U/wpkRihtYIbNlm7iNA8J6Tvf
ddOgYvbShT0BdUk2VF186JmxHskFOjeXAO5+31ungFmI3jHndntBfEFvy23zw49RCUO4jQrSZwIa
Gdxd71ie4C8mcYU09ORDmkR1/+zIcxVfcZkp5w6xCVe+Z8Md4n/2zh9Zuyk4MUnkwmOk2k5/54lY
/XyJNMEZHZMD2HztH10xpvEO4RfIoKvaZk447pN2Ty/iqCG5nCj4ki1141fGjA7/dB+3LtHQYmJA
d3GjPt8EdufLAQAj33kNG9nndXb45/Mwep18O7jz32vhy/ON+EC+ciKxUlkFZD38DpdglRc+FqWg
lCLUwadV4+j70RtPq+caWfd2PfxmrdKd6f5uGiVX4myJSsnDJYx/minQxEhLXrq7icT14M495tF9
C5Ev2PI8ZbhWaxovHMrkxpwcg9p+dlspTyoKd3ij3HpLE11HgCsvVyOEztM5gzzkISOrpuzJ8L89
yLdlKSf2Kbr3YdSTjyFBkIJjKdvN62w0v1CjUl+Dl3bR9NatjSMLuweqe6RsLQsuMx0P2avd4925
6Hja54oURTk9NinleXngQ6HeRXZ0d6jmoNXFNIbH9NS0A67X25d0PI6ZjeKvB1H15sXjCRPMMpB5
0ZuNVuo6KqSPi+qqsGUxZpik2em5N/P5Zzwl99bOtXO3pH79foA7YT3aDVwYzHua5Gpblr2se7H8
3nZovwpurP9pEQg1FQ1uQ1bu8TniN9bN8LJH8SnvhbNtBXDQXii3+cxCvXCm9Z+4b97rOK2LLF6W
38OxLfecaNEHZcEhGyWtnz8tnjvnxTtClt0VBwBvTPqLctj5PTmi7z0pHUSPDfM3sadtziOi8kBu
HFxl2E/jtV3E8O5pE8YXdx40UEFjfiahyTLuqqHe/hsCr3+JXXrZUW9M8ZaHSlnnYcvadCrQ5YCF
dstCcI3eo+yv3TRUBW7y9k6oKKND0QBc1bVI/qggFOGF2z8Lv0zJOfuXhmnNlLITPdGLbh/n0d7G
/h1tZPYKaR48gneB64WT/OIjRb2Ab6Rj7rTN/if0STdfkUZw3oSdrpZ07vbLMU7aXII28+2nTpIb
1EREhFQw/mPlRg2RbNjHojJlK4HISbroVzc2wADpdjtehDjr39DY86+0Oz8hNM/Gsk8oisi3JRu5
PH3sdfnqjCjMHOUn1SI04OhK0/lW2kPvVxqVw6WItSs1pbTcUXlDS6tb8uhkU87pugwMkqwW2tjd
5bUNWRYonNg+7/Wx3q8tDl+Wpqz/yYAgX1C6uqxg8RLdLTyTAdvYFqDNnEWfXoahbf6R1hUDdbPN
/QjIU/JYz9LzzyRwKxRHPbd/k4ZfShTZRn/Gb5rkyOf6BvJtG1+6yCTDhe6uJfhQZzr+PWbTAza7
GmQ60c35neRcwXpgbwBQ5LnOUy+zJfs4UQAFL10w7h+NXbYRpFEa564etqFDmLNkB8cK6pXcRs6R
lFI5vP2p9uELF9TE16C2SX1RbtIuz8oZjhi6r4n+Nunk/ockVqw5bnzX/XIyFWHfCdqjezsHF+uk
TPf0LwWMvDm16fpqHM3aXKMjgXldGMKekFT1D2isPPJOBGqOkN+VA49h1kpH/TR/4RFkAZyl6b2L
q931KNqY0pHqYPhVJaakSf/Vc7PtaHF8LhuH89+78/AxAWkqQLYygC3Zn87FKI//nMqQj3NBi2vb
pZTDs7Xohhl9jNZL40XiKBAIjdlYDEhA+rJOPDoVhswwwi825lPFNdvfkCA7u2zZGbJrs3PMN1P1
upa26Wen8Dpv/h4PiGjyow038kWU7dJ830SNuCELQEcDgi4yhpuQyyB1mmTNF7T+iMGOuG8fxOJl
JjfzHP119D6uL6ezM9yFlpRIpCg0D/XEkv6hjExPxRouRtN3JpDPHCmi1fIc9eDk9dnN28Ng7elf
bpsB4JfLUxQfIO45t25YV/rk9sozk1B1J2arKmgHlB+Z7jIkR+HWMjg6ACm3VicULx3qIhbpU0Fl
zFSuLg/x1Nj4LsHzp0sdLeK8H0QfNlXLDxNddhOmO6RPNDZ5PHbRc2O64fPcmOU7C03Nwu244xdR
e9E9d412y8xuik3Ujjeofhuc+0VaIXOc1lNX1e0yfjmhcX935sxewjmYD+aYpf2nGSkBnGFgp0Js
EPoA3Xb375IzYPZC3vapc8/9r+u0/Z4bxHNBLlUmH7up0/cKoJEEFriu22TqUQstB/8vS7tEeBj4
8uuUyL4rF+VBvfWrGLwcFZebFF6qzY+hkeae+94+Uinqwm2GjRhKTqfPwrr8P6iTA0u146XlkA4n
McxHwxef1C5yttibjiiH/jizSqfh8uB3w/EekhIfFVNdT6Zqj3N4MDBz0wOJo0NIIrezRZgaVffq
i6PfH3cKGv+1IzLKHFc+2bQ+BFhAnbK3vJ/+FF9WXD6oCWjrSS8jE/Ut6KrtWE0ctSZAJn095Npm
DOO+aedvUdrJv5yHCEB6MTSvbuo21e2qt2W6BWn9N0USeEnTGqK186IBtYiql/eaFAzIWAbjlLT9
OhrKXo6cBdzkhBT6DQIiXpoh5EIzJ3eECZdjo7YBdyxiDHFcdjT7T5k13C+g1cNakHZs2wqJB7Sx
M+16+NJ33vgjlCAUxRF6Mrjv3UEPT8kkJKyWv83zWbaN30Cioa+s4H70cF35OZGc6iiSOWjTOMLf
8xhX0dK0cznEKoRfCDqWBmNJwb4q1ojxRWebe9zXgEWQpNS1KnV2X1bo8r7SjeiGt6Hu8TN1fFxm
B8mPSDkRBAi1p254p9ta9/wiSLt8oItm0kVk+xB80UGl8LQKVqWS+094V0vsHNt2dDhIFuTog/fF
zuDe9Yju2f1PEmsK7ROXk+tuGLdySLT+z/S9qPnQKRWkwPzIdTeWn99xMjV+CUUcNUU2OIFbDG6d
/IoiQxiDgbgujVCY7ac+ay4J1edPQ3gsf/hWnb/ufM5zpVhC3btgTBKoMySUsFO1YAil7GnZUBh2
0/obiTUbOwJy/5kmeft15XWairZ29seTWdxU3ti5v8k1P55O8raa6+G46ZcDs0mY+8OwLXfxZplm
I6l7v+BF6QZMu6QVFoHcCcbSqEhBslQ9MShMxDSxINTJu41OYBvt70F2F871XL+uQyja+xNBR1wk
4X5IUquSYKOwsI38S+vMLhfARn9pqSy5urDmQ+ZezziG41u8YX2xxAWpovfqdeIJRZ0f5bWbHNAF
S5bt17A2pr47/AXFk+6ovI7mlIGk79IuuGcJwsq28bZHBWfl4WBkB/672KELXsgNRSDi+XPrle5q
AVcBY7ckF5FxZ2bx0TTfm7ZNnZ+WBUpcJ0CxoeAJnXaPsrd5PO65IKO9RKMKnmeQHiUlNbcoskOy
qZLLloB5FscRxcfdQd6PLOLet1zZqOQEz/TMdTLF0v2VIWr920XaH/gI9RpdPZaQ5PZvcjd3J6/j
G1xqtxWLU6f8m0pwUiO0cb+0Ij4QKGOB6vLQgVsxySo/uhpt2TOxuaK5BMdovve9XtriaLs4uITs
ZtA0tCBv121bDEdAlvTe/epwX1/7lsTdJ1rzZufC/pXQZQudlVyZsUAxO0A89w4Pi+OU6tiXx0Bv
lDqMNedAmvZ8vY6j/tuHON6uaavrkAmk7S0HjhMuT7Hhl1dI1e6ftUTNCS4ULUGeLTeZvQOtO16i
2nbikx0CnZXxFoTbJeaOSP75yZy8Y4mtzcXAYSYPXZauvwPea/AP6YPIzTHlWLkLYEtOnhSoVewy
yoLhaXn2Zrd77Lw1vPTOfjxnc+MRLsCV8DLRZPANieQaV3bA0oAoMF2DZwS+0GTOEgSf5yS0olgU
2aUP1L6GX6NFZZ9kqM6+hOuXtETu0fiGCTCQjwL5xw623LjwY2nt3G2ZAlaJzeS7VQLlyE4Tdu/n
JrT9Jrsp7u8sP/ELltCeILcYQczV6f35CT8QUhe145C46UQ6xbWNU5dLPRZxicrzEHl46JBZ10Ys
xkmwYjd3QqI5UCaGEiYpqzUoGlGoBaGo4h8Jkdl5TfAcnWWX2eUPqli0wA3YtobaCO3lwItdeW1T
PxCHq+dqD0z77VxjnrUbm/nlPAV7O6TqTT4uGu0Wem/bH8YB9s1j7mGErvXPQa7JE0S1+YwU5fwP
T1SCzwCYG4QGkSvpJU0vp6e9DdG9jMceVlsbde/b7AHDHNyEpYvo9sxnmJ0v6GS2P2ZHOcli0CWv
QXyr5h4bIspumP78uAmTPqzNlH2doIxfaIYZ/q7Zxja1NqF+6FQfvbb+vn+aFm/7cOcgY+jI9uOT
4sMB9M/R8L1TDPVWR5vJ9byEf6XlTUW2RdZbLyL5KJV1mbuw4ZVh5ppnJV2oRO4SGSX02C5WxvaP
twG8z/tNnK8j+aFTtp+zG5hrBigvX8RuodLQVDfguGq3WF16M85X6yXj39kMwb2uo/h+3dzx2+qt
3qMIVwcaNWQlisa5KbMJqi9a/WcElFvFHn18Rnr6XzPugu+DDzN2JBM5g8dkQTITShZZ27uhyX7h
vyPio7vxT7O6usmsP6GDi7/dXuhr70PpOYaPfdiwvRsDoa/pmD6JGQDcD88wJ8oXgjlSww+EvNkL
3O8ly4bP45D60JvctcWUhZduP9dHQdbD6G4/USj8lduBFGE8Hyckijl/StFpEJundV6nr/VCcGbR
zihxjm/t7LBekfa5FTqd96lEKRd/S28dWFWUrEExsms+R02coBGf9fJfHFs/vvTekDzbdVD3xxqv
Auh3USjh0wnxSLu/4Fvn6QYzQO2djtt6sdM+bVXT9SdhNrOXFHHaRx/at85niwH0fUkxhTSTWD5N
zij+O9CLM1qR4vArlqH7fWOh+OksTvh1dKT3CTZ7enXXQT4o4Rxr6TZ9cBHcFU/etMsqA4h+hNVn
St5OX/6bkFkitJlMk6fhHFcbyiH4dz97OXV0UxrtugJnHX56PdqofMi87mGAL76maKQhzEhbf4/H
M/2lufUffOjSf5lEcZS8ePAkCi3/BmbNnKMuKCXMM6mV4zfhaab4VKlHoDJs61LY+c2vtfsrwnlS
MQZA3u4KvC6z/g9nCZGK2t6vtnUJv6W8K3f9sbfQGTtAZtu/Ce7tVy8J+KucJfF/t9nNdGEigd4v
Oh84cwfYQ39ckbpnrXeBXEveM2HlEyMypcGcXcmr14fDdy7nBOqu9h9ch9BPRBBnPdFJ17pXc6TD
ozuizEY45IzQK540v4PQaT6bGF/O0HbOSzL25ovtFt/kwar8yz777U9nr4Mf7bEog+FiOe8Z1pwd
60hYv5EdIH8Y4nwQDXth+3dp6oC/X9Qt0Ija/Z8AAvoLhqQZtcoZ88yZaeDv6SDIX1GAUyLAjC2y
e0+GDlhkhoGJY4TQmjMV2Ab2g/dNTPhj5lG21TGp4Bkx5fyokUc++gg4cp2M9pMhN6wpkOd5Thkd
I0LItOGoG9gjK6DC6TWb+xNGHwTxWy3W9nMP6Y201HUMcLOYxM/trMcNvxUSIm2d6b9mW0W5Io1L
81hHGUtD1NJK4XXNqVAMhtFzxhj5MjsaW1KM/+sPvAoKxCBM7bdpzPD0Zzi8MI7FNyfWg3Ac/zfj
laRhC7WovrdzWN+IFes36o6hxAs/B9pt/Qe2MZAimznO9neS6nBzMDb3PWjUGiMbx9H+o94Rw9/1
Shzyz76FyXbV+A/7n/1wSpeFL62Xir3FRkW6Of1XlJDRgDilHz1ZoTOh9lmtw2xZpsbYI4nIzgu2
HGPHPpr44Y7ef8Du0Z/37BoaId+tlRPPD2ADCUoKW9aM05aa2vTLos5Bf3PiBr1dAYPf2kubqDp5
1TSu+89CIo6uokik93hi7H/EY7eyaE65NXcNu8D0OkqGhgu6IGPcS7N4MrUvkxOrZL6s7BmduK4J
WF2bp2qfd8x42Xy2b0qhy92597RNf4xQD3EVte2kv26BvMk9hmA+T1wLEbrl9RosqDpaXHSWJtHp
hHuoEMqmyBi0rRWuYQcphfs0TKgYaZ6DkmG7ndzOX2c03pBLqjBI7YwogyNuvJcRpim98+Wqa75P
yBz1h0POB0w9rPJ2fe/XVHZ8l6vdnStStFZvebqj5Q0Y4OuN2iw3XdNzpYqMndm9JGl7iK+bk3Ax
pxuxky/IYpYNTGMN3J5yUCwE32Jv2Mb7HaddAinC3P0QIhnIWGnNcRSh8GvyzweEmVWL6q9/asJE
1yU/d7u6sGh+aj74jTTI8OPD/Now3Lpfz4WT8ueauNKwH9DWzd4jViHdHwRk+yTPWCbX/nO8aW95
mWF0/Xus1JN/JUFjQSkf/o+jM2uOU9fC6C+iikkMr9306NmxHTsvVJycMIMEQiB+/V19n0+dJG7T
Qvsb1h4xZ3gSGkkxam276jGSeHqEIic3OIRYN/GpHfJe/4uivplwakgg/6DVkPc/h2D28KEX30ch
CVbFfdVU0qse144WLMI5O2b8fUURKT9ta7TisjGk8eoIXEdz8e1In2ZFAu7oziW5kW/0PZKgOjp+
UAWfpa5i5wHH0/LrHSdnso85FlfyRrOFgoHblwO8221I6+eW6HBMDrIP8jNtyjjfQZe326WzFPSe
prSactz+OGC+2Bz+0nLHp5UUZyeZ7Wr3FVpZ2B9Rc4fqBVqPqJ/Y5sGBvCUukYo+kgINiA1m4/jk
lAYpZFc4qinSvca3EOLED5jGZ8+NG5LKNJPn9kKVfcY9jkes9F20DEUB2IkJWny6bTJ7v8M6yimJ
LJrOyoFmscyxPClD3dBB+ZjOp6HgEnSQ/At9L2v1FOpTYNmxGVw42xNu2XM1ohX1vgyCX9J1eETi
qXF8hx3UMbP3zqG7pQzsrJz7Kz0bsd7nBuV2x0nnDFnOrzOeSf/dxJB94PSSPAaSfO591O4QqGdB
Yqh+yr0EX1whUoz/yHx2xTVM+GNoK5VEt3cBGkpxlTpazIkM45L/hsi9jP9GNYjp0vsItgdSvmXO
M1tYdZrjeenuIS046SlOEC7ORTxsrBDp8zzPvJhA6D5dwiD8Res0rA9g9JfluSbP5BwnFEE6rT01
7J2NEyQy2sg42GXPUI4aWKjt4BS+jHhIfag7mduUi595dcuzf0xQvIuf3Bm16vG/nTVwryJV1bwc
eb34GAhjFVfOnXU6Mq66cp0RY7uBss7rI+rJt3PpWZeW2a6fx7swNKnEdJ10HWYqDh2rUUu09X44
K/YDLhND+Y9ooydC+NYLzIPT2D4+iRZP6H1ZOza2UWzgv9/sYXIF60jv624hJmRusWRb71kSqNQX
beN6uRSDFwhOOVqtA2Q6UVNuSKWuD5YPZbbnXMCx/TGoAXvBD4awvhty6ZITDgoXB+CQoAqrJx3X
df1LenXBV5VZ39/abIipyuZHLkCdr49z7Q1SXnpqRt14avlIrPyINHr9l0t3xbeItHztn4dETG30
7ucB/eZdyXKGKPOqOamYqArVJtdeFv0/w0mS7p3W1OlRFNpQYCab726nfA2a5R5EOVXYjYnKPMd0
SWm2wqV5iRfjMRAFTbfulxasD9+MKfCn7wHyukdbUWAyRMdqYIfI05wOY9PtUUSd+j4WjRN+xdvA
LlCWHM39sZeChQ47yVFcutTVqeBdVBSm+X0XRx6aRMtKvfDq0L1uDwHnJQctucb0zmIADBeiCzMG
tvL74UH5smmuMe9ZzJwFs2PYESNYUh6mbfGOUY8ye26DlU2L9GOCsfgZOE0xnNEoU8c/G8/KwHsf
2Ulv/5RxMJQ/+waSV0AelQat3uE7bhNpJnZX9TszNRHpoFqTEVrZ0FAehEFf8Bkjl0lfpyBFqDos
bHOS9732KNzASGriaT/BSK1e+gSjut+1yToQOsYSbHfWGav09wg0cCoQ552yKoEHwsw+hmMdLv4B
YH8UmKdEzP12oWEt+2/6ERge/BSB8yIlque9lxCmLjPpFMxr3bLO+SvFbc3CgQXVIt/RFSbgPPjs
xr7j+QoaLKOtEAVl0dxZTyM32L9ii5S+hjoHRuGYaMYxiVUqf2xumY6fpUOsIORca1J5xRDSDpIk
Btkw0v4Ic+achs+pzMpkwe7kwqOi/VokTXNiWJfUIFrRtX9aQGLlcwT0ovtHalKV/4LlttOTZfbg
yUm4E2az3NMqV1HcUoIOJx3CIHP8ohPIsZUpPug4tPVlJqY6PEXkEcqX1qN3ddzqMO4vi601F6EN
AlR7CapBMDLHtAqpeCabcLGQidr9Nr3mnQRqT3PxMcskO3NspXZquuM6teZUCtcrhqw2eAVnapyY
8vlta9udOzdRf1Dd6P1n+7ZtXojpi8mQUeW7d+3Ic11rH6GUqzp14M9hTpP8Dyn1eXF27UyiOlOk
wuIki3IZy293bfLNnm1RxPOH6OFZ9LvSB+y0K6CWwHjB00HIT0zRCFC+ImHeWv01ijPVFcYcJdar
+upGxHbaka63/iRyYXrKFrx/vLeAiA1vJieshjHrQ+Jnj9K3Ca6X9dzi5AIHIw0TysVBS/Ka/MjL
n4PVIJ7jViXKwWI0Gvfz2Pr1LTiGRRpgqLurf/H8daxPOfel+TzEXPdrboB143xtSB0kW6vKTX+G
8wDAYY88met1N8dh3f7lil8Q3AU/y9Qi8GPzexvoWEHpQGx9xQKag31NdpsLFx5q/1wQwLIfBRkw
mBUOr+tsSJwo/MP7RbmnhY4ZqNW8QtA2JUCAahcokatjlVa+eqR26VSHRFsZ/s1jNzbTPnS7cDnW
0LtqriTkl1f+gUU0/ka8YmlwCPmq3ntOiCK0o3lHF9eK1ifnXVQOPIE5wdFwXKMBy029kSyhzvtJ
3O7MhXx3YrMSuhdzVXdHPeq4/KdzjjMSo8XaLm/UrxN74oyHa84AtBYAx7kfercOGcVGwoLMJb4n
g/7bbn2+uJlsDXeJeTR8QaLe2PgN7v1S3xO2odVdm1s+YIznqjtXw+ySQWHXBrQGPTWBfQt1asKb
VRHJO2rFjFROXNt65Q5Jj+sXbJFxPClBD+2s07UdNE+ydNYfICZw8I7STggzVhhaRqeeW0+ZsVXV
9+zRWUgYn5qkYODlV72IUyfmiDQlQSY/oFc2rTkB+cEWFO2W3G/FPZ/7Zh/ntQzkMdTGpN90Ujmx
MjfRmt0oReXbN8n22y/SYOGXDL2Vt5gkXFTd17NADDwQM4XMIPzZK+88v3cogPGc1yP5EY0GlbG4
qN3udTn6009un5P66S/UsdkZzKtquW+5PhRnLmLxmNmZ8nh74XnvpySz3Kpo1ZqYF6jDHGV08uY2
dC2Sk3KauSA9mtcbi6naHmZ4ItN1OqpmsvqHH3R6WQiXLmUfYj5I0pvs7CFrNJ0nWmK1Blu0zcOT
F/PN7pH5p41HWI51uf4gg++Uzxvjs/3VkFBxfgtIc+t3U7Cw8TJwsFYbSVPXS3/zsQ72ZMeIPBTl
ybUuMreTeiVupxJGapcFCNsf+GVUnbismdDnmxqnZMQxw8rKCXZCawQAnkNlHLWDgRE6Ke4jKW3e
3rxwI3W/gTCexgNyYzz05BsmEwVZCDeiq8+hCWT9zm6FgWQ5aQex/k23YrR/kARc/QfjLvJfZxqs
8b9ybhb/P3dVk2l2mKJh6z+0JKmX6ZC7velPyq0mvt/Tkpo44SVVLFpk3jpAlNjHapS0W1pXV+2p
Re8Hy+DTaT/jtlfhaTVFn7wMBVyUOxCnSr82vUzE46icvH8dsVjrTzUQ7TqWy5bKRxc3LtoFTliz
g4f5vvotEP/ziyA+zXuEt6iXGZZoV3u3DFnN6GEBhe8b+n/06lrurNBPgv72J+Bx36/GJsF4i1Ba
FnaNvEIwPIfAhN1dXrhb+1OIVqSvdNro7zMmN36feZIT+ZzmdeSdFQpXeIgHTqA7zXOhTsCfApI+
0gUinJTsp8jsSuf8aivlLjfIwMYMIsAyrBxKVoXBM7mcLTxHHsinig8lmGd9GpOU3Ay297LR5BE2
rq6GByyKMkoEcXfBllL+Boc6RNmZi61yDh3mjdC8c0mTqYztHSXxr0EkzvgNL6Zr5/1CeRI6v1XO
Gt7JxetXJ9vwsf4/qa3Ukcn71vQwaQNvorY70pqB898ScB2R7JaM8vVEjHKpHoWiesOa6y0oj0U7
FeKsQ6SrEgwFs8V1WjdKXvTUh/kWT40oYj/wW3MtQ7HXSSIBS6H8C03sPjz2m9NpLh/dBgRgoMGW
PHAH671nQ2vOjgfq+MAlfE7W+UHXKuqPpVpnIUmSpG70m6t6CVeMFjAj2dRFPXMmGRn8alJXzhcD
hFh5ogkvrfswJNo+ZUQvC+jdFUUOU9+na1n1zOZ9o4MvB60qfFENB9alXLE47nqywJQEeWcZSCWN
52VTHyUlWmJd9PV1ximtYRZtHGaAWRQaN7gYVR43/sf0xZSRHU8TyKvpbSRAcjvfhiCOPjrL9P4f
4IREvs9R31Lmyv01pn7XY6F+UKhxIZlEZGk/zJAG41ExPg9fRAZsTg4PWkn1Z5GukS8EHx0uclQU
+RqTvvDNi2MhGeOjeeWWEbdsu5ekm28RFk95XP/HZKYxaaJ2ceJdOqhcRffl0BKuHwtiHcdN12Y+
WTAv1SEEeiFgNIzkL+6bIqYFnIbr2v0YwlCmT7LZcB8XPfOzLgm3Ny9jqdu8fC4lH6/k7iM4e09d
jcx0bdHGm4Pgs0/TfbMWaXgq4mT8mm4wADqeqSVKYgJv+Z3MGprjFa0Pw4lZDqoL92mWCN7Hkibg
rzwJK7R5ZjzJnd/Hd6g/NugECzc2wrMNF/uIRCe5tZwiIVkJ6Xy1sE31G9aU7t/xjPFHd8M8lcsD
SYRlu/3FSKjDktI88XuNol15aW/HJ68ciyY+2HTwEKFzHbAqhDgrnRbTuwGdduVr+8h7c8CUcjT9
DuKWQzOZErO9DJkJ6kZMHfnhgBhBja5VPeZpqJw9hVA9/l7ttMkzue2h2hdVBAAh4bpD0qgqFoCg
7J6ZhUh2iAItRotKk3V8CMugTd9XOaSkekOZuOGO46tUzB8+rJ4d0tgq6MIkin9yQss0q+jAJe9b
T9OeqmWVc6wdKq9mk9IoBk2dfFCxQ8FMFF6/ZYObt0n4WHg+N49LEyp2N0dq8K18JoMzl+KVwSpg
dzVbWePwrU7dYLmsYwuAGsUWEbrobBqjM9VVcASS5/ovbddX+kVYFPB3DTvB+3QTTNBjDqikvaNL
DM/VuGZI8l1UijwCrRDL5HGZddNdm2oaqIgWVchWl1Npw4VlimMAeb8momtLkrbDbWMp3rhfd4z2
om9r/WtIZ8mHUXredUlSp3qiEScZBceBq0zWUwrpT46RGMQ7womU/DKgSwQBcO5KOAUdKYySkkcz
xoyt1ArycTvgAKOhJmT4mcOcKgrHA0wnkz6h7HbVmdMGRwq9z/GTr0Fy6/20o/JRDfn0yP1TREQR
owXshe+zY7ku76ixE+0Cx4i4jCUUu/yTGb3qi6F8GmY17ylV76uiR8+MWcLkv7Y5SSW9j/u62L40
KAzAcOyIGsgrEPrOebSCsJ/NIVVkTAkGlrXnH4AFkZrrXJNMzxuuFPo/oZWUCJozw72MbUHYHDJF
W539SuuufLhhb8ZDO26WJNPEGNY/NYgCbnWZb/eyiosEpcA+m40eyCiR3YzmpLgiUjH7Pcolpa5A
4l7o+R+TMG3JPa7PLXnVR3W7/hgXDyTYkY3sXn/H1G/d/7ZJpSpgld9Y+s7RD9dmZmHQPPCJbhse
REZfN7cvrSzd7hXASxItl3gLQtleaZ3o+pGCTn0cGL6b/1DRTYJA1BDC09RQgYn43vzmLdHM+Cr1
8melIMb7stiWV3SJJD65w1D9LQvyqLttFXMQo7q6k9PtNo6v4OjM6fYz5EvxNzcgm9ggBF5sx0gZ
3DXhOi7/uN57z0XYVxiac5l6mZipK1GAUv7TOqFRHVsnL5uLk/j9sWttGdDUXKcX491iHQSXTfzL
Q1IdII0sIGVIDhGsXCgs1z9GiIP9Y8lbuPk29Dpdj6k8LQ2ikz8FyzvnbJwEOzcaIvsxGssNY8eo
5LXHAWnuFkv15+1xkvQTaSxuo9l7ozcx+ITmNhGEg2B7M30g0rSlIrzkr3TMyV0Tmz9OvOJBY8TF
FL/w4nG/27YkAU7pJ7guIi6HE2lnBnMDGsznGR2YaPdz49OAL+mA5Yg9FdZ60NnNz/Ds+v+M38PA
j4lJvRHcCQg6gEH1P6cuYc1GO5A7O4tZquZaJ33gQT9PO//QT1M931ckGdWLYCVa8JMArg5/Fl04
+095gphx57DjdLyrCB1AiWmjzh9/ImGG4gIfq73KSa3I7VGfpmRvwLye0rwEpMsP6zSXus1zTSi1
GKLgm6ReP7r7sQYMdyGTE9fHMtjobkWemzqPU9UaxO7OMvHssHyT7aNsRLc8ECQCCrH8nxYPZ7t8
DomKQpxodbpd086J9JfD2zLRXBcRNVFV+pK/g/033kzkDd6WIYKCVYelYFTBE8h35aVx0Vo37g66
qnpE2LSL1wO/uDXtqEiQmsDeG9oubfYi3BriX+DYUEiJ6ea9+RkgmIakzxLke6+ZnPCOa1Tk3hVk
8eY7hzpUSE60GZr5ZyiEcq5uSkof+V2sPim4dDLj2UfDF7+dVIGDY4GCWC66aWidynRongidrj03
riBuDp4YuTBwr1k4VZJli2C8AJFpyLxHKedU5fEnM9UQUK67NZSHpO3X6NjWKawdHwgiJcKagqvM
yIno3wzN65IlTOEUSuvF/lidukZB9ZcA2FJBVPLRV8s23Eoa0TOryI05tF1RLIcJC7J+XvIlDTKX
N3r5aFt7KyMs9a+Kvs5jQTSRRp5H/PkQtcK+qpqM9X3gAOS6Wzki8bSa0b+2dJm4InPpQCrfYipT
L4h0tDkhNrnBSfk0pwmeo5g/j0GTX1qOPKpJMyn5J9491bRLOMiS8y3+Eu7ATUiPJyGhOBbOUUTB
Ka4W/UR4tgn+LPAlCpqjIet+HJKtdqTUZdRE6BhUWqkAFYct4ZJxnzJjCzQxya2XBSVTPdrlwPZe
FhQULuM+J+MSAqXd16OrDSQLx0m5Xw/eP87TlnCSokTX9deiIswaniiSlXPmoYZth2m1RYis6Xff
yWp9Oe3XRA1fMD0pElfx3CW3XYfaSXlIUTBoi1F0lQQbZWmuLGFs+aXnPuiU0yb6OILkPpTOcN5W
t7UvQDxoUzFbT/bdlkSMIdP0dWifhqEJ/qkgGP6jE+qKUyqS4jHIuWIe6mrmVuX2zCiMyoyExMMn
NizTCqv0pyDGao4Fl61LXFQQpHXutAAotirg3wZV4aZZd5FujjkZlldi8TXlLVrE9yAEB9rjZLa9
Iz9H8ErVq//teX5TnWt+Od2xHUeBpgCh0e5iLinOlT98PdZOvFU/pFj/X+niOnbNXRbCZiAPSAQx
tPLFRVeKMCuW8k/QRuYt5oT74/hhYu8rpePxUQ+ueucnmsKvomum+VuUSECI2rrpz15lxuFStiPG
qBpkkR8wkeGjFOlEL8GzlOFxRYbmIKFNEEEvq25+8Ym027ODNA3KxGub4p5Hq/9mHXIbHbexyl9n
pMAgkyG360NHMMrwFFC9RC4QZZKBQyVaXbBhhDTLOLlu/9s2WhR7Hm5uRRWjoTr4rGNovpu+BSqF
sJVPLQXpXvi1n7kONuEuSclV0jhTrYnOoIkLABxJzbWQNoHki2QPbBob5B4nRnXZatDIfzlVKNeL
r0CGPLtukdsbJYoFq0S5ZRsDbVAeF8xNEWjd1e6EA7dL6d3Vh7mpHBJoYOHEY+FO+j/0Okf8nSGb
fo6TV9U/sIFJgsS4zY/4g4Bjk23xL3hlvOUL5VrnjMqZ/EV6aq+pA7GLVkZYykMYx/ELGXFdH6Np
Ac5C/9ODvQweuAMgwDLpfTuCsQPUQpmaHC19jaeAlisyYK4q4APN5tDiE1r6e4PVr97pjo6nHNHb
csVqwGsAKZTuYw43p74MqSBgnAfFJq4q5euPDe8lT4Vr+mGvV/yVK4qhablRSTB9ZvCIOUpeNBk1
Ty2BEdjl0SedafYDCDCP2FQS/1gYx+Rx5IH55wBTvZEIBsuMSjbVPaZN3uWnckrcSydbFd4jWdKv
nJob9oXRqnxrkHxg/jEt+HsgrMnJYjAi74vWowHusMLwQfWxenJZkNzuWQfW/114cPBkDUvEI1Q8
FkfgrzssLekwbnde1XsRighhkKzp44Y9xiad4jM3AYxRszQukTPsI3ZbLdv4ymlAmHerymnNYBlt
ZC0xnoP0ZLXaHvtYyGedL2F7im6GeIRpE5+iVU4QW1O6AdXdwMquMDj2/KKaMzZIwZDMrOUdlDOJ
eLwmEtnF+/CkI7Q6UC4siQLQNOl+LXPk1ffNRH33xK2t0yxgjfK/FoftLp+9RJ70UkO7CygefJbk
wjFKmZk/IrgejH5cn9iREfGecM4rUGH927RUaU7cNLc+K2rBUYgsTyW8aCKfrxh35/CugGPoHjaE
LvsbFAqe/rdVQ0+V2s27sgU4KHOXtajUcpOCjIRK7lz+z7h7w3mTvGlixZFBPoQTvHrxZtthZ3pl
5RVkiYYyX60lx1wU3Uc7pdt5mLy5+GzdLQer6ANIMsdqtP1I04KkbjYvEUCKyfe8YOcHJn2EsDvj
JilSIkdiuHhGjuOAFUo8vm+ksEe2KdE4bShL8/raiNevev6swNeuUIKGtckCgGHpAd8fau+4+OBz
eEKuLnXM8WzYXfmY2Cpes7izhoUypZkr75VVJKb5uyqlcBDyRALxATbjBT8JUbEC4eAzGg0Xf4xB
Tel+SL8Uzkt6QJJDBa9a6c9n2Wlq4klezFeKaCL5k1iwD5+c8ba8BzoxZmtKbhw3ZV4vFR8lwkiX
wIsmnlH99ZuIxdO8RYXFf1DLEzP82r+1MOf+TTP9P3rJsgU/4IuNY3Lqp6bLVLWQKaYhZIv7kCgo
ck69gPzwO0I6Fx+oPNyTqrPtaWnSVRztMLb2R+WzMBQjNU3kVcE1LUkJ+bk6JWMnaNpKZN1dvRGp
RQuG/9ogSeJonOVSruSxEuASBVH6+kheh2kzXtb2JcISl1ml/UYe19KfAaK0De/OIkmX+WGVtbxK
nnW6ZvHmnDp5W6Y398p9yVXtJIc6EPP9pjaPHPjGN/uuJVlKY3pQ86UOqOJnhT83FABsRSw0zz0s
0B27vyRBQx1P9ysldCaozRnv+0LRoesNF7a30eHNePINg8wutqIWvzpN42rXIPj/5RVbPCcTDfwT
1bH6xVmcEA7CzSxCdx7XkUQTHryzg+OBN7V4q/gVR7fGCs8KkzstQ2griqZpZj1VPo8ACvj/jSl+
TiyTWzJ6FV77C519DnYEA7dHqEa62KMexeRNUe7gcrWCCHka+yGhXk3F6OhRyJb7xBrnVzQ5eqXI
6DHCzTVIN2r3+nu1hsLWDddAIClihxsb5MwjLHtmZY8tge/rEGsgIF5A1AqK8fIrQlmtntraLWYq
yw5wQ47MbtTPwzj6lN7pHdWn0o24x86OoY7AYq8eH2Fj1ci4TtQI1hSQNHW7rjqNQyDnB8VNdz6r
Zim+Tc0hjLLqrm+FNUtwmO0GzqnCvVMZghB3Gmjartq3bIQ5Aw43qPVlPb+lRSWiYxcsy3xc6kX9
KVMu2rehWL/2tSMAVM+E8yDuRAFkHWK0C13iLfzZEvJvD01jg2a3ljUPcdjy4t8xyS+faSHjPmv7
PqgzoA8Gr0v6yanfhopCoKzuu8K27xrkBCHJvm9+ETQs2jsJC/fD8+Ho3IEvCl7w+dsPEDsbbp5f
TNckMTMNc4I4hN82u1CmzNctaB+JpyX/4agW8SUE+7ZcCdkN6jGNRH+ZJ0mmFGBE+k7xGqi6aalV
E7yqpX0Mu4KKfdVgwZXG1MEBU2E+kCu09MPU3CLpsARK3rBdOeFeQEbpf5ExnV2OIfO8OdZS4Dzk
Pjzuo2RhQb4HQpFem5wgS0ZPsVnOjQmiC4BEfQJhqCkfLGVKcnvhcvJIt7JzD9VgHVrdkl0WlOEI
pfvEbU9VULI5RxO1Y/LbbMPZ08RudARMtr17ee07D+WAWXVDoI90EiEF8AXOwWUvuvrCf3V5ZK00
afzYRnXuvGJN4R4lqxj11Y1UMF1WVbTjsSII7uxqJ01/rSoHRdFy4wO+u/rUsaJpLdwz7Uim37TH
EHlTTSIw3Z01Fp+UzeuEt8dEYMJtoDZn0xx7+UCE3NYIRIGN8Q23uO+7TOaQtYGOF3r+8vyUcWOX
T6V+N+wEQ/v19JjN2omr1/YWFt7pPnXUUzOyQ+qkW5YVXqiEOvakazcGE2YUwZ1NNcyz04R2sd/I
2TE4su9qvJ9N0vd/JogHT4tm6r7PR5CxRFDJ6SPEhGDCd3qqo/4ehR+wGJw7o0hNuBz+i6UBmQ3b
Vr80Ydz+yfkZf0w1ww4dfz5IREtj3sCD6hHBsd3wf2MLdB/mOfaAFOTBA9nHSOGFbPqsirdEniNL
ZotjrUm96xin8XWdbPAhkqp7ZH0xYB2PSNtH6foQucLYh1SKiLn+sFyf4L9QMJ8eCE3imRcrAU5K
6bM3ZF7p9PHvbWFbxpXtg0l5qiZmcqZMtOFMwq+jROxARQSLwnFTa6oZez+E7bqLweG8493yC65t
n3MulGbVR26XbZI1wgSAjQen/pxEtLyDMUdDlCDfPshK5M09q+2c6SsqYpbluaYcj2gWrfsIgFk8
9AF2A05lVf+xbtHfl2M71v9NfuCO7GhBluain0A7ZckDphX3YeCVxliNw7WEm/pcqMZRZen4vZ2J
7tfvmqUJzbvWm3pIcH+734kIhXomD7X801D76n3rbd4vblOyv8KoHjuyEEvzLYXTPHeT2xDQi3zI
crZxU4LrnrbLgy9cukRMNCgnOnXH8SUtBWZjzG/73pq6+jMHuet8u1RlKSzGo42PPBY5swzjV5t5
fkwvCIswPK8TUsAF2o0JX/DhYve127iJcPh2g1jvWrf0k5eY3nyQkehfm6s3dPqv8VJXnuYlbYc7
Fka2WDmVwJ7sF3JnO5Wo1SDe2cnNFj9CXdpp4WzqRyvDLn0mf+uv/JW9+9/QVGl49UXiu5/0WefX
Qbf5cp2qzsRUIjxvgvdKNveZ2aTN3yT9hHxvyK2vhxE87OtKHHDAcpinS1qjuf8YAPSyayOYxanp
J3jg3O8hLlFPqElGfBFTi8RDAnm32pmEvCdbxVi6cG5Skpc07+q0OU5uQigsxZ7Zh3CiD0DHWck5
V6ETPI8LWwbvc+troleqmdc9LhiyYrek60tpC5Z6cXXXZm+DSnw16+gNxX4ovG7ZdTLvyGcLuHdk
VFRJ04dLAUjEMQ/+CwckgweX5NVPiHu1e8oxJmIoQr5+FQsvqSwqB39juYis9V8BHA2rL0WZgU3L
h33o+D0TrpkqD2llmwaRVTU2832pEPZ80c3hZ6zVHHwn3D4vEwsSkAHZUtP8CUIbTHsuOgM1A74R
xCFynV6RGjzG+q2T95Vm5WRGLS6HszowVe1LFz9rBzVv/OpDr8SvH0YhaBLH6jtteiAR4xaOFY6U
JvwPznf76+QBEwRY6PDv1tHWeCiW2WJyJU2OBzAw0qhp9hnVGIWHHRs9uK5B4iU1YMbWYWrtDXQ6
MJwxz1IbttMTu1YQbDBui3gvmsVCMp3Y8zgSPh8hJTXsGWHMGm7QQcJQZ+IQOaLYTGLCq+DvYT3J
aNqzu7ZXKDie/86NPYLEH/SQxZoGMktQinnn81r651lC5dBxx+EPCwMKllYwUnAU5+h0O9fk+pnW
58zbmxdkCTgyWd4WYiZ/QL5Da0grs1hGBxc+GL1nks7CivXscTled+gwtD0V3KaXifgqWcEWhspO
kRgKMpiQ81fZbDBFG5QrVq2EXVQ/VFsMOiOmqUCsV5jhc5sw3G/xohi41NK9tpudTzwxAHlgHjgv
isxMzoWtVtcgTV1qlcLxoQU3c/gvSF1kDScI2mNlG+ebeD0pLzGm9dO8Sg65HJSXRP1txw+SFgBi
45pdZGih/rRv5E0z9ig73Ooi8EOzNFj9D+mX7o+pM0N/wJAmf93Mnc9vwpj1L0JJ9y4oAgqQXFg1
O78LZjbwoJzQnYC814GBiwQ11W77GhrVfm+RX0ITxaRhWV4X0mrLtc5R7pooQkFHW915QdK9lktM
CqldCNzyo5noj4WpeuaXFtl9CcVD0YOrKufolpFkP7i9hW27ppTPqpN+QcGzQnAg6qbLfWBTQLxs
jN3avcd49jb3kXrm1dkCKBSc6PQZexbbR6SuPzp3ITO/lsP2c+4iQoB8M7tyH5soeao8w0WBSXum
GOk7tt3Nnk9IFNLmAG8np2R3zGm+JHt2OnceE0KNAk72X36Yyd9+wxCoYwqbpKcLDEPg8sKU/27z
Mcj6zV1/xHEjwLkRtuIax+fNna1A+7Q9az7CYXbouVl6yi4bNZ6UH6+wduH1/o+j81qSFNei6BcR
AQIkeE1vyvvuF6La4Z1ACPj6WTlvNzpuT1dlgnTM3mtHm5vc8kjsTBPjsdWY2wumIfm24H0+w7eL
+stSsQ7eZHAt8MtmEfpWi+/lhxWlRQQPAvZ5KgV7papJot8VZloYJhLj70F1MvrwlprBeUUN+8KM
k/+JkvUWYJMPvJjOaDq1X1sF62OAurfuRZRUz3nqZd+duZEHcdw5h4ZrJ9vqbuDpgoaTPEivxk9M
9cCykA+C23hJYopplcZzu53zWytSNw1VUiVkm+7byR8Y+hV5j5iC7LB31KVs2zHC3KzYS6zPk4c0
ZDciNPjrrE76lyQgLdjkR+KcyHr9nDgHzTYeKvU1z47OWDrl+TvmYPtV1aGIsIEF5jECluRuW9/C
3ptcbq1NTiv7Gg9ewgBXGthBrLBp+v0CyTqDCGSI+KrK8FKoof2MF6Zal4QP7zcyQjgiwORo8dcy
UxeFjDU/VC10BEQAo9k3JlGPMlwcsx/COrsT9cyR7M9JkcHqCLvHaWii30vO63LAkBE7GzKURL0H
HsmCcWJNwRya7S9xBJI+dO1mlk4mnK2/C0MNZJVllPfHy5SHoi+Yw+GUmyF5LmsfLMaEwD/bzbCL
223bjhYqlc7doNpYXwgeFtcGFxxnznfM+CmmBp/LBz5L9tYDkZBnVl/8BriAUnNoSHOixxrm7toW
zLt3Uewv/Amj/lc/YZnWb1jxeNSMgPoxu2Okxp/CAKj27vzMSQApdDC3PgvUUeoQDcD6sQIxM9FP
lUYauyFRibe3WXugE2yZ0+iahnn0yxUa0bff6v6fnVAeEBHS2pHgzxGw5+/Vg4wSbGqv09HDjQ6A
Go3HqkX0xojaR8mPoqMRRwvb23xVeAA0ZmQSFmbIRCiXyJdJ8hPa6o5ZAiKGaSQJ1qXU/VLhwoz+
sNBFhidwqaw02ajBH2aTzZXTZ9F8Yt+M6aqd9HIqCEagNlRlRnhXjCc7zPz+O9dSR/so8yogy73M
fnUcTN9YJojsasc2zuiwM8Z2czPiWNXMJ//EcSfXZFtnvRrby6p9PzozCO7w28bIavn4dahNcDdx
EdV/iedZ6GrHQTS3SCh9a2XAuNW0FF1s4p/KQzC2YyibhpjMWMkcRddkd36N7Hh7K+Yg9lczdrQF
EwCOzkoPxXbNmTmYKvPw/PuJ/WYnHSA98LpmvlsAnMeg4wXZ8ny4bW2RDcFsnfqXEJdFL3H2KLI+
ckp3jMwpM5qzWbV+L92Cv0ccxdI95jMDkY2qnOg7TqBaUZXhMdg0aK7LJ5uWA4ksZVL+Uoxc45NR
Y/Tu6Mgu6A0ldhq/bs2/fgnwiNXQI/liHNC8pETT1e/h9EX6GA99+4ZsUYcbQ9kLtqJRNVk5qZ7V
+0jC4ZuF3Y2YwI+H5eTNPlzrlFCd5RhjrO72Ydu49W5Uo//AzseMHAXMXaMNfq2yv1pP5+OvlDWr
+9dBry64JYYK3g7G76P1Z/mUWiaun11uWTsXvtvZc1tGNYZw0GlttWWYlVffhn3nOOyaDL8xNcWS
YsfdeLj+nDuaG14uVNLqz2RGEID8Kk51lzerHwNmGULWyUnRh9chQoJJqFKeFJsxCDuipaA6DeIx
Sm5lYEcAwAqQM5Mo4fyyLJCAWLtsWbtlwLmQhtTzvnOrREPtFqVvHzlasvpvyKJbnwIGtwR/GKb6
GyhCafOKv71dXrxCLi8LElZGVfMU8YK3Enohz2puocKvhXhdmb5nXOPxlL3Ddo7nz2wopvbO9UYh
7jOiwDnuiiIApoBfILkatHzEG9XY4fZKYk/CfVz+v4Aq9COThALiUVeUetcR5U2pGrJh2TBrT4bH
yOhlOfVVq69c71w1+O3s9IeRGPFGIfojRAdLgsDMNEK/p0vRqHtbhnG4cw0/8Wdlijb4wlXqqWcF
25VPG0kyY1dIWYiHSMYyjxziLaV1B5tuz64ocQ/WmPRINZ6rbWUFi3YeP9NuapS8wzeacAahcI7Q
PCaLZXgHtAeIZFrNU/+OWwoQRhrpxDywEmjDfWuYsf8wK+9IxXcGx/eApqHKn+GNsSEJpKk+EE32
cjP2i33MBgvhqFmnFYkoPFd18quwm68sdXvx0Q7dOu2cUBMDuWHvjafbJq5X/GNZMPtnjedifBoI
wOs+Wl/ymDBLYewRosjmof9j2euiJ1I1cozVGxQ0UYPWnphMi1yHpqQhXgEYfYB1hvVRd6Ujpe2q
UfoEz6RT6OjdB9aF8xUpRvIjEjJzX2AbTuC/6HIvQGm0ejAoUIa7inXtkdlH06DCR7xwxloCxGf1
mEr+AsYZss1B+Cyccz45snijYEQoD5i/0u60rQuMLG+R0k3whgnMByfIHA4LH0JIZzsAsMAwiCXZ
hXUOQ+AtRwshj5T77glpRBW9sfwjk8tDV5nvOrmIJ1vn2XIKgR/cWZt6b0lcYkB0cAvsS9Pkl7Bx
mb2xs0jBq+Q1xVI88uhvZ3+q7ub+5iiRht3Zc+2wS7+M+G9w9WIXwWswLdB5kBWOznlFE5nhYnRh
Ez76Q0pypL8OdnlgjYRUk4Tv3P9Zemxtf/BOFeEeoSeSDzqVkCvcVGg4f5Icj/BSMVIgy61SeqoJ
rV+YWFDkKlwRGxVwN18EQ67+vmnZ3uMMS8b7PnZiFIEuED6FIy3GnqpZ3+NAACudxeyDR8RS974f
92+InJpveliVfMf8mt9GDUw0SyFKNin52vzD56Yj5mWVYIc0z3OWnec2zZ5RYa/pbgR/MGwNmFfo
JawP7pn2ahZzfEt5te1FcTuOQtxc296pxS4sgr5+SZZu8A7BWtOnjjPaVfApdl3I/3LVYxjVYXQo
44ZBQRhlbCKaaQbnkdR9vAtYKvHU5bltdxP3sfMRMtKVX+PovKc4bjBTtM4xUFwVQcMnvCEYQkT3
JLysE6Mbv+Va1xiMBCVr3DnFQxvMKybjscxZT+qejVq0qPluFMRUU6aBMieEI65Nt2JfiNr7tnL1
+9Lr7oZzWz33qWBa7NxrEOnBE+T8Mjga3nZ9jBbeuI9WUF5tRg/eHNC5eCqPxRjGP7IsUn8jJMQU
BGs8/SlrWRP2MJgOJAFA91c9yprwTbJ3GuQ4zfxBX4umY8kn7y5okEqR8GUzipEeq9YpYYKJ85q4
kuzsdSFwIRQS2EjXnPSFY44F41shXFheb4yD5TFGdArqtGepu6+XPM23EmVhcazcPifqs+5/V3Hl
tvTZTodw0omtf0op1tp9iMj/ro9Z6++YrLuWoWInLIhV3N7onMvqcVr6kA0SpBT3AyIOVDpo1bSA
k6rFejevBbBez487c6rl0PWHxWXojjinF9WW1FfPOZV4t2nQ/QJGl5AoPLdEM7pMBBUup13CGuw5
pI6EKAr7eBgQr5qc53BxmuUz+D9tpujnHKutIPbtHon9fKYSCrJ7Idrui860Ho7CkyFQhMEAaE9F
NuywaXW4ciCoHXzZ2IOjCAnZkKW7zId6iHV+rnM075BQvJiJJy8NUz5p1XxM2C/VDx4VwnoNQzmF
+zFR4pbzkU9FexJhFjwlZgq6H2FOjDThIctgjmxz1UdCiBg0top9J67sCCgbYHniCnLhjJZ2SQgY
B4qKKpC9pNyOs1R2z8HiVedAVrkD5tYf1oPHcKx7ktM6/I3RvbLCWJbIq69Dmy47I24sbKZL625y
GNZfmday3nBaDA5PE3h+gm8wXDxVIuryg0fBcUsyaYvgq0c0j/l8zp1vz3fxt7HpCeo9ajzj59sJ
+ER1Yv2wvqwi7eP5KLAjBRTYWPQFX4f12cz7q+NckTShD6nrhFIzlQ57WJh62D51WRw4TpwnFIyd
t21HrNYx6X6lrPeRDNS0bTJWCqirtU9nahrzcxmi8hrOCLW2MbP3+CiNL3voSbB9JKWkosLdLrXU
3ODYAdSZZtqb0fZLLgLbgCtmJbKCHVjZZ8osRvvayLl0PjM0iFdtKjVvJbyc5UCSIEGovYNugIqS
Shiw0Tp+rpiC6gNSPBDJowFRhH64feaAc1+JCEnWZ90rCjx2m21DrTTjOau6G4M5DGsHEEI1fhFc
h6jDQ0eEIrZJ3hOUcD9ZJoqC73BmgIE4Svinto7qR68P2u+2udFD1h5mch/Hi39XOAOX/7iKGa5S
0brXuvMW86t287h7djEwHiiYO3r6JZTNm9fVYXpRLLqri8ug7BjkvkZSMTfCfe5YH6L58KT4Drzb
k5JHwpL714YtHBQ/wua5AD+0e0k0SUJlYjyG356Xdru1S6F8ExRJeBA7BD97XeYpCXY1cgi1m/kW
yv2NpRpwxBPleaCDWhpu+lEXL3pxJ/cYGAI4N3AwGLKwVwOkMQkXow4zc+MkR5bJksXhkCYqPCZT
Z27LkMFfX4JMz39IupB/e0qiO6iQGQIFQXr1cdBqWt8Rk1NthN6c/NGmS8d77TnJEwcOhCyEyyNY
MR9068YfqfLP/2eEfLl24YJEA68T8XtUKdnPbo+hZA+pnJOz7rLG+XYGnL1C6DJ6LLM8/MDs0bo/
WK420YttOCeRUnIVugQpr1249UJ3HX/48+Q6bI1u0oddlvVRghoE6/LG0gGgkK+zTp9zwLzqDY1O
ABqLpajzY1iD4ArqatEABAsPu1RcGijkJvThp7v8ATjVELMOFKvmYj2V2l1AyXOH1G9I7/mKqh9Y
OktCN4ZOTcQ9tMO9GUB6wrjtpuk6ehmhcpvMr1NeaL7y5jtlLiS/gm4YBI1DUxLRxcgVrTo9EV+L
4fulwgOpFXD21ORwR/Xo3GH+AxszYmT5CesgjjgD3GQ6ax3NzalS6HUPgeLAvWRUeOHJ9cPkvqKT
XJ+CbkX0Mah1TgkMyUR6pgtGjb1xWVQml/6Wxf2EpmBdj24edu6j8YGQ18DSkAJ4NVwrXfWGKrXh
t8X/WMYifG78Ul9uJtl1394WBMAy/CcJyOqvWJil7SZUUqiFyRXf4QD0LtiCJUu4NkrT4a2c7DD9
Hp16aEaEX1otL22UVc5e2/n2oAshaR2opN5SUZIMvbE8SN9s5Bzx46Zw8PfQEBP/ybO5ic9xR7N2
X9dKXlaiLcI71JVMBSNe8fGTIaapjnHlO/M2G+IRGsyihx3olGrcDwwtuE2jmw12W8lAzt9Lkgzw
iXl853Hdxmq17w4gb/8xBOvF+pl8acb9u25xMMHferZ7VO26f2CWKIdDS1OBCiOraNwRNJbz97g0
hsGi7uzvwnbJ8hROc495e5xignM4b7G2hTacnpmkeB76u5u+iisne4CBqWomcAzUWOYTqrUV4WKb
ZwI7h+qYTSwUt5YMkYtbj5K8CztyipZ50bU78H3q8WbJpV0inzHYyNmrnaeGTLJlE/oDUStjD3/x
4Frs4BDACITf2dBJX8kAEd4Fha/i1zDpVB80GIG3uQewv4WgrshPmaeM9ds8qVQd6txzLiQpoVkR
BVSePatQqqlujLx+WxDtiQunQNpEQEdRePUCRTh19W4FoyMPPlO3X25cLAnriHh4YBx0E2dCo92l
uLFXPo0ZXh/GDyoQmxnwYAws6ubAAIYVO5TxG/lMkCO5VSOscb/vZk0Sjd/ZHUPd9ikt8GNv+2Sg
U0DhrslFuCUELx7AuW00OpPLVm8Mf6uuNu37iPNbPLLydcW2l6mH9BNg4T26w/KqoS2u27XAWEZK
Wl3YC0F7xV8PNFB6SEGfXX2l8xTugd/P703RO8ibx9i5FqQqybvc9df4kudhWwHMCua/sehM/slR
Nj3Xca7aC7tavLIbxYLsuYi9+UYqdi2TxGhCQ+oTakmQ+dzRXFhWpgyiPMocz4w4aMmxHvdJm7Vf
mBDX6pFvs2kueOgIaltycGhndoiYCnjM/eVPQcnDnWHkUG/x9QmSCgQj7B0XDft5p0ssMd0NkUQU
1EkVkj5Somvv8N9HG8/grYoA57qIbPP2UgGTBuHDNOykeiIoYAkyzNoZtFAkoLMwfVlRBqoTW0I5
v1ejwoQyQG446UCX6RYp+y2DkiCc9mVM0e/I2NbOazRjreR4Y9n3xPggeHZa5gJPKZ8QcelZwogn
wMB6VE6BSLVj4/Xd1kQObzqrDdoCFcxHZ6nze/b2IjgWnCAX6842QxoCjPMhDkJDcgoHcOHjfQ2j
5hHjrHuUpNqArGwbPRyWDEH/K+vK9I0g1aY7NWXkHG09kkbi9pG+lBHzxueZdWfxjU3ewLmL5Jr/
0YVDICpcUB58FqR+/zkh2bgop3fJzJxxrU+9k9Z3dsWVu5l16cM5VhjrtxGu5+6yGOjYbMHisDoo
48yQdhbiG/gTC1nH4/fcOWQ8MJWY2KaRqxKmjxMIvPkCyQcgewbt8x/wQ4OWib3eC99/xu8XqVzt
Sx8UAXqCsTKfVZW0+KkVO0NBRjETSPYtzZ7rUAfHkVsHZw7BTt5GLxUgUqwW5q5u2FU9uRoXFLML
/MMkoubt3vYF3EEWICvlLxhfUi3tkKz7xFrQuSEjGXUXQDN9yiYy7LZdlpWfYx0V/iEidj4nXX0N
H5fGG5M9PqU+xK14g3CvrHKeEdGw4GCm6yOHKLz4JyYkgDeARMb+oWUorjboarqfMOkyJk/JjXRY
UMqxGJtw0DiyKgjsK2jxNuECJuE5ti5aQuEW3XNLVeaeaBTEZzgYj/VwEdkT+aPN+jS7qLPQoKHF
xk29uldURwSPzbqL4pdM1ZHer6LQjIVH8Y+JqKW948n7Q0ltLwhFUSC7nMWgUSbt/ruJn0mgJFbR
v/SyM88RPKNw6zgW+Q/qNHyjC8FfNzp2T0aRKas/3pCjYN9S2UUHkC1B8maiIbt4IC6rv/iXfPhz
2F8FSr586AESWibzBHb7szsdDfyJ+SOgmXX/JJ7f56cIvRNDQQzMIPO95m1KQvQza5Cn+H/TnizQ
HeuyabwCxIggy2Mn2q/Q+LEqNMHyOgACodKKsyX+QRaggrAjAANCNmmyB0IWFl7pxUd8lDlK5GAr
55wkxhwt6TWJ8uLfoCQaMwn+bGQoExUeJoVb1ibmdYoiNen0ddbrdGcXlsXbllDaZOuO9UJkIkaz
R8FdM7yFTZS0m6Efm/zYTE4AEiKe0wdWavziQhvC9RqvFdd4hAm40cmKZ8CiYOWcQuzyiwrbpPzD
AXP3jTZkIJ5UBe3jZAanP7YBLv0jMQW3ytBh0X7u6748zRqF/3ap1IqpL/X0FbDs/At1T10RIEGl
9bDkJkh22dBGsIsN+vcdMMQQO6oEdoDIngiHk6ujJSWOIEjI5vPqMvnHuIgjA1aIiXd0zM43umi6
x6x1QTkmQWDqj3JJVtZMIdb1V/p60KmOomXcopBAOyYKJU5E6JnlINdWdhdbZWF7R6k3838UTvgP
xt4IsWoQ6pjEUUTAoazR36bY6fszeYK45hZYYwmjdD6wj2jM/Tew6xEbYomvCi5NKuBtFAgFV1wY
+sR0oxu/0qhTSl59yuTlR7PO2jnPRHHeD7LGisSkMfiQiFjkNh8CorZgGKyEMFinHZAAyqxDFEgW
JiAAN9byyPuTBUcbl7D7CkQ7b4MmnuwEAj2DR6cLI27RBgFEWHdgoMeijqZdTCWtoReb0sHsMJub
bciN9oHul0dQQiJAHRsPt74LO/VeFH4yHWAckBODAh8udzu5kd4QLguTlAvX3BFneQNaoc6lN1lm
B0iTX6w71ghG72K76M/JkulEDYMgbc8EC/dBpIR5h6U7kjtJG/DD6JZlcoeYmGMd0pqLkJ/Yqk1C
OxMTsTyMLyCtyKagJ3Wwrbmiu+jBSn3n0gzfaIujskfPbfoHXtNsvS7lFPwsnJKunZSOYb0ri8X9
Hggm6rbJ2qn3wZYNXTlefpJJOUmzLf7pemHBTzuwh+Eo32mOU3IUCt/pSRhx44e5dMfofqgsFzTY
DO89s338wKS6zLnzsoo5eWPtXSNawqHgpkwHvYJGuy9tnj/Ono3Sbd9qsvacwjTZhYunfKxpW4mC
9FQc3c+MWbFq+6P/r4C+cfTUUqLXhyF5YAriyAtEzJnDQiTZE5eZazcssqW3t2uOBjNrgc0JlDA8
Tn3vfGHnF7+jqideE6dyfyQOqPrbCaf91YyEpyFCShjE08kWRQN1NvWeQvIrIQwFwkGKCV+PZlgs
TCm2gzeiQ0+8gbVu4o8kt7ZMb+8mwtzElpcaCtTYrcj5NoqHd9ml6xKabRdA7dl51ikPLYM8f1t3
uR88s0UvzX4myum2gp90sl9XUN+oVZ26u6doIPVvM5Fo+MoD05B8yPSSLspPxg9ZtpRibkGsFJbv
GNWoN/FS7JsIUfoO+gFO8QGX799ATNF7SVlLOvOcdb+gS6IWEbNdzH1nW9F/+mz89kpXJmRk6LA4
geE+fhLpAaBJomV8dLsM1TpZzSh2QGt91mRBxVusF5Ajck77kE3VNF7COprdXSl8FiQlOc5PS8Cw
+zQU4zye7ZBHLyANmBsETC1ifnRD4nDOZ07eEjidDQEVdPlNnJChiCM0i05RHyqkPALX5ZmocMTI
QMgEUX9ESH749BDOLzTGCVwuq/X9HNo0ffYnhaaaud0XQh8EP2GIrXLP5CljyZ5WQTN8hm0Sr2e6
NTPBF21j0OpRsronzSfN/Js0QPdGTQqrF5I4lsfFKNqUDMPZGY9bWh86EjPbB1Zd0RUSb8hDJzHt
gFxo4U6v5NZU1xo0m3dM9P989jmKwJO2wPBHMrL28ZoE+pgHYD1+otIXj3amKNx5RGKYrdCQu6i+
FmAbWwQgGWEls+1UpTcdxIHyiE9wwggZOp7g8gq8ihwCf32ehK+Y/pZ2eK7htzExHkM8XB+hSy7A
dw2iQl5jOLPAxGKVGq97irIATfWOf61ZHK7r0mN0wczTZxnKhWhhIEUV0ccrnAEe7Hxitu8hrnkF
qWDbg51t9ExhGbT7cZ2bazdU7rQLvQDvertSkHzRFmXpka3BxCi8FMMl9qHm7Sg2/HhfjXJ4bxZD
e9BlroU6tOThqVXMnPdCC/kHk7DhcDRcH5uuacRnMYnoCnqy+IpaQi42RLQY8vK07L9b7dJR9y1x
C0ThopjZhCzI6HC8MXxCzJmQlqfaIdqPemhaTI9tefYR2ZjT0rZzcGQ8Q3IQJSSL27lEaX0ksaH9
sZLh6Xy57kLWugMVr6KfSaYT6aXzU4zJF4GF05ftt+Mg093GYA+oYWWLlJAQPofRR6Zr/ycs27U8
jwQK3A8AVuaNSJbxH1SLQu7WwMcuu0oc3SdyKKzcMz1r68tk15t1AQATslVS4GLWexjZ0bqFw2/l
peGvrOuxekfOWK3Y64h/zqYGrwQu1So7Z43nPONu15jSIiQXd+QzJO6V+jxBCr2I3obHlhCt9ExI
b7WrTYJcYwv5KKlPcQyQ5Gr9BQwNPAKEbAED7S0dTZ1d2dwuz0nOQ3rCzrlwN8uMxE8dcoUi6YOj
c6CyRx63KtuHr9jiiO2sU5P5e+xH2AgQqloLGiMgiQmyGp1LPjA/h4jumyzfq7GSpGfAKVrmWwuB
vwRMiV6/4snY8Oy41ZD/LssSi6JTa0H4Cjh+tHwb6seVyp6/B2fvwIa11N6uwNDh74mJIn9PtgEN
bU07twKCwB5IchT/4R3GKiT7ACLGPdV+/NcgIx2RH/csgtqAdmET0vYzx9FV+pn6DSPNR8kaJnkl
Lw6fJZDGGOMmLwlCmOtSDZ3/lypkLQ4TF9TfliycH91IiPY5jnpoVpYFzYqwQbA14Qls4gv2Cn0h
lSBNLl0/eK9jLGteS7YV3qHCT2UvZEfM/0hldn83TIGq2wtTRXvMN5Il6Bh16067ELrREjrDA7g2
67yLCStUsuRMGZg3lj6Ncpoj2WI6Vpq3GsCMe5+kzLL/dCVxAccFSSKfKRir4IsHEPPFdoD0lJwy
vnzxS8vR9c5LjpqP+VY3O9VJKd8tMa+K4B9NdI+Af+YruiSzJEl253jBiD4yYAr3xwkLCvCId4+w
hGTQ7hkCFoZiBylvcvIWHspLgtsVS4dAPMqJJKDRJ6EbdIokV+TWW5kwyjU7MUOLBZ0C54RNnO+E
XGPG5xJyk8yR9x1gZnijMUXPPo2Br+/Bbkj54nk9e2fsLlN+cCd+4gfU0Yiz7BDqs3Qc6Z9XFVbM
5AKJVWuC1OXTyzhhf0h7VT3wnCYknE1M6YEelwBo1FjLfQ4dK+AjZZk8X9wMER4z4jBS7zUeB0Bx
lVY+C+LWfLl5J757tDPx24A7ETA+C8JLbAdD2q4s1AvnvEPC2WIZtcImaO6mLiCIs19rtPoQbOLT
wJKKXHtv9K8GbPB8pMSk2e6cKGK6iK+l3oXRHIQHJAaq+vQLVh/nzFKSv8UZCJONGdNM3hM1gQga
rrTMURcUtcxeGcmGNO8lgwJ5HHso3ox26xuYIg7hs4JOV+xudmvq0LNuVE+q6SsCq6B+WOFU5Qcm
acmvpgVSimcROdqhHsnI3NaeZSFFi0SO36y6+ctZp/krU1Y6py7sVHDPTA0vH1LKcqeBlPxpTBcg
Z5SFD8918DxnU+PttmgLJYOmFa1CuVkmF898Ycxs9zXBNzG5VkHXnEaHHMt9qCMyXV0gLM65lZM2
F24mbzpFPt3XC06a6eYtrGl1xxQmex6zrN+sOA0IJQtc4nYiNwl/UjxwogwNldhRLAwsNgmCBqS1
FXFGxzoOiJnH4AnqVIyhfUJ7HVXvirHdLULYiCu/wOJzMiIX2ZVJDGHT92H0xlW3VD9ijOoLhIEu
n5wXOTTIXHIDZAWXL3qND4C9EpQgzh0U9xZ5gNxrUwz5NSHTGRGuE2Tldels0PxYJbl93/xQOvnu
QtEr77sZ2J2ecKOn8aH1B/9hjOhfsHxnqbOdSqAWF+6bFfokJSD/picb56WAVcV4Zu36dXy1rduW
qL8NxIGLgU8mDyZkBHZhM2GW70yU09eNZApqxq4Tc8ckcXdgGrKAkY1Xp9kZF7VyIAB3ChXomE7u
1dGujLYz6YPdnawmkhVjRnAMkPMgbSzhZ5ydYCwgz2Vbr9TRw23rgmqpyGvIkgag1wZhr7oWIknJ
EIdog+yd9HB6YsRQAF5v3Us7rao4zlFdBHvSb3h55ADkBXIiD8Irc+YIttASc7aDL3Hsdk7RrKF1
jQNusXZMk99YWKb4udPcvHflvEo+H8nfjR8LaZbhjSw8XTxL9Dk3dY7xEqoGcnJwL7PMPDdwr0Dx
QebDW18suYRohSn5oOZY0C5Aru+Q9eVJcmxlBqx/4818Tlgociiq666efS0ICFdB80mjOz+70m88
QLQ5PgQGZPLiskhyaOKdAGG8KsUr6dsrWV22Atyxx7pYRzvBsYqjJu/ao5F9r96DOKerZBm5HrBh
43LoYf6MyL7Z1LB9smzxcyXUO8cranCcw5L3SStDHCKkrZ/DpMSfDJwcuiKOSjikMeMiZBau+5kx
eCWSEsUg0eRuF/6c85LUakoRkuHpMgmaTDqCeGCbcF0+oQIiycv3Gv+xX2RIohq0cerFdlCcY5s+
geCD7VzDexBlnLv7BVnTLfREhu5xBdD6xqKZPUqDpro8SkYayMDS/yORgfbhCjFauJdgFnEBfV4S
IqBrKhkWhCMJpaOeg5+oUKCVsDHDY7hEzOUhrfZhdY1rHR58hhTEuvSVnHeUjoKTlSw6lOWymFm6
GYPQi/Ong8uOO4LhM9dzsoWqkf7NR7cncLGdQEvHq//H5KTwpVWS/6IHAmuBBvEP9FiyHTw84me/
ZlS2IYC8cH5xDiPlTwYewj1FItGfleMpJGUV9MG7tg3g0QW+6ZtTPqOKRQQHqPwho93+WTOrKnZK
q+LN7YLH2cxx9aiLWdwpZcp5u+jQJyNmUWAc48Vx/VMv5wDUB+tAZuJgH3KOCLSar/TpozywW11J
M1gNZU5VLQWVaD1QX0H5W22D/bKmf4RShAAQgn1TPqtOTPm9EWv521vbwNvXNdYGw2/m0PZs6d/X
X+WChvBYr343b1GnEr2dGnrCi8fob9g2yiu6jVPKFslDU7ufeirtZ+/1qj/UkfXivS48x7+2aZx8
8UxM/RGOaZh+ThVA7q1yBgbkSi3yvl7oKXYRej9ioucuJeapT8TCDZuItziyhNN18bhOH7q3IDht
HLp3LQkn9Q5QCcmgDL78edd6QfbRLC7OK78Ek4HViP1ivJtj9HZbdx6G+h5vSUtF2zSodhZvca/u
EhJW3eE8BY4RpcZF7VbU1H5vLs4/92XCgpVfCUjrmp+MzUe40DrDKrXwJM5J9ULnm36B32O4hhWL
mZZRSRpsw9R18CKmNWrfejcQM4DIrpVw5LY6a53xbm2U6bYLfU/+OoW95hCbVRjvYiRmGAknxnxg
zfCkzMiMdZ9UAYe6cfHGDY7hZ7xpTDClMGAFBcUDPnlDemzaAfdrV9VdDDMdNlPHGqNPC2ZnRYd/
p+8sw8kmlwahr3UiD3k4NjyaimrwvdY9ZgSa2PUe13HGQrZ3sNvrJ9HlvXeg8+raj6VxV5K7fL8b
40OZJwM+cpnhUR4kHueXugsMHyxkOaATiIwNbkuW2fFy0SsyxsNMXE5930eNlHdFPnI+Xr00aElW
QakdTeDsOOcCuAddaI6s5Y35xR5qDr8SNqTFh85qtMxEoMBK2HoDoba7Qndrc+f+x9F5NUdqhFH0
F1HVQAPN6+TRSKOc9oWStFpyaFIDv94Hv7lsry3NQPcX7j2XYT1qspIJLpgwFfXgonSAO35khF4c
7Yo//pwU+J1ArLGqQKjbDJ51kw3MqY+LKJP0QRdoNTc0/Jp/qTQmAWIXkxeA5n1sb3t7KqbPLK4d
AtisWRLTIIpqGzayu5BFI5dnAWfOvWnGAjiUZc9jcB5ohKdNSglKfCh5FMwYKn+m3JUaDNPRsD74
of8xeAPywEZkRhGJkopLuoICFIMNopOCHnrTslIdttHgOgv9MUjtnQ3hExKCL0y162s0xLvQsYbi
SWRk/rUb7ROee9fOXFzIvXqATXesH/zhKXPcrrqjkJq7N8/Q/TLbzON451kTrkEXIS7sEr/uf3rP
XZIrrnnntrKH9gWZtyhPrnagg/mYQQQDg5o4m9mlEiwqh1lQbVeCTVCq+9tsGuAgFyaa0JrocSWC
1YCiPqsMdSw2oFx957xfZg9Y1C+IZKHk3PQJIDGkqCKEgM4XI4Ojq0NU3SkoXv80h0vHuo3EzGKL
YoswVFDNuJFCykACZAOgfazajWnuptqhTa80MGmidie0gzmhK+E57+WgPmzGtu81yl80L4hw7pIi
S5erNY6i/ANipE0fKgyXkHbAxCzIwdsiDJ4H+jS9g7VgvurOomSvPSqTE3r46ANtcHOGVobqHl2c
4KWnnbodS42KsV8LNWIdmTi9sHDQwQWgLr4CgfjS3ho92dNpQFfg7HVp9/5DwsOLIayA8HG1BjId
dhPX3rdqkdMfHd8bEhyQDBc3ra38bGdXTRHe8ESTTgHhb81nMM0nm5Gi3Xk+vQAkkW6+mfi+xdZ4
DJZvNboCVBuwZ/tL2zTxMpy8YbHLv4unZuuG/0NQPqe2nh5Ifp3EreUI753KUJYF6c1TBm4TOgPa
km2Tdcp+n0o5zfmR7yKPWURjH/SYLBJx+qdJ3CE6FG6QvaWsUolZy3n5sO2tAPVnFpZhwvo7rPrX
KIvjFou902KiBIVX2AePCq24Y/0cRX94eRcXGC4LfbQLOonFjg5z9e33pSEuGX9TG5RgAJws++pz
gJ3rWUkHlHmOs7JOci9wdo4qGOwNRdShoRzSVOpnw18W59zjFOYMZfIsX+qln26SMAPBoLlbSLfJ
aizKjQ8zHkiwtz5qeeZ/0YbJ7r3EWHrDE2ZQ0Y8KZ5bT+DSCJKpLKL8xEOJvfFiePAUqI6M+gWzf
vBdsThoSp/jWMfPPNkIzDWLw4KASf/eIi78iZSAqENZVZw4kjTk9IouomRiFBGXPiErJNxCRPpFt
xWi5r2j0ZX00CI/sc74SgCinyDB68j38PIPpx+JUAD9P9plnN/g+EcddTNLEIVFKuCz2ro3zj9LF
is6imfAYdUuWf/OSt38MNndosr5wP9gfkUs3Q0UMj4nvENrMFq35qILIJsJ27OK3RZfDA5gpJtc1
bgfkbQRL4/Co5Vh9U5WF5je3XO6XxiMWcxcPbTrdYC4pn6pwUP8S8COGTHbHKMSwCjJWlvRVvkUa
Pi1vwSSdczfjldxaLlvLbc9EtmGFw1V0ZKEaIQWuBigpaeXJ51q1c47bCiJVaxdrxdTYpcviYo1U
R3OeTYwLiRk9q35EVlM2Y1ke0n7y252hMiMKEiI7icIIjcn7nRrWxkkY10hk2pTZJXhKxIzUZnZL
QsngHAZiyq197nnenZNbA5qPxc3uuV7YxI+h48CSbwOPxX09+TrYphan04EUlUkdoylY2eDAtbP+
PcpX2lDRqrhFtyMwYnax6b5yOwW7pgAIYfglDWHEf9AxN3Xc8qVCmMN7TiEnNwajCtRY7NFO92SG
EDnABq394tyNWIn/LSmo8G1rpJVvy5lZDkQEsnBKqG7xs+24OKt45uc3NntU0DAA6caZQ3TwSVO7
RsIbGOu3y3R6kWUd5jf1EjfJyfLj6q7KCc7G9KfH0dlM6eKS3S2Z6uxGDGWfEw65+Cb1IfK9UTlk
l0G0VbZaaMP6zpAcIX5mzyF5Cp9uBHLHctoPHhu43DEmBb1lfuyBN/Kz+M21MdccdemgtDwD9i6n
zxFvAPLVyQuL48Dk7AlCoPo7IuNDhz+Wtvw0UT9Md8T8EOWJPhZgMyz+mhCwHhP+RiVOw6bRrn5w
Wag7onIRMLi4PJ4D45A/jGZCintlMfTSZ3sRC/tNACzDtbK9ntwY0Zb2g7dMqXv0uI1CpOCWzNvm
MIx5YTQidFITBuBhCAip4CtPifkSUvkFIMnsQI4biNC5RbPCCp91oRbqL64oJfkhyH8+occZA+KO
keZuyrRj/ICf0YDDEd2MXTq1O0D21exDkZJ0SzjuStwuVJ7TbdiQzH2QRqgbyBLR9xiA1NwNhe02
H9SRY0amPWfFlwMk4w2MyUAsSFz9Bu1ojpWc3DcsGcFvwo1M1IVNR4BHnGQugs6vIdoCs3M0LDyM
KVP9j/56nE+TyMD1NQSAvKHJ5tDHUMdtrCPBJiTQDlOaxPhedAETvPxBlbJ8Yct0/4A15pdxFGsd
JnhY6g4BEqI1SgfTXUqYy3JaBkqGLX4SrEshpeAHEdH2wicfhtOJJI5hdQrSnN8zN878B9RTlUDm
QsWl77zU8ZdbaIXWvMMtGOAnJ0IF9p+9crfaii6JdzsADNiiqyq/deOb7twAaIJtELhZcYngWVkA
mYlFefIEfyrbRKgyGQajtef4BBlh3wFwzbEVjm3wtDQ9KRvI9FMSrAd8bbwNJCKnXKGvbiOsvxjh
bfcUwCcTj1PSR9zeqAkITcGXVu9atyyz66puf+UtIU+my4p5CwYnc1jFzvnJsXUOsjqPiOf6wcuC
+LOPHHkaiEVhQZrJ6dYPs06eM0I5YbJR80Ozx3JEukoasrav36wiK2nEUrpmsmwxxO/dsSRsRw6j
08NdS0zzZ2qdNti52u6XI4vbfL5RzLXYvUNcrv6iIw75IDLe7/qz9AEJHvEVuOawhgPNb15ujf02
y1f2J3AL0kRYa+kofHIz3nMqV+njGcPeD2RJgTFo84a02k2GVmUjaovs3DimnLrxw7LTgHjRnEeH
9ToHBlOQpOXIflW3urbzUrEuS9iCzl21dQlad7YLAZ3jc0ElnxzgaImnOga9uRHrt8xgs+zTI/ae
PGTEUXOiFnFvUBKZUtwKocoTsZNkVdAiLfoEuAehQEZp/5nNAWaGkJP2NKJy5fdFfvYAkMaPvmGP
pXhnYl9T8kQteYCsl+Y79hckV0SJZ8G+HD1IXYoj99U4M6K7QdrsSyffbSE19ta8F46r3YdkHhdu
G5z8iIHQT7/0iTPjRFxSfTcKrufQaUx4SKTNZIqFbLWg9C0kebdoPton+okWEy8+ol9ValdfyBgw
ZBVM6XDLe18G6HJF84Iwg+Bv9Bz0L62Vmwgg4Twk+6H2vPuMPeECPxPDaNrq5bvmfY/prga4xozl
PRvXJos+QCgwbSOoCThfiSoITnhu2IEDkoG5p2n/kFy5oZMdXU6d6tzRhY37FtJyNRxYnqTOnu/V
xuyeGMVuqRjcZa+Z74Tdrq3ZtPhHVB0956NIQVLaT06e0eXp1rOsY1+7c3v0nI5PwUnZJfAoxuhD
MmsWr4P0TEGzZaFEaAQzp51I0yj4neC7RKRAkdqB0EwDzqvgYKOxMlPHK8ZktXhCuDjP16zBXsWz
DMa2HsaGy5SkhDuWoQMD0YHT7QggwftiyeEghKWv7o+6Ajl/RjKJwirNISpsPZwaL6sRLOF+tjQ2
iWrs7jKLApdsx5ndjjU5PbPhuKdq7AsHsR8hBzFOIfQM/Y2xuDB2mGA4Oslbq+Ibn/xbYPWdiu+Z
qsMAMvh0zD5Qcplex6wnM4WyIQFPF5NK+aFyUdyFMRwDEplxzmDYRgreu3LLsJTjPLK0+pYISiDi
aTS8u455OSOGKhkel7gj4YTJg7oheYP0xSaP4oudWyp802IYTgUZIPnGVyPSCJLAZtRkjOVXbYBp
FymqI8xOx9yyfU2CJ+BHEHyZ0qtraQuCqmq8ab8LKZf9DgGlkVux2hROfplMMI28kC7cQrpq0FW5
8tQkMxTXwSNtgAKoUupA/TKY+4ZUpH1Bgx7sY0Ac7m2nwlbvW4JM5GYcwBEc8syh4hrJU8vOE1i0
Xx1PKOywIwLaJBfwX7uQH3dK/ACsN8QWElVOLJ/S5axHA5AwzSjYeZMlwepgstr42LO5YaUbaK7o
a4OeJHD5NrpmPOV51/3psqn3UDSR97ymfINz4N5uhy5tbvHOajWefNL4uptcOIWNjofr9MPWDe6D
0sAcQpKlS74a40xsNjWexS1CdwCOLW3Mlw6afERxMOt5RJgJ3uUzEkV9BCdWijeJGDx/gt8RtdcJ
ENbCuU9tYSaYi/4alJpG2OwcVs/MFhdIC+jV8AxvNIO27NkvA9QHAbnaisV9QkWcUbvjU8rjzr/i
mSAHiA3AymhZCBeat7XTsWXI87FbfStlTqZdmjNQtEPPf5xTcgdOQaI4szZ+weycJLueqBtUuhz/
bMaLmdVstJeFqmijeCpllB2chJBL+CwDuOGnvBR2uAJYrG56CpHoI7PQXlP2m5wIyzk+0GAUUu+W
uQ7/eFaRJzttW0v32pDclu8KFMlXLGfTc2pFmdngd2XQM9HFq20HufiuYiD5VLYUyuwmO3PjKheV
podx/ym24pRuxhDSfiA0MzsHiKbnYwOpVn5adOsZGS2of7LtaGUxeL8lLeBSdmO3fC7SIMTd8nIX
gHSFYxrUs3DIvvt0KNf8q9D4+uoy3uI+ZACKhl15eRGxLkVSOvebMmrQs4gghccmE0bE1yFAXnJR
UOTYCJYR+sgdd50nD2R0W4o0C+LJ6ysHYCQRdcYe+0eM9IC1ti3HkiRfPIghywCmgga6o3+rB2fj
sHCE3I6OLS1+lIsKjdOScxkdPllbANRyohuRJFIHJNatpSdnvhuq2Gv+MgycmN5EtvAxr9dOah8r
8Eeo9AoM7RjkIT8vqt8jv8/jr9pWobOXUzLFFwfUykCypT0l0fIxcV39TVDDTZRRnSgeCXfBj7Br
UIhMFLtdYV+zNFy9UzS/b22JT++JvaMrPxq3t4B4OHK009taLK23nyZwLnvkwvnwK+khZMRSNYGN
0Y5cvt6Vva1XomWsIzi2VDpucq+IR7dRNKVZi9mumMf2iptzzPecg0V1DyBKoiUEcRffph7SjYfW
psH+jqYO7tPe7uQUsTxG1pnglWdJ4/94lBPOKv2Nig+Xmw2Px8AU6yYUMJc/Zqx5SODLrhEpe7ea
XZExrPaanYNpO9xT5MO+4b8IbvgrnIbFj18k9gaWiqxY0uBYs1oevzup7BZnbtJYB1O3vn1Uuqdm
XsACJpCIAjI2dh2KsJDwKxUZgWm6pMTaOhYZKuy5k6C+RQUexoSrpYtk4YKqZYzPnd16Am6X9s38
XRMbHBxH6bMihciLM/kzz6ibEV46SbwbZd3MiCtNWN5OuXZqctMTOugxggHybRsPjo1hFNUjfOAS
iO5hfnA74NmzWWWFiYC6WzUj9tMuBWUZjA1QF8DMqnGOS7a00xUGbSCZuEHIQfAjpvB1YuRR7Lsy
nIPjgMemOzRos7NpW3p9SeI9pBvxTHYQyZoMp5z2LNymI1c4lXnBmYelxwVgUkcjg2dQk1ZAcvhE
b4aZYnFSQIKIgdDkh9Q30HDhMRygCuoqP5VAHmSNAYPDkPS0MbB5a4kOysRmZjfefOZ93/svvkYo
S95S6xNLZAJSL7d1ZhK3w0pOR8v+mElY2OyCDGsJf5NtxXc1zHm1xW3Xmc0UR0J+5ipps+TCexO4
2KJzdPk1XgKQ+RviQjilGQkLMvxi0UZQy3wQcRuVaR8KZivJa2AdNgF4gleEt4COueGXabm4PyZm
H+4t+4pc/PoVynqkuJMFvhixtFSESeRMQ6EWk2buC2TzYBsDeXKbeHCRGM6sFG5Kn0nryUiVrm5H
4XKqExVC5hXmGTR4PTP/rYeU409BHTf+Rd/A2I8II0cNpKFoKCkSQkvHlWeM9dQTgkFXJQ0PvbS1
7/v4v9mr3wWgx+WDciHoDDB1ATrhBK2T4Wmg/NLhDdPsDlDcFtdnCn6nwu5bpNcAYpDJrsAJa6MO
NZA1rff4fp0SxGIlAqG2YPPxSc9kHxjU6ypbxkNeZUHxGVEHjBfFk9cfTdWSTVHGYWpYo1ddeBon
uzfHRtgk8FmdBFfE2AKjq7HnmXSllTJ6Ztzfj8iAE3ScbVc64MGMUiSqx9C+9uXgT+eC3go1KB9S
uSvRq7FIRq3AwCwr0ieUspo5vzfmJBtp2obtjA+i2VUVNf/OMmFPacT8gm4tqUinQzntbDp37pMT
AxtvPgVs/sSOlZZ4cXiAwpMgVPmbU54hY5n58rZ2e0JsnXZ514Vwhr0o88pgC+9wb0nMIsyUvAgV
AW4D5qLNlIxnIqKi3652iVNuvEh1v8hDPO+L1sZu+EpQwG19ZCzeiXBlbR5RzxF7M0wudIU668rg
wFwPBnKuO2tbE63Gus8drZFlHidSt2vw9BmMJouS37ky9QVtSAZQL1/oomyqdgqiwpswecQOZjYF
khTDuM7TS9e1dXgBujDWuJkLdGwxIfbOntUUpVoQx0SWBFnKgxVYdYZ6s568hUMRciNSXpV8WH2d
LqcSZGPHs21X0YVTAJlUP6r+J2Hr+CIKMbHyxXGGUt6uqYcrifyD2RR1AkNxGraNylXtbSbsckAl
Zp93wAJ5SrxS6Id/bCAB3sPsUojsqW58BCg0KMkN6TLBeI9UPEvPXej14hJMxeztSYZIXrtRKoX6
lx7wDn65fssU4sovv4qZylUeOK1d5LEXODS5bf2JlVf89jjKK74Nu3sdrGXGUkXmX7k1KL2+gcVg
8SeHlxVCE635m6Mv9BOW5NI5LyS3/RSx39SgnCCMo+drlpTEwNg4rPkyc+mgb/72IxowaKRhuDyS
m5Xc1xCf5mNUlp7esuFdw2tqEdT7gDRnQmbaoDqhMk7kzm7qUDMDReT42Dvsmg59SyzV/dIz2X9m
W0UKB59PUnPcEo+0YWHgHWmRoOUlXf4GQsH959VpdkJSDeYe41b6IvUQ65vMd0FfkLMDF91XlrjO
8Yjzl2jR8mkUcqwPpT/bioSlUBKlB+pWb6Sfds+6mnKG0xxGhwxxc3VUaR3fK8lq+zS6TLuI3SlC
bKkjUZF7q9M+8CiZRGLjBgyg75OqND6o8UFibuh6xUAmzqytb6dYEMgAkMGZGct0Diwbp/dgAkmb
UMWYe8iA1le4vMTtWH6A49RGPERILdYYYihC3zpWbUQqRo5SIGf6LFuietqUPTTBotZDrSaghHBt
MneDKC1GlYnTaT2tMbUdtM9r/BXFGNl2QWR5T+iOgNYPlYkfdSmyv9LKxG3FmJxB3P+QLiv0kO3n
y7IeiHjvESWWcw+Dvc8YpYHjrW49MBXow/pOrDrpKQrJQAJnlq/Qwv4CayBAbtYt3DZ+Xpof26YG
DkgygLIR1Ol5JIpgnTPh/kMKOEqyuayl7HfCb/R8QdseN7eI07BETFnySdU3+4R4NfHLgNfDuzFe
QuIVzob8vbL65jsjPP5vBmXTvlmTnF+sFsnlli1jdaP5ldJdgpWccY1N3sZLbXfhW8w5+uRNeVOg
/+LwFWjwW/FSgtRtzqTxjAf2fnzKKgoIInQbz2wDxOcdxQ3g2An4c/TN2MpFzgGlrDgKL3Odk9Aq
/VmEWP4qlkskLg5Ldgwh2OLKswqhTpR6M2vKkN+ehGoRY1Xl1QlpcoUJdiXiD6K9Yq+77QEJSrbj
PCnMTWoPcqfMmZmRwLTcmGEM4G8htL9DatXHZ75BF2izjfZ5VwkvZ9HRhHR0k5VHQLr7orMvPR7G
dDO4E74qbt7qOrepGbEnGBsqkWNXO3eBrnO7LK1+G1Q+fOBzBKcTWirP90FMHbkdenvtENO4+aMZ
BsE8SRmyfVbW2P1tF4HxPuwNYUiIRTJfXQqn8sdvnHeMZ4EP+9+xmXkpB0fqacNyT/wSezr/smmt
hlu9RMgxN34VxT82Ep4cTt3SuSeVkvS9qQHucJqihncOyMhVdTdo5VWHjrbO3bqB9tpnWUYswom1
Cw/IAwcyPohyXV/atn8xMRSWPWvUFSWIiIKAJOp2EtTgv9DtZlXi4jhC6LY1vcQwESeJ8+mzDvZu
O9LAppcK9zRQGzcpie1FtITZ2RrB+riRZZ/VEBbEueQtZbHfR151QVZGRijAifonsxam0SmF/bOq
Zf6Bkyz+juDgmX01c3ej5gjpTPsxwNmeyvY+aqgSt3EyQk2v+zb+BK2N/Qhsk89qro40w6CYJR6i
Rw+wD7rGYecFLllYBFUV5TaXuPwJuA/WUEJpySfEPywc/ZQg5ol4bvVQ2r77F2DACOhctu5XkaAn
OWG3oCN2a8Q+hH3Nwd4nzqi6d7GN5NzfqcivtsCodzVp660UVPgHmKgU7vJd4anlDHV9AlFYTiAT
RRk27i6dbPwujck7STWvB9CY6Av7kx7rCbAZNA37aIcoBPmpSsKLelAkuwRbsdjg7lDDo2lpeTaq
xap6U3dedqoGuoTLrBMNILxlArBZaIC8fWINWXDg7J7PtBQSMTBRrr51NRIbRnASEU3PHoOpO74z
Fk3EfdmwR/iHrQaf9n4IGmCjhxExdRrfsfwjRPrIosHt+n0W4Cml/3BGL+NzzuNnaxJeCowpjIb2
tho895VDPAj2XpJk3XYOivizwzHR/V1m/NVyzyy3t7e+wbtNYLd0yy+dFP5l6LEPYC9BSlASAoXG
eJfPctB3CPHm7jCYuUZQiCTGmnYelVjE0+5YuCB1xOjuiR0vjggPVq7e5HPhhDAaAqd99+G81kdc
uE19nXGGWtgmI3jPWxBcVfJA8lfqMPleGNqgupkRD7M4heqAv5xEHKhjfrHNLbmYi+FgTE8LBzQ6
L2IDYzzIiIzO6Ed6mkkZjGvQgB9yaGB5K7aLJ6bXZAlbidu3K9sDsiK73NsoEp+8GJPZLijJD2Kc
YhWvGQkBzl3U+BSvDCSQmzLZb+UrU7nhN+QFplZW3kgk4ORzLeP98QXbQIJrtzw16/Ef1Lo8+o03
BqfGZrTMVguEzYnljhP/Jd4LMSS4Qukf6iZB6B1g8E1OJOjMLotz2Yrq4iVDP/zlgnfSO6AQfF4Z
hr0VolPLZ2et159QQsTRM5SpdaM4LxI4QTHzWB9Wx3hyMAuoL+64WDkn6cWILqlih/dgTub0GMeY
/je6mzCV0ZEjWaeXFwxWEpvmxadkhEzjF6rcZoqad1uhULKfPJp6dgslUerZfaIwqHIDgJDKF8jO
FEVQH4E3KOUpwETN/EDV45ALoKBC3QF39H47AB3zLWMM1b2MtiD0jZm4RkAUWMG5zIEkPZqU0vej
wTHhn9yY4RASqspgPU+WcTPHnjW8J4mn6pvaIKjdMlltBPFWug3v3XrqxJ5BpeBuIJ6y/ufYrAQP
yNc8GKdJlTACdeF4PqNvH4vzmBhGZsxjQqRPMdJO+egiQP0c8IO5dy2pxf3BjigwYCg42H3mnK/r
MJLcvtIi2snoLea+hATttkV08sOEBN83KQHyFjHgZAOLJ8oAWaoVNclLU6r5i7piHh91SIAzEUXG
9o4o4BwsQ1YjVblBa141d3FcddmFtIYguzY1y59dCMCQlTVej4rhDtBuF8MmNkAA/I4LXZUBuILD
hB6r0SFRAbjVutsa5UvfPk6lF2UvQz6m6Pv5Wji05oxlPNdMGFkPqW8HbftCp2GIHo3tuGQDZS09
QRRaRr3/3mBQmYBYDHjW+SfKDd97Fc7d3yykjT5hhBq806g8O33nyrOtBybmJnqScaa7E2UMyYJm
Clw8467NlVJ6naweJrTZyX7d+dgn4eF52/spyi16atbZ7JoEGSSRxG4elR7FKWVOR8wspAurRXQk
D8ymDRW2Q5iRumliDDd730u78gcgAVyLKQnSDy1NfJ4kNhYGSg65WIhGxlfHZ9KBaE6b6WyPGZ4w
GRv/JyJvvdu2DKZJH8otLtEgHJ0ro3CiSPKMZ3W33mD+OnX130MHtBADbzhRLABrsDTIhIBvVp3d
npZRDCutSmOoEiFyT1Y2c94AFVCgSNtKLTdRgJWJmdcEM1KPSmgAgYY8no65ULzNewQqbaGmP1aV
Fo9zEiYJxqnEQ7GJFBtyM0y896nhfsQS2cavIoH5wnTeWHcWJgecSh0v1BZBHtU8ojU5rhG86Rt6
6/5fahrUSBYSfDbKTerxRyBkMFC3UpDlFIB/MV5jQfZQE0fskPH67bxowAqJ/BtpcmUW9Z77eVbv
NHL7D3T9LPdSfzLkzOIz/ERT4xAYRJbK2feIr9uPDMbf+mXd8XROOV9bHtI7mIYMNou8VsM7WNHi
a1mcbkWqmcjaJsHgPoIKMk/GifpPMiurf04n8++IvNkbxzEDEMcGYf5m4jLH5oa06IvhKMqrdtZt
s2/hMFj7sCyyj3CoQODZ6J8/U3xqzxba+AR5M/KTncGyeC0TArM2YVujvwLi1v50OdUKe3Ynf8RK
676FwnX+5Wn6f1rTMATbRZUt6uzB1wLypZ0TDYj6mO1dXNk733Y4Fyekp/mOLXJ5USgzIR8Rc6w3
KBhhKhtwpRWHnsa/OEtNehH2SBYZWcS5RioKi6NS+ZiEHJlx3i7ZjI1CJ4jXNqoTdAR0e1aBo0/W
/1rZdP6WNM32lzqrTveOqYKUAqaC2plVTnDpER0KnFSSTbiqG35XTbhNSlsRhMWN7xY9xiLOq4Gw
KISrSqBRQa+YReORw6D8NaOW35bhvF2B4KV1MzS+/glY8YVo+MqK5NeQgfw+tiBf7YdF6mvv2uqZ
Oyf2TyTxEd8wo5sFhlHxOW0GzlW6NysN2nPLCBS83xgXz63uCKV0uK9J9K1Z2u5tVi7/ZDdYLwZF
8GnRjXMPU3ml64Bl6tiZ5QmCE672rQkzpzymUYwJbU4KdWmLJXytoGAM2wGOA+rGusY2kjoUKahA
sPeGbAQfLEQz+mxK5TyNY5886sjmLowlAVpAB+LpandjBZgDKbm7SYCTXTD1Ld9ipDrfJi5Z1xt/
ogtnw2rjqJXjNL0ZMcPJpBll78nOukWd7VbMhJOwPHuIncbt0Hr9I2s1/ZLFc32XVcRjbdDMMDjz
uqB7LKA+MqaJg+mfnWdoR9iE+Uc374v60AvyyQ+WRQL9Ft05AZZKT8sf7FP6WbVjjIhErN7gfrSr
8kDdRKI57309boVFObWvvHQxW5Mq8FaI6cSGGV/+kOUi+cb2FDAjMrWX7vAwZk8hjW1A1RiVX4Nr
BT9h1o/ZjieBjKyGluwphPbDj2Hj49mzRNCXcLUpbJe4tJi0LU3+2oYzOpXSMt5t3NiVcwipnPQm
6DIO0LhlkERsEOfqJgRO9tFOU4D52Of7p2qIeDS40BAIcTbAZh+a1H4gC5FzCiCX/RWzJ+Khqgd5
7Oa++PAGp/gA3FJ99r2LsNIWs7xl4ZC9RJUPC7qvGNefxzIrj8UE7W83sdf+RIZDhxQFGim/WRBB
UTtklL2BU0PedFCbJycoDyzHO+yt41lWtM8qQvAN3mlmz9XyMoJnahrKAYJtEFnZgYBmTO9InmS+
BD9kubcGjJnXfpR0m8+ubxG6jAFEYQfS7uOMW2jaWzix/hRJMt4bhUmP8trxKNrGUi6rEIspGEi5
4tUSKL02WEcFmsg4Ds2OaU+X7QUiIIScHXPgTTeEK36dbQvTnDqw3xTvLwt1v8pBjxua3U3cxkO/
ZTg0NuzFUQLsEU7AeybXOH/3CP4SmyU3xJrnbafAyo0JyRC6i2jBYrBh8lByVF5VsMQXhDHNtIN/
n8WfWZe4/1KkTv4GDVfHeL3oMWGUSf2Vgmq4iNSs8H9jQyem64gVwSpz9Q73157vGda20D9QbN0l
0+SUZzubIJkA7ShBFTkasmdG41KfqjZbhZcwKOA+6VbEewv08ngBVckyUbYoPBlW2N511KX1OyDG
Pnrrjw6vNTZY50g0/fHn0kb9PqwCdnf0Vslr3sIkDLNGP+dTGXyHbWe4RTkD8anCAtnPwpFQlRiF
3spBgtmkQQPVo4CmFUdSD+HGcU9qs2kdp5yIPgAghzwUGyEcHV0cSSyucQjpOEpOXlNDGlGG6n2f
wB/zONQ9888lwSje27RCPVvszlpNCU13xsppfwBYZ4c7+dxE25R5NftcCww6MNIxqBh4CC/acKOx
GgH2xfZhSFX4hFSNqxvbWnzHTpg1lhAjvZ2wTfVeEI6bQdevozeE+tg6o9i4x6ZnccmXg5/cJpdw
zcyc1OqvrujdnKb8bIuySi4UEPKe71+jCm+y5BsLcv1aqpLxcxPJuLyJIWwwmLcEE4KUVVJ3aEdV
P0ck5FA+57F3J3E5gd+ZfPMZxz23NDsO2e4S24mD/eiTY78RTtmg62FivTNsutRmzHBIItTv2nuX
xhdvvmfpb9508jB8P6r/Tbh+yJNFYoFQVQ7ZlwpxULsDneShEgkcKJx5/WNI3BCjxqyuzgjYm5H5
U0Ds2Fp0MuwIJue9ADLPPoRd8eplJoYGXKWqzkWcrOP/LkcvOGASJq+A/Su3kU5Q27ruxFNKwEx1
nQBu/8Rwigi7WXSqt0mfx28dctKJF7fqr6ouJ4slBi/rxskH3CuF2/YkHITRLw844xxIwxXD9Uw8
czKWz/FStdXO67v5j4314pGFQ+9tGa9rUN/wsK7R0q9PDJl170EwmzNJtVJsly4UK48qAp5hx2Me
AyaZlg8bqfMdbkCMFWIApMHHJxi7Bd7YoNMnbNpAFU1gPPJh0O3Pkw27S7BYpWjJLa/e/UfaefXI
raRn+K8s9tqEWSSLwbB90XGiNEGabumGGCXmnPnr/VALw9MU0Q2Nz8UucHSg6iKLVV+93xtiR9Hv
BQUYWS1BYt+S/o1UidepZRu91GkdDr1OMVYTMKmula7U6GFTnSAFEqPTbctIMcstJG2ePtuQ9RIb
AZitD7kH3KPI9SvWP1PLE1EcTM3m+pb0LThGDeH5cUgmqRTFrb1JsdcPJ6AHWWxBSYtuKDa4ljWI
Bq5KVDcEtgRt+5lQw/SZi3f7rffDCFlRRUyOAtSQr1Mwy2TlEymurr0xEXutJuyQenUS75Z6Gr1A
WS9fKpz3Qg7HSckQKAMdawczb/wYQgK99DawfrGp2NYG7Ulob7u47l59XLEOY07/dWXqoLhb4uIC
86qwEZbtPWrWj5XdcPWCHR7C/eri4EU3UC9gxUkw/Y1fKekTvEIfrg4CeXRabtp/8XNqrbWfglRu
8GoU1+xcXOgrSCjxRoEu0F0hJfA+IOaiq6WDfODKGHDskEyWyHCN1tB00OAHHmcArW5M0r2s+5bE
dHx2KKOqrSA6gC5hAdkGuLMslQ1d/NZ/Al/2KLfyTNn0KCHVD3Ufin7jpDE8s8GmTXtdkzD6CT1v
dYVhoEp7cITuSLuWFistbC1stmEzulgvsCT0DU48+pdGqfGNLEmgrK99GzH7blouksfLV7Slm43n
BhdQ3CrhDZZkcimWWewUZM9coIgDH/ASJHW8zwrKq9g28IawDcINICmR+0pntVKxQHSybm+LrmjW
FJ8cHciUiyeLrDJvVwiz/1oF/eT4UmoIhmm5GjAYoHsQ21U32StYq4FtgYYMZaVAN/4cYmiDS4wg
Q29VpJAvN0YU4cWjqgHkkBJHbWzqgky81jkm02u2cO3jiN8QNBnZkR3VwtkiiLU2Bpr5zmQrW/lR
N16LPgyqXZqY8cEeBl+ucly2IGBQL8RXdZU7pEij5HP3ZHVxDQE9xKq05GrzK2xCNJBaDZvrOlGs
CrdCShmwR6Mz3CsPqARpe0/+NX5D8f04tIbC8eK16SfTIv5kg2zCdT6E7M9fG7/z6RVlhS02Rep2
XF/J8/0GMIDXSNNXOaASvTz9EW+YvNygtwwfgqjUO2gN/OEGwfLId4GUhMxtmyJno0vFP45GAuvb
C3TvIW5Tvd6S7mTsW0slU6mXUXNPvdcHe40rZbAyOIhUvv4GN51KicR3DJ7CV9Hg9bIucyUtP+HT
bj8makNnsRu1Ut3LBmYovOWSyx09hAD/bhyowHi0InxFdpr+RFwusnWsumg2iJ4U41YxTF9B0YW6
g209UMBUuKfgtEdx55N62W44MEsqGZy9jm1kY9RXNrX5apijXaKN0QVETM+f0qnNpr1yG2lAhCTC
Lt3ZVLw/dQBIbxPCI6fARNbygFyIA1dmtO0QYdU/bSCaEkhCszBTQhXn7lsV1T22FDJ5gTFE6y6v
amMLoAIjBESPi1yM08In8Lb8rgCUQ2MVl2n3KcHQ0FpByKHbAjeHVGVozBqwZGiFk10/0aNeIoOr
SpWJxSpOBkzvgVubHyPMqnBblVAsNgK+xjFid/+Rsh09D1jQButUmuPW5sqJP37myRe9CdNbtSLJ
ZGNkOl10XWZfE0uHRoOHVP6AsZn/cdRtA6FBEw+/QGn7nypyli+Uk/mNDd4abnIs/nCtMupkG+M2
+uLzgp9oUsEUihqg/cDPMK4vnNSAU55MSJuTN1VPEychdgoxT/SBLwxPI2rdtsuxfCfauflB8QWG
ykeZh/EjpBnfhKNqZ60GFMH2vBH+0LCJqJpsnWcHLVq6q/3WtFaaGLoIuU2pWm67Smz60M16FP1Q
3wWRltFfhmhVfSUHgMdkRfSYAbirQNWvPXz6G1o32VDAPAJWps+ejhqI11ooCR3ggPU5xWjUerCv
iQvs6XUPKl9KITwnMjj14MJeTzYdOqnvBfYhdeTo/YMGbQYthWQHKx5czdJo3uAtYJK/Fppx471o
plATe93wzlGAFqHE+B+PLGwsn0NCoTHJ73KruSW6zjF2RjOEcm8SaJh+R9OqWfhFaHnV4cGYZ+YW
YwdMEm90B2dW6n9PNJjO+7EwUfECevb1vW83VpVe2Q6ZS+Yten0aENvAtwMeSK/nOO5sqwh1hLHF
irDHRsUnt26lgu+r0+2BGz6avp5SzVHGhxif/mQP5ZvWHRaebJKJUXPgc0JV1k1IfqCy7kWakToB
2YnAVYRWkxdYh1F7SPr4iGEOycBr30eyjuWCxvaD+sc/hA4OY6uwhJdKZRGkAg2tKXXu59R6G4PI
0g8Saj159yVUkbhif1qhv1a+lgBuv0zDKF/AcstqHWI1QEGVENSyrgNXHmhqk+DTZJqAgycJPd8E
GQKajerZsb5uW7P8NVGGyQDojHCyPSklOnyo7GSdRzqWoxiQG1zH+uGXbSK0Jgg76ekIQeun8kHS
EG3RYalXUAo1CQSRl/d5o8hhhdu3882Ku2GH0zvoPJEaNcyjpgZFswwdVlzX1MGXHor+V4+gvGDb
p3oK7sRljcQx+mLyit9B793m0jBeIZiiyscgmKIs7wss3L1RNgb/q9j3RpJj/M29zoIENNYoDnuT
anWNA6hbbnE8IiA+k6SKBG3qHEHWoa8ghU3MG5MWPpTKKoIA6dSJ8qSaBviM1MPilw8IO6yTUcrm
1g5L7ZmaD+aW51AYr0aV5NBtZ8B5WUmJsZKhqnp4TfYJepI8paGyRvwI+yjQbDLcdUOxipt6WiKb
ENmMsle7fgxwkBKQd103tLw1AWYhlh9itD+b3GhppsKj0MjOazWEYHA/yRIpItLUuwF+WE8bixpO
A/TJcwTgbA/kn3EJhuCNG0FKcEjjl7Z5VZVpfRO6lWduglbr2rUtXcAI7Ff4r/HVkaswzdxvMImq
gwMrlCIVkcVPKQr9BwZhLcvEHFjZuVZjFt/jW7sKasxLN0jbjIOjgv7uUlDqRwhj4EvMLbpq4Ng/
YrHUf5Opnt9rJoG2u4AejrslqsZwthUhbJyY+mRtpJf0rTeGhvB4LQteMPkMZhmvSdUAVcPL1VFX
OG3hWWC37kCzNAx/pHFKNmtapcoHTJ1ivN8stbxJoxR/Zcu0i30SEOB47SC5v1XrMjpaPhsyGaEY
CW7wO4CDCLsZ/pKoTcNauWOQHOB4CHR+mHF984No+N7hYMz9GrZJtZKDFwQrgGHuPlyHMZ3lcXDy
V2Cin01f675oY509uJIXBb6YAkSkCr71RIjp2OUOnfoaJjKlTd8ET5GYENYg0YcWk3Wb9WaQOYf8
rge14baHiIDiFUGA5XXhq5ph2iqioEWzoGDkgO5pDA7OICxz48MldHY5Dep8RUFApwBTZYlIT3BY
Y3De+RhFELCF8hf5HMltVvedy99ATHLR17e8R2RDoXCD6dYFGrdq2Iows8w1aU+eCtYX6RiTLHlM
cKPh7pVChyOP4iNXrJ4buxLI5gpksizWjSnkAzY+/Sv6xfI15MbynV6u13DhG/tjjLb4if5nfcS2
u3zu8SjHZcgX2OsI3WTGmEDyIP4N5RvsSyr9bYE/aX5VqJaPsUbptGRwNTmNoJsAXj/xVCY6Am37
z3/8+3//5/f+P7yf2UMWD7TZ/5E2yUMWpHX1X/80/vkPugrTv73+8V//tHSpqoY0HFiVFoAnHFT+
/PvrU5B6/Mfi33w18KuyotGc60l932KFn7t++3B+EOt0EMkFQXUMxxaaIR3dNO3TQUY7kDZmEdGx
ytThgd2IxE6l8B5L1zbW+jDC38cXxt+fH3X6W99M7V+jmjrJLTotKKHPRuXq3toNtqVHx7Lqx1iG
5rOup4qyJRssQNE1QNqzY1PdUzuipD4/uLk0uKXjzKxZvBVj9lwhlQBAwCY9hlU53E36MvuRssq9
w7nVTa/zsuyQMp0fc/Ex2xrXGZzmLd2aftObdykScn7NWo2PZGghlR7B/37QUg2+tCPCtMEX3S7t
BPE354ddeM5CZUiSp1XHIZ79dNgWolkuiyA6mkX/lLgAy60dwdKh4qOD33MnPURioiFBp42d9fnB
Z+t3eskMbtPUtBHqCV2cDj5oA23GtIqOsVZQiGYoXG6gYMfN1flxFp6tUA0TbYilMVHTOR3HLLlu
MgyTVMi4URSffZ0DCWCla+uXDofHfUrkwpfzo0r+1tkSFlA+KdZMyzBQYpyOatNt7t3UCo8s8sl2
FFHmQHRAHkI7zOrcvz8/3OLD5HNhyRpoM6zp57xZQIgcCOhR8ugIc4jupwjlwdd9vK/OD7PwbQjV
UU2Y5rZpWnK+YMRY9ThaxEc369F7kqdTEqhO78ziuIE/Vfiauzs/5NLrEyrLE7Y+jFs5/fmbmZF4
r0uiVaNj0Bla8NTZEdWcwkjD1utyI/tqF57a4uDJ5fjm/NBLD5WUJT4QtlgL5sTp0F6FEz3G2Mw2
H8DpQ2x3C6xuvfYdK/TtOLMVarfRaItAohCBcIfAu/CeobwVW/LPkBr4Af66mRd8e8fkALs0E4tl
jRPkdHIit0fQYj0+Wk5Wtx+jqNDaRxMq0+Y94+iOCWPV5jnOHiIKPCvpEf4ee65fGH9X6ug9ZSX8
xwsLZfFtmYLuhq1jlDafEL15SEVNmhwhIE+h97L3thiaEr94fkKLC9LRVBqhqrBsbfa24li6wG1+
ejRRUX2mgPDFVld1Bx++sLK44Um9ErDoQqrV8yMvfX2Iaf53ZF09fWXsYegx4MQdMQ9XPworxluR
rUcgOsEY+FtVg3OdH3FprpqqYd4De13jMzgdEUOrkAzJKj2GDaRel5Ljvi775FHF2BjjxoxmJpBR
dGHUpb1TY0nS/DdN1MCzUYPCGPOuStMjkSoODRZ1zL/hQZgfLXIbvp+f4dIzfTvWbHnS2s16RG68
zUCvXxylnky1CpKJewTEjy1686f/34Cz5eNApVf1NkyPiR2XTE4xg3SLtih/FpVmfClSFK3vWDfs
XpgQA1hwsZw9T58MSS0n6u6YdbGxp3Um63s7JNhuPca2xD3NCs3i9vw0l75GzRYGx64mpDH/SqCG
I38tm/hIM7gq1qVLuOy2p3l94XEurtD/G2f+Tcg0LERoxzG+pP4rndgBmYOvPwZ2JO1PRMB2wTUR
vtalgm1xib4ZdrZ71nh9+K1VxccWryoBepK48JIKmn57MumN4MLetjQcx59tO5bQeJWzRePXWGqM
QZBA3lPdXYRO6prK0MNgOgk+nX9xSw9UF3zt0rRNlQCQ00+e4zD3kLlS/mpG/33SHtykOtSDVWx7
e26rV9yzmwsvcekjZHuRquQfDW7E6ZhmAoAvfQ7Ajm6Qtcb8KL9G5WTdktXlASCmRXl3fpZi2ivn
9Zmuo1WEw6I5mq2dDjlgV1ibisGxZNf+qwXvoGzba6XNIGXApJrgIYSr4EE9XUPFzuud7KZgzfM/
Y/G9mpC28Mx0LFtOf/6muBmdupSJbodHxcMWY4V9RnOLuw5SbG4cYK7nR1t8tTbFsBS09Hi3p6PJ
UCGQcPDDows1+RpRcA65HpHxk5mAAOZxYR96RzUu7LBLO4GOo+hUvxk6AuvTUQ0s0yY0dqqEfRUx
wdBWmwoksd+cn93Ss6SQoQK2UURJMVu4MSpveCZtdDQIA7ptejdvdn00FgJmQuFe2N6WB5N8jbam
TeXw6aTarCPuwhnCI26mxis20MqNmnkmVq1qsz0/r6WPw9BNlXs+HQDHmA1V6wMcK0XnrQnVJkOe
xs+694vhgbwP6PQIBIsLb2xpnQBnGRKXA1vV1dnnWCSZmljIc49NXWLW7Gd9922oTGCWRkdMTIBf
2Zd78Bg8mc/Pdemx8jmgrDe4eqvqrMKxK7fgQBQU+yD25HwGudiOqdS7jY3bw4XBxOJoUiOCm5Bn
VuhsnpyIbjrA/DpCby3XOSD5J01YeHxYhb5XEFNt2AQaFN/m0D0bmCjjAumb9kOFSPCWvqHE8YiI
NVpbYL0vkVKY1+cfh5h+wXyXos6cQBgAHkro02VG8moWE3gaH9HPQ9R2TbLTlHL8GSFQh78mIki7
Un9sHfIqcf8UNREl3Pu0nU8axvnfsvQZc312LD4uE3xs9mrqrlMFDubhMc6IccRQUMWYJOvUyn/H
Wfd2oPlbCbW+ivKMq2yiVl/HHJeWjdYKIa6bDOb5ha9r2n3mT9hi6VqQFjSJrP70CauVhKNpF6AQ
9IWyNURZBe5RaVq0ffB7A5wj1hOSdvABI6Jqff6ZLg2OfdB05E3XW236EN9s/6YOQkLOlH2w8I6C
OR2iT38g3cFQnrHWHcJ9QcczvMdzNao/+Raktv35H7DwBVDes/7BnlDHiNnsm7zzy4rfdZAaDlW4
zsaNeWXUMn2BQuXrfz9dtn+a+5x0wCLz+3Tc4u8AhOagxWnKZ0wvsV4TBQ4jOwnjP9hYaYXDTep1
5Z1SwtZ7x/mnWdQYFBp0aAHITx+31iMgjArDOQhY9vaEWLO1AuAXzuMgyKxxDVjMT5KUv/TC2bS0
1eBGoxmmBYuHJtfsQ57YYUVI5+NgtiZ9trbRBFuMNzoPeQLJeAdm7KVPqIfgHNpOpxyonpFMqATn
bRXXwbRbr9uuv/Nw7CFpJB8a/X7o0TIczy+I5R9qT7sv3zm73WxJ6rQK0Zhq7sHBcSnbg9CRTa3K
dnjAz0PF3mSgKSZamw6aXfdjc+2qE/XDD4KeznneSnfvFRxXhFg7kbVnNdh7EavhhfptaeGCBjmc
vhpfr5w9zxJhYufmqn3oFFSbJN03dwERFN8xUGnGvy+bNEph3sjvPXiOrUU4YnoqSdoHvcUCmTbY
SM8wLzpxq7SpV+AsWnW+sc4b4QQfz7+OaRqz3Wn6OiVfpm5wEZ5Nk7CGXqMCcQ7w2XFVaGryJrpY
cOM3UjgwH6tSZr9Q+8dfq1zETz2+4+HV+Z+wUAwADkmeNeIaDA1m2zGR9BKBuOscYLfRo8UzBm1x
nhmfG3dEFqO1of0V3+5IXp8fd6HsoSrG0krqOh/NvFglObtB4ifcA9qYDq4JZ246Wcjhfe2NUbDH
LDhIL8x12u7mjxunYSE4Cmw6D7NSazQi3F5y1z1E2CoHN3lLjy2MMs0h8Q85LKrGpqS/hIYaBza/
/XJ+xktrmjg9mgAOKLWQs9HxRksFGjHlECaKNmxQ2MUQajW70MOr1qjL4cLRJ6a/cDZdbHx4yqZu
siHas2+9a1k9hK27QMWVqGAS2Nb16EaZePHCXn1qi2x4DuthsusPClh1vRZe2UqK/WFCmDCPJs3U
rWK76gUwe6nsoeIBYlaFrv95KJNUQuhUrisHiefGi1eO7X3Es6G1in1juGmrNsGirzYxJExjRKa0
vZ2H2Me/CWuj6XGdfzELS5GDWLWmy4sAnZmdG64FTEUSpXKIXVoGXAplaPwc4wCuHKhUuaFw77UL
y39hKXILFzoeM7SgkIeenlWJZaokMHrOoSks/SYjNp5oW0Ku7Y1jFhE0NaKuqj3gh+dC/Axi9+X8
nBfKPaYLjgryrQrDmBbrm9JExCTXQciwDkoXJaSROjma46GFL3V+nKVnS9dCYlVFX1zXZtuLgLlX
II1wDnGQwJtKB6HeWX5LLkeFNSrW/1nbPp4fcmFH09lTQG8YF+x7NrVetE7mk2hwgEtV3Yad3vn7
OtAi6HAEDq4hT9FizryOXef8wItz/d07QdnP7jK98zfPVDZQWJyucw4VJtM3Se4W0KI0HIst1bI+
t8LDeuAdIwK9s53pQpj2bBW1tK8HPC3cA97Hzo0SaN4XZLQoaABt8SIm9FTszo+4sIlxUnEFn/pe
HBqz91k2GaRdt3YOEZvpzsN0+jbSgk9R2Tefz4+0tEKpJNm5+CQ1+buSefM06c8XNRWcfRhKI9ig
RCJXROmGUXvHW0OmCsdXpVP5xy6JjSc4e6LYB6Oo6r1aG4W/RltgPukKPq27NFPE1/MzW3qGfBCQ
In43ZedHrtmLJkA9wDqZnPEQ+9BDXCvQrFCwtQRK/T2WoUvh8BjBFyck6nRZ9r4fhIRrA/5AaoNM
mY0wifwOgxPVRpJyfm5Lb40T3YSPQZVJQXE6WIhdMz7YgXOwWYxbSZNmIh9hRvmOt/Z2HO10HL0t
ej1uR+eAm1P3FDtE3u0yHQEKFj2Tf4Kt1cmP81NbeG1Tt8V2JM9RULOdDikGuyV2RLcPiqa9Gm7k
HEZ9PJRRYT6eH2gJvGQk2+IWysmNQ/7pSEnaY+OBTffBsYmSTOpSvSf9ybPw9S3TPeYoxL1KB6Ft
pgT2QXbw6rUqj3+e/xkL25kBGkC1IilCrTlYU3OVI+upZ93U2NHroSk+d6Q5rhkv+SDIP70w7YXn
yyUZoBSkRkXNN9vMMmJRg8Z1lAOO+hTgo+09Rq4vsLPRnObvl+lUd0rJBZxcPnU2lhMVbpJqhntQ
xhQndeK/BhJzgwkx/euHKImjEwBtFJzgEKevEhM/wsdCoRwMu4J9i6M8nM4ykUp1RaxeWn0WIfTr
C9eKheKCLWP63HXYArT2TgdF7ON6ZT16NIQIqHr2U8/eCq0nq0R2ONZviC3R/Pvc9wLyqfvi0sJZ
qu8Y34L1QVMYKvBs/ZK4aZZF73pHBC+i3WksJAdtQDtFEcD1exTS066BJQK4mClhQFEfp18QQWMr
jSyciIe/fwf8FBrHDoWiasw+XBN2iJZaindEdoJiUOAfS1M1xX0igjsfylF8Oj+gtvDpwH+BqUw1
wDFpTH/+5uyC/pbjJmXxAmwFJ2BwEXlMuAQVV0MnfAvTQSIlvQconDpZ4nkeGsc2btuR2DQSlnYq
3pvhlUeWCo4E9iiCDzicYkLb0Q0rd45pYN4kEsPD2X/k9O8OPSfofWhXivhoV5PcipNFjaBuxh20
VDc3rG0OpcO7wxCsLr+dn+3SagPKUkEOcLrgpD6drIf9VdUZjXIglty1IhiZhdN/TMSQfurb1HpM
hJVc97Fp3bUEJW3PD760aXC9wecQXz8W3GypFRVs88AJvSM28NWLG2DeQ6RbWq0iUM4LY01/1+w+
BZPJorSzQLi4vJxOFBMIVPxycA+YSHBFxGnBLbGiwLkIA+bunrRCZO4SeXCFOXindivs4I3wwmJe
qG7p8LJrsXtpwPEznFbXqqYc6ulSh0kZCa5EXXnPbuqrT2zkcbdpEKXfD7Xsk19//6Q506cGDA8A
OPF09p6VoM6xavfg4vK2NSsEtMS6okVTfTnuz4+1dAJKy4GLBHAP73gOjBSFhF6MaoYa3h+xasgT
905VIE9iuBP2DyIjCWpn27WGx5hEEkVIIbxlVJJln1+Aopau0dIGIaHlRHP2D1JUSlCqIKmLe7tp
B3cN8WwPWu6Ye3sQJBO6SvpsEdBApIaJs0si9RczJpK0KpWRTw9vrVXQe5lz4VxZWga8DBPUgP4m
heTp22gcAIOmtd1DriUYZJsQntWrjNh2dUWsQi5WKj6IeOpY1jvWn204EkCeGtaYkzc8yylETuDy
IYht5HtW1TcfVX/KaPOA79ejAttqS/I0Mc7n18TSnmrDgJMkykq4I7OT1Pc76eEP6Bz0CGdHG1ui
ldrEwcc0FNfYq3cXXvvicDiOUodN9j3z64c6Zqica5/l7pTJZ7MHAF3loaKtewsHkxtOvqD9cH6G
S/sLGyiVM01ciFuzTxuXhS53woZ32hLdvApck5RUnCGiDzmtOBR1hZEgBoua+HNpVOnO8Gv7+fxP
WNpOmS2+udQqOHdP5f2bgytDkFWVvekcAiIfrlqKpBorU+tHE/ptdqGEXzo3puOCAgF8QM5hlyAC
STd7pivxRblCxocuh0Ow/5Go0FgEudfKoznWeFLbOSzPd2wxJqCPNMEI4CCbsxvEoGR4nDecHF0J
uuMTiftkeqYRbg0SB42tGXV8O/XgHgfd3nk+JPidzOB2Xv/1EweQhPMBKmlyiM0+5EpAUChxJT/U
kzSs13Kr2Muufm2VogguPPGFt8utUwVyAn8E/pm93SQascYiNuA4JmVwHeGFg+MkUZs7KY2uuLBD
LXxAU5eByoOuG2jr9OdvllLTqj2xNkFwbJHeP04UtNXgJvF9izKOYK/sUh994ev53UiFbYG65g/G
B3q4ED1mERwbPdIROodBjyN1WZfxnekNv930BvObmozGDSoA37/t1YZA279/mxMYM2EWeMT/wYYk
NzwigwPegDK11iG/ZZ86CJ9Ho1L1CzvU737WrB4x3w42Wzp1izSo6bXgiKue8z2Ak6zuk1A0+3LA
Np9SG/eHFaUEBiKSO/hznbU4x696xF0oLdDlgD7r0ny1lWzU1kh0h/LCGlhacPRvpmMK0oZj6qdr
QI8MaP0+v3BQjR6bpdK3jX2i1/iGA4LjonT+6S8uObjuKjsobUh9Nhz5eBKincNwJdLoXawRP7Xr
saTGNRKij39nmM2380MuvwTHxJzbooFCyX86Rdf3PQ8WindMNQdm1Qq1mPlEKM6ArwD21NlVq2Lj
c11jM3SXJo5JNI5jRZa/ajBvvVapXYC1iggyErlV+Q+7MTpxgee89BbAYqaDE9AOoPD0J6bMn+hV
uOo+xgshllwGaQ6kDlwpJeY8F97B4mBT/xdm58REmj0PLJ+tpDKV4CjI5/Q+VqNS17uRuNN6P2Lp
9uv84592rPknMDUQ9KkShmI2KwqKVg4WQQPhMSlSP97ICr7iE25x48XjQlsaiUUMlUQKeDOzkWCl
S2xVEpw+CwUPzgio+xXTBvRjGsHHxRrGE64PGqRZwOawv3b1MN/CZ80IZJTFFYby7e783JdWu4R0
zckJWsR1+/S1xnXe+Hqnhkf7axiU7Y1MleKDcP3AJSDCqC7t50s1OWclJLZ/jSdn8HZlVJ6OT0Vw
NIxQtNfkbTXJrtF7VN+q6d8WoCzuA/kW3to0a/KBuAGhRE/8IvPfscuacE+B+WG68f5PZz6dJVRQ
GJRpaVIMK2Jsw82YtvoPSQN1/fdPmUPTMIFOVWrB2Xoe684ZEYqGSHck9v9VbyXkRDbQ+lZqWxBY
QGmmXqhNFiojAFROER3QaNpaTufXE8KliSwJjgl32/Tecfuo3gssD+/xSfWiXVB03rBvckwviUvp
U7znz0966SzlAwZ9pCvsEN59+gNyHIApCaiNlKqe0IqkzbFHosGzrnUFqajq87O3PaDjZ4JYgpWl
pMY7KLjo0Zg9OCggqD5tNG/qB0UxG1fl6z7qmdK+dPlASHPscE4lbXI8P92lPQsIhnpTUoqKeS+6
pLqHSVj5Rx8/sPDGxIZvS4aEvkvSrFGvzg+2hI5BjuEegwINNOH3d/ZmYl2fN8ivgARJaSBJoUzE
awnuoO9FknFqpLo63vh1jLECRiuB862hesEHOnRq/k3FJC7UEUv7COtbRxQMJ48skdMHHehNamXu
4GH3p1g33kiV1BSGFWzzAfOPDX2Y5OH8I5jW73zXBq7ha6LyZejZ8pJ9ZYShzpmZuDVuxZqrtcYN
jppmts0V6a0LxW7xRsBh1LuwcyyPTHPwXyP/Bu7ePHvVjVSCQm0qYNtu9C2dXdk+IWR2oLD3inWf
OAlELYeCKN2+Y862JSm74UjBbDl9ygapLwqHi3ccEDI9wjh0b+wK983Xlj9atfB+7BtrVIuffz/s
b47nVKBoljV7uQLmIkBk7cPOFfWuxQ1sFbCNX/m4YLy0edfXGCuE0fiO2dq0CPmeUOVp87sdXrey
6T0g1wzn/2eXBJvnioS9m0LFF20XJeQfrbxYIS/v/HSXwBo2C075acuG5jR96m9eMG5GktM3UA4N
Nl3DrY3x+DUmD1jbeGptkdaIGD62g9K6hWJLhLFlbZSCxbAWZTNiEKDm2ucaarX3jhqMTg6tcNa9
xo3z9HfpuBhN/DDvWPc+SjqyI7qvWBDWP+yodr+cfwhLHzTwoG7B5pk2mdlYJhYurGLDO3oxZnHr
rLX6dlOUqIesVjSbGMOl97xug3UNaoAI25zKtDdPHdAL3ZIaB8cpA+epH4mftYO8/6UlUYuJL6jC
RlUu9hoX52mAyEKunLbv2drGVyHAs9r3j+EYjEf6OY360DmFPj650JrKjYGl7KWO+7R+5lsX1S14
EMAFR+Ps2WI4hIGwbIMjFiPVlzKsJrfJ0c7Xlp7YzYVjeGm34ubMUAaVJ4fF6WPNtCQNSqSDSGj9
Cm8P4lMeuTWQ85D1ehnvYivC/qMMMqys/n4JTVRgkCCgAqDP05H1May5sHH4+tj9vLaRb9/hT9Vi
pq75X4uBJsKFMmvpuQL2ciJOPFVe5+mArhJrmCno/pFwBHjXGtkz6k1UybzeYhsTBhcoSAsVFg1N
/PO5JNI9mHeocBDLJ4Mers5c06u7ipiqnM3AG7A7S8Zq+NA0EQEhVjx5HQXEoea78w94Yb4WlMNJ
YEhbipb46Xx1zJqzkeisIw5k2ibXcu4OtbR/DLAcn88PtfCZcDdiCU2sbtQws5OHyCK8j4wkPPZG
SkLsOBoiv1HAgogWtHvon52TDsWFBbSwdEEWTGcSUQJPz79NsyFIJK2MgOtSKzaOU/oOFonC+oXf
m7wtvTjeuwKe64VlNG00s8+Tq5C0uQDwD9jt6WO1sN1pFaJXDxBrpyQyNWjzx6Qp0FKdf6iL8+Pz
Z4bchxCKng40mK5memUP19kg4H0dxxa5ExFwsrux8bmOH6tMN6s1/XrY/eeHXnqffJeTtAnIQdiz
zdbwNQJehhiKhddld5iAGbs2zGuM/Q1tUwtluLALLT1T6COT6obLJh/N6VTRaRUxMVkQDVosfq+F
jCDJWnncXeCpLEEpGCRAsKDFpHOtnV3r8P5KFQcvvAN8xO46xB4d+zylux6sQVljwBN90hLskPZe
mWFg3Ck/gHowm/HM2sQvT5q4eo1WXZDhqrcX1tXSfoHOUYcHQYH9R/OhSEb85ZvKPsAWctSbgoBQ
70qz6q75FJLMoKwKxWieIFLoxd6gO+Vd//07p2oAjUNoxf/P3rnVthLbPdiyhLyQ/eJXw2aAsrcb
elOuCVl5hzDYgv4DK5KdQ6Pfc/rOuZP4OvFi7qFCXf5NzXUtI4jLJIphE+SjEqzMGvT4th/JxH48
P9Wl5QZngWN9OnmgDZ4O7WIXTYciUQ6uBSNrrStF02J3b1Xf3zEOZxzCtYkFMqfjukQWJTiB0k8a
g/4qyksrXhsAdJcYIEs7PX1eTBvAqSwxBwgzDH3x2ICOiP9gvcYOK7mFtUtIbZMFn89PaXkogEjK
TO6X855VmtQKxssMpStRdNUm6rfILbvPecVZ+o6R4DVAg6KcBYY5fUkaflUk7QbuIQn8ehOlGfm0
eavesYbdC0f10qRA3EAiplf1h5FBEcl2TGg3H0SAN/iQVAnR7gGRtSsvd7oLZ+XStk4VAluVmyny
2OnHvClk8aeudHyIlYPpeyRMBWpH5ruVtyNBCGSfXzu0HccbRx+zC69u+qDmB5cz7eeOSvlszBEX
PQaPlRCCj1xNyle+j/w5ttRveaM5dyL0XQzazckbP8iLuzqqywvlyMK8bZV6BNMPkIA/+u2Kix62
9lquJ4mTPitV0g/roXXyW0228VezcILn0sH+8cK2unCUcVnjYJm62BylMyAgwp5w8OzIP8aWnX6Z
zmmolxVezKYSGU9UDeGFzWVxQJbstIVzI56v2xqv8jaXIXUtUTkveGC7D33lPYukiQQHSexdmOCf
mxk8KEDKienOiHOadzEZ62YYYx0GDNWecF3kvKII01/Pf45/vD6kI7w5+CDgs7RTp2m/WbZ6qCap
QmLtscKs7NlJhV2v2t7K/ZU16DWGc7od4JIp/9orYzburDTApSPsBVkSR/TdHAquJR+xMcz25N53
RCwFKkbvg/u3Z+E0KPiNEA7bAQz608nGPQvTJ9bk2PI2N1z9jE1UYrVLopX2hMll9rd7HeNxvaRJ
jF522sNPxxNoIEFKsacw0bC36CRyXV0R/5orHwMIR/HfforTcBMuCDRmc/LOSljCMjLN6qIC43Qb
Oxq/yzYk/aRXUSnLfZYb5poAX+vCd/HnAuLz5/bO/gznE6bQ6RyHPssTQ/bZcYJPrnvNuY3cAOdh
swPtTooQ5NHvygs0xT92dp1B/4ezM9uNG4fW9RMJ0DzcqiZPcRK3k5R9I9jubs0SJZGann5/yjn7
nJRccMENpJGLoMEiRS4urvUPvKJdnn1EW2e1a4eobhOUW+ujgYmTt02oUD0UU6ZP20ZefAWdHQzQ
Lp8SpgfN9tMZ5sKZUPsoxLEh3/mp6lp89wQdfmS/9fGzGfMysT/GWmVrfeq3gzlV4lhM2Ljs0C5H
hhewIVqlH5/7d+FsGWgBMJCoLX3W1SvSnEVGW2pAOUUI//uQo8aK+3S+ibzYRATUVxdS9HPbBBa6
T02PxwAg6NNFHLkNWiCL1VFCub6WbI5rpN+nIcRf1Ln16k773qRy9/Ek3+XeTPLPQVfbxHBSjDSt
rD6WbT3fsTM0DF/TEdtuH7uXn6op4tcEm8ywx67pQmA9t2uQHALbCMjQcr3VAmML44/oNdSACqoO
PFfh99uxR0F7S2t7/PXxRN9dFstESbfR4luUMtaaYpFfeCDYZX1Elr/5nmPVjBp6XVWXiuBnFxQG
Pkx8DxbW+rCbmuVpc6eq4zzRngxKrKXiYP6n1aPXsfb0CY1WJ6GtJqriQuh+l+X8nuH/jkw/7XT/
NHNvxtjrVUfU5f2fwqd45s4AXk0VY6Wh+uBxtsSIhR2WXNECltYeP17icwfG8FhgkKIGmgCrOGcr
5NcFbohHQBG3pinsexPraSwPMDHsR7N6/ni4M+cFnA1SjsRUGojrMpMICNqcfZSOaltSjRhLjDJ9
ipIEj/wRmVD/bsCUYf/xqGcmCa+OFwBjQ59dlw1z1EyqQPnVEbi+d5vqdXSAXFfdQHrE8jBHEqT5
bJoDfImLGHQ1qAuPO2T1XcXQdkvmeKyEzHdj0prNVYv2rfz0VXw6zir+1Gi0jAi7VkdEqCNseeCZ
H3rVmx6e0hQ/Pl7GM5uVxzbfjY8BsnidK6oyJSFI6/LYWaIx4HQH6tpQbfe2IKmPTZ5BTcY2gMdY
2C5OLw8ZFpLB4eMfcfZbOtCgyD64ndeF2FY1Rkrxl2+JsDqlpXw+xDLyr0hI5sMswc1/PN6ZgAcO
zTdA5DHmu2RHGRps596qjiLHCkSTRLmwo+16Nc9BVV3YNmcnB6YYRUMdAts6kzOdBlvVKK4JRKnC
fKqeH+ip69dtlxj3uF/GF47j2cnxwlrwaJyQtSiQ4cV4zc5Mrs779m5UttaFQg1JtdXSMbAuHMNz
hx/tScqDNH5oKi+z/yMpd4XptUWX1kdOB864GQ4sc+Tp3w1fqW9c6vMusjrv389/P1T/QMOg5UHx
ZpU9xq5e5bi0c0Jsw/8SCAOaF8r5z5VXXlIMOff14FTAnafHpBNoTudn1AhTDxMOP1Kib35XWlmq
3dS4eU1fyJHH6FlXGr3FC3vm7KrCWgXfRTGS/05HRfqfcjXsnWMmdP0RJJlvHaQ+5q9GY/qPTZR/
qfUEieiPl/XMlWmgxksc/11bWZd7PWkDmbS68qhHXfojwI00lMoU/tYfUgNH0soJkjCZfLO+SjCw
Ti7keWcnDRsMmYBF2GmNVaXXU0eGhmhXUaCDHkVREvZBE/mhJltjp5IZseuiR93641mf+8IOxJnf
tEhizyqsI1wgE9x1CQZDW4Jo8ucNd6S4yppFYB28zH+Y5kKsAM5FuOMde/ptYbRZFd6EiPUZZvGE
bUWzbeEnf5t12V87EkTpJjdjcQF2fe7bsocX9Qf6FHRlTkfFZSmyQKoiFWZG6FpP6AKRBsW/DB1T
xXFQ2k5ZtnzLZZL/9fH6nvuspNE+1TqXv/TVXsYbBp/IDpGyppfeFyTL8XXDhKAMhRDT1mxLsQ0c
cUkb7cy9RnRZ0ACMStPWOJ1v2+sIeKQx8yXZu3Isd3gYcOndVhOMym3aCYxYclyScfUKIuchaXvv
9eN5L/vmpNi1qMsCCgCqyYam43f6C+a8N/So4RdU5uxnN2lfJl/pn/jj/uNxzsR7xlneKXQtjHdI
GzNL7LbxkBpqMCjBDK2YlLpu5zavcWzDl+DqPwwHg5Fy8iJvsAbkUYMxKce72RHZC3ZSDX/LvHMj
O5rhmtUFgn6fj0rs2/8/4CrYz8Ps8l5GvVsRaTH88bQxVFrQ/RItj0Cs3LB7G9PqNW+G+QKE50xo
YGiANLRRFzrQ6qh6bW3muYeukhVjFxS6CnP5Pa4d6mcTDMHfOQrzFzbNmcPCiAuoGiU9IPOrEVEp
H6WNkemxbdrkq24lHiCtEfdTfJraf3GrDzDycvG3+fijnjstfw67WmPV4+9n2Fp+DOL2pRa1d1vZ
MsdLpu6bFxG1twCJvuIrpm7wSq2b3cejn11mytHAKhAyI1E6PSldNQGOknzhuRfxEezhbVPG04vU
7elgS2/4fH7NcwHYDk80/qx3MJLduZYNeXF0lXzt2hpvKCs2jlpvOJekps9EXWB9FPQRG0Oaa/1I
MZSKqkBP0IAv9JuoEeWN1UajCjstVodUphJj4CRaHIo/j4dews8fQ68+KVaAeYr+cnE02gxajdcE
3i7QbOeXJA28sKLndi33JMhwYBxEvNUVCh6d3n9uZ8e6VD2mKLMp+xuzKXos/TQv2OaaiYFZ3+D5
dPXx1jkX/Ch00caDDwGOdLV1KhUHstBAfYNunW5HBzqaDzHgzVadupAnnB2KHJBX4G/I12qoCFVw
ZSRadgSC3F77zdxd9zXMzwI18Yf/MCvaqEwJWhY32OmB0OrJySe8OY+Y4mYHH3PAcMyVfZ96XCT/
YSi8lBeNRIr4a/KCN7NxjcUboZ0bzBL7fLL3bmLjDJUUXj1eiDPnzgOiL/9vtNVGkVM+Iv+INKKJ
QR2ObQJo1xcjGuxNWuAR0OB6FIVICHsH4XTVhRToPbabIwE4ECER1A3YL6tlnQFf6nHP6KUiIcQM
fShQ8TTNAT0FaGIeGOvRvKMM5/xV4uKNRQco/5sCt+9LHI5zewlhMkIezCzeMKvcwGzUhCljVh7L
oRv2fZJ7tzTm253r4Aodfv4Lg2dHIgb2MidlFQgwlIZtZWgFVwqWD2mpMmMj0g5QdSNpPX882Lk1
BodjL1qU6H3SwDjduoXTCW2q6uxI31RO4HyNfNhN+qx2fdFixGu5hho2Hf6v042B09p9gLma2IL6
ar5//FPOBCXeh8ReDDBwTVgDBOMgS8auQFwurQvvrkoHK9h42hA60VtU5ss3L81L+/vMTUbzG/tA
tGMWLNtqremEufjPAvBqwJy+OkDzjL2HV673NGRtgzBA6lf5529PunwgZFCqXjL8VcogzRrV1XlM
j76qsptoHmt8poNhvIJmqt/Hva59WoobhM/yNHUYblHJWUVCJB10TDwjBH8nzQshDfvXGHEW36Cu
+hs3i4dLA55JpcHM8CFJEZDOWDenrEHWutczYGZk7kZJc6x3uTEY+oWlPLdlUKbmAcyjmwtttXk7
I3bH2PBZyl7Lv5tZh/d3WdtDfDvQ4owPjfCpLUZoTIyfHZkTQ2tqwa9RJgLVcHps0hS0hGlA8amG
gId1T908Qb7JEgVA3jxGjwQcbbtxgsr7+5PHZNk3XGs80RB3RNDhdGTEh3SkhgN1jA3a4xsPeyxF
Z9pNoHSn7mhtjGqW+6k3LoWKdzGQgZeqEaAUIIpUV04HzirfT+uxHBDEl+2Xuu5vYoUOMVbw5fDZ
ktiSVC6KvDQ5DJqNqw2LyxNW00HiHXO7m37hFzk+pJhKbYJ+8j4bbZehaAkTcQA4cEpOZ9W0gzP2
RuYdFa3PYVdr4AF2VuKMt2WFDdzH3+5duFmmRRWMrBncDbip08FEZpFRZXbx5MNS38VdPP9rD+70
K+n0+seyzy7ls+8OyDI5k6Ia1X6ojmsJ91lYRdfKvHoaEqfc2W3XJjhnBeVtEYj5GRGy8RqpzeA/
TJN3PLA0XJSgRK0+XxRJtxohqD81Qetuq0rX9BDuCcjHwC2vcMGVxn8a0cEuha+E0OmqhSM4iRnN
8OKpFPMQjnB8v5Seir8kmBzuRe0PF8Z7lxexruTN/qK4sUjormY4Wa4YtNEvn0b4QLtJpdpO6s74
g26L2mPdmjRhmY8ZD4cg+qSFERcGr3gYtuCRievvnpxllSVYJ0/ZX8JoscGcN/KSedGaDESKQ85F
iYJrEWIhSc/pPkVORFNuZxkvxthM+7oV8olSH9SAWYegbCVPYuy0fQ5L4Ad1h+4uU9134FDy8ePj
8lsS6I+SDL8DuN9vPcIF4Ei8Pf0dVS1Biuhz8+yYhauJ0NKKsb/FY1mhta4ChKbCGk5BukMLQ4cn
kWex1YUeNvXD17mwZ/sqVn6t3qREk2NbysD/6eGc9+rlALvgt2ALjvx+WgNkANsa9Pft4Hb/gNV1
fmFgrHehYZf9vSVclb5dmNoSV06nhrUZyBjIdEuoW8cd6cpBpJGRPo8DcOd7kA7yGWNbbKJJe8HW
T54e73JUop2r1Gpsa9e4o15Yuyqtivl20oVhfPNSLSnCOfGGZDtVWTzB9ExncdCmOo/uDSDV9XUW
U/TAsBKNnWtRmqXxPc/5R8/tLecCcmIV3bjrAU5w4Bei+aJYuRQt/mgtzAD6Is9rphegxvWDqYJU
hYGBtYI0g3jvVv0Fihjk1fUiIlwKcAKoHwVSksd1PE2HSitg4j07RSqcg9ZNPMRCgPGNezOXoxfv
mh6p640HLMb40iqIYwEaR9POiWqjwkbbs8t9m8X+s54kmrGNgqnMQuBfvb9pUlckONUnbfVQYn+Z
h0M9x18dBffjzvGlhX28DIbqkPiNUf3q7CiKb1tUjebm6zxK0cgv2MKWB9uix/IwZ4hKXuW1whwS
WwJN4PBrt2N/oBvT3uhZVXZY/o5G+m024uFL5bamD4FRZa9ul2B6WNvt/GhXaPBsO63nTBZe0eyz
aRr7K1w58+hQZ73ZbcYirrGPK5os2ysRjOpm9OeWCtxgTZF7X/dl8ZZTFutDz4zaZudZOAm+TPaE
oHyXF162KcrcicMRLU4727vFEKV/wQMpnoKJJbutaJR7m8Ypi+yLaNDrVhQLbFrzoXQaR7u1msh7
9kiPkp3VBMXXpp2VRGIBG/KDg4RavOuCqbCvR5xfxVaa4CZ3c98OYofjbCFDWYzBA/Kqpgj1wemC
A0i9PAonB6r6Zow7CyNhYU1yD6dHpdetRp0GZYNZe+i4zKKrGuWBMgR+NSaPQTMIf1cZbuJvOwW6
9a7SdVEgue2WQb9D2UNPN2BxR++2t2vDo3mAutymaaIMetA0+j8tyqTurTeZQfPI68lW907tVDYY
gDm/MRU6An+JhDN711bteK87rVJh4SRpgFbt3MbXTW+OARdg2zg726qN8qCpwMu+6LmZu/cilS7o
XqT156su9bMglH4Cir2cKwj69qjdpoqG3KbXs6F6jlFGU5uRa/7Vdztv2jRuLb4RPpdVy+x4xNzb
TKZbC22J4t6rh/nveJYJWtmy9gTmwsioIP5Q6G3kmaHo08HfcGe50yHGPKa8nwddM4rQygmuYquV
SAh8sUlMokesbgx13TRxYHyx9VarriN8qcd6Y6mmKh/xstfi/Yj2YfJi9G5Tfe10r5D1tpNFZO6G
yBRoUXllqmc/Iy1RiRkORufV5qYc0tL5Swd66N6WNRCra6+p45qmEa+HDUdPyUfd18wq3puzZQl8
6lPN68OhdO3oZhjcEbeSNo3zFnZ3X/iZDLETQeaxjcw82ZruFFFZx1jpKKYk1n8kcas/zDQH47Al
LmTXKaHZ2CP5b/4T4Rl2axsoBWxhi+M7avatbj3OiTYNL4YlLOAova6yH4PonXtbs5LmzlHcTSER
CuFk34/xV22iIRg3sWPKdtsHLuCcwaxL/QHf4uwfBdTVudd13kUTlT03HLWsnDe4tTqHGZlnI9Rb
z31158r61SCHYbC9E5yz3WnGeTgS1lBAAvW6LqxROYo3ZhNjTtp4Xd2huOUjLWGXYgRwNKcGsrmz
evMxxi43Xa6V3zqAi36YuLU/XlU0W6aw7+IIa16vqsubBkuqbq8nMrmercIytq3EyTwMJjlJlPC0
TOk7kqq63KJQ63/ttVlrws52K2NrR06dHCw7M22sjh1ciPctjNH8uoe51IFFwMTReUKYpHyLeptz
XaiiS7aI0vb2V/h4Ut0ULXq0dyjSZ325z/TZdm/SNkp+OUU2ddtitpwEsX4Tz3CviZ1HaOjZsNXm
ycMkFt3Hvo7DxucdvTHRzf4a23kkj0UAcmlDm8jMcAjUl9nVote29PZNsScLQKRLKELU97o3+yt9
qEwebS1ckk05JuV82w1FpL7Cv0YwoYChe2xpHv3L9WbHP+JqmvajgbrVm/Tc2Nw43QzUC6X/ojs4
Yq6+6UEeOJvabTNnZ422EvuJllO/EW5jj3uN5iYI7hwnzHDKQT5eFXRJkm0V2d4v3FnT6XaQC9vY
LxxbXSsZLDaodVqHwyxlddfmYL52wk1H97oyBvYzLG3TDekj1u2DnVapOIBl6t1dpFdg0jvhacZd
36M3ZGw7JKuM16lEpupeh2YKld4Zs8K8i5dCKmiAmPWEBT6qTcRrRvxS2SDq9ABPHY/mbSGSudx8
nA2t2hk0/hY/JOAs1LyoRq3F7mmeRyqY8vkli52uv6pjWTw2qEyrr5EVccZ9rhFcrZniuK+ltERY
Vsr/pEzO8iuo8JG3UC1BqmXN9sPrwMCc2jVeIqvAy5igfzRkkFdQTC6JUb5LlRiKtzsVcNiavKjt
01QJ8kKWxFKYL0TF6thNMr71krR9lmKe+oMwvPySwcnqxcLkXGqkQIIRYuQdvy4b5Ehl5SS2yWtQ
2IkTap4Y7o2+NO6khkxaLHAU8GqBg8IoDXHh864qB0tfl+oixYrfb0JnDbCrnIHOUKtlr1KKsdnk
k5s+lZSktu5YFJfeDMvSnSTWPkDh3z05gEKwrVclva6NfYf+VPYSJ1J7yOBEyS/cHXW9NeAz+Fsn
ppB7qJzeCb6WJfTvXaPLpt+18UxSllsZzAI4Zc11BCj/0QYN3FPmlUH/bzQkfm1voeqr9OegJbq+
h2dS6tdp0HZ/N5XrFsRNv6xvZ0CO/RW5XmVdwLq+2ziQ9ZEY4WnGYeSxu6o79dnodkhKOS8z2XK7
3OZG/C03k/Z20PqWTduour1Q63r3+Rhzoa8vzMlFeG71CmtV5U8mBd+X5dZSIfyIIb1RGqWTsA5i
dUkF11k/jVgcSiNL3R8WLFtnNcd4QG50TlL9ZcxwQtsLYVTq26h1OJU7PGSGndMaM6wevp6zrczC
fwad0ZsbmjOwpSakP8YizGB0Fn8lDSJ87gEm6dzem6JSxhVm127wMOPuLfArX9yVq1BYViL+SScR
OaTnPeyEMawR+kh/CG6yeBehw1HeB35RlhsT6GK+M5VpPKExORihazcN2ElBF41Hjsi6m7pM5uTR
boXTfosrs1Z4qVujqregvPV4o+Hmrfkb5Dqj7Lq0AZWGdRqZGB5D2tR2npk7Wb+Rbm94e9SAcSDf
jHbnoZ1DsKBAvit7p1/MxWtZ0USLMtF3D/bMFfYriOKyevWS1uk+WbsiVi1EQZ53OrQYalerkIUK
cZYO7TA90S+Id+lc4ViUpP69N1uvWDxqF/pc6yvBhf3GAxkuF4VUk5bWaYSUbTIaQyL1J63mrbB3
pzzeT1puftMLp4gPuj/3W9MvrCzME0Q7ws6tc/vCxl8fNn4DyryEaEogtNvWqqZDrGtxEVTmU+zG
1sbz8/yxGuokpIJvk3JAZbtQjHxXePk9Igcb9AT6AVQGTmedC0M5TdaZT55NVpFKyPtF0qb7oY6i
UBvc+YA6h7GpUvlTS7Xs1lB2vPGb4pKg/pmZs/IcegQrKDSZq3pa6SQlB7ywniKZptc6zKud3bfT
d4BX+q2Sarj6OAH47Rv/Z9Rm4guJlQtqUVfltjideDt5anAG136asqD725OFex/w7nFvodN4epiq
zA+2UuZzccD+S+OJ22rtTpm9mLfRAD5tD9YiulDQWFVPaZbwo9CUhcdAvdZeEwtiLHgUVDf7CRhQ
sjHRWtr5daP0cO6r4bms0SLYz60V6b8urMayvOvVoIMJ3YZb872caZdP4NuIjE9J4kc/wZi05RZx
TXHVJNIKdkmdTPM2j7LkKQ/q9hfd02wH8VY3PnnbLAsA8Y8oDNAYIsdyM/xR0bGDtM6cYXSeVNf7
37LW9DZRkLiSJLDxSDr9OleHj+d+Zs1x/KHyT0VnodSugj/dSF2bUa19Emn6bzbY9a1u17hPldCu
tpTr5E+ciMzP4YaWD41ACIxiGyXhRUTjdJ69QUlCL5X71I+DfmXrCb4cwzyPDxS47dB38vgSGedM
eEPEallUxB6AtaxWNiDHLnpROU9V283trpra+Ra/F28OkeWO7sFnyXxjZU4/bOAD1Ru9taYL7fV1
RrhMmqlSwKYxsIi7nk5aWY3Ui45J66gBHCTgjxty9Hoz8sja6jnUwzK1qu00Opccj97V7ZahwY2C
0AK/ivfREn7+2FfKosCGfaH/lI5RPnzJKnbEQ1LYDmiQ3DHVDv2wvL2H6m1tJlf51q7nBT9sMnTK
72sk75LrMhu0q96N1Pwv5vOmSkOdrkO67zrPGN9Ge5AqwyknMR5m6BX+RkDmuoMa1IlPXxJUIGlV
oadP9wiA+ulcmrZGoKouWEbBFZ45SmZhMtoFaIkgz+8NEEUX0un3e4cRAbfRR/LpQayF9N3YjgxJ
jfqpHyAdzbYmj6Mmp71MyvImwL7qqrP06SC42g4FF+mFoLBszdPgxNcjMHokact5Wd1ROBJKm7ex
+xT0iTqYfi23cRKMqNGO8/7jYHDmPiT4ciTRoAUoScPjdHETqqlTNAr3yR1aFN0U+k3XMjBUEtaN
a8tt76uCKpYyvmAoXwVXkuO2M+lrAbtLRR1/Ojjxc7imgLDr/tJNP/05iCLZfTEZ7lMzmf33xI2a
XSKmYu8lwghnmKUHr7A/KVdKcGJQFhwaFhLviM+dDjr6GuxLId0nUkTv4Nb68Jp5HqCQDv7O5xqv
/3csNDwo4COct348USK2ujbL3SejNrOfA2qKYYXq/3VX19WFb/s+/CzzQlhjufHBj69ibhMAy9L4
8k+F22NvxQ0c9rHZbqa8vk6dWNvEM0qOphOnF/bv+YFR4QI4D69tPcfEoiZk9477pA1dsB3TvrrC
mwIXqCpATFvVu35oXyLHKC/E27WSCIuLqA6D8gAnp0Ty9PRDOr1KHTtpimd7RKnkEXxxYISWHxu0
fpVehLVDt2c/ldZg75vSbrwteys3MMcRQ3lrJ4Zkww+CKnLXW9nOwnHlklnmmQNHT5EMf8HQQmhe
d/7SWtZ5XY7WcyLkcxQV+d7ps2RjFYW5zWMsCMFi2hu7m0XYxGOx6cY4OGSU7rYfn/z3QQarKlCY
GHUgeOCuE1CZ6p1Kkt5/QqwrAXjUj9+6ptdepsHRLlWf3qccICBRi+BlbdPdX0PqAJiL0uUF9pTT
gbiNDKu9jhInA3Svaz9nQ+boa7aXTvVyak+jKH0i8O7UfujNkwScboZsjr1idvv0uTUtmhc04Z8U
PhUdjypbob+oxr8/XtFzA6I/t9gkLGWntb8TZYkhiW09e+47Z/oFgLfbBa2pHyA0TEcl9dePh/ud
HK8nSH4BNWVxc6NlfTpBuLeeUJ4XPzepL9y/6jI3xYZ6WqffFomehpqgNIrA1t/dmES3rYW1Yjh5
0jgIct5d73Y5SMohVcXeGXCiPwqorheW5MyHR8gsII6Tg0C+XGVAUzBOVhp1/lPU2mJbOyRe2SgL
qmH58GaXyg/bJOOC+XhlzmxtBFvhl/G2gPK1pkdrXdHM2GszKhovwJVy824ORueoa1l3Sa70faxj
b/2WlSTbJDlZfssfiZZWOFmRoJv2rHtptmm6uj+UbVeEFen7rZvo6mEylNjEOaSSz86S0SBSADzD
TfEd7UBgUtANKimekRTzrBCUUrUZOhxBwry0L0nvntlsjAaaDmgmFGX0kFfzxG9LTUOXP2ObqZub
SjYjzoU2QrzftAxjx50ta2faxgVqX7siH3zvBar2+FXQg41Cx4z0f3WEEL3bSfTNtEOH0s8ec9mx
Tz+5LLylwFZ7mCBRaH5Xv0uxxcStRCav6cSls6mxG92SJU/RDmHqS/iJd19/yVSQ9eQJywsWMMfp
qsx52WLzFCSvpRnld72bFwe/LOmTszxhX2vWj9ZN76yuby9cse9izVImooBAfoo8FYyM04GTaqRS
RmHvJeN+eKFEN9/2vRi/i6IZX6CGXLL/OD8eIC7ycKpT74pFlWfV9pibL1FXVldmgV1XP1bFrkIw
rwljVJkvVKfODcgLBu14mjNclasJelExpGk02i8AMfyXuR/db1VBd0zH93Br9fZFK+d3NVHCE7ZN
nOHfrzZv/SkNPWmVY2pvftkqd1sPjeTFYya0wKMgrW6tNin618KYPEe7TiA81w8goqX8q7KmJt6n
1tw37VVpjFN34VuTj/M1TyL9wgGGK8El6hnv85pOj7NWosb8BiogQTzYDLqETAosb+pthrHynejO
p3ZziDW/mL/aLd0g2oIdjzstc5LgXsRmuUWEpvK2o+GUw70UCmmYyrP17qqtvKG6HrUYoaECojUC
jICinKu5S+30qsW6s98Pel9qRxkp4I8UKq1i5yuZvFnkCgk2PZLsfOiNtHrIC2Tgkw0M0GrKdq6w
2qYJKzrHP+jfatMxSKT3ZDk8jL8Ydmo/kZtnxdts97HaZUFVJBsAC8VrIqWXhqLysN0TOIYegrhB
ZX/oxyn51pgtpQopLP7XjaPzGEF9jy7ocF3HrpM+eFmmHtCqjMYrrYrKv2zwTFOoLTim7ZR5tAG1
fBS3kynNxznopPE8lTOWW3Wel9nXnhbArYsmZBrOdBSLxRLELX909qjr1/7YgXUL5w7c9LZzrewu
gPLq39ixb6nQi7UW45SizXFQTkUgr+mUJM0/XUnlaNM1RktHZjbrhww+sk2TPs2LO/yELJ3PF0Q/
HE/h79IZ9eSGjpvbyAcNibZNa6gBB6SatbuoLMdgkw5e3T66zZTow07ZjcirnRuhyZvgBRQn/n4E
0n6ctUy33/Kkz4Z9WlLl3QeNZv1rp9FclxCZ/ICCuTsAiRouXMDvwuJSzloA3+S38FbXZT0jiPW0
FPr0RoiQh6QY1D61ZbxfXtVhC/4O8V0st/V0yC88Ad6N7EESA0RLH5WSC9fAaVysXaQByqm3/3YH
vWwRmIBXtAVBZ3ynv1T/aEHnYD9B9bMODhLbeBoHH18/70oHJB6IsqA0BW5wIcqd/oCpHFOnLKv4
X4lGX/zd8qV/1AZjJhEr269wzrPsdm6idpclqvzB7TRdyOvfpVzgbKkd0Irk5UW3eZWQ0G4zKh4u
+SvpvXFI8bSJt6KaKitEv+Rew1DOp5keiEugyXXApppIJZOEm5R7SbpXb6/Cb+QoWt19nZBw3zfz
1FwL0xeHAvVRFBIbHDA+Xml7FRRpY6M6gUwD3U/wt2svR1XE6A17Y/CKYps3gyHqi1Bb7ugLILh1
Nrmg3kHacguh5+FSUjz9orqmiZlbNnilUpSG9tj1j04dl/8AunE+KYyG/BMCBUs+SfZiLl5Qp2OZ
kx1NqTlErzquUFdZN8ubLm10dHGRZ2n6i1LKvxPwP2+W3wMCS4L8x2EhjTkdEEnsokiDOqBp7STf
vT7ov0Y+JOReH+T1hPFbHEaCmkHZCvvaasSLKYV29fGHfPck/v0j4HSRR7FzwQac/oi2NwSN7SJ4
LRtlttvInf0wJcP7kch+uhkm394lbpa/DWMc/WMm8/C1cCq9DJ1S9/cf/5Z1/Pg/P4VSNf0hasZr
knRRKX2cZR+8isBX7nXQ91Ub9gpT0jAYULHZWkYz036ss++GmuLvH4/+fkvz+dFR+d/RVwuBEJft
KOQ+X5uhSrdu50/xxkouu/W+P6uM45NWQUGnBrEmW02WOQ6B7Fjwwsz/sgM4Oe4snQNX43DrpsF8
oc1zbjywK/CfsQQCkruKSXXvu1MQTP7rODgWaq4jdufTNGxwyLGfZdOmF+6fc0cW8gaZMYcWePyy
zn88yvoFyTuWcfBaxK3zzRzb+KlK/PF6trPiEpns3NzopFNqWMhGZI+nY+UtGWGL8/ErRvXeeKiV
W9zWVurPoVZoAba9hWP9+PQ2AStg8LqhbIOY0Wo5baMafC2ro1ctMlS86ehexXs95yq/EGLPnIbF
toCPRqeSRu3q0Sfw/phwKIheO13Um7qKAlARQtu5GPZeme1UbJo6ah+zrO0OH0/xzBdcXhnQ96Ea
UJdefUFTIsBpN23wamDjHhxmfc5wrbLteaePwO8uZA3rO5NTjxwlD3hEFFH8WrPa3dSUWmHE2mth
a3a3FGSnIuxMN3mLhFaQRcgyjK0gOn48yTNbhyCPAASVMXbpu7ozbipUmB2WN2pjhCbq/oqn4nit
YWSwc3J1yd7l3HhwVSDG8IRjzCV3+eNY0AxsC0OftNcFH3GjwcrZ9jUsqp3mp9mdzSpcaref+4yL
DhZ50EKRMVefkbZTFkRImLzGaG7GW1i10UYz3azaVEkWXditZ6InY/FS4uj/7n+dTq9whqQTSR+9
VrZQJo1kG3iZMc76hehybreQd/Dep3vPdlmd+KBvGyufvejVK2N1PZvDtMuLPL2hbx3dec1cXLfT
HF24JM8NuhiQU9SGhwdm43RyYx3VQd6p+E3jpbCxi3bY4SONoUdiNFdKKPuLMNPswil8Pyh6aRQz
TRqoqGms+QZD1OtppLvxm0oT6LGl0/R0iCCl7f0xbu4qsw1ECAvc3n58MN5/ScZdMiDqWtCA1sY8
VKzbMU48zkQurTZs+BCkJJSM/v14nPfbkwCKRhPLCd6GPu3pouKK5pZdrZK3cfCCO2v6H9LOZDeO
Jd3vr9I4++yb82Dc7kVWFYvFQaQoiaS0SUgUFTnP88qAAW/9Dn4KP8btN/IveNq2KotgmrdxBpwD
SYzMyBi+4T9kkx8Pjn1n6oq3e/9QkkUB3oPcgAc+HioTURJjPBgx1JBdTYoef8ZbEmwzUhbvPlZe
DBhhv3DnSljN8VCiasIGWgdv5Rn5daY0ymGcNLZCH165YVOcvf1mrywStDm4HDhDpZjN4lQxg9LJ
ugj+TqM21jZyxvbRU4z0kHlxBGbO0FGgLdaE2ZdpFpNIBwWdcFoXlPmW7wi+pc7NvIieVHUY9oYe
B1sDl1Q/mhLjAxXmFp7hqN8D8hh3XqLaK0fNawuH0EKWwiR7a6nFH0TV5FSGEj1RnesPXJPxxnTy
9M6Z++jw9vSeHtpkBVSykUZnL7Baj7+mVbi9NdtV9tSMqVHt1CwqklsXyXz9CxWq9qMoIV2vCU+9
Nii1MDYaySShzeKbZmWSAGEviidtgOSr4mP8kbqQcTWNeXiOyMa4crq9Mh51AhJnDDxJ5ZaBRu7Z
cw38qXgyasfygTJHaIsOTbsdpsH8FVMmXrnxTz+gvAVpSKGxR1FzWc8EGBTnohvTJ3XS5zO3EM6X
PjIwBtL6+Z3eMXw+SHZIFtONAKVLtfj4CxJGFOEwlMmTEtAp+DwlNel/4AWZciigC3x+e72cvJnM
42C/S2Er2r/LqURlUpSDEbVPUubpW4v2ka8RoHL5Kkb/nxiLzAyEhCx1UAw7fjPQY6WtzlH3ZKiF
BUoAWasddyIEj0aJ1loQJ+cMSTi1WZkb8WbkiceD9Sac5SrQxydvbJorI4jsTVUO1s3Yx4fei3eR
nicre+/kHgItBxgYfJrONvCWiMyidIM8FbH+pCYq4QueeJW606kVruR9p99MkvowG6dTT5XOkNvj
t8DMS/qmJ0/Tn1p6FLBr8Ri5CMegbzep6q1FgXKejlJ+vpfE2sE/RX+ZHvDxYFpjwXnpvPRnanUG
4Mfc+gIvNN7MY+oAAI3yDUQ2bycSPf/59tI8qTYgE4rEglS5Rn9WBaF0PLQx2kbW1X39i5Kp/T1C
6OySzGq6q2LYRmkthp8l4oGfY1MbL3CbdO/1bBpW5nppFSbxzo6BVimFdOIa/jl+iChXxqCYrfbZ
MMB272Y7DmrfijpRURebOuRNIhXtI8T+zS+KmYWA4iZDO88Gq06oGWf69zYB/X5IVa1Qz1ZmaLni
JEWD6wyhWrJkBCwWD2dECIi0qaU/I1Zk3PVmYHxXQFo9UvGucTDToLONVI92FZnoZRXnvbPxLEWT
nMZCBhNmf1/PyfgAC6NbU2Q4gZDKhwNAKh3WWKnAh49nTqvdtO21WX9W69a7jug8PWr4QFa+3rjG
zQBHcPC9Flklf6Bcn/l0J8Jw29flcN6aIRTa0KxCa+V7Lq8O+VAkwkQCZDWSrX38UE5PnNgntvY8
T+n4bFVa8ctKqaqafLU7xMrWPM9eWT9sUGrU0gqT7NtcRuIQi7JQG53nuKhV3CiGvEUV0clavwob
cVM0Za5eOeGk+mYad+624Kq+C3Kz9+EHZj/ziXjmLNTbLN6+vXhOZ4LSr0zWSYDAdC/zEjct0JXo
tOBn0lnflcQOaPfn/XAVOGg3ZnH9/PZwy/OYSi+9dbj5LDUSkmWtMvC6BiqELp4Fl4A/q3jENEql
XNZl0x4GI+8vzMENd28Pujy8XgbFu4sKP7hdKr/HXxu6XAjHjEGLGchqa4TmnpaXByGw0G47dE/3
Ixozh0bA6H175FdmlzOaujaFbglWXnz2YQ4ry+oU8YxO0fC1bN1iG8aRcWl2Y7Id3fD87eFOZhcG
EZqjnNLcdmiQLF6USEmNojiOn9k4TeYbCGs9jUY3NUh0ZINPXQuFXsvs1/LM5VWEFAizKgsigApO
C8IarjUdrhHJc52ydaDcFFvh1YGF1y/33ntXLIPR2oRZTigmtauPv2ZZO3rv5l3yDLQimvwKTquy
Sw2qH+DvlR3CHXX5zsid96OOD/XMABdELLE4wyBJxjTK++zZEiI/rwPXvYQNHBzmCAjr25/wlalk
KAC4XDSI2Cw5dzOk7jJRy+w5TPVol3macjaGup5DS6RAsPJeJ8tTvheOIzLDxBxjqUNCFTLWFGzH
nkEvhpsoGY3zjmbUfpp65TbDc+4/Mx5CNS5BJsDcpWOO2oJqirWoeI5iS6AIURZVe1D10boUdV4o
flmaxgp08mTvy1dkN8jjBnzo8tMlIT15JXGyZzuOx49BXJW7uohtv+4SADdqo7dXlWlJm+RyWAua
XvmWXC/oILF2ZOInf/23CG2ySBgEVM/nsBsL6Ex9VZw31RBHdLoz+/bthfPKt2Qw0hLOcWL5JVUj
z40oS42meJ7zxNgVuNfvgBSO+x5Vxs0A9W7lrHl1PG5OWqcSS7ac2EzXu7DMxuK5q2P7nIJEgltg
nd1yceXnDdf8SjvgdDJRV9Ko64KPluZDi8msxswRQ6Ylz7MzqHeV6KotBebplkL+Gnb8NOQkiILb
ROL8onumLs5RrQTfSbCUPgu3KjHhmfUUzQXXfvAaPf6IYzycsVitQE71xo0N5/Cs6edqpYV4OsE8
BA0Cbg90SKhsHa8eqpKTGk8Fm9OZ472VFDFyE7nx0xnL5LzxiveidRgJjy7gsBQNKDUt69noGvdl
q8z5czOZ35uuas+FwcVVzs42IlU6e3u5nn5OoGF0YilLSuvypWwVFKEuMQKlezYSM/gQqTPCNbEX
HUyjf37/SCAJCTto7tPeXsR6kYdNZqvU/XMw6OXVrHvhbuhFdIbZfL1/e6jF/QusC0lL0LFAGDRk
wJZ2PNPcINWhZPovkRcmfOFG31FVE/elaOxD5lpiG4Rqs0ZaeXVUCSnjnDMIsOVC+u2YGQBqDm3Y
ar8gPJjmrnUr/b41224PQsd4Mko9fegQWdHed5jLl6UYQouHZJ7rf5l/0pkFEa21+q9JnzRcuPLA
uBNocn8MsybQ/Dip+5WbX16zvyWhf46ISB+tZ3kGLMuh9oh/jC5y41c40kUSXTHf67GjrFR5Fvvu
z1HkWxFjQOldwvOylsJknmvGrxYczwHBFWCSgwL1s0hyXCYnHd/Q9+HWGPKlOs8VRYpJvL0429yx
Gz0lM41fVYHL9k7+O9tXUwSFI+oASc0EHG+v1MX2+3NETm+4C1QJyW2P10xZ5agE6qn5CwhitGu8
2D5EIWqlSm8qu7eHOp1Pki36ALTJ+Iu23PFQ3eBF0pkrFL4qpnoCITZHW6spAkTE1QzqhNH9ePeI
KKuREBsm0A3+OR5RE24xWCBnhG/GjXfRud7HmKzX28a1CdG3wcBtZWWebkEkx5hHrnkufDgMxyNO
AQakiYl0h99p6KpddxBREAJRpl9NOro7/M7EdwM0XP797TeVF9HxjmA8qTpIDgs1ewkk9hIrtL20
RlgV1Kd6LcYuPKAS5vpGVYoHkSXaLVo3OJ44jXlpT6qz5jp9uo7QrYTrxE2J0ARTcPzire71dqsW
sfATywR8gqXjDbMMhdss1hgiJ9tf6qACc5FjUfZamn2WeTEoSuP0gn4L+ikgtlHx6ctMlO/9mgwE
yYb1A42K/Si/9m8HqjNU41T36siKDbI52Xno7uvbtEXE62POkWj7IOpacdHpKHCsnD4vINyjT8rg
xHGyckifgnPuePCgssOhnA2WUgB9aTqbqSLql2FaitsoMxAiS12nVcGGAzbcTkqlehdagDQZLKS5
2FSxsHO/youp9fVkyMgCR41YJfYRRojM2yJDV22D1EJr+iBlbcxxUfmIvltxVygf7boM8wsrVnoV
oj1meb5hqxNxsTYillT6AdzQaNyYhnB/oFSUP4ZZiBqjPTu10e2CuXaNYksRaIYvVKPW8fj2aj/Z
ZVw20huJaJqyMTLLx1NDRbky0tHQhG97WXPImyC7Nswq24RhmX8jERwfG9et15gBixSCrhEqGZxh
7HDSa9KI42F7C6EZs8l04YdQiJrDUBVTvRl6lPgu07J30gu4UsMlim5ltqtogqzlEScnKBQYqTgs
O3NwU5fIGxuaF/SewQhRotK9yQf42lLHBsuvbgov737YprBWTu2Tl2ZMpC3R7CBykmXf45cGKY6Q
To+ekm9axc8CK7ebHH1yGreDd6GPo7m3QPef2eNsr+yAV96WqBuzaq5eScdYnKWkR4nlJWgp+lMd
nTutqJJzoeuzuGsjozGvCqLgbCXWPllZ9MgpRkkBUIhWkE6O31YTZhd3FApjELim6bcoEbYbrba0
zM8GUW6UUvGuawAswcpR81JfO9ruZDRgICWzDyQJlN/jkRFLKrzMMKCYtGrf5hcj6WRTb8rO0NKH
Fq4/CGOz09pzF0fAqN04LvCdq9GO8u7ayQeu8DMyajQuanQfb7puVkJfq3Vg6JmSdeXW9VpzHxKs
wuMrG/SjCbIRfPOh8grnZ5ikdrc1CY/Vg2OQrCK2RM8uuPRadrPuK7mjRfhlKc28M7NMjT7YCUWW
LfrUdblNATm+U9Kb6I4zDxd4sh50LinkH89HQvyskvfoD4PXbS39i5eGfjZ9et9BshxkMelJN7TG
rIX6g/EJuQzFHyc/uvFW1tRyHS8HWSSRbYj7t6UI/YHUzTe0jVAu6ujgrun/LpfuYhhjcTrZDpTs
Unl5F3Hu3KmfpsPamyyjjOUQiwyqEJZFEsE3QWggvNJaX5m29pP43H7R797+MMtTZznS4tSpoJA7
as1I2k1ygQqXtbOuwwvsWN4eZm3OFheJDta/gHenPwTX+Tbeqp9wqr/914ZYnGLRYLaBEkT6Awf1
xtwGfrhTzt4e4sXF5PezYzlbi+ArwoLIKCteo/pefaj2ZxGsA7/70oPT/xkpfvToHcRWOSAVZ61V
RJdaAct9usz+skipknbg/WKxr83zJthM2a3atH6tWBea7qMH88Fyd8I4aIbiK1YFIOegqJdzc8Yz
bwc0O+zPiLM1EIzfnpZlSLqclcUJogLej9ORNRQ6P7LhY5N/7eqV8+PVDcF1IevP9E6WpE09JPJD
g4P1k/ifswvtm/dNbMVZcf72m7y6TH8bZrEbiimOvDBhmOJXcl48TY/KYdr/a0MsdoJil62R0a58
6HZiJ5fp5L83mn75Hr+9xWIntAZ08jmVQ1yUV+JCP1SHZG0nyBPoZCf8NsZiJ9ShWTq1yRjaTe75
/RWYLFzX6h9l7XfGJvmp/vjXpm0RLzTCU5U2Y/UXv+ZL5d64yPdrH3/JS/9zh/32Tot17CRaWCqI
Sj8E38orfV98s28H7u2Lvj5r78Mv5uy3j+GKOcvailtcjG1SjHUYMeY0bZQHu9oq5cb7bH/512Zv
cTPmpUhReGT2ht14/ueiMw5vD/Hq5UvRlHgZ8S626XEYgcPODEgv0R+c+qJQPrnmJ2uYfWP4+q8N
s1jbaiGCNJ4Zpgx3nrWPk4uy3ETmyiZ9aUf/vrxJ8aEbkfrYeAuABVpcwK0D77xO1fmr17hh7mvR
2H0MgDf20MQhpp8VeYEyIUpY0bmCWUe+TdBq/BUltUnYgRXCStVhObkAMsBdSRArUBdax4tzaRrG
2ojbQPvqJin2b+qY39REyIRrleGTho4rkZScxePXl2I4dLgRA6KoumQnobTG4yRe+E1YmWf6QRyl
uDoHzlpYuLw5iP5JesgDwK0CnFnK1XdjgCy3qQdf+0Z3q3AD1q1TL0iMZ1fb0Kxq3unYBaAGmBwx
Lkh5yXV/uWR/KzSkwFUjUaflN6PKrA37Llc3roKblWPNWADHbbkmGrjc4OTNXFmyTozohYG7zPG+
aKlTgb0you+NrkSXc5hENzaehtcIGrs3czEXVymA/ZVi48n3k/5gmsukIkxDa2WxGTMjVUcF4WUU
PHVQKFQd9hgD6Ju39+LJ10MVX3baAXJTgwPtdfxqSukiuJ5p+fdaqbxygwR38cmTlsp7ICbZyo1z
+kowYaTHJvhD0tSlKKlbUg/E+Cb7Xtp5d1Vj2/gxr6y1iZNf42jhA4CXMDINQSEoDUuosRIgVWQm
tv0lCov+rFRs67p3Iu08Ftn94Pb2uYJtRekritZv5q4fVjLxZR8MYAiNRJe8FA4Om2/pgG2paVIp
oXC/VCHXAlTX0a2/O6MKcDwvwg5lW7eOIrDWMyzezyhS5rrn20IkynOS8ttWJv0FYLmYD+r+aPAB
MeU/lhBvrsMAYXZT3LcK2sdIgSSNk++tru3FxwzpDueybnNT29KBrpuNQAjZ81WT1fepRm2hfMbD
t5uCTYN6XtL6NoRsu/K9tLGbi0xvrHJLutv22WYSFLfOJ7OJzXdaGzGl9EXgOoKIYv0wp8ertEo9
bA2GxPwy9bbyAZQwosI93dmH2s20/gwRnAIQ1Ns742TTuzT1KE2xBWkSAXw6HrNmAYeunblfSo1J
o+gZ+EhhOBdozBuHAJzwtVk41coNfLp22fPAinhbMnnw+MeDBvrQp3PZBF/CJqTxVcdmk+Kk2Rhw
xLvWdfbpYGjTIcp6NYcZoOfBVh/gMK+cCsuM8sVxGG4vYBB2JDjJ48foZRpmQrH+Ys+imT+gqCLq
LQ7ktnEIQZ1V27mmnrejQlOSCMZZYK0EOyfHklQVkR0WqmmQMJalJTUuTStS9eJ+TqZooCkQj+OZ
VQVT6OedLdYOppPhmGvwdiwuEEAAXhcHvCtqB7cNJ7lP5zSl5tPkMOCVGFq5nzDvn99eWSezKwkt
3JiAlbmbgYcez+6QQCKzwk75gt3U9DHtjG5Tpka+LxMx+O5MbWlK43FLwc5dWdOnZ9NLgRDvHPkX
UL7FoqZKZaEPk9b3RlgrH+rM867MPvY+FFNnbXhp89JIMv2jFpjhB1MLf+lam63EZSf7ihtN8gUl
YZD/WDIGPStLTEVURONcNrHU5Ut2pT4kP4fByi/MSnyN0C3bvW/K0famTQ8GijgI8+4lZscyBxlR
dNZ9XRb5bUMX9OOQDWb/Eenw+degO629zay5ij8E4Rys9XuWH5zyM/1tFhb8Gq7bpRMnyuhV0rvD
eG8XjnsVpJQhfzSl7qWbyIhrugagebL9ZLbDvpgQxX3vV38pf3Md0gTg3ycol6AXlD7taLofSI60
TRjr7kWeuF1yYfSY0PgF2PUPeaOXn+KqsS/yfop+GEUwWiun2zIEls8BNB9yhUQyUqo+XviKpQ3e
1FXqfdW0weQTJJT1ftDbtEYITwiQRV1WriBgTscEeIxMAMP+2XA7HrMbM1wekOq/97BG2bZm793M
lYf0SKJsQfmsCT4vVze4MJx+0DUh6VARnVucJInVznrTlPV9PCMYEvbtcI24x3ymeJ7Q/YqFjsZv
1vx8e3kvAysDFgI3FPKqrC7u+sW2FolllCDmrXujw1ZaylzGD5Y5GWt34mvjsHlQDWQw+kmLeyHr
Bjeq0f3hnOyV6GIOlNTZZHpdmytLdnkg80IgMjmLQYZIWoz89d9i/KadPGTaOu1eJGPjJ1pQ7AaE
u/1QDdYsDE83J0MR1UMIAOoK3PR4KK+DOonJknaPwHlxZcy1c9kNZkBrliUKGyHetmEx/0h7JI7e
/mqnSxPGnfShAwDDN1uiiLXGc9As1dV7zNOcszytHfWiIuJw/Yrw9bPRYaP07hGh/tMKZokSEC4h
E0OSq0nTq+LeCZPmLLCd9szTcm/nIm/iOxAqVyAaJ7sBwCnMLTQYQb1g87WYW5HTvZ/ybr6PCz3d
1xNlpRx470ZljxxEptq7suge337HkzUKZljiF0x5nUutzePvqfUJBPQ6n++TwlNuktQwz4xmKlYu
lFdHcUFjQUSHILckFAcCV4MOy8B7Txvb7VSlJpZD4bhyYPLoPO3vwTuCUxJThxsvHomwVhZZoNXn
c4dURvQlUGoFQb96wrDUNooq+THaVdSofpjAjrB8gGiVF/tGHIX541z3ViYV4UFQ/wRn0Uzn9pC6
2Ky0aYjLbZzjNrNJAV15P2iFOFPie4gxBI+GFwd9tVFCe6g9H8B1p3BFj7Y9b4x5CLKbxig66MT5
2LT2nsZ3R6ErhoGibYapDq1kG2DsOo0I7zpldinKAN8An848ld9907BIwk3czoZNtd3FMuiAswtY
fh9uduoC/qiznn68kZplb513mABj0jEVeqXZfghCOnGoTKI86fcDJI0rL8ah5gMcDqMetggKjVWy
s6rGTS7RJQuLxyjWi+IT+nBhFB8weDNhQw+2GuCqNOXjJEK/1HRsfPwQKZtK8XW9TDGn0YyiJ89R
Wpt+4GBV1YHKhhY/zLGOp70fBihW6P48lKHdkSlRrzjPVGuab9oGKaQ9WZ2b/ALn5WE+YQqUHm8C
a+ooe2JZGJ/VGGNFT3Cq8nwX4RZDYop/IRgTFdB5fzFwgwRnJN92/KsY20Q9q1D1GTZWNff2vYF4
UuUbVqJnZ2NUzOqtK8ywvdJFakW42Bhllwg/NUIpExe32In6jpl06YdWC1IAL2OHt/M5FGpHORfC
aPs7ExxMhnYx5/3OG73Uuk1qPFq+qiqFlnGjxRkyHBtYS6ZRs0jyQhw0XSmeUc0upXKtPka7IDUG
68wSOLzsPS9X1O2kN2PzCV/BJt9PhLrhvqQuPx1Cu0z7bTkaQbzt81A0W8dVhLkZgiEdLjth1OYe
mxZv2NSVge2SGfRlfYHVpO1+Slylcx+nYPLqeRP3wF12o5IWYhPVXWjtEW/JQtgJttufEY/BWbDc
BpPddHbr3p/42dG218CnJBsvwrEEgRlgzs7k6/bgJjWLHQutHYIWFeZ8OB22060SKsp8QUdKtDdD
3+nR115vTGs/BKBJvsx9auAWL9Jx8DN0+ObvIsZjb4cXSpflBHWNNHCj+Naon6HjAJ92bCO03Z3p
lOhwok5qGme2jeX8NUBLUxJb7R7hFl80VqPmcFom6OK+2yEj5Rtp0NSfeQR3OIxkrel5XPWeuutM
Y8zuCiCo5XNFmp9gsIO0ye3kapWlbiJUsYDC6QMSXzrLD9OdajanYlMmjjXlGzXV6gadeqLibMun
MyKc4GbMUz6UZujgoZxGQR98q3gkjHkUrNUCa5s2JiIcQ5UH43ezH8cAao4hEG3Ocg6C6zgJMnGA
3hm59qYo27iVLlJqrn12sxCdTBPEAGFQlIt4tnxYqB03q5YLRTvveyDtP3PAE1F7nugx87HVKzKi
n3Al3GiXw0Dyfrx9X5zcwkhu/GnwSTZGtXQR0/AyMRZvqfJZS5scDJgKpHCT1vV4bacRB46al9HK
tbiMbqAqA6vl2CYHhD66LGeA8gEeVCvZ1zh0qnYbCN2rzzolMsYn5FQs59fbb7iMcEwZFwLJIugG
pwGY8PhGzGOMEbw6qRlu8LxNF5R1+AxtIXcvk7rnzNGT2OlzPvzcNvtQt0bt69tPcPLCIJ6k+bkH
0Bbm+hKdAqS/LDl40ocS27YHLzTCn6PqNh91s8LO791jvSj7SL1G4L3Lm9loMDKcWid+6FBtPS9K
a9S31KXb3g+zyq1WYriTucXVg1yasreJNhayVcdzq5uTgnNblzxoQ4FbGqA37w5/2vZ2iLJsjyGh
/pUwN9G3pZMWD2+/6UmHAyQ4hQS0G4D2owiwzKci01IwT87aB/Tkg8+lHVO+OGvEWJb4Jyu52e1S
gbX9Bg9N/amoJzFCb4J/0DkbfTZH7WPvBMq4Urd+aSz8HrKgnEhqwHRAkGG5LaekySIYkqJW79Gc
641oH6IghW587hKZ3HJmjWN61gJ+NinoxLNDLTEOa/dR5E4GFK/p06ZADlzF+WbjVbkrzikI5rbY
YsHGGWOUw6oC5snyJCemqo80l1R3Bax2/BE9pZiEEeT644ggoL3PnCrRz4fSIxIiQgrXMo6TKoxU
midyJCoGyi85LsfjRRUrMZos9TGLZ9P4QPldH7eBazTlWTRWGfipQXA87HVdaWPNdziCxK0orcE4
qy0H98m319HJGgbyS7AMeBLhaPlIx48zVqouWtOJHpsmcHZamoxA5lDXtWKt2epz2J8Fs1VtRiXJ
V3pUpxMvtUD4GzkggKPWIrrl4ytRya3wSFpGvGnMIfLJZeCZSLrC387eWQtAv5kwWvInbMkvWibn
WTs0c0bo++jMTnKATxYd7MZT7qKwjQ92p6fvhLMwHsJfGsf9i/PI0mwqV7S6DdKxedTaIsDqyO6z
+zbKgnrbVoVe+81swbozssBc6UGczispkNTal/sPcPyiCjHQxpVH/fhoRRjPXFSxp+TXYZTP8dbJ
ketemddXFrS80hDAh+WO6vhSxCKnQZYN/VA/KhCf1M9R3BC3N5Wb43gyCTO+oEKArF6B/Ua2BQXc
jtsQlcho4xZRslakWF7opH5SrJlHQTwZ5LOcnN9qB1mSuWHSD+GjhKduJ8sODo3xoXaMjaCmdf72
3jmdabILaIBUjolbGPF4sDHQUfhuJu/RRTLhCxQE7TYubXS2VdQv794e66VzdHSySoF1YlfYBygg
gus9Hiyw89azu1p5zNpckFehj+s00Qb5WY9OaFGm2fSxILbPrpC0UhXcXxEfuC8r2nlXpaEI0dL8
kSYX2MDUQ/BFjatR2k5jGOue123faNfJVIbpRQZ0DSF1TMKsL+HoDp/efpGTSQPyT0BANRRpELrU
8gv+9oVagaOsk6vaA40cJ7xgbVRfXZLCEI2CxFa27x0NKQt0R5GqfullLGbNyGoVndzMfjCVxHrA
0BZYma1Yu6os3ZWNIPfV0QeSqhnomsGykYqZy174hIYblrS2JTGomszGxDaq5uY8QyZ9SyvF9GM+
64FrN96J2SzeG1dKQWUpxI4XBDjgZeezs0ANJVHlPgTkIxEdIy9PzlKBl8qlEKqnrMQ+JxsNep2U
SYbFJMddUgs6tE8p+ajoOFtduzH72djEnRAXTEEDpDuPV3A2y/FYNQCc6VXThKeYuwSQJRGW1t6g
6j963b513V5c1IndfR6K7IGMaM2R+2Q0WhOyYg9XGqkcsMbHi7RshjahpzA+QRyg9z7XKj64TuFF
e90po3I3oU68VhFcVnuAq9gySpeEGE7UJb8v7dt66JJZffK8IL+FZpFfdrFTrWyIV96M6rSUP5E3
PinP8ZthtxrlpluoT0oX9PdWb407rAzSbTEh2ujrSvX8vg2IL5MKUJsCPDV/4BuL8Tr8wglJg+QJ
K3PVr7ww3fX9lPl9XM0rAcXpq9Fl4aOx3SkfE84dvxqFKOa2TtunfLTrvVrOw56k5LokgLxGUal/
Z67xgn4HzyN5DpL1thiOIDauJnueUNscpLOG254JU6Qbu7DXfKbkj/r9aLEI8qlPyz3A0Ymc6PGb
jbHENDho8jROV+DTns2HCHWGqxCb5Pu3v9fJJPKhsB9A2oxLlIxxEZ6iQmtPxmx1T1PrpY8uOi2u
cKIS38c2PK+FvXKtyfDy+M3k9qK6ST2ai3S56C11Bp8AQ+ZJOKXzaMWqRQ1tVAeMrTtnzHfobAB5
ldAj8c7zkiYksgS0xdhyXEfLbqg5lOo0u3n25BXccj5RXODPZMGbsccVemWtnM4q5wm9bDrNnF4s
zuMPWNtVj3GsNXGe2N65KJL+lwPz4MFN6Z53olg7v07AxtBf6LNKdQkQKWCXFlkNJa4wheSk/EDg
xh1/2EDc5oPixFGgbdy0DvJm48xTUuq7GRuN4VCOEUYTeRUV4WEKLBQJ/T5iMfpl57bZtu2jOG8x
BRvyuL2MuRd0X1MjVelwGzKCTPM7hIScTRojc6zgPFp3NFCQoSnXtLCWMymxIGgbcQPQwoZJt8ga
1EbLsslG+HsKtOmuoIJ5nnpTtUPMKflqadOw8uWWWw8GESWLF+cezjHytuMvp3alEuhVbXxDzCje
gAsZfXzuk31C92steV7eAFKwiatb4sw4USCzHY9VROwBk1T4B1KPvf1cql6MrJiYRKek2w6fneJM
zBVlZD22uA03fQQIcvSjSpJFN14rrSI20NViI942YLpM/FjMuvM5fvErWJmYkwKEjWwJ0BgSfUnG
BW51/LTcnGGfBmX61JleOzzrFUazEFT7ZMCnm1qusjPCRk2ee6HgOT+2KNN/FDgU5xvh5hEUpZgO
WFWsxCWLA4VijFTngZPE5sYiaBkndGRGs6Ko7Z1TEIjoRu+dQfegzqa6YpcglbRvyiLbvX1oLnOg
l1EhsXoO7GAszpZFhEzUcWCnVnuHKBjYnHgIz9Pcqy4KneJHbQ39JQFEf2Zyam9saHo32KCuAdMX
O0M+A2AlAk+gg+yQpSJd5851EZhedVcOSRlv0DjT3E3WTe7eqRv3QyuicI3n98pkU9WTKgjAssi6
FgsWHO9QjoVW3SXdZNzmw1juFdxoHkPhtVvX5ciZA1Pfvz3Zrw4KKpLOG4CGEzVRJQIg1GZDfZdh
xXMI6VXsVa2KrpFUCzaQGXtfKeJh5QsvjoGXyUUyzGJRUeECGnW82CvLLam+tM0dlHa4ZnHNIWcA
YYZL+V6d9j/Hsikn0j3CMXgZx6SxUtPl0Ou7sFDs/NBRQFDx9ijM4HKem0ac5RDL6O3obqzd1Vps
Ttsw0OvYN11Fb+GyaaJ632WJrgeHH9GAxBKCkFrCGmeIbiNdkeJu6GID3pubnreeSjMlGJOVDbw4
BP8cSgYDjEh9bCnigaxOqw9qju1LGolrxdP6XVeEa8H2Ill7GQX6N4ct9z8BwOIaabWIXKMq87ux
mMLrrmie5kwZP4F1CxFisuqdgZwHDl5xdQ6E8tvbK3i5mORsUjc2pQwEBNUlFDZWhBP3wozulNmL
P3JLKxuvmPsL1PGKlc3yymxKNKEMBMicQAEdr1saUGOqWFlxp/SoEIpmbG9wAEi+v/1Cr8ymRIVQ
mwDxilPaImhMsyTAMEgp7xINth6uaPUmDgJ7a3ihs+s7szrvJ5M2dSV9zTFgXxOLWx59Ug0F9jkX
EshfmdYcv2VaJYPhdAOHvlqHN2pQ0qVWjUhNt2jwl99ySwRrd7Xc8L8FriwgCQ8l50YGTipryVPq
tzIGqI4yCSu9u8O7FDG2RlP1rZ7P2PSA+8nFNqV3+iEP2u7Jq9rsAhRL+9R5YfakIej3I+U9/unI
9W9P439BZ+32z8Gbv/87//9UlDB5Rdgu/vfv19FTXTTFr/bf5R/7v7/t+A/9/aZ8zj+19fNze/29
XP7Ooz/Iz//n+Nvv7fej/9nlyN5OH7vnerp7brq0fRmEJ5W/8//3F//y/PJTPk/l89/+eMI/vpU/
TURF/sc/f+nw829/vByB//b7z//nL374nvHn/uN//uO//eO//uO//8f/+sf/OPljz9+b9m9/mOZf
XWoHyDxR6SYIlwbQw7P8Fd36K/ctlzYQC7zs0PD44y95Ubchf0j/Ky0r9idgVPTcKW3+8RdkquUv
GRY/D+0GwC1k7SiMmX/8n8c7+lD/78P9Je+y2yLK2+ZvfyyWr7RX4cqWo/9vwr6rSXJU6/YXESFv
XmXSVlZm+ap+UbSVAyRAgMSv/1bOfbnTJ+Kct5me6coshGDvtZe559lgSvbvvZTC4i+ZgdOXuLe/
dGcf4MF9ZnAPYKv9H28qbJv/vXH/+TBUCf/0I1iIv+XTo1bBAraYKWECx9wLG2Z/Pinu912B6bHg
RTCvgX/p4nz4I53k2Z51oTW1r3R2QIA6YZiloWouMiQCz08kEzo+jm07qFuAa5IfOLI3u13s4P1y
FIol6zkQzSIOSWrTS9hTMV1HnPEPseqX9hEG9f1W2Vyu4tzFWyt2Lgoo7CxZBreGYHGx2vkEIUNI
3pOuHkXgeAVpz/0vxeAfFFETh+N+0ctyA6ck9XcmHHl40jMTY0m5YOwQgdJFyzkwV5TS+EkLwADU
8jObv/IxA6F9Gl0IxFSlIiqkgZyrGLQKb8PUZgOm5TbuikQ6mLAL/IASEnLT7nBiezD29wbPYGLi
deRi19U7ouGcdCUXixlg6bxoFHuY+/nswcx9zKOKajT4xeBgG3kMcj40JQP9Ni/s3OuxzJSfy33n
MAK/W+h4a6laPESwJQfYfcYwpn+3m3b86CYTfQxkiApEesH3f2C175MnMGeSCvPnGQ5cZC27wMDe
Dz0frEOdKBC7oKDouv+kseHVTPCJBrzy3uoaQWI+jE/hBa072HgkS/yYz+lzm3RzhbPrHV7jY7HB
ohr0b8iZu+Cz0+lrsg3PhC9jLUlwvZelF1Bbs4I6/qTTdmeayCuZp+Ckn3pHsWXxEWB1U/QtizEA
ydtyxHcohl6c+kSfciThlGYNdqjux8IPl/3E4FVB4r6EadEVmeYgCThbQSp8wLxeVuNon4KwO/fI
j4NNJNllC7WweWC2AjEtqwQeNuubX3B7KiJ5Zxr44oSMta1YGwCzjgWXYI2fI46YdLgUfe9UcNrS
FpARnatRJaYSrmF7n6tdJOJbZmg1rLAIgAfgo/H1DuyS581vH0cnyQF+nCfjD0WTadigpEoX4yAv
pLHVGsQXRewEC4ENFlMw9Nn41b9Dw/OUPEyJucVB9xsYdolsOAlViHkJtVfHfHtEpivU/Lp5A10H
AfLNgUSDqzUaLqxfc1wT18DSZPnMKDxSg7SvXAA+l5e4+3frywmC4zIAlSNpV35sUwAdfIHXiJ+R
pIhGhuYE70lFefcRyRaq41xfTQaKSAqDgwKNTpV3YN2T/JdP8qlowbhKezFgrKt+qzWgaE61qTIg
2tBIVJI6TAt9ROaN6oJ439dknLoiFvnZBu6Bu/4GH9MNyv60NM57XBvewqkghputN0YgkICh1czI
T2tCBKchFOI9mHNa9dmyFrlT+4xqxLUtn/iiD0GGXyVfAJaSsRZeN91c3/2RVD03DJkwfm72UiRn
TvVnEq6HJQRBKoIZVdHH6kcncwMmRKh3oNdE5TY1pAIvA8VmgHwr/NIBZXnRCPUjJCma2cYdh6hX
D8sMJH9Lhls4w6wsn+dbzprlUQ6gshvhDppM4JB06W8/THZsyqbzNrbPsw8OTLcmtoYJqQMoMkFi
K2WGoBf3gMw8pD4FEyh24fgH6QVLoUx+Vz6Ui+/4OdXzV5Obpm54XEL39nvqkbXcBiQtcgLaFcb8
8TqQwrB+LWSWV7SH7EilwRWIPP5k6c+q8+Z9j7CwkPUw40phE0J1fo2Uf+q28Ng24xkqDl6M+VJ7
pnlSo44KB3kd9hN7GppBFrJHdp2J6VKOYfzeZj5CYuAIXM6oKosJY7BdKpJvfmzOQTxmtyYN0nqZ
eVAPU/q6iiQ9DsIeRDweYea4ljAoOWDsX2dW3DmA8MyRyVYGcOsA+dB3zyOuaQym2GXlotmPUODI
aUwP/opBLUt/WdlNFbfbnqCuL0zajnXagV0aNgjxw2Hx01EfWWyg6UXAnks+6qVuRbADYXt98JSI
ywi6hyM35LRmG74p6ixon8TovYMf2R10qndNO9dRiPlaNDRPNG0fEyZ/ihj7e0L+2dR3cZ1nokYk
ARqxDK4y3ta/Mi+vAmXTIoG7HNp+qXDuto+YhdbbJtM6Yd1a45Lgj9jrU+17VvqXlbq89K0iVy9k
qso1bL9COoDoN4OVaAyGOBBbpTlZa9k0cTHk5jwJehJzqEqZp39CC1uBwoeLTrW2ARRDsLbOKueJ
Y8YJxr/cO8cZFJJ91IwHPa3dIeD9U0vlF3SHl4n5rxC0BwWb0r0MvcSWzqUfAC/C32pg5JGj4gbf
kV4AP114p2f4K7u4pPG2y5T4kc/dK1RI0e+NUa+KE3FNE709jWKj+zXsd7j8foBT9rXAubTImdiO
A/EOTUDXKm7mQ6d5AEbqnNXSTkcOZWXRIPJlW9uDFfEfM3VhGZg5OwxRN98MG+zZR9pljUYDoJLP
2Wvb4MbUaA1KTWmIhcJD4t76xpEsX2gDlbGysIBK5ucg3sIq6v2Lm+gfxuGrkOt5hpVJ+NiPeKFY
pHQZ9xwUWAeb6Z7HuGalvupcgb4PJzZetYx/QNERlfMMSAUB86gXcv2OlAFegqCKPOIuJgVnzXZK
5QxOYy6Pnhz7Mmf9ecDeKHjrgbabDl984fo4ezGGx3Nee5P71s7sieB4aiBILSwwgEvA4qAK+zF6
8BCFUwar7gsD2lTFouEAKeoJI/SneJKXLOUvmKeGtb+1yf3us3XcBdGzyzfQB5kH7z/n0ZcscV/x
qoMC0Y37ZqIMz9KDArolovIN009CzcMZsSyXWc05coS8rxZvRAFRjn5IgEbiNE/SOreM/LIhkL91
nR79tX+Oe5AamxQlT54R/x0Ywo7buN9H80TKySVfjrN5BxpVulu6YCp8hscOs7fwGsplr9y6oGAZ
bW285ogsmhq0kGMU6CuoO99ttF6ww6MHMChMlTR0h0xCBoOM/FEzeBaEWzaV44LLAeZtKJlTsBhH
mEtE7uyPObiY3PyaPFoDJT/TPpZFiP43GcOrk/l1WPrX2UQVknUvsoPpVwtAc8xFAd4nbrcp8are
eQfXxzfMEZ4WB6lOEH2ujuLXRXWBQq4D1CayYqXe9yXrJ9iAxe/4baciE+sPY4M3L11k0af2zKT/
mmMjssCTp0gnBlC8JZWWbX9ljGEr5hKmiUp8zQOocdo1weOEL7MeB9miKIvmjep9Jte5e+qzgeFa
yUi6liax/HdvA/Bauk6YoBw3yp5bLxjXC/jb1odRccy6Sro4Ps89qPd74jecFBOQ/PQAzZLHv49A
tT8sTM2MKDaoFA3oy3l4UTryUBICrSkHqfBDopRzdfVk2OT/A1H+C9i7z8xh24rOGWQkMCT/tgRs
eYDlA3hQTuw+Xxgg7KwmbLoHbrqmLbd+W4ErxI36H4P7e/P3//fy+GDo0kHhgNwQ015MaP7df81g
P2gQFnQZ+RMoEcFMYMdnh0XMJc0QEFBAHo3khmGD+1KJLCM8d6TiBB7WOVcVpkvjC4BDWAvAfOpz
vF+HsPnkEFXA8q5y45LRKtsIQLwRpNczXOXWgoXwbYIrEA9h/CJj71XLCa5ZLTHr7b9jM/+5quhs
YTwA5Qc4Cf8xyoZtZZdSk+pyYZK+qxikEOPRA+j/uIXJRtLPRIyZV//3T/17OnB/mEBG/iF3AaXF
VPbfazoSt4StZ70yGQztoWecw7dQ+JECB36FCkEGZhuKKe7xJjG2ostYt4wglCYBRIQ9jynSf/9G
fxHd/tldEEJjnn93fP6PEZwBqgdHe+mVGrv5zFIQYNdRkcuABvRG5plcxJQ2piRwLv0fH/0f/f0/
oMN9WhKChALc4N9r4Xck03k4I2Ykte0P02ZwSF455P0lEpXw1GXqkqz677/u33saAnRgqAECCsBu
BEHjr8+0SGNM0wahtJq6E0sPvNHAUT//x4f8vbmAvt+nLRmcF8F6yf7m8IGU6BRLkRfuv+Q7Wrnj
lSXVXhU/vpkT302fUeE/4dLwEUIclGV2wKG/++9fAZ/2N6IBfeXdUQDqSoytwSn86/UdB7R4Kehd
5dKJcz5Orx1y6dG2ozMJMQV6QdqmhPNafFq78Tqz+DgvOHpZ1qvDRsGWRZl3v5dhEyIWHHNTmqvT
mnZ/EqKPTavpWDLw2HGwh+NTIF1X+QozaQSVfyxzOuKYj+Z9lNAqzbvSqWSnABrE2/Qy0fiU9slt
HmyV+LJKyPS4yOCw0FkVCZHHSYTT3bOibDjsdxaT4b4OQ0h3UCI+IMQPw1mydgXEqjcdNp/Sa2CZ
wl4AAP50UB9kJusgkGkeaWI/ZLyeYopVjjfz0Wj7BRHGl2fmDzhIQEPBzwSnazUsQ53OaClhcXlE
1LgoVpK/tjaoWItn1Hi7sU/2iKA/YqRyzU2UnuEP+XMIyM4tsIm0LVApBzeAwtDhxe8YpALJDirt
vUqzEwuzKlnRe+feN9uIl25B+oxoHuzYHjYbPvcTCOgG7gdxor6Yj+IwlB9YldfJaF2ALr+Dk+N+
2PoTI/EnKjR0ze1jx+DaGeB/Ji28smb9YVI0K4MPzvosQLkg+7gjP0fcr8BUGS5J8xuktlec0zl8
+Nze9vbUwCK9xNtZkal5A60Yyop5qV2nSjDmnrsw+IzHrrSavbt8OmkW0SKB/K+YV7VLwRvv5qQY
mvE4yQD+qfkXhzy2dThGBvEYbMOHbft7bXwA9XAH0cR3ZnNE+IXTc9jbFwo0WrCwxuz6G0nSQ6Zy
1K94sJD7X5Wir13rn1gkKMbsqoRVJSQlYTbdh70cvczAv5IeYE47AHlIUKaVqde9oKB8s4uCpTue
IvKLsIswUvKfNAGiYJfrEvLXVm92JwRElH0j6U8+helOev4DvHf3LuDnhOkaOQYcH+exqiH9Q+TS
05o7A7tWPGOoJl19p7C5LtsTuU0FHzEUoe5hi/uw1KF6IjpcHjmkOMAVhscwU2c0wlciFLb8xrId
6aIT4qvOaE1PucN7prd02M35NBSIAEv3WtKwhuVff+jYuF3HaX4ww7hvGu0AUAxmKTwLzZJBh6nh
zEpCtx0jSd4ioGPHSGjyBHDmz0CNK81CPpBI922KlrR0ZINwCWzTo8bbVvdT/7Xky2vCGlauW7JW
CmvhpW6P82Aptw0iug6HBmfTA+FJuTTjFeta8WlSIAz6eZk4aKWDDeIwMa0JZEeo+7wA6TNik3VE
+0uqmgOdXPC+rSAKbJt+zSF7wn9uIC4300c24zIUgNkeJPxjywllYhHPC4VLrs1gmL3os1rFnyaI
TxwhSQBdpq4WvhsL+HRd8g7SAqU/iLKQGMiyVZ2DoU84lCmccIBtwiMd09/PSHriRER3ALXFAouI
y4Dll3nYapB9XsFPqSm4s6CyOVI2+PaJia9eYh7jtf1SY1BoX+xlsB58Fu/nBpW0ghFeA6zRTdtj
r/1rk8c7GOE8yKn/Dn0P4qRIHRANQVdcErHuZhj/8A2+mlv/g3G/7ibv0NPotiZeKTN3VlsbFz6l
Oy+f9iLzv7T77nf+h3bzcMphsiv3EaOk+1DSM/vFpgi9CNEeWDlVimtST1bCMWoOWny5XtQ6zfc+
S34nxOYUDf/s7ai/pUU/9O7YQNar6gQcju/wQQc0h+yrMpEDf6FpHz9rO0hAwlj0HGdjGyAmixj+
hLy/+dEjPVI9cijJhBrfI/SG2Pzb+J6nHTLz1LqWPAiGVz8fxQ0g8q+F+EfooiEdzuGmYskfopMY
WKBZY0g2+8Ue3dg0tZXLDb5IWemvofdndQBJTt2iAXA2FPjbmnmXaUSnAPMmoAxxW8StATmpc+4y
995bHBj/2fMG1QDXTN90T2BPqiLM3KgNbhD7IKMnwC95Rpg1ytkwXX7A10GchmHeAEV6UILRFuGw
PN2Cqs2gbNso3wuqjknen5FFGJVkQaDRlIEI5Rp0V5tNLr0xoraUPGQ2uy02iMq7LK4C0V6V3d2W
o9XDibd+VKAW8IF+oLTtRvm+qPBTQPFRLHKEGC5VQQkmFDmFmXhUq33azPIQbRwkojRdpp/BtvwK
wdPf+03il0YQgMBMNEC3/L5ZvnLPTJCWcor84C7KIONcgHkacLaKbRJfnp3nEzhLzi+6DO35M/Nd
D6iD0f4KrCr67WPqsFO+El09iMg3hUp4DEQRYzx3hv/CEFbKbRp2zFlI34O+uUo0DeSIo7UzQGNy
n1WKZjEtDMRvfdk20fqt76KfuvVidshT6z8uOdM7pBTxKiWs2bUEgEU1GCSF7noPeXrFOM7dBfhJ
Ap0mBHAwlnraZit34IOg75IWllk13uW+nqCFBVCXBdMVIQn6sxVUPDLtt00lMqIq2Dh4wMqn7IfS
LK1HQ+fndWbNsUXGcNygmAm99THrTE+OJg6hZkHdnT8b1BevC2nlSQbUaZCGevYE9gY28uBXK3Cr
KgNd6AGbEXZact1FqrttZk33GZneDQDtNYM7ZeYCmM94vK+HdYtLs837rCNjOfXEfnSxfPZzPZWd
xQHYG5s8CcFoqRC+90mWLgTA1TfRHw7l86tjMtpqUA7LaB2uLGjKfEjraEYCIFJS8BNF9g53f78g
2I5lKvlcCrkOhzzgKQG+OdEXlCK0gH49O3YwsX/OGe/evE1v22s+Ra0pQBY+QoW2Xmwvog+uO1Gi
EW12AYvaOgfStedDPsICSdoyC5r1Nvg23o8ut4co1+NyiOGmsEf7IKDSHAwOdD/q+yLE+3ww+Szq
ZgFGurbmgWer/cRcLKlWp18wS3RnuZC7HLSB72Uz5tkrzv2rhF/6Cfryu4YWBV4pR2EhiEqyYZ9N
wPtC7zzG83cszdfa5Y/wWd5h9nWUbt4Pbt37rUorkdphJyD49YCny/QAY4bst4k7/tC0bjcgiwyo
euytR6lls2+xL++3p3EQxAeGntcAhygn0As7TMTOmBGJolMNHtdgoLy1xh3B23xqxkRh5SksWdN4
vk3pts+aXj1xMCQgNPEPqcnrqafzESMRr7ARnWCg4C54Q7Yy97WsibCAtOX4Hbc/O2jP1lsnsh3S
Vb8vLR4OWKZxJQJ7U2yuugxO5Qynd2v17zaJn5OAKLQu8hTw4cEGdyl0pG9jlv+ErMVVsLQqNmAz
lYkX+Ok7CVfiFppqMVQyBPRLoDssSGsvHpcUHvj5aSAzpKzdchFZdmtHUvZOjQcYg0DiZNb9GvWm
XluM9DDLwG3Yy0PLwX4l2rm3zG/eojYJSoztdCG5fUU0tKjDeMK9yyn3MXZADQELlqxQ8Hb4ZlGE
jcW9ogyR2neYMITxjkPv23oWkcNa53F/09DSYpYTUlQDlsJ5IrtJ2oSXVBOErhkIxQBXLqdG0RKm
QGlxt46pF4H6tcB8Ei20oFxjGLAKMDplnB6xCrzII7GViqcHu2aupBq0cim7DkkAmB39gkaH7gng
iuvCwydKo/Vx5Fn44lkyFmLNbrOibBeziH9LrLqYlUFEnXd7GxL3JDgq1TYe32A58L7ECBSLm0ED
M42uaQPmB/cFfE7C7dRK4L+tld+yZFE185a8xwWXquukN/OHj2KucLJ8DYNJT0MGfrbyzCcfGzQL
buwfkHCagLYntkMMPGAn5DaXDZIoagtCcqUQww2F+JTtWKhdwUx7Q5ymgxlg+jh5E/2lELX0FARj
WvnpXIf/oA3NdISYbT/izEOVjTE0W3Z8IO+Op08wbMdyz7s212XSQjjdc5WVg/Xn5165ki+0Vt6K
hPqm6Zb9Cjn6jwU8BqCYTY5q7l6UtFty7KgZENaBW68vKVzmX0LY7LyA/WLfExBD5n0LHF7fTAKH
+mJGvnCFGOWmdhzlvN6AFSYRLnOvwkGPOSkuy8A2j74dam3yPerr+eDC/gnjy6Kb1DVx4rrKoR7B
vdERZtWAdfbehMmWTDFSkSr/A5fzWRcLXz4iS0xp1xRxHp13lmtDdpvfz+UwzaTUWwv56AAKXTDN
8DlwQT0jPWrfLqQ/JIMrcbR8Nz78iUYvuExBdPb1dAKy9BOjjKjGgVj3bRrBoxj3tQU4WYAhAyoe
JOdFt8obNB1nrbADJjO8UA6zFUw6WRa4Ip9An5cxL4MZc7S0lY9iCeRtjfIz6Pzjc0QROxZw1A5N
So9G2BtNWlXcWy+BUYQo9LhqsIq8j35bcErCQHk1XtAVDfcrGQTfBQ3eYtLEz5i8o6CC09JX6sNP
Ju0lxI58bPGUGWQzQVxAPPw1kS5DbgONjn3vXsmWT095C4sUAW+j2sbZVCwbb3Z4fY4xQqXKHknA
u3AAJJA0ncDsdfUq4Iz+Iwws1nLouk9vQrmYG45RUTwg/7xhtY5RY1t9wcUHN4lYgGDAm+QcJCbc
BZiFF4iAeWqhJ24Ill2kf2Tgg7I95E/pmrR1L2LUQpNuy4igRY/5Y863YE8zjOKpZ8uNL7fO5ec4
mdixR21TdDkaoiFs3YnO/VaDfzaAb4aTIkHI6G9kAd5ghvVdQ5RYxnCEDFVyFgizvI0TsAGTvi+4
gtFShEeJKfSRqvDkc4yXfARb4OWV72IL5mLB7OY5yobbiDnTxbQsA4hs4elh9YMhOt63o5SFBYwa
lDp36VlYCby7m09bggsyQnQWbmWELyrJ6aHVwXaAf9ULphukiBbg8ChCds2cLO3OG8hTL+OjJoZ9
QlzQQlGC+PONhPh94YwnO0wyZ9sXCAl4WYQEt6JVj5Sq7NXEyJMLRtdW4GX09YyEWdwNbsITVu+r
0utBZzo55bB0KSa1Ib4QMpmy480hmPofkePrr8lGcFPgcX5aR/fDk/DUgkshmG/DlxARYKB0/mKh
vDlv5vXSJuSYMktrUKNVxcb5Fayb300/doXDGVtzFn6P+5GXc7b45YrROBScaZ0NK0Z6SpQOJgSd
EkERrO0NBmJDCc+KMoal4w4+oo8pvNTKO/IQROYFyUhXrBDsLhJ2WI0+KI15Txcn5zDotjJuxLgX
OI4BPF8H00yosOf8CqD2G+QQEkEZ2dum/T+YN2rwaKejF0S3zjfRAeKyT9jzJ3v0v6TutRSYhiW8
XKGT2VtLb1s7YOoCx41DzjrcUz0GoaEnfswKqPmyjAS+K+RRRdENSLUo+TxelZgZcm+w/jGJf0Dd
jI9Io+7oYD1YQqL3DA15VoIyRCtfe2fOzH6knS46VICnzvr8F6U82CP19miS4VND3ojSIX2AuUZ2
ofP6MnbA2gX0zIVW82MA84xycT0EqMH8JoT3tuXprWVrATuVEF/krsSOiSwhmX714/6qZ7zQxKNP
GHt/ixfUQnk8nOdw3Uobig0alf4MC6A1LJKRSrwwcLiBgcI1nsdfbYQ3p49J1Y3hjN2DEpEJD+Sj
PgTIbPIVYR33NieLSblZE6E+b2rk5HH8OdjTEf6soM32oLb5rRP0xaWgR4iBvEIk/zFF3QGrGBde
jH/Y6G2d+SeK32Mu0OGi9wCcKBGYuoHGgT2Sr5WAo1QJGA0zDkR+xmJ+MVa+0Q0wD1HiCQbBKFNn
eR5Eewk9e9CDkQdobybYbulb0/hn2EVeslw984HOhVTxe6TYUkoCbu7gsQ+4CwJppdfBdW9phPHV
3IPwPm3HtaHfo2x9GwZvn+QgZfUh+0wkHd4RzJYU1ni7DgvzgGmBAqTHpiLBrV20y/Cwar4VPmBG
PPFoOCIe76dYwW2HZHsXLvzW6xSfaz5jFKhqGNFisMEr2nGCaWQylSSIgKEBUVphNJ2ba9KC/6AV
6DMtfHKi9buR02EjBpUHTFB2luYG/wpwdpq9FzN376JzCGHGXRdNFJ41XUPrthGQEUwNELLsaaTm
JcXOzZHRWdgUbqSZWQ6wDL0mKypKEsumiFeCPhAzBdRfmOejsd91sr+hMYR49y6bzEh22yImADFB
4IGJac2WZPzM7z4pSO+ZKosjKNowYqTLkNRhwkSNwCpsJz58p616AHnP7NHm7ubA6yrGkQDNV3MT
CWxRqUKoQGuebRZ/ihxcPhqNBd6uauF55RK2oyvwvanHXxxyQHRwLEPpDI0S0ilRPEZSfotX+ZN2
8OpGh+VwKq6kjFwLSIaGQRNUCDZfThZHcRWEK3Rw0rvBlxWoehOjaWua6xbTh82Dw3w4XloBeCqU
Gn4y3po9w4bmza4WbGuqv9jojZiThXsvaU7g9A2FB/OXYvJR0DcaXiyQdj92zuQg5yXfM+1DU67w
sayZmzrT9umuhyqWFOyrmArkvtDpNOb2HZbjr5NC05oL9gB5UV/13vgabcjdSpBNS1kiK9haxSWm
r4BF7aX1xONss8e5Cc/eRMKqoz0FKc/8XOB7C78o+tJxb08jzAGdyVAwCXO0kTuJUaGG6jADNsi/
KuikeOUm732JcKt3Gbj5Q4BAGrsJQOUBrYzt04JkMCNsZ3QUoBmG6IJh1ASExsvVYSXgmoAF8hS4
aUVg77xcvJC/bMLCWyhqs0ProyEIIe3HUgVx3WQr3ilaQkH+HVz+5dMTAM6iieFAC29t3kXFprj3
rCLcdMUY9OS0rc0vI0F+gNMO+7Eyn1zSZaal9vLat835rrMBAMq3Z79BuK3I9XmSeQK60zSXq/Ly
czfRcM9n2N5b2V/V4AEea2Lgjj3OmS3Vr6oBlAA/PwIe4ezvYGVWYr47Xxvs1iLqk6TaEFGGkjMD
o091ZH4HU1a9Js2kbhv1mpsl/lTPkuv1oUlAofD9UYeos7SFqghWbOcWlqEZTs79AkAUfbnZ9XmP
swdl3CR+xImOSuQgZg9hl+c7OYVRgZGrY1VqpHyAc9lzv3quFCz6TodsOxiXNQeUfGjzvU++Nj8V
mZKjiOM3J0A4BRsL8V4Z/TWyti87CcBpTOyXG8H8cF1yG1dvq/xAv4PW8NHniSkGFBDF/3tl5rmv
MTL7hQg2v/a1uMK4pS+9aAgOGMi3e5+sabWo9Z6wE3yjrU/wtuLXT5blYLv1WcIo6Ah7i6BOwuB3
jnDg0gQ+OuyOnolxOL8z0K5gKQpMzRcfohtR9KVT7bXZGVx4d5pJ+xahh9+BcgidtuM1JoVgR8Lr
q9DBOuzFPxQX4GKqAQG5gXOCxJSUO2p3LjFoQg24MTT3j6zDkxpTHI7wnas1EB2w9FDPSbgQVtqL
wBtM4x+6ax6jyMKoa+jTCpypGHZky3zx4txiYTYYYcQd1sw/zTDqeSSAwaqwlUC4Q0jJim3kY1Cm
scTdADJeyXmrwNaYxVVY/pZMscXBSykZKnw3Ou6kEwp4awtdWZL0mO/4ix+wfWx6xmupwFOGPuY+
SErQljOUO3Fy+j/uzmQ5ciRJ06/CW3eLDKqwL5cWCd+4L0FnMCLz4gKSHgAcq2NzAC0jMpd5iDn3
qQ59m+Pc8k3mSeaDMzyLcDKDkaRJ5lSlVKVkRDAMBoOZmuqvv/5aUKEx9pQ1rK8ewfaVgog1zI7W
anYBo39FfEvXNwrvIO9F5D1KU7taZ2SsMDjHdWLNMlRuLrR60c2cxF7TTSMwYrRq8IGoER7VCqGt
RUA4qaR2qsabE9KPn2vJvIuziu1qpetxljqf1HXBtnLmEuh55H0Cf7hE3ye6aCHZTqrWWaMkEKBM
7OhHTaLQCn4j4cb6OooOCJ75+UjtcANXygLwSVLh4K4RVs1AM+KfjIVD8zE6k6G0d54YuoW0l2WM
LKk8jjtYapTxQPjeHOapc5NrxClhp/4kbepbZ5Oc1yZBhUmYBGDRVnStYb1K6FDe54Vff6k3HWEc
0HsT2/JM6ZxPllbMN+xbK6vaCdA76K0zbRJOp4876RU/x34tk+ZK9OliYyXIshJm63Y7Xi/SW8gq
07JOjtvV4ryq5ftGU6/zRkHBYqECMRSLCb3pvXGk1RcJ/CLH6iYbXZtWGepmRhpeR3GRT8MSdiUz
/gpZ9kJe+cVhtKg/hpuNOkZGUJ50cRPxyGhK4eSR19koK0JOo/g4B5+tXY1O5VRxKBMNzuxirZFw
awCesvpK83+Otb7NQSUhBY50JnWZzOwz+eabRbHctAS8xEy+FI/1/N5bldxajkpjkMA/Si39yyb1
r9ENJ+nmaROu51MP8LRQixMCyiMaVvysdN00pXNY1lVASCVJV/u6Wq/8kVWW5yHluIXlXzYgA+ya
Y0KWQyMLfra6IqNyv02Oo8Y6Kg0FlmZz7Cv6cWz5/iE1OPOugfdUqOkp0rvJbA39iuiRpqJ6sFpG
C+9rZsRfpXV3tTD0S/zxz2EQnSqZ18PY2q0nR/BKrQXCJh6t1i87CdKKFSqbM2TOIO8aOHu6uvm0
QoEE/4s2ir4yI9g4deJoovdKgbKVpuZstTFtFgbUdxzK3aWqB9W5UrbAa3Fd/7SmgPeSYGV9baAc
OcdGkZ0ON0E4bnXlJMxyMvMl9OpAy+KJvpKA+Rs7nySSVUXTSCpNGoeq3ifHy71Z2K0B6NSyHCeV
HG+O6Sg+7oxUm6pt8kkNug6+rAJNjnRvXsGL2MhWNtFoWT9JKHCaqKGfHNZmJk/66D2w/cV4sbDu
F95mPU8TANJR5ZsLlCrpkDKm7qSa1p0xpW6A111l2tj0u+MyryF8o8UaJGPYMc3Y8gBkok1WH2q6
/DNAKW3qcN5t7tbLztIwEZmsHOLT3dMS2bm0texLp5PNQbHyovSLhK5rZQE1zV7N5JLeQ74uXwee
aky01jzroBnAgkCXAp6Pjq6hluXZPFibKyjlMSdP3yBnC/1Zy6QHNQvsSWJCTHeohR01Bi05aZxp
4oo4h1CjD+Wmq6cW4k9Qao37nGDpgnK1G2vhf1xYOHF5dw+IaUyVdC1NO7QCeWMP4K8PfzTLe6ig
sU/oO+odtz5lASvv1mr148jJ5kVmnGyyahwaaW8m5dhN0G3swuJUbajjjLBPI7j0wSjT827iRM49
vgkFIEUAWCTbD14kLe5W6DiB26vrWbbWbABLhKSg0plxMWq1BKwPcTn0E5mCVyanm5BaXFlCnLT1
zyh+WI88+NCUiK7J6JvhkV9SYZISDI6rlf1FkqRPnZldyq21GTcoSCZx1ZB8NI2xkTYKi2VNrY4E
rL5yihGVtvnEoEd23Tkf8RImZFaqUeBr8zhCxrJu6oknJZ+9pLhfhzHuWkpq0DqLO1qyeGg+KhSw
Rnp5VaWVOrUiS5oVEbptHbc6wDul3yszR66HVCd+6Okqo8pD81oE3OyYK13PT5AKnfpdMlPKBToe
KinfrHO6WbGujltbi6d895NVi4hpngKQrxbIvterE0nXPscJRNFCcuRZUHhXnVbV51K7+ikPyk+9
MOZxWdgL8IiVN/YrgxZX1DZbYTKjuWA6jgrEQask5KTI+ixHTnJK/0kq30KdK3UB36Cq16eyUn3p
Vh1bjWHS0YLXm9hKRB9QPe5GyWJlna5KaZZVCV0xWm8xV2yEUKmz+QKZphrjc1+tImW2CU2aK4Z6
8yBX0ue2qJhxZUAhJc0yaheaRWwY+IesBhWwtr360ujy0s+1cq7XCYUMSYFRDtWOlHwv/drg2yes
r4xCLRpn6I7FkjNuw+4q8D3tWqUGAN3/wuC2IX09zuHsjxtkr0ell93CPD8zut4LKfC7U/u2iPvy
+pxwNXRCsuhrbsY1CAY5p7aaAHceR6mvQvZan5hSh+JtgKdSVeGNtVE/hrEZTwInUg/psQCbZRMC
lMAt6vnuVRIR3Bf+Igf4zWRodBLdjg5hY6poGfJO3infvnNmQUZ7k3NbyQvrUqMgMQTD9LwFUp9K
S58MGjmArqIxbJxGfo92yVVYTTQY7+04DONcpRxUNsLz1kx5VNI1VM2gyVqPs3UlBzeNCkA5bUKq
T07I9jsoxBlJOUZYzNE4NBo58pByKH+CO9S6lmqhtVymSmZOFZOoaUrl+4rd0JrVtLORvbisQyle
1hW+jbTOMN/rkkHPAsNqi6ll4NxRaBNyIAsHN4MwarVamkGzSm6ThlM+ivHg5QnVu1W1jKNe0pSy
ZeOoVfQu/5wDt0YkBG8BR1l9ryr7f3vb6mmtDVvwZ+o5R8lakbSjJkb5j9YL8oNeaSpZnBWeeVqQ
/l3UaRyfNb5d5yckhvgwitc6PyFOyrwas+4YFK773VopV+39Rq1r+76BfHKLDiMisjongWkhKXHU
eTip1/VGSfWJ2sXhuabUVousbpQeNpRatOcyGl36xMZdTw7NjaetpzCCNQg53hrKhk28FI4VhF3l
uaHU5aG6sKp8Vle+vTri9mxY907eLGZhbrbWVd+XxjlFQciufsLro2txAb8zHS8iTOdo49gb6cuq
CDJ5RNkQsasflqYM2OADwtGuNEVgsCMnPAlg2E91eGMhjI1sgXdGL5hDr42g9C+KjXKjWwsnmFLg
oXSHdZRItEusiyo4z0xL8o+dalPAHaIMMH4Ak/GbQx9sBpbRyqxwcf1NlWmgsWFSL05IrYercROh
iHppUDcVzwvJNHGuyBc3H9OYzPRJocO6n0RrSoBPPJ0Gkecbizo5sBESHpT6AoyEuSbJKF3KjTFt
lE19D4qVbHC57Ew+92sLr16WwxW4tRyq8rVitsaX0ss37VRbVzAWaCbr9Nw+KUog0602M9szcxKi
fqFAp1gr6qTquaMnclX4OXyYCCFiEEn0y0e2XqsWdR7EGuqlAqO9vjajzqS/Ix1xFjPSxZBdq8xO
rTOLcO64g42bj1lKldC/ydp6IsGAs8lxUfd/GST47mehapmMlVvtaSonnXpsSDSPuOjMiEsEsw45
2lHSenMUdgX0UbkuAFclHzbAKEgXmA9ohP5cDztgGDk0s09J7vkGKbOoS8/XcmafruD3PEhtVnFv
Gl56RGJhcwZj/3ylkoCkPZIE66SW6vIjHZoLH/G+JCOfaLQoH0upjrsQQmgD6pMg9HtFRykG2PVJ
ncU1hXELbzWLiyQiDdqnLe0m4FKMQJ5HDR1kVhP4EQkOkeGtgpq9qMR3MEaUu2DFxTLS6i0dE99K
muhaaei3mVHL+YxIzcnOUatFGlRu6yiHqs/qXMWYsh6GzL5qSdElh0kAz3u8kRuoaisIvRoNZE31
s2RQyTAKOosaD3/TQNTxCrtaHcMqJYBfqXEEs29Vojye2QGVDZUpNdeG6d+EQQM5t1E3UrsZqYuN
mp0kZrz56vHc8CIBNgFuQ6VbmeZ6Wi8Ii0lXUZ2p3xTgHWuYWqFRTtWslTqKI4Ic5MLQ/XurWdvm
KKFf5ahKFNuNwyi7amqnuDJ0CVTHV1dk5cCwwJgar/1krRqOslOEpXrZrJjOmERXdGysNrY5Wa30
8j5VaYY2ypsqUs9rqH5HehRTqNOhN0IBnBGXJ7gNIRmZQsZ49lrYJ5WfhxtcNg0CF86zVIzhyZN/
1QOV9YVAAmddgVdFncOW9U4bkbOkjRV4CkWyIPeR96T2dtHQtWa9WV9Q24yJJLXyqSwLql40tTCn
BXr166OgRbB37KAzBNfWLqUbg6Ihb7LSNO1oocX+WQnoe5XKlEAhhx9bYwUSwnpWWrFyo7ZOVTNZ
OaBMRYqOi8WmnVd+qlwBaQCYZ2vQynEuoy9pR0HmHaeouFfQK9f0bK/XwGyHZoWWPvWgXn0JMSv9
AtkWEwKyVKB+3+lo5Gty55eTjt7V8og4apGNERrSllSfaP5Ey6kTLINQqSerRSs5QBTQuRGjX52B
+yT5LEMm7iwPOrscOU6bHseKWX8xaf9N+Gso3EN5A7icpikXbmrznZrU3Pycm+kqHpt6bKdEI4ax
GVGVV5z7rSnfwXPC+8+kFAxD971L+DX8NR0rQbVLI6eQMfGP/dEaraavMbxjlM0pLR8vNsgsj+xV
YCMm3oFpTjEvTT4LEsrHRi1llau+/q+m/UKCN3Ii27EEhYTTQHOSQnKjblX/VKwaqLz2prmi1Nm2
J3j60S0pw6idbpQCtqcsQRclz+vpF2FlYsMRV9cXk6xI7a9ykZUXtUPJGA5wBicKSfMZnavKhKKK
2P6pTpvsBgpUdR7QZuouX7MRxlQosJdiNaJYNfAKc14kJoRPCICU8emt7S66QP8Cw46fTVQ8iCub
eMufyBh2Mi8I+V879PeBjFBY0c3CL870MirKKbE43npRNjdJ2fpfnGIN2iVbsQ7TJPSjxC1kNfnY
SLJ8Z6CbeBbVVXwXmMoa2M6gbFsKFcKpsstAf6IqviZ7AttOljJtArNJTkdhptfHRZWbXwN0rs/b
VsYroQJZnYHCRbdQU1G2DA3f48t0UHNiuZa1yUZpjHkVrQvpiEbq9QUoTD1VN/Qmnsiav7km3r0p
aW6AsdI3EJlLo13dtOh2Las6citaikxNkLhu2tXXuP3elcpt9NEmbxierqwccngTOJRx+w6FuLmZ
j9dkRmGY9JW61tq/WvtpdaalqTMJI2tlQaSSyouOLpHQzX3Fvw88ZwFvRC/ST+iwEGB2cHvGpPpC
CoBrKmxlpcs/QpOwH3ht76OuLSAYlV4qnRlZIX9CvS24T2GcSJTVoSU6q0kLk+YDlaZ9KafzOLCB
zfEGpGDme2C70AlltvaKZnXZWKUDET3T89aMYbF0+cWKsCKfdvCgm8MIeIMDtS2a6Oyqrg41raVh
hRIrV6rZsS/x9tj3StMmJgTRmA5udkTKoS3ow3MilYnxlQS9dKl40QpQX66Bv7d/rw4ckrcUhKwn
sCm6U9hdzs9VUCr3ckdJ2gR4Lrv2/crJKZDXckAUOEfHoSRjM4ImxsJE9JGhhBGW6KG20KDbFBaE
/mK15vJJuaHhHBn8mNyfp8hLUviYamscqzLZ/U1RAx7Cd4R3hcrXyFs0ONw+DasYHawA1nuqGFBR
VqvwLodUMzGUlXEqr02sbq0jgzbyAcZOkrVk47XC2Lpv2lorZmVlRMk4pmZgSXixOE+pPJ5YQdPO
ZFqZTFZIOIxxG0gFWh2Q46iR0QsboYfTB+L4zGtw0mR1GDtqXYxoP20mU+oyo7tNQvSOXI5PXVG7
KKyZklKLPnUAvb9CVFbNkeYp5u2Gg4wpU6L15jBBjj4bEyj4zbxQLZUUnoagElgPNSLoe9bqQ7ld
rLLsfFrHZFAxOcAGZERCEW9kRWUD+LqgKCuhLQB3J/6zmdsJRYoRK1IqgFv8p704hysuTWSaFo0T
1JCvcjloV6sRvGiqEJgbMgNhnFJXFq+8xPlk2p53SJW5PldTEqdN1Ri3voliTd/eIZZHKyK6L7rS
JBQ26jbMJbP0P/pF013AsFI/bjqTLnlymfSMdapHg48mPNnFCLXitT51JA8XKW99/6NVOYp2opVx
N6vWefYlImd06zsWZQVB/ilPYSnn9jp8ULq1x20MixqE1zwnB4DHHshwVqkay1X+tkmp7pp6+miW
oKkAVibXbJekjTg/3YLYbpSmZARHtCitrpW4zU+yXA8uyHLeKyh/VGPZo5Xl1KtR3bhN1bA1pxRt
8EGR8+EeCfNS1Y9kx5fy6ePtvwkquNaUZHK0Agjuk0xvm6uu8v1sbC9ydngNzlKf6h67lHYhdJub
Wtu6N6e/as6TQiq0WcxOyUcoDgAzbwcACedEpFTnQjlYpUVzZa49XC4NvSkI6pXBJbVRU35HbxoO
fhg67EsK5xV5TGNUXyrH8LLku7DfK7DsKXE0ZLmdlSY9W85NtJvD87K1GxqrKLpxalToKFMqU7NA
4WLNIJR9ckFtyrYJj7ScRstTFEQMaBldRWSslps6PMr8hp9/tAIkZRbmiY2SgEeAFK6bMRzWkHrP
rQGjzMBqDZAoWmCMF+UGxlzl62irG/Rv5mFQZCHEpCmPpGVn2G04dKRwqrGdVKkuH8HhhE8PX0FC
Jx+ujI+f1hkhsQTKwbhQEUBXq4+p/gXdH9tbh7DA+Mif4rILs1MgAi2+gp/moAFXwUgcUx+rhjPP
sHTnyPHNvkuN2fMhNxzUw26RYLzajnMB0zkKb6U4WBdjsF+TZC7sHnY1PM2lk3Ofjhq4HCiE1KVp
jasSR4qm4YtOHic+cdWYNnN8yVbOouQsaxtldVRFPHuUIx7vTyQpzT+zh0yATcTAvWkTNRXI1CKH
hYK4HtxzVXe8eVmgogwxufROsoB+myPFLGTqrBELL4/XqtpGpIzgRY+6LjGkQ18JqEUfQQxUy08G
EYg9xS2iiLBamzClLKl331dWHd0+fsMcIL6YRYUXVkd1EsrGaM1Pp2PiVeeeLGWtHYIEkROWtQJJ
m8CIKqyKXdpj2ZdlSCxVQ2FQ5C8Me7aiX/BkI1O//pF4YWEdmk0gU5ywieN7zQTkxOa3bUzDhRbI
1diU8o2X5Pp63sDOWZwQ2bP99LwhDwMpKrwtNIctH4C8JJPYChewhlYb9RKexSIiTvQR5gBcjAoy
hCF1/E7VJM5R0Sjaz3j59pdwvZiubAkOVUB5Tc/mRfb7WsrYexsvufUCteEKiS7qjU6hh0bYAxQx
ctrYu/bolrSm0qyErVR+VXPnJ8oHsYiGwWU9K+Xm87Zs75tY1EAD6f63xKpu0pj/7etPDXSrfkzP
6nCZ9kpQxf5Q/WyePv3b7HqBqtekrJ786HRf6OpRdOub0tVW0+kmfdsP7TSj+hk9H+jHxLHod/Kk
YvLXkbbCXN8bIXLR76oe0M/SbXSuUIJCuxwJSf5hwChNvG9/bJp/sSwbUX3i5u0/lJoixvVkhZ5P
/bki2Nt+5nsvsNx+l60+mI7s3UAfbPu037EEmvMXQ9awgJr1+I7UkD5ZAho0/kVGUYKydyC0/p/H
B/7QGvzAD/26o8bELA/bvRQsiyfaaq/+wG4nPR/g2xL269Qrn/VNSBX6ARnYUmiRv8qWbf/iDTps
j496XNz+1/9+/1SWbfvZn/zhbhs8/evfXvj5VH7dNM//aLhhfv+fP3lLqtwpER4syG+8Fxso4V2e
vRNm48krpvdLN3nlZwZr9GiHnozwOxeJx2NcBmuwe5ujYJm7+b3fTreb/9tbP8rgffiaB/fIwT0+
ePu9dVQL/z6PXmHv2ys/OS7fHTIpeVq5Nyx7CCW8d41bBIOJ0sHonSNO0UfIlrtZ9S+vAKMpu9/o
N8Dvf/2LXgfw4EO83F9Ycgr2O8f+UBVl7kZ762DJfXfi9yztvBcofGnOKI87CBO8Z+zL/iQMZ2zS
Y0VHsVo3MJ3U/9PV433PuOIq9NL9p9AtjYYIGv83bTSWaYO2/5Tq79KRxQ/ubvaMu7cRTW45pIX7
Bgyqoth0CuKyGy7ZGx40ciPO0MG8dMslk3sc77cM8vsfd74s0iwt3Xj4qcCEDAfH2DBlVKo1ysme
beE3vNu5SzJ/eTd4K01DUZPtYLEbkMQGvNj98e4cvuFBYzcP7u7YgAcXy9Jf5pGbPAwW09bp40vn
FVQv2CEqQrRc4o9r/ZuPfemq+mNuqUcTsrPrW2P/G7fUk7X6B7iFxm7iPri7he83ufbMoj15ox88
qoeI1Sb9F386cC8N/Zvf9wcHPl824JC7cbb3Rq8A+95h526QlAdX3Nb58oBpH5wH62qJR7kbun8S
Uke7X76wQX/wBT4lQbl8eMG2qL1T/N73GDMAt9RL94nKXfXMvah+vxX+9VzvZrv9CCgR0CoSpZff
fAPO/t+jkD1n6aVj/cSbHpy6ae9JDb3t3/7zb9PZbuvtfTr40X+KA/wh9/o1TwZnuJd3+s0v8YM7
dZRGQT28klQBB2CUu+QldtPbfpnvbcsfnGy/oQbupC5gquM0SkkeDVbWELCy0/vKfUjzp2sgwojN
8mVy7x8cVgE2/engloC1mLlR2Bv0g+Pi2U1uibgx4BsNZw3GsXuJt5vbeZVzNOLB1lC+60j94Ia7
cnPXq9x2N8WtFeyb/L332F0t82o3yuOg3/Odf3C25O/2J4tA+u4xb1/e22Wy7LgoB9sNl+61kV8y
+H+MH0eTjh/CGqq/34z/AF7ch8gj6B18BQHexIfES4ef9tUP+4iFfA+jGKVlsdk/6iLGXSbB0F1D
UfC9hxFh5yp5CHYDbW8rAcOOfXfgGT8HPp5svx884tfLrLqLCFvTrwfEWwfIUXsDR1kX4H5PlnF6
n4NE3x+8/jwBO3CM6c5Jbz/9AK9bl9c3IZKkaZ7ikj5ukP67Gt9zXn/wG/zqfm+hveTXNRo8R8Ad
MXaz5cHtMn8Y3GvfBVl+8A0mq+AORGqw400B/tnUa7Py6TL0javfezqn68otU+xe1Ds9yXJg/0wB
NmUKfT4fDmsJcEqmJTWl2dBcWwJO5w3H/tDd91htAff8oXs3PIS2gM936O9dA8+x1N9vBp9vBHiK
799q41/+d7k8ePiX4zoN8sGpg0Dx/uFPl0k72L0vAOy/fy3Ogrt9r4Cig/fP9gzAkuK/3UBbL1WE
N8l891ah70z1XitxDr7lucW9Owi4FBHXyLnbpmU53A7fRTF/0Aqfu5G7GdhgGomLWIlob1ABp/ic
i/R+D5Lre9i//7MRupVBNbiklb49kpiR9zMjiohr7jztevsLdrib5vZwmAK28UWAiz8YVcSVsR11
eBMplrF7zNsDw0czLI2ConCr3XDbtXie1Pr9hu36l79V8HsGbiHct91z3j7tayKTIRoOjen9w86X
7b2/jKJhNkmVBcz4W/7wWS5Z7bufvfekzAnvPXcA1ql9L9V3j9sD7e7B2TJNBgdFVQR4QfM0fpan
7Rs4v3vS1YM72HGkrN4/6k06jNJUTcAFPf/lP9MDuFq//G2bzLjKf/mv5D4Y5tvpMClg9hzDvZSs
qgk4MDdu0u0baFVEYuqT9+yA6wI2NDhBCM54MHOLgVuk6gJsKXSRYA+FVg0BizwFhyFxMHAJVBEX
7M/PYhDVFLDZfg7iO/duM7QYpoCFeLSh82fnWwRuPgrygxucuYERhXfx/rP34a5dDr6dpfbNUPrG
KJaDJJ/yAjdl/6r983DYLSnpnzAb9yIDi64er33vP+9LbMlc/4Rf4qsHvhAU5fDSFmCHPnTL/M4N
VsOBBRj6D3kMiD3AAQQEaCM38SL3YVn4uz3Y++GqgIU4J2UXD8NqVcSE/Wr/owkw8og70lTr6RL0
ROz3OoUA1Hfpw/CbiXAo5nlwcOYmfWPvxyn230wEdkOifJhmFeGhHJFrODjt/zX/cP10xhQQ7375
9qDsOHkgTthzMxURFAdGHn46RUQAcuJmQ9OgqAJ8+tM29+gcsHcyuO/fv8CPvFmEAIdQNxUl7x/7
0bd6YWwBG+PU7VxqnJ8tiYBzfeYOs0N0W3n/Wpy792767IiIYJSc98m+PXKyIiJGAIl8COohbqGY
Au66HuJs98+0iKTQxTIbIhaKJeDT9XSP+2X0EvtFsYWMHz5zVRRHwNm+ghhFRTfZsWK3gbfXvxBy
TZB4bobZGIysCNgdN74b7NNHVRG+xY27Cp6vNIHT7hXefk3duAHo4W6cRx9LgCWik2TYu4X7Zo72
fbtnvX3On7q75QvLoQuY922wLGFe7ea4XQ8Rpu6SOoy0PjguoWZkB389QJ8KMbTq28l8+jjFUGUB
L/LtgacV2hI+0fxfD3b/Gbz0UEsXgXXMM1gWUfuSvaEmTITvcx48PETLg6lblE8XDTWA746OFfm1
cu97NJ9vqzb3g5DShoRV+/U/HxmETx9KgRIVDgLQ1O2t4vKB8iD6v//jfxWh27oHh3lLCpAZHJHF
jt3dVxvYQ8jRpiYih3kTwCyRyJAO04IWXUw1WUDMBSQfuuFuuxd/ndC2rSVeCg4+wlRyB+ijYxko
Mwh46CQNH1IW8MYNCSODeBCV0MWTah8BH+/UpT9PED7dGHBA5b7if/d7b7d0V64UBdK9H7gSvXx2
4/VW6dszXkVoXmcVzYm0XxhZgA06c7PS33NrHpfm1UvgzwOWHiv6/gmRpehuPzchYPN8IMolKfZ0
/7z6bV/fktuyxb0YV8BpGi0jL6iGl7uAYJH2LOBf25zV0TLvll5a76EVfS/w92I2TN7Nq4H5f17O
uo+Uv77UI9rYU/M2+IKagOlOlj3INjCLpoC1Ps5ZhmGBlgiawrQo96tB+wbQ7/1m427Z2+7dQL3d
FkFTQEVtfxH6ztvvne3MzdPlS76biMqDWe4m98vdJPuVsAWc6MPgjsIxysefDiwiAD2slnlSLNvB
uALwsMNljtr0cFgR60Dl4nB1RfBKxnlKqnWwfUnP7Zbk7V7NUUUEng8WQRFB/DgG69gzDooI4sdx
6UbD2SoCVuFkme9tMFSE37+4J4QtMPyWg5heEXEDnbnlXmUd+sLvn/BZUPrVvmuiiCgumEdp7YZ7
G1hEQcFZgF0vlwnh0rB6A2kvAQtSNUvyM1U+dMtFwBvntKRkTXZz3AYShgCzBpLr7rMpBRwRAuNy
OFkRKMVvVPYrIogTJCU2e+V1Iq5mpK72DZuj7L7i2w3xFdIj1R5VThFR8H4NYrGXE1ZFENr7E72f
bIYJ8P6VIAjGalJ1OYAiVEXA3TzPKNPfzbA/cQhH7H759k83r10CuvxhN9J2YFWAOZ5vlg/Dy0NV
BWy1+SYoYSDsb2NVxJX3KcxZ4oFzibTKbmXevsafHlUPTkkYPKTDsFFEUvu2r0hj342DcuBdqELI
+Igw9TzYfLihRUQ1c4gkw0tVFVFfBMC67MsAz4fpCISrRRTwP2aLyWUuScsPZ6/AOxNwWZ2mRVoP
VttxFFTEnfdvxF/+Z39uXgrN0JJDMc5xoNDRyh0W6+uP+/OgtZe0c94LtD19m/6kIyz39LemT3U3
vvNHApXhHnMRf+x7PeI846e6frsJfC/dMXL93nLuNujWHRRwN43bbA+pEgG0H8KbQIEmD7LBfGUB
t/8x4MRgUBHM++Mid5cDAq0i4uJnruvBXEXczidp/rC3BCKM7mm1cYNyMFsRHOKzJVD2Xh2NiDzc
JU7rYLIiaNofkZrLB6M+F6/7/bDt3K0egoMPubt/E39XSu4Hs6Dzdg8QVkVQwb55U/2cD6ZxQKZ4
j9yhCnC2P5PCPBhBQXy64kjS7X75dmfwpyV8ht0wW29bBJ59kR6w6f6lONh3jLnMdw97+5wP+7Dx
YF7dPUDEQF5ycBR1le6n73/GTZXcveSZkALF3omIUj/cVQfnVeHu5rq9ph5HF7BG/3E9nU+vb6eT
/37Qbx5g34Nn+x9RQ1mn/EFRbRVpW11/vQz3JSfkj/E/XhLL3DkDWw/hm5uEz/D3jMEr+rvf+dk/
S4f2US+Vj+XG6d7W2G2Utx+cETA9hTW7gbbHXURs3UtzpclLx0UEI3ac3qfFwb+eLpcRIeu/vfQY
EaXp21CqPyc9YIIYwkvPEQEqjtM0fHFsAcHajEbQT7+uCLblDOCkv9V2OonbYDa4z5/TwL8rOfiD
l/Q33bReBP8Zzfy7kom/b/wtE7r/2H0A+mFXJ9Sz/Pd0UQVcsYfVkHknwlE6WgKSfdtF23c4v58A
Vke73xsk1OF+7DbF223HKXSgO6Cd3Ujb60pE2Spd3rnGY7f49jrDBwiY+cVyczB2oxcQEhGw0UWw
py8gAjS6dRPUdKrBUlgC/MgLF6LmYFQRZ7Zf4J+XcMiHDAYQnN2j3r7troLy3g04qC9IHaIxLeAB
bla5yCJvXpAtUsSQ3egptpvn9tQ4AjY1l1QBCe1lEvxzifm3hGK9Cu/RMlom7n87+FDckxdE5WFr
bG76E4sLDpGTVsX+0KH4LmP1B630TRqS8x6smirClbihNGM4WxFlNTcVWYu9yQrYmZ/5vEGxXfAZ
/YCGlWIoke/21NsP1zMnUxUROtFdOsuWOdSjFyy6gby4ZaE1bgAjy5BVReQRv8Xg861GPHLRSZof
XFZQtvEXXzIcPJQnywQ/tm3TugXl/dcW888LfB61ot8b6jydf79hvg8ovxV4xUPvlrul3IYXAi6t
cYqxObjea6QhoqBqGhFnRfW+/q8lIP7G6SuXMXfi09UQYZcp73zoey88HZeDtPvl243BBQu8ldHd
DbW9q0T43FdEU0OauuK8usRPN+wu3fHHIA1o1D3qp/9DnLkPeXU32GTK7vu9fSsQEAVIFG+vnpGb
3+1jBiKe4FVBNDwdImrV+tlynIenQ0Bg3as5klZiGw+GFgEgj90WrPSla0oENWq8tztEuA2TNEap
ZtguSQSDaTfuy1qtIgpdaYWx32FDBJSLsX+gQUU1FHUSIa52RKJpGHKLqFs6YR/vfT9FRJqCoKTX
MNpX3BOh5gsVryx6obIB2K+ISIFcQYou097BGNAcVBGpisdeJqcBLdu31vRiWQdDCyKiKvLxKWfV
/ZABoorgfxDrJcGD+7Cd/k16R4OpnfnfOngiKLh9We3j+ozZl4C9LwT7qoiykMeFug3g7BPc9thf
r879aBWeVWWLAJXprFoGhX9wG+Re8KKRJwezW8+3X9if5t99wqvO1qO//11OBejintguHabfP/Mx
vixCDLuBtltKRJXk3B16RaoI+GzeQyLTinBkXwtVFVEA87g7cWFK/5e/Rcu4fboqhgjK//YFzl2e
MEz6IlQmQu7h8QUeb4GDf32sjfm3py+hEf2/Gqr8eZ5/H2o7/4wdKdiyz/oliuAXkzP7mka7dNbT
L23Cb6QJlWOasAVt4J7XRcr/vO9uvtAi8Y8N/l56d9FNt17qz/jHvuUbYSVaVHN7DoJcETIv11Wx
p3mjinCub375P+iPtkMY7PXa05d2wB+Dd7zU2/KP3Rcvvbvo3W+90Fjz/7O3fGUZvkG29xG533//
fwAAAP//</cx:binary>
              </cx:geoCache>
            </cx:geography>
          </cx:layoutPr>
          <cx:valueColors>
            <cx:minColor>
              <a:srgbClr val="7BD2A0"/>
            </cx:minColor>
            <cx:maxColor>
              <a:srgbClr val="CBB37B"/>
            </cx:maxColor>
          </cx:valueColors>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66527" latinLnBrk="0">
      <a:defRPr sz="1200">
        <a:latin typeface="+mn-lt"/>
        <a:ea typeface="+mn-ea"/>
        <a:cs typeface="+mn-cs"/>
        <a:sym typeface="Calibri"/>
      </a:defRPr>
    </a:lvl1pPr>
    <a:lvl2pPr indent="228600" defTabSz="966527" latinLnBrk="0">
      <a:defRPr sz="1200">
        <a:latin typeface="+mn-lt"/>
        <a:ea typeface="+mn-ea"/>
        <a:cs typeface="+mn-cs"/>
        <a:sym typeface="Calibri"/>
      </a:defRPr>
    </a:lvl2pPr>
    <a:lvl3pPr indent="457200" defTabSz="966527" latinLnBrk="0">
      <a:defRPr sz="1200">
        <a:latin typeface="+mn-lt"/>
        <a:ea typeface="+mn-ea"/>
        <a:cs typeface="+mn-cs"/>
        <a:sym typeface="Calibri"/>
      </a:defRPr>
    </a:lvl3pPr>
    <a:lvl4pPr indent="685800" defTabSz="966527" latinLnBrk="0">
      <a:defRPr sz="1200">
        <a:latin typeface="+mn-lt"/>
        <a:ea typeface="+mn-ea"/>
        <a:cs typeface="+mn-cs"/>
        <a:sym typeface="Calibri"/>
      </a:defRPr>
    </a:lvl4pPr>
    <a:lvl5pPr indent="914400" defTabSz="966527" latinLnBrk="0">
      <a:defRPr sz="1200">
        <a:latin typeface="+mn-lt"/>
        <a:ea typeface="+mn-ea"/>
        <a:cs typeface="+mn-cs"/>
        <a:sym typeface="Calibri"/>
      </a:defRPr>
    </a:lvl5pPr>
    <a:lvl6pPr indent="1143000" defTabSz="966527" latinLnBrk="0">
      <a:defRPr sz="1200">
        <a:latin typeface="+mn-lt"/>
        <a:ea typeface="+mn-ea"/>
        <a:cs typeface="+mn-cs"/>
        <a:sym typeface="Calibri"/>
      </a:defRPr>
    </a:lvl6pPr>
    <a:lvl7pPr indent="1371600" defTabSz="966527" latinLnBrk="0">
      <a:defRPr sz="1200">
        <a:latin typeface="+mn-lt"/>
        <a:ea typeface="+mn-ea"/>
        <a:cs typeface="+mn-cs"/>
        <a:sym typeface="Calibri"/>
      </a:defRPr>
    </a:lvl7pPr>
    <a:lvl8pPr indent="1600200" defTabSz="966527" latinLnBrk="0">
      <a:defRPr sz="1200">
        <a:latin typeface="+mn-lt"/>
        <a:ea typeface="+mn-ea"/>
        <a:cs typeface="+mn-cs"/>
        <a:sym typeface="Calibri"/>
      </a:defRPr>
    </a:lvl8pPr>
    <a:lvl9pPr indent="1828800" defTabSz="966527"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KZ" dirty="0"/>
          </a:p>
        </p:txBody>
      </p:sp>
    </p:spTree>
    <p:extLst>
      <p:ext uri="{BB962C8B-B14F-4D97-AF65-F5344CB8AC3E}">
        <p14:creationId xmlns:p14="http://schemas.microsoft.com/office/powerpoint/2010/main" val="9060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7045220" y="1842156"/>
            <a:ext cx="4214463" cy="504251"/>
          </a:xfrm>
          <a:prstGeom prst="rect">
            <a:avLst/>
          </a:prstGeom>
        </p:spPr>
        <p:txBody>
          <a:bodyPr/>
          <a:lstStyle/>
          <a:p>
            <a:r>
              <a:t>Текст заголовка</a:t>
            </a:r>
          </a:p>
        </p:txBody>
      </p:sp>
      <p:sp>
        <p:nvSpPr>
          <p:cNvPr id="12" name="Уровень текста 1…"/>
          <p:cNvSpPr txBox="1">
            <a:spLocks noGrp="1"/>
          </p:cNvSpPr>
          <p:nvPr>
            <p:ph type="body" sz="quarter" idx="1"/>
          </p:nvPr>
        </p:nvSpPr>
        <p:spPr>
          <a:xfrm>
            <a:off x="7257511" y="6329683"/>
            <a:ext cx="5595791" cy="292790"/>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20" name="Текст заголовка"/>
          <p:cNvSpPr txBox="1">
            <a:spLocks noGrp="1"/>
          </p:cNvSpPr>
          <p:nvPr>
            <p:ph type="title"/>
          </p:nvPr>
        </p:nvSpPr>
        <p:spPr>
          <a:xfrm>
            <a:off x="7045220" y="1842156"/>
            <a:ext cx="4214463" cy="504251"/>
          </a:xfrm>
          <a:prstGeom prst="rect">
            <a:avLst/>
          </a:prstGeom>
        </p:spPr>
        <p:txBody>
          <a:bodyPr/>
          <a:lstStyle/>
          <a:p>
            <a:r>
              <a:t>Текст заголовка</a:t>
            </a:r>
          </a:p>
        </p:txBody>
      </p:sp>
      <p:sp>
        <p:nvSpPr>
          <p:cNvPr id="21" name="Уровень текста 1…"/>
          <p:cNvSpPr txBox="1">
            <a:spLocks noGrp="1"/>
          </p:cNvSpPr>
          <p:nvPr>
            <p:ph type="body" sz="quarter" idx="1"/>
          </p:nvPr>
        </p:nvSpPr>
        <p:spPr>
          <a:xfrm>
            <a:off x="7257511" y="6329683"/>
            <a:ext cx="5595791" cy="292790"/>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prstGeom prst="rect">
            <a:avLst/>
          </a:prstGeom>
        </p:spPr>
        <p:txBody>
          <a:bodyPr/>
          <a:lstStyle/>
          <a:p>
            <a:r>
              <a:t>Текст заголовка</a:t>
            </a:r>
          </a:p>
        </p:txBody>
      </p:sp>
      <p:sp>
        <p:nvSpPr>
          <p:cNvPr id="30" name="Уровень текста 1…"/>
          <p:cNvSpPr txBox="1">
            <a:spLocks noGrp="1"/>
          </p:cNvSpPr>
          <p:nvPr>
            <p:ph type="body" sz="quarter" idx="1"/>
          </p:nvPr>
        </p:nvSpPr>
        <p:spPr>
          <a:xfrm>
            <a:off x="6458118" y="2599693"/>
            <a:ext cx="7194588" cy="292791"/>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Текст заголовка"/>
          <p:cNvSpPr txBox="1">
            <a:spLocks noGrp="1"/>
          </p:cNvSpPr>
          <p:nvPr>
            <p:ph type="title"/>
          </p:nvPr>
        </p:nvSpPr>
        <p:spPr>
          <a:prstGeom prst="rect">
            <a:avLst/>
          </a:prstGeom>
        </p:spPr>
        <p:txBody>
          <a:bodyPr/>
          <a:lstStyle/>
          <a:p>
            <a:r>
              <a:t>Текст заголовка</a:t>
            </a:r>
          </a:p>
        </p:txBody>
      </p:sp>
      <p:sp>
        <p:nvSpPr>
          <p:cNvPr id="39" name="Уровень текста 1…"/>
          <p:cNvSpPr txBox="1">
            <a:spLocks noGrp="1"/>
          </p:cNvSpPr>
          <p:nvPr>
            <p:ph type="body" sz="quarter" idx="1"/>
          </p:nvPr>
        </p:nvSpPr>
        <p:spPr>
          <a:xfrm>
            <a:off x="6458117" y="2599693"/>
            <a:ext cx="3477384" cy="292791"/>
          </a:xfrm>
          <a:prstGeom prst="rect">
            <a:avLst/>
          </a:prstGeom>
        </p:spPr>
        <p:txBody>
          <a:bodyP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p>
            <a:r>
              <a:t>Текст заголовка</a:t>
            </a:r>
          </a:p>
        </p:txBody>
      </p:sp>
      <p:sp>
        <p:nvSpPr>
          <p:cNvPr id="4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0">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p>
            <a:r>
              <a:t>Текст заголовка</a:t>
            </a:r>
          </a:p>
        </p:txBody>
      </p:sp>
      <p:sp>
        <p:nvSpPr>
          <p:cNvPr id="5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6790625" y="1569975"/>
            <a:ext cx="1767940" cy="504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Текст заголовка</a:t>
            </a:r>
          </a:p>
        </p:txBody>
      </p:sp>
      <p:sp>
        <p:nvSpPr>
          <p:cNvPr id="3" name="Уровень текста 1…"/>
          <p:cNvSpPr txBox="1">
            <a:spLocks noGrp="1"/>
          </p:cNvSpPr>
          <p:nvPr>
            <p:ph type="body" idx="1"/>
          </p:nvPr>
        </p:nvSpPr>
        <p:spPr>
          <a:xfrm>
            <a:off x="6457776" y="2637366"/>
            <a:ext cx="7188548" cy="86656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3385730" y="10511793"/>
            <a:ext cx="266974" cy="279401"/>
          </a:xfrm>
          <a:prstGeom prst="rect">
            <a:avLst/>
          </a:prstGeom>
          <a:ln w="12700">
            <a:miter lim="400000"/>
          </a:ln>
        </p:spPr>
        <p:txBody>
          <a:bodyPr wrap="none" lIns="0" tIns="0" rIns="0" bIns="0">
            <a:spAutoFit/>
          </a:bodyPr>
          <a:lstStyle>
            <a:lvl1pPr algn="r">
              <a:defRPr>
                <a:solidFill>
                  <a:srgbClr val="888888"/>
                </a:solidFill>
                <a:latin typeface="+mj-lt"/>
                <a:ea typeface="+mj-ea"/>
                <a:cs typeface="+mj-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66527" rtl="0" latinLnBrk="0">
        <a:lnSpc>
          <a:spcPct val="100000"/>
        </a:lnSpc>
        <a:spcBef>
          <a:spcPts val="0"/>
        </a:spcBef>
        <a:spcAft>
          <a:spcPts val="0"/>
        </a:spcAft>
        <a:buClrTx/>
        <a:buSzTx/>
        <a:buFontTx/>
        <a:buNone/>
        <a:tabLst/>
        <a:defRPr sz="3200" b="1" i="0" u="none" strike="noStrike" cap="none" spc="0" baseline="0">
          <a:solidFill>
            <a:srgbClr val="525564"/>
          </a:solidFill>
          <a:uFillTx/>
          <a:latin typeface="+mn-lt"/>
          <a:ea typeface="+mn-ea"/>
          <a:cs typeface="+mn-cs"/>
          <a:sym typeface="Calibri"/>
        </a:defRPr>
      </a:lvl1pPr>
      <a:lvl2pPr marL="0" marR="0" indent="0" algn="l" defTabSz="966527" rtl="0" latinLnBrk="0">
        <a:lnSpc>
          <a:spcPct val="100000"/>
        </a:lnSpc>
        <a:spcBef>
          <a:spcPts val="0"/>
        </a:spcBef>
        <a:spcAft>
          <a:spcPts val="0"/>
        </a:spcAft>
        <a:buClrTx/>
        <a:buSzTx/>
        <a:buFontTx/>
        <a:buNone/>
        <a:tabLst/>
        <a:defRPr sz="3200" b="1" i="0" u="none" strike="noStrike" cap="none" spc="0" baseline="0">
          <a:solidFill>
            <a:srgbClr val="525564"/>
          </a:solidFill>
          <a:uFillTx/>
          <a:latin typeface="+mn-lt"/>
          <a:ea typeface="+mn-ea"/>
          <a:cs typeface="+mn-cs"/>
          <a:sym typeface="Calibri"/>
        </a:defRPr>
      </a:lvl2pPr>
      <a:lvl3pPr marL="0" marR="0" indent="0" algn="l" defTabSz="966527" rtl="0" latinLnBrk="0">
        <a:lnSpc>
          <a:spcPct val="100000"/>
        </a:lnSpc>
        <a:spcBef>
          <a:spcPts val="0"/>
        </a:spcBef>
        <a:spcAft>
          <a:spcPts val="0"/>
        </a:spcAft>
        <a:buClrTx/>
        <a:buSzTx/>
        <a:buFontTx/>
        <a:buNone/>
        <a:tabLst/>
        <a:defRPr sz="3200" b="1" i="0" u="none" strike="noStrike" cap="none" spc="0" baseline="0">
          <a:solidFill>
            <a:srgbClr val="525564"/>
          </a:solidFill>
          <a:uFillTx/>
          <a:latin typeface="+mn-lt"/>
          <a:ea typeface="+mn-ea"/>
          <a:cs typeface="+mn-cs"/>
          <a:sym typeface="Calibri"/>
        </a:defRPr>
      </a:lvl3pPr>
      <a:lvl4pPr marL="0" marR="0" indent="0" algn="l" defTabSz="966527" rtl="0" latinLnBrk="0">
        <a:lnSpc>
          <a:spcPct val="100000"/>
        </a:lnSpc>
        <a:spcBef>
          <a:spcPts val="0"/>
        </a:spcBef>
        <a:spcAft>
          <a:spcPts val="0"/>
        </a:spcAft>
        <a:buClrTx/>
        <a:buSzTx/>
        <a:buFontTx/>
        <a:buNone/>
        <a:tabLst/>
        <a:defRPr sz="3200" b="1" i="0" u="none" strike="noStrike" cap="none" spc="0" baseline="0">
          <a:solidFill>
            <a:srgbClr val="525564"/>
          </a:solidFill>
          <a:uFillTx/>
          <a:latin typeface="+mn-lt"/>
          <a:ea typeface="+mn-ea"/>
          <a:cs typeface="+mn-cs"/>
          <a:sym typeface="Calibri"/>
        </a:defRPr>
      </a:lvl4pPr>
      <a:lvl5pPr marL="0" marR="0" indent="0" algn="l" defTabSz="966527" rtl="0" latinLnBrk="0">
        <a:lnSpc>
          <a:spcPct val="100000"/>
        </a:lnSpc>
        <a:spcBef>
          <a:spcPts val="0"/>
        </a:spcBef>
        <a:spcAft>
          <a:spcPts val="0"/>
        </a:spcAft>
        <a:buClrTx/>
        <a:buSzTx/>
        <a:buFontTx/>
        <a:buNone/>
        <a:tabLst/>
        <a:defRPr sz="3200" b="1" i="0" u="none" strike="noStrike" cap="none" spc="0" baseline="0">
          <a:solidFill>
            <a:srgbClr val="525564"/>
          </a:solidFill>
          <a:uFillTx/>
          <a:latin typeface="+mn-lt"/>
          <a:ea typeface="+mn-ea"/>
          <a:cs typeface="+mn-cs"/>
          <a:sym typeface="Calibri"/>
        </a:defRPr>
      </a:lvl5pPr>
      <a:lvl6pPr marL="0" marR="0" indent="0" algn="l" defTabSz="966527" rtl="0" latinLnBrk="0">
        <a:lnSpc>
          <a:spcPct val="100000"/>
        </a:lnSpc>
        <a:spcBef>
          <a:spcPts val="0"/>
        </a:spcBef>
        <a:spcAft>
          <a:spcPts val="0"/>
        </a:spcAft>
        <a:buClrTx/>
        <a:buSzTx/>
        <a:buFontTx/>
        <a:buNone/>
        <a:tabLst/>
        <a:defRPr sz="3200" b="1" i="0" u="none" strike="noStrike" cap="none" spc="0" baseline="0">
          <a:solidFill>
            <a:srgbClr val="525564"/>
          </a:solidFill>
          <a:uFillTx/>
          <a:latin typeface="+mn-lt"/>
          <a:ea typeface="+mn-ea"/>
          <a:cs typeface="+mn-cs"/>
          <a:sym typeface="Calibri"/>
        </a:defRPr>
      </a:lvl6pPr>
      <a:lvl7pPr marL="0" marR="0" indent="0" algn="l" defTabSz="966527" rtl="0" latinLnBrk="0">
        <a:lnSpc>
          <a:spcPct val="100000"/>
        </a:lnSpc>
        <a:spcBef>
          <a:spcPts val="0"/>
        </a:spcBef>
        <a:spcAft>
          <a:spcPts val="0"/>
        </a:spcAft>
        <a:buClrTx/>
        <a:buSzTx/>
        <a:buFontTx/>
        <a:buNone/>
        <a:tabLst/>
        <a:defRPr sz="3200" b="1" i="0" u="none" strike="noStrike" cap="none" spc="0" baseline="0">
          <a:solidFill>
            <a:srgbClr val="525564"/>
          </a:solidFill>
          <a:uFillTx/>
          <a:latin typeface="+mn-lt"/>
          <a:ea typeface="+mn-ea"/>
          <a:cs typeface="+mn-cs"/>
          <a:sym typeface="Calibri"/>
        </a:defRPr>
      </a:lvl7pPr>
      <a:lvl8pPr marL="0" marR="0" indent="0" algn="l" defTabSz="966527" rtl="0" latinLnBrk="0">
        <a:lnSpc>
          <a:spcPct val="100000"/>
        </a:lnSpc>
        <a:spcBef>
          <a:spcPts val="0"/>
        </a:spcBef>
        <a:spcAft>
          <a:spcPts val="0"/>
        </a:spcAft>
        <a:buClrTx/>
        <a:buSzTx/>
        <a:buFontTx/>
        <a:buNone/>
        <a:tabLst/>
        <a:defRPr sz="3200" b="1" i="0" u="none" strike="noStrike" cap="none" spc="0" baseline="0">
          <a:solidFill>
            <a:srgbClr val="525564"/>
          </a:solidFill>
          <a:uFillTx/>
          <a:latin typeface="+mn-lt"/>
          <a:ea typeface="+mn-ea"/>
          <a:cs typeface="+mn-cs"/>
          <a:sym typeface="Calibri"/>
        </a:defRPr>
      </a:lvl8pPr>
      <a:lvl9pPr marL="0" marR="0" indent="0" algn="l" defTabSz="966527" rtl="0" latinLnBrk="0">
        <a:lnSpc>
          <a:spcPct val="100000"/>
        </a:lnSpc>
        <a:spcBef>
          <a:spcPts val="0"/>
        </a:spcBef>
        <a:spcAft>
          <a:spcPts val="0"/>
        </a:spcAft>
        <a:buClrTx/>
        <a:buSzTx/>
        <a:buFontTx/>
        <a:buNone/>
        <a:tabLst/>
        <a:defRPr sz="3200" b="1" i="0" u="none" strike="noStrike" cap="none" spc="0" baseline="0">
          <a:solidFill>
            <a:srgbClr val="525564"/>
          </a:solidFill>
          <a:uFillTx/>
          <a:latin typeface="+mn-lt"/>
          <a:ea typeface="+mn-ea"/>
          <a:cs typeface="+mn-cs"/>
          <a:sym typeface="Calibri"/>
        </a:defRPr>
      </a:lvl9pPr>
    </p:titleStyle>
    <p:bodyStyle>
      <a:lvl1pPr marL="0" marR="0" indent="0" algn="l" defTabSz="966527"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1pPr>
      <a:lvl2pPr marL="0" marR="0" indent="457223" algn="l" defTabSz="966527"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2pPr>
      <a:lvl3pPr marL="0" marR="0" indent="914446" algn="l" defTabSz="966527"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3pPr>
      <a:lvl4pPr marL="0" marR="0" indent="1371669" algn="l" defTabSz="966527"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4pPr>
      <a:lvl5pPr marL="0" marR="0" indent="1828893" algn="l" defTabSz="966527"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5pPr>
      <a:lvl6pPr marL="0" marR="0" indent="2286117" algn="l" defTabSz="966527"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6pPr>
      <a:lvl7pPr marL="0" marR="0" indent="2743339" algn="l" defTabSz="966527"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7pPr>
      <a:lvl8pPr marL="0" marR="0" indent="3200563" algn="l" defTabSz="966527"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8pPr>
      <a:lvl9pPr marL="0" marR="0" indent="3657786" algn="l" defTabSz="966527"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9pPr>
    </p:bodyStyle>
    <p:otherStyle>
      <a:lvl1pPr marL="0" marR="0" indent="0" algn="r" defTabSz="966527"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r" defTabSz="966527"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r" defTabSz="966527"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r" defTabSz="966527"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r" defTabSz="966527"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r" defTabSz="966527"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r" defTabSz="966527"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r" defTabSz="966527"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r" defTabSz="966527"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3.png"/><Relationship Id="rId7" Type="http://schemas.microsoft.com/office/2014/relationships/chartEx" Target="../charts/chartEx1.xm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BCC_INVEST_FI (09.01.2024).001.jpeg" descr="BCC_INVEST_FI (09.01.2024).001.jpeg"/>
          <p:cNvPicPr>
            <a:picLocks noChangeAspect="1"/>
          </p:cNvPicPr>
          <p:nvPr/>
        </p:nvPicPr>
        <p:blipFill>
          <a:blip r:embed="rId2"/>
          <a:stretch>
            <a:fillRect/>
          </a:stretch>
        </p:blipFill>
        <p:spPr>
          <a:xfrm>
            <a:off x="0" y="0"/>
            <a:ext cx="20104100" cy="11303000"/>
          </a:xfrm>
          <a:prstGeom prst="rect">
            <a:avLst/>
          </a:prstGeom>
          <a:ln w="12700">
            <a:miter lim="400000"/>
          </a:ln>
        </p:spPr>
      </p:pic>
      <p:sp>
        <p:nvSpPr>
          <p:cNvPr id="80" name="Google Shape;53;p1"/>
          <p:cNvSpPr txBox="1"/>
          <p:nvPr/>
        </p:nvSpPr>
        <p:spPr>
          <a:xfrm>
            <a:off x="1094894" y="2909456"/>
            <a:ext cx="13951142" cy="2769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4986" indent="12468" defTabSz="914400">
              <a:defRPr sz="8000" cap="all">
                <a:solidFill>
                  <a:srgbClr val="FFFFFF"/>
                </a:solidFill>
                <a:latin typeface="Montserrat Bold"/>
                <a:ea typeface="Montserrat Bold"/>
                <a:cs typeface="Montserrat Bold"/>
                <a:sym typeface="Montserrat Bold"/>
              </a:defRPr>
            </a:pPr>
            <a:r>
              <a:rPr lang="ru-RU" sz="6000" dirty="0" err="1">
                <a:solidFill>
                  <a:srgbClr val="8BC9A0"/>
                </a:solidFill>
              </a:rPr>
              <a:t>ҚазаҚстан</a:t>
            </a:r>
            <a:r>
              <a:rPr lang="ru-RU" sz="6000" dirty="0">
                <a:solidFill>
                  <a:srgbClr val="8BC9A0"/>
                </a:solidFill>
              </a:rPr>
              <a:t> МЕН АҚШ-</a:t>
            </a:r>
            <a:r>
              <a:rPr lang="ru-RU" sz="6000" dirty="0" err="1">
                <a:solidFill>
                  <a:srgbClr val="8BC9A0"/>
                </a:solidFill>
              </a:rPr>
              <a:t>тЫҢ</a:t>
            </a:r>
            <a:r>
              <a:rPr lang="ru-RU" sz="6000" dirty="0">
                <a:solidFill>
                  <a:srgbClr val="8BC9A0"/>
                </a:solidFill>
              </a:rPr>
              <a:t> </a:t>
            </a:r>
          </a:p>
          <a:p>
            <a:pPr marR="4986" indent="12468" defTabSz="914400">
              <a:defRPr sz="8000" cap="all">
                <a:solidFill>
                  <a:srgbClr val="FFFFFF"/>
                </a:solidFill>
                <a:latin typeface="Montserrat Bold"/>
                <a:ea typeface="Montserrat Bold"/>
                <a:cs typeface="Montserrat Bold"/>
                <a:sym typeface="Montserrat Bold"/>
              </a:defRPr>
            </a:pPr>
            <a:r>
              <a:rPr lang="ru-RU" sz="6000" dirty="0"/>
              <a:t>ӨЗАРА ҚАРЫМ-ҚАТЫНАСЫНА </a:t>
            </a:r>
            <a:r>
              <a:rPr lang="ru-RU" sz="6000" dirty="0" err="1"/>
              <a:t>МакроэкономиКАЛЫҚ</a:t>
            </a:r>
            <a:r>
              <a:rPr lang="ru-RU" sz="6000" dirty="0"/>
              <a:t> ШОЛУ</a:t>
            </a:r>
          </a:p>
        </p:txBody>
      </p:sp>
      <p:pic>
        <p:nvPicPr>
          <p:cNvPr id="81" name="Group-2.png" descr="Group-2.png"/>
          <p:cNvPicPr>
            <a:picLocks noChangeAspect="1"/>
          </p:cNvPicPr>
          <p:nvPr/>
        </p:nvPicPr>
        <p:blipFill>
          <a:blip r:embed="rId3"/>
          <a:stretch>
            <a:fillRect/>
          </a:stretch>
        </p:blipFill>
        <p:spPr>
          <a:xfrm>
            <a:off x="16372406" y="570475"/>
            <a:ext cx="3074425" cy="79227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Рисунок 153" descr="Рисунок 153"/>
          <p:cNvPicPr>
            <a:picLocks noChangeAspect="1"/>
          </p:cNvPicPr>
          <p:nvPr/>
        </p:nvPicPr>
        <p:blipFill>
          <a:blip r:embed="rId3"/>
          <a:stretch>
            <a:fillRect/>
          </a:stretch>
        </p:blipFill>
        <p:spPr>
          <a:xfrm>
            <a:off x="3751112" y="-1264728"/>
            <a:ext cx="16545148" cy="15069783"/>
          </a:xfrm>
          <a:prstGeom prst="rect">
            <a:avLst/>
          </a:prstGeom>
          <a:ln w="12700">
            <a:miter lim="400000"/>
          </a:ln>
        </p:spPr>
      </p:pic>
      <p:sp>
        <p:nvSpPr>
          <p:cNvPr id="85" name="Скругленный прямоугольник 1"/>
          <p:cNvSpPr/>
          <p:nvPr/>
        </p:nvSpPr>
        <p:spPr>
          <a:xfrm>
            <a:off x="559824" y="1639123"/>
            <a:ext cx="18935714" cy="9189181"/>
          </a:xfrm>
          <a:prstGeom prst="roundRect">
            <a:avLst>
              <a:gd name="adj" fmla="val 3890"/>
            </a:avLst>
          </a:prstGeom>
          <a:solidFill>
            <a:srgbClr val="FFFFFF"/>
          </a:solidFill>
          <a:ln w="12700">
            <a:miter lim="400000"/>
          </a:ln>
          <a:effectLst>
            <a:outerShdw blurRad="622300" rotWithShape="0">
              <a:srgbClr val="000000">
                <a:alpha val="8000"/>
              </a:srgbClr>
            </a:outerShdw>
          </a:effectLst>
        </p:spPr>
        <p:txBody>
          <a:bodyPr lIns="45719" rIns="45719" anchor="ctr"/>
          <a:lstStyle/>
          <a:p>
            <a:pPr algn="ctr" defTabSz="1507613">
              <a:defRPr sz="2900">
                <a:solidFill>
                  <a:srgbClr val="FFFFFF"/>
                </a:solidFill>
              </a:defRPr>
            </a:pPr>
            <a:endParaRPr/>
          </a:p>
        </p:txBody>
      </p:sp>
      <p:pic>
        <p:nvPicPr>
          <p:cNvPr id="87" name="Group.png" descr="Group.png"/>
          <p:cNvPicPr>
            <a:picLocks noChangeAspect="1"/>
          </p:cNvPicPr>
          <p:nvPr/>
        </p:nvPicPr>
        <p:blipFill>
          <a:blip r:embed="rId4"/>
          <a:stretch>
            <a:fillRect/>
          </a:stretch>
        </p:blipFill>
        <p:spPr>
          <a:xfrm>
            <a:off x="16372406" y="589819"/>
            <a:ext cx="3074425" cy="792276"/>
          </a:xfrm>
          <a:prstGeom prst="rect">
            <a:avLst/>
          </a:prstGeom>
          <a:ln w="12700">
            <a:miter lim="400000"/>
          </a:ln>
        </p:spPr>
      </p:pic>
      <p:sp>
        <p:nvSpPr>
          <p:cNvPr id="3" name="Google Shape;53;p1">
            <a:extLst>
              <a:ext uri="{FF2B5EF4-FFF2-40B4-BE49-F238E27FC236}">
                <a16:creationId xmlns:a16="http://schemas.microsoft.com/office/drawing/2014/main" id="{AA904ADF-52B7-D17A-4D6D-16616CEF3D7C}"/>
              </a:ext>
            </a:extLst>
          </p:cNvPr>
          <p:cNvSpPr txBox="1"/>
          <p:nvPr/>
        </p:nvSpPr>
        <p:spPr>
          <a:xfrm>
            <a:off x="624995" y="712906"/>
            <a:ext cx="15597952"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4986" indent="12468" defTabSz="914400">
              <a:defRPr sz="4000" cap="all">
                <a:solidFill>
                  <a:srgbClr val="535664"/>
                </a:solidFill>
                <a:latin typeface="Montserrat Bold"/>
                <a:ea typeface="Montserrat Bold"/>
                <a:cs typeface="Montserrat Bold"/>
                <a:sym typeface="Montserrat Bold"/>
              </a:defRPr>
            </a:pPr>
            <a:r>
              <a:rPr lang="ru-RU" b="1" dirty="0"/>
              <a:t>ЖАЛПЫ МӘЛІМЕТТЕР</a:t>
            </a:r>
            <a:endParaRPr lang="ru-RU" b="1" dirty="0">
              <a:solidFill>
                <a:srgbClr val="8BC9A0"/>
              </a:solidFill>
            </a:endParaRPr>
          </a:p>
        </p:txBody>
      </p:sp>
      <p:sp>
        <p:nvSpPr>
          <p:cNvPr id="20" name="Прямоугольник 19">
            <a:extLst>
              <a:ext uri="{FF2B5EF4-FFF2-40B4-BE49-F238E27FC236}">
                <a16:creationId xmlns:a16="http://schemas.microsoft.com/office/drawing/2014/main" id="{E2ACE27B-5142-4E7F-2D75-BB8386A018B0}"/>
              </a:ext>
            </a:extLst>
          </p:cNvPr>
          <p:cNvSpPr/>
          <p:nvPr/>
        </p:nvSpPr>
        <p:spPr>
          <a:xfrm>
            <a:off x="2524654" y="1690411"/>
            <a:ext cx="4608000" cy="1080000"/>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no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err="1">
                <a:solidFill>
                  <a:srgbClr val="525665"/>
                </a:solidFill>
                <a:latin typeface="Montserrat" panose="00000500000000000000" pitchFamily="2" charset="-52"/>
              </a:rPr>
              <a:t>Ресми</a:t>
            </a:r>
            <a:r>
              <a:rPr lang="ru-RU" sz="2000" b="1" dirty="0">
                <a:solidFill>
                  <a:srgbClr val="525665"/>
                </a:solidFill>
                <a:latin typeface="Montserrat" panose="00000500000000000000" pitchFamily="2" charset="-52"/>
              </a:rPr>
              <a:t> </a:t>
            </a:r>
            <a:r>
              <a:rPr lang="ru-RU" sz="2000" b="1" dirty="0" err="1">
                <a:solidFill>
                  <a:srgbClr val="525665"/>
                </a:solidFill>
                <a:latin typeface="Montserrat" panose="00000500000000000000" pitchFamily="2" charset="-52"/>
              </a:rPr>
              <a:t>атауы</a:t>
            </a:r>
            <a:endParaRPr kumimoji="0" lang="ru-RU" sz="2000" b="1" i="0" u="none" strike="noStrike" cap="none" spc="0" normalizeH="0" baseline="0" dirty="0">
              <a:ln>
                <a:noFill/>
              </a:ln>
              <a:solidFill>
                <a:srgbClr val="525665"/>
              </a:solidFill>
              <a:effectLst/>
              <a:uFillTx/>
              <a:latin typeface="Montserrat" panose="00000500000000000000" pitchFamily="2" charset="-52"/>
              <a:sym typeface="Calibri"/>
            </a:endParaRPr>
          </a:p>
          <a:p>
            <a:pPr marL="0" marR="0" indent="0" algn="l" defTabSz="966527"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a:ln>
                  <a:noFill/>
                </a:ln>
                <a:solidFill>
                  <a:schemeClr val="tx1"/>
                </a:solidFill>
                <a:effectLst/>
                <a:uFillTx/>
                <a:latin typeface="Montserrat" panose="00000500000000000000" pitchFamily="2" charset="-52"/>
                <a:sym typeface="Calibri"/>
              </a:rPr>
              <a:t>Америк</a:t>
            </a:r>
            <a:r>
              <a:rPr lang="kk-KZ" sz="2000" dirty="0">
                <a:solidFill>
                  <a:schemeClr val="tx1"/>
                </a:solidFill>
                <a:latin typeface="Montserrat" panose="00000500000000000000" pitchFamily="2" charset="-52"/>
              </a:rPr>
              <a:t>а Құрама Штаттары</a:t>
            </a:r>
            <a:endParaRPr kumimoji="0" lang="ru-KZ" sz="2000" b="0" i="0" u="none" strike="noStrike" cap="none" spc="0" normalizeH="0" baseline="0" dirty="0">
              <a:ln>
                <a:noFill/>
              </a:ln>
              <a:solidFill>
                <a:schemeClr val="tx1"/>
              </a:solidFill>
              <a:effectLst/>
              <a:uFillTx/>
              <a:latin typeface="Montserrat" panose="00000500000000000000" pitchFamily="2" charset="-52"/>
              <a:sym typeface="Calibri"/>
            </a:endParaRPr>
          </a:p>
        </p:txBody>
      </p:sp>
      <p:sp>
        <p:nvSpPr>
          <p:cNvPr id="21" name="Прямоугольник 20">
            <a:extLst>
              <a:ext uri="{FF2B5EF4-FFF2-40B4-BE49-F238E27FC236}">
                <a16:creationId xmlns:a16="http://schemas.microsoft.com/office/drawing/2014/main" id="{D6E4408F-79AD-04FD-93ED-B3D12893F740}"/>
              </a:ext>
            </a:extLst>
          </p:cNvPr>
          <p:cNvSpPr/>
          <p:nvPr/>
        </p:nvSpPr>
        <p:spPr>
          <a:xfrm>
            <a:off x="2524655" y="2974411"/>
            <a:ext cx="4310743" cy="1080000"/>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no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err="1">
                <a:solidFill>
                  <a:srgbClr val="525665"/>
                </a:solidFill>
                <a:latin typeface="Montserrat" panose="00000500000000000000" pitchFamily="2" charset="-52"/>
              </a:rPr>
              <a:t>Астанасы</a:t>
            </a:r>
            <a:endParaRPr kumimoji="0" lang="ru-RU" sz="2000" b="1" i="0" u="none" strike="noStrike" cap="none" spc="0" normalizeH="0" baseline="0" dirty="0">
              <a:ln>
                <a:noFill/>
              </a:ln>
              <a:solidFill>
                <a:srgbClr val="525665"/>
              </a:solidFill>
              <a:effectLst/>
              <a:uFillTx/>
              <a:latin typeface="Montserrat" panose="00000500000000000000" pitchFamily="2" charset="-52"/>
              <a:sym typeface="Calibri"/>
            </a:endParaRPr>
          </a:p>
          <a:p>
            <a:pPr marL="0" marR="0" indent="0" algn="l" defTabSz="966527"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a:ln>
                  <a:noFill/>
                </a:ln>
                <a:solidFill>
                  <a:schemeClr val="tx1"/>
                </a:solidFill>
                <a:effectLst/>
                <a:uFillTx/>
                <a:latin typeface="Montserrat" panose="00000500000000000000" pitchFamily="2" charset="-52"/>
                <a:sym typeface="Calibri"/>
              </a:rPr>
              <a:t>Вашингтон</a:t>
            </a:r>
            <a:endParaRPr kumimoji="0" lang="ru-KZ" sz="2000" b="0" i="0" u="none" strike="noStrike" cap="none" spc="0" normalizeH="0" baseline="0" dirty="0">
              <a:ln>
                <a:noFill/>
              </a:ln>
              <a:solidFill>
                <a:schemeClr val="tx1"/>
              </a:solidFill>
              <a:effectLst/>
              <a:uFillTx/>
              <a:latin typeface="Montserrat" panose="00000500000000000000" pitchFamily="2" charset="-52"/>
              <a:sym typeface="Calibri"/>
            </a:endParaRPr>
          </a:p>
        </p:txBody>
      </p:sp>
      <p:sp>
        <p:nvSpPr>
          <p:cNvPr id="22" name="Прямоугольник 21">
            <a:extLst>
              <a:ext uri="{FF2B5EF4-FFF2-40B4-BE49-F238E27FC236}">
                <a16:creationId xmlns:a16="http://schemas.microsoft.com/office/drawing/2014/main" id="{6EB08338-13F3-17A3-C244-701929F93BC4}"/>
              </a:ext>
            </a:extLst>
          </p:cNvPr>
          <p:cNvSpPr/>
          <p:nvPr/>
        </p:nvSpPr>
        <p:spPr>
          <a:xfrm>
            <a:off x="2524654" y="4351399"/>
            <a:ext cx="4356000" cy="1080000"/>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no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err="1">
                <a:solidFill>
                  <a:srgbClr val="525665"/>
                </a:solidFill>
                <a:latin typeface="Montserrat" panose="00000500000000000000" pitchFamily="2" charset="-52"/>
              </a:rPr>
              <a:t>Басқару</a:t>
            </a:r>
            <a:r>
              <a:rPr lang="ru-RU" sz="2000" b="1" dirty="0">
                <a:solidFill>
                  <a:srgbClr val="525665"/>
                </a:solidFill>
                <a:latin typeface="Montserrat" panose="00000500000000000000" pitchFamily="2" charset="-52"/>
              </a:rPr>
              <a:t> </a:t>
            </a:r>
            <a:r>
              <a:rPr lang="ru-RU" sz="2000" b="1" dirty="0" err="1">
                <a:solidFill>
                  <a:srgbClr val="525665"/>
                </a:solidFill>
                <a:latin typeface="Montserrat" panose="00000500000000000000" pitchFamily="2" charset="-52"/>
              </a:rPr>
              <a:t>нысаны</a:t>
            </a:r>
            <a:endParaRPr kumimoji="0" lang="ru-RU" sz="2000" b="1" i="0" u="none" strike="noStrike" cap="none" spc="0" normalizeH="0" baseline="0" dirty="0">
              <a:ln>
                <a:noFill/>
              </a:ln>
              <a:solidFill>
                <a:srgbClr val="525665"/>
              </a:solidFill>
              <a:effectLst/>
              <a:uFillTx/>
              <a:latin typeface="Montserrat" panose="00000500000000000000" pitchFamily="2" charset="-52"/>
              <a:sym typeface="Calibri"/>
            </a:endParaRPr>
          </a:p>
          <a:p>
            <a:pPr marL="0" marR="0" indent="0" algn="l" defTabSz="966527" rtl="0" fontAlgn="auto" latinLnBrk="0" hangingPunct="0">
              <a:lnSpc>
                <a:spcPct val="100000"/>
              </a:lnSpc>
              <a:spcBef>
                <a:spcPts val="0"/>
              </a:spcBef>
              <a:spcAft>
                <a:spcPts val="0"/>
              </a:spcAft>
              <a:buClrTx/>
              <a:buSzTx/>
              <a:buFontTx/>
              <a:buNone/>
              <a:tabLst/>
            </a:pPr>
            <a:r>
              <a:rPr lang="ru-RU" sz="2000" dirty="0" err="1">
                <a:solidFill>
                  <a:schemeClr val="tx1"/>
                </a:solidFill>
                <a:latin typeface="Montserrat" panose="00000500000000000000" pitchFamily="2" charset="-52"/>
              </a:rPr>
              <a:t>Президенттік</a:t>
            </a:r>
            <a:r>
              <a:rPr lang="ru-RU" sz="2000" dirty="0">
                <a:solidFill>
                  <a:schemeClr val="tx1"/>
                </a:solidFill>
                <a:latin typeface="Montserrat" panose="00000500000000000000" pitchFamily="2" charset="-52"/>
              </a:rPr>
              <a:t>  Республика</a:t>
            </a:r>
            <a:endParaRPr kumimoji="0" lang="ru-KZ" sz="2000" b="0" i="0" u="none" strike="noStrike" cap="none" spc="0" normalizeH="0" baseline="0" dirty="0">
              <a:ln>
                <a:noFill/>
              </a:ln>
              <a:solidFill>
                <a:schemeClr val="tx1"/>
              </a:solidFill>
              <a:effectLst/>
              <a:uFillTx/>
              <a:latin typeface="Montserrat" panose="00000500000000000000" pitchFamily="2" charset="-52"/>
              <a:sym typeface="Calibri"/>
            </a:endParaRPr>
          </a:p>
        </p:txBody>
      </p:sp>
      <p:sp>
        <p:nvSpPr>
          <p:cNvPr id="23" name="Прямоугольник 22">
            <a:extLst>
              <a:ext uri="{FF2B5EF4-FFF2-40B4-BE49-F238E27FC236}">
                <a16:creationId xmlns:a16="http://schemas.microsoft.com/office/drawing/2014/main" id="{351ABD56-9F33-D477-9E1A-7A7C152AD6F3}"/>
              </a:ext>
            </a:extLst>
          </p:cNvPr>
          <p:cNvSpPr/>
          <p:nvPr/>
        </p:nvSpPr>
        <p:spPr>
          <a:xfrm>
            <a:off x="2524655" y="5743887"/>
            <a:ext cx="4310743" cy="1080000"/>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no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err="1">
                <a:solidFill>
                  <a:srgbClr val="525665"/>
                </a:solidFill>
                <a:latin typeface="Montserrat" panose="00000500000000000000" pitchFamily="2" charset="-52"/>
              </a:rPr>
              <a:t>Ұлттық</a:t>
            </a:r>
            <a:r>
              <a:rPr lang="ru-RU" sz="2000" b="1" dirty="0">
                <a:solidFill>
                  <a:srgbClr val="525665"/>
                </a:solidFill>
                <a:latin typeface="Montserrat" panose="00000500000000000000" pitchFamily="2" charset="-52"/>
              </a:rPr>
              <a:t> </a:t>
            </a:r>
            <a:r>
              <a:rPr kumimoji="0" lang="ru-RU" sz="2000" b="1" i="0" u="none" strike="noStrike" cap="none" spc="0" normalizeH="0" baseline="0" dirty="0" err="1">
                <a:ln>
                  <a:noFill/>
                </a:ln>
                <a:solidFill>
                  <a:srgbClr val="525665"/>
                </a:solidFill>
                <a:effectLst/>
                <a:uFillTx/>
                <a:latin typeface="Montserrat" panose="00000500000000000000" pitchFamily="2" charset="-52"/>
                <a:sym typeface="Calibri"/>
              </a:rPr>
              <a:t>валютасы</a:t>
            </a:r>
            <a:endParaRPr kumimoji="0" lang="ru-RU" sz="2000" b="1" i="0" u="none" strike="noStrike" cap="none" spc="0" normalizeH="0" baseline="0" dirty="0">
              <a:ln>
                <a:noFill/>
              </a:ln>
              <a:solidFill>
                <a:srgbClr val="525665"/>
              </a:solidFill>
              <a:effectLst/>
              <a:uFillTx/>
              <a:latin typeface="Montserrat" panose="00000500000000000000" pitchFamily="2" charset="-52"/>
              <a:sym typeface="Calibri"/>
            </a:endParaRPr>
          </a:p>
          <a:p>
            <a:pPr marL="0" marR="0" indent="0" algn="l" defTabSz="966527"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a:ln>
                  <a:noFill/>
                </a:ln>
                <a:solidFill>
                  <a:schemeClr val="tx1"/>
                </a:solidFill>
                <a:effectLst/>
                <a:uFillTx/>
                <a:latin typeface="Montserrat" panose="00000500000000000000" pitchFamily="2" charset="-52"/>
                <a:sym typeface="Calibri"/>
              </a:rPr>
              <a:t>АҚШ доллары</a:t>
            </a:r>
            <a:endParaRPr kumimoji="0" lang="ru-KZ" sz="2000" b="0" i="0" u="none" strike="noStrike" cap="none" spc="0" normalizeH="0" baseline="0" dirty="0">
              <a:ln>
                <a:noFill/>
              </a:ln>
              <a:solidFill>
                <a:schemeClr val="tx1"/>
              </a:solidFill>
              <a:effectLst/>
              <a:uFillTx/>
              <a:latin typeface="Montserrat" panose="00000500000000000000" pitchFamily="2" charset="-52"/>
              <a:sym typeface="Calibri"/>
            </a:endParaRPr>
          </a:p>
        </p:txBody>
      </p:sp>
      <p:sp>
        <p:nvSpPr>
          <p:cNvPr id="24" name="Прямоугольник 23">
            <a:extLst>
              <a:ext uri="{FF2B5EF4-FFF2-40B4-BE49-F238E27FC236}">
                <a16:creationId xmlns:a16="http://schemas.microsoft.com/office/drawing/2014/main" id="{9E53A6BA-D254-F0B2-E4AE-9E16EDBB8336}"/>
              </a:ext>
            </a:extLst>
          </p:cNvPr>
          <p:cNvSpPr/>
          <p:nvPr/>
        </p:nvSpPr>
        <p:spPr>
          <a:xfrm>
            <a:off x="2524655" y="9394411"/>
            <a:ext cx="4310743" cy="1080000"/>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no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a:solidFill>
                  <a:srgbClr val="525665"/>
                </a:solidFill>
                <a:latin typeface="Montserrat" panose="00000500000000000000" pitchFamily="2" charset="-52"/>
              </a:rPr>
              <a:t>ЖІӨ </a:t>
            </a:r>
            <a:r>
              <a:rPr lang="ru-RU" i="1" dirty="0">
                <a:solidFill>
                  <a:srgbClr val="525665"/>
                </a:solidFill>
                <a:latin typeface="Montserrat" panose="00000500000000000000" pitchFamily="2" charset="-52"/>
              </a:rPr>
              <a:t>(</a:t>
            </a:r>
            <a:r>
              <a:rPr lang="ru-RU" i="1" dirty="0" err="1">
                <a:solidFill>
                  <a:srgbClr val="525665"/>
                </a:solidFill>
                <a:latin typeface="Montserrat" panose="00000500000000000000" pitchFamily="2" charset="-52"/>
              </a:rPr>
              <a:t>ағымдағы</a:t>
            </a:r>
            <a:r>
              <a:rPr lang="ru-RU" i="1" dirty="0">
                <a:solidFill>
                  <a:srgbClr val="525665"/>
                </a:solidFill>
                <a:latin typeface="Montserrat" panose="00000500000000000000" pitchFamily="2" charset="-52"/>
              </a:rPr>
              <a:t> </a:t>
            </a:r>
            <a:r>
              <a:rPr lang="ru-RU" i="1" dirty="0" err="1">
                <a:solidFill>
                  <a:srgbClr val="525665"/>
                </a:solidFill>
                <a:latin typeface="Montserrat" panose="00000500000000000000" pitchFamily="2" charset="-52"/>
              </a:rPr>
              <a:t>баға</a:t>
            </a:r>
            <a:r>
              <a:rPr lang="ru-RU" i="1" dirty="0">
                <a:solidFill>
                  <a:srgbClr val="525665"/>
                </a:solidFill>
                <a:latin typeface="Montserrat" panose="00000500000000000000" pitchFamily="2" charset="-52"/>
              </a:rPr>
              <a:t>)</a:t>
            </a:r>
            <a:endParaRPr kumimoji="0" lang="ru-RU" sz="2000" i="1" u="none" strike="noStrike" cap="none" spc="0" normalizeH="0" baseline="0" dirty="0">
              <a:ln>
                <a:noFill/>
              </a:ln>
              <a:solidFill>
                <a:srgbClr val="525665"/>
              </a:solidFill>
              <a:effectLst/>
              <a:uFillTx/>
              <a:latin typeface="Montserrat" panose="00000500000000000000" pitchFamily="2" charset="-52"/>
              <a:sym typeface="Calibri"/>
            </a:endParaRPr>
          </a:p>
          <a:p>
            <a:pPr marL="0" marR="0" indent="0" algn="l" defTabSz="966527"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ontserrat" panose="00000500000000000000" pitchFamily="2" charset="-52"/>
                <a:sym typeface="Calibri"/>
              </a:rPr>
              <a:t>$ </a:t>
            </a:r>
            <a:r>
              <a:rPr kumimoji="0" lang="ru-RU" sz="2000" b="0" i="0" u="none" strike="noStrike" cap="none" spc="0" normalizeH="0" baseline="0" dirty="0">
                <a:ln>
                  <a:noFill/>
                </a:ln>
                <a:solidFill>
                  <a:schemeClr val="tx1"/>
                </a:solidFill>
                <a:effectLst/>
                <a:uFillTx/>
                <a:latin typeface="Montserrat" panose="00000500000000000000" pitchFamily="2" charset="-52"/>
                <a:sym typeface="Calibri"/>
              </a:rPr>
              <a:t>29,2 трлн</a:t>
            </a:r>
            <a:endParaRPr kumimoji="0" lang="ru-KZ" sz="2000" b="0" i="0" u="none" strike="noStrike" cap="none" spc="0" normalizeH="0" baseline="0" dirty="0">
              <a:ln>
                <a:noFill/>
              </a:ln>
              <a:solidFill>
                <a:schemeClr val="tx1"/>
              </a:solidFill>
              <a:effectLst/>
              <a:uFillTx/>
              <a:latin typeface="Montserrat" panose="00000500000000000000" pitchFamily="2" charset="-52"/>
              <a:sym typeface="Calibri"/>
            </a:endParaRPr>
          </a:p>
        </p:txBody>
      </p:sp>
      <p:sp>
        <p:nvSpPr>
          <p:cNvPr id="25" name="Прямоугольник 24">
            <a:extLst>
              <a:ext uri="{FF2B5EF4-FFF2-40B4-BE49-F238E27FC236}">
                <a16:creationId xmlns:a16="http://schemas.microsoft.com/office/drawing/2014/main" id="{FD55F50A-A04B-FE91-38BB-526278E9152B}"/>
              </a:ext>
            </a:extLst>
          </p:cNvPr>
          <p:cNvSpPr/>
          <p:nvPr/>
        </p:nvSpPr>
        <p:spPr>
          <a:xfrm>
            <a:off x="2524655" y="6950395"/>
            <a:ext cx="4310743" cy="1080000"/>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no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err="1">
                <a:solidFill>
                  <a:srgbClr val="525665"/>
                </a:solidFill>
                <a:latin typeface="Montserrat" panose="00000500000000000000" pitchFamily="2" charset="-52"/>
              </a:rPr>
              <a:t>Аумағы</a:t>
            </a:r>
            <a:endParaRPr kumimoji="0" lang="ru-RU" sz="2000" b="1" i="0" u="none" strike="noStrike" cap="none" spc="0" normalizeH="0" baseline="0" dirty="0">
              <a:ln>
                <a:noFill/>
              </a:ln>
              <a:solidFill>
                <a:srgbClr val="525665"/>
              </a:solidFill>
              <a:effectLst/>
              <a:uFillTx/>
              <a:latin typeface="Montserrat" panose="00000500000000000000" pitchFamily="2" charset="-52"/>
              <a:sym typeface="Calibri"/>
            </a:endParaRPr>
          </a:p>
          <a:p>
            <a:pPr marL="0" marR="0" indent="0" algn="l" defTabSz="966527"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a:ln>
                  <a:noFill/>
                </a:ln>
                <a:solidFill>
                  <a:schemeClr val="tx1"/>
                </a:solidFill>
                <a:effectLst/>
                <a:uFillTx/>
                <a:latin typeface="Montserrat" panose="00000500000000000000" pitchFamily="2" charset="-52"/>
                <a:sym typeface="Calibri"/>
              </a:rPr>
              <a:t>9 833 517 км</a:t>
            </a:r>
            <a:r>
              <a:rPr kumimoji="0" lang="ru-RU" sz="2000" b="0" i="0" u="none" strike="noStrike" cap="none" spc="0" normalizeH="0" baseline="30000" dirty="0">
                <a:ln>
                  <a:noFill/>
                </a:ln>
                <a:solidFill>
                  <a:schemeClr val="tx1"/>
                </a:solidFill>
                <a:effectLst/>
                <a:uFillTx/>
                <a:latin typeface="Montserrat" panose="00000500000000000000" pitchFamily="2" charset="-52"/>
                <a:sym typeface="Calibri"/>
              </a:rPr>
              <a:t>2</a:t>
            </a:r>
            <a:endParaRPr kumimoji="0" lang="ru-KZ" sz="2000" b="0" i="0" u="none" strike="noStrike" cap="none" spc="0" normalizeH="0" baseline="30000" dirty="0">
              <a:ln>
                <a:noFill/>
              </a:ln>
              <a:solidFill>
                <a:schemeClr val="tx1"/>
              </a:solidFill>
              <a:effectLst/>
              <a:uFillTx/>
              <a:latin typeface="Montserrat" panose="00000500000000000000" pitchFamily="2" charset="-52"/>
              <a:sym typeface="Calibri"/>
            </a:endParaRPr>
          </a:p>
        </p:txBody>
      </p:sp>
      <p:sp>
        <p:nvSpPr>
          <p:cNvPr id="26" name="Прямоугольник 25">
            <a:extLst>
              <a:ext uri="{FF2B5EF4-FFF2-40B4-BE49-F238E27FC236}">
                <a16:creationId xmlns:a16="http://schemas.microsoft.com/office/drawing/2014/main" id="{70727C17-B2F1-E455-2665-41D057C17E61}"/>
              </a:ext>
            </a:extLst>
          </p:cNvPr>
          <p:cNvSpPr/>
          <p:nvPr/>
        </p:nvSpPr>
        <p:spPr>
          <a:xfrm>
            <a:off x="2524655" y="8141407"/>
            <a:ext cx="4310743" cy="1080000"/>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no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err="1">
                <a:solidFill>
                  <a:srgbClr val="525665"/>
                </a:solidFill>
                <a:latin typeface="Montserrat" panose="00000500000000000000" pitchFamily="2" charset="-52"/>
              </a:rPr>
              <a:t>Халқы</a:t>
            </a:r>
            <a:r>
              <a:rPr lang="ru-RU" sz="2000" b="1" dirty="0">
                <a:solidFill>
                  <a:srgbClr val="525665"/>
                </a:solidFill>
                <a:latin typeface="Montserrat" panose="00000500000000000000" pitchFamily="2" charset="-52"/>
              </a:rPr>
              <a:t> </a:t>
            </a:r>
          </a:p>
          <a:p>
            <a:pPr marL="0" marR="0" indent="0" algn="l" defTabSz="966527" rtl="0" fontAlgn="auto" latinLnBrk="0" hangingPunct="0">
              <a:lnSpc>
                <a:spcPct val="100000"/>
              </a:lnSpc>
              <a:spcBef>
                <a:spcPts val="0"/>
              </a:spcBef>
              <a:spcAft>
                <a:spcPts val="0"/>
              </a:spcAft>
              <a:buClrTx/>
              <a:buSzTx/>
              <a:buFontTx/>
              <a:buNone/>
              <a:tabLst/>
            </a:pPr>
            <a:r>
              <a:rPr kumimoji="0" lang="ru-RU" sz="2000" b="0" i="0" u="none" strike="noStrike" cap="none" spc="0" normalizeH="0" baseline="0" dirty="0">
                <a:ln>
                  <a:noFill/>
                </a:ln>
                <a:solidFill>
                  <a:schemeClr val="tx1"/>
                </a:solidFill>
                <a:effectLst/>
                <a:uFillTx/>
                <a:latin typeface="Montserrat" panose="00000500000000000000" pitchFamily="2" charset="-52"/>
                <a:sym typeface="Calibri"/>
              </a:rPr>
              <a:t>340 110 988 </a:t>
            </a:r>
            <a:r>
              <a:rPr kumimoji="0" lang="ru-RU" sz="2000" b="0" i="0" u="none" strike="noStrike" cap="none" spc="0" normalizeH="0" baseline="0" dirty="0" err="1">
                <a:ln>
                  <a:noFill/>
                </a:ln>
                <a:solidFill>
                  <a:schemeClr val="tx1"/>
                </a:solidFill>
                <a:effectLst/>
                <a:uFillTx/>
                <a:latin typeface="Montserrat" panose="00000500000000000000" pitchFamily="2" charset="-52"/>
                <a:sym typeface="Calibri"/>
              </a:rPr>
              <a:t>адам</a:t>
            </a:r>
            <a:endParaRPr kumimoji="0" lang="ru-KZ" sz="2000" b="0" i="0" u="none" strike="noStrike" cap="none" spc="0" normalizeH="0" baseline="0" dirty="0">
              <a:ln>
                <a:noFill/>
              </a:ln>
              <a:solidFill>
                <a:schemeClr val="tx1"/>
              </a:solidFill>
              <a:effectLst/>
              <a:uFillTx/>
              <a:latin typeface="Montserrat" panose="00000500000000000000" pitchFamily="2" charset="-52"/>
              <a:sym typeface="Calibri"/>
            </a:endParaRPr>
          </a:p>
        </p:txBody>
      </p:sp>
      <p:grpSp>
        <p:nvGrpSpPr>
          <p:cNvPr id="27" name="Сгруппировать">
            <a:extLst>
              <a:ext uri="{FF2B5EF4-FFF2-40B4-BE49-F238E27FC236}">
                <a16:creationId xmlns:a16="http://schemas.microsoft.com/office/drawing/2014/main" id="{986A10A5-C648-B174-00AE-BDA9849D6A2A}"/>
              </a:ext>
            </a:extLst>
          </p:cNvPr>
          <p:cNvGrpSpPr/>
          <p:nvPr/>
        </p:nvGrpSpPr>
        <p:grpSpPr>
          <a:xfrm>
            <a:off x="1023474" y="4372427"/>
            <a:ext cx="1079999" cy="1079998"/>
            <a:chOff x="0" y="0"/>
            <a:chExt cx="775522" cy="775522"/>
          </a:xfrm>
        </p:grpSpPr>
        <p:sp>
          <p:nvSpPr>
            <p:cNvPr id="28" name="Сгруппировать">
              <a:extLst>
                <a:ext uri="{FF2B5EF4-FFF2-40B4-BE49-F238E27FC236}">
                  <a16:creationId xmlns:a16="http://schemas.microsoft.com/office/drawing/2014/main" id="{053EC0DC-1847-4759-4D08-4C7F7B78A16F}"/>
                </a:ext>
              </a:extLst>
            </p:cNvPr>
            <p:cNvSpPr/>
            <p:nvPr/>
          </p:nvSpPr>
          <p:spPr>
            <a:xfrm>
              <a:off x="-1" y="0"/>
              <a:ext cx="775524" cy="775523"/>
            </a:xfrm>
            <a:prstGeom prst="ellipse">
              <a:avLst/>
            </a:prstGeom>
            <a:solidFill>
              <a:srgbClr val="535664"/>
            </a:solidFill>
            <a:ln w="12700" cap="flat">
              <a:noFill/>
              <a:miter lim="400000"/>
            </a:ln>
            <a:effectLst/>
          </p:spPr>
          <p:txBody>
            <a:bodyPr wrap="square" lIns="45719" tIns="45719" rIns="45719" bIns="45719" numCol="1" anchor="ctr">
              <a:noAutofit/>
            </a:bodyPr>
            <a:lstStyle/>
            <a:p>
              <a:endParaRPr/>
            </a:p>
          </p:txBody>
        </p:sp>
        <p:sp>
          <p:nvSpPr>
            <p:cNvPr id="29" name="Shape 22">
              <a:extLst>
                <a:ext uri="{FF2B5EF4-FFF2-40B4-BE49-F238E27FC236}">
                  <a16:creationId xmlns:a16="http://schemas.microsoft.com/office/drawing/2014/main" id="{4FA0B0BC-1E51-83CF-CFAF-5D0B4579D8E5}"/>
                </a:ext>
              </a:extLst>
            </p:cNvPr>
            <p:cNvSpPr/>
            <p:nvPr/>
          </p:nvSpPr>
          <p:spPr>
            <a:xfrm>
              <a:off x="243278" y="228500"/>
              <a:ext cx="288966" cy="318522"/>
            </a:xfrm>
            <a:custGeom>
              <a:avLst/>
              <a:gdLst/>
              <a:ahLst/>
              <a:cxnLst>
                <a:cxn ang="0">
                  <a:pos x="wd2" y="hd2"/>
                </a:cxn>
                <a:cxn ang="5400000">
                  <a:pos x="wd2" y="hd2"/>
                </a:cxn>
                <a:cxn ang="10800000">
                  <a:pos x="wd2" y="hd2"/>
                </a:cxn>
                <a:cxn ang="16200000">
                  <a:pos x="wd2" y="hd2"/>
                </a:cxn>
              </a:cxnLst>
              <a:rect l="0" t="0" r="r" b="b"/>
              <a:pathLst>
                <a:path w="21600" h="21600" extrusionOk="0">
                  <a:moveTo>
                    <a:pt x="21600" y="17901"/>
                  </a:moveTo>
                  <a:cubicBezTo>
                    <a:pt x="21600" y="19085"/>
                    <a:pt x="21275" y="19973"/>
                    <a:pt x="20463" y="20564"/>
                  </a:cubicBezTo>
                  <a:cubicBezTo>
                    <a:pt x="19651" y="21156"/>
                    <a:pt x="18677" y="21600"/>
                    <a:pt x="17540" y="21600"/>
                  </a:cubicBezTo>
                  <a:cubicBezTo>
                    <a:pt x="4060" y="21600"/>
                    <a:pt x="4060" y="21600"/>
                    <a:pt x="4060" y="21600"/>
                  </a:cubicBezTo>
                  <a:cubicBezTo>
                    <a:pt x="2761" y="21600"/>
                    <a:pt x="1786" y="21156"/>
                    <a:pt x="1137" y="20564"/>
                  </a:cubicBezTo>
                  <a:cubicBezTo>
                    <a:pt x="325" y="19973"/>
                    <a:pt x="0" y="19085"/>
                    <a:pt x="0" y="17901"/>
                  </a:cubicBezTo>
                  <a:cubicBezTo>
                    <a:pt x="0" y="17458"/>
                    <a:pt x="0" y="16866"/>
                    <a:pt x="0" y="16422"/>
                  </a:cubicBezTo>
                  <a:cubicBezTo>
                    <a:pt x="0" y="15978"/>
                    <a:pt x="162" y="15534"/>
                    <a:pt x="325" y="14942"/>
                  </a:cubicBezTo>
                  <a:cubicBezTo>
                    <a:pt x="325" y="14351"/>
                    <a:pt x="487" y="13907"/>
                    <a:pt x="650" y="13463"/>
                  </a:cubicBezTo>
                  <a:cubicBezTo>
                    <a:pt x="812" y="13019"/>
                    <a:pt x="974" y="12575"/>
                    <a:pt x="1299" y="12132"/>
                  </a:cubicBezTo>
                  <a:cubicBezTo>
                    <a:pt x="1624" y="11688"/>
                    <a:pt x="1949" y="11244"/>
                    <a:pt x="2274" y="10948"/>
                  </a:cubicBezTo>
                  <a:cubicBezTo>
                    <a:pt x="2598" y="10652"/>
                    <a:pt x="3086" y="10356"/>
                    <a:pt x="3573" y="10208"/>
                  </a:cubicBezTo>
                  <a:cubicBezTo>
                    <a:pt x="4060" y="10060"/>
                    <a:pt x="4710" y="9912"/>
                    <a:pt x="5359" y="9912"/>
                  </a:cubicBezTo>
                  <a:cubicBezTo>
                    <a:pt x="5359" y="9912"/>
                    <a:pt x="5522" y="10060"/>
                    <a:pt x="6009" y="10208"/>
                  </a:cubicBezTo>
                  <a:cubicBezTo>
                    <a:pt x="6334" y="10356"/>
                    <a:pt x="6659" y="10652"/>
                    <a:pt x="7146" y="10800"/>
                  </a:cubicBezTo>
                  <a:cubicBezTo>
                    <a:pt x="7471" y="11096"/>
                    <a:pt x="8120" y="11392"/>
                    <a:pt x="8770" y="11540"/>
                  </a:cubicBezTo>
                  <a:cubicBezTo>
                    <a:pt x="9420" y="11688"/>
                    <a:pt x="10069" y="11836"/>
                    <a:pt x="10719" y="11836"/>
                  </a:cubicBezTo>
                  <a:cubicBezTo>
                    <a:pt x="11531" y="11836"/>
                    <a:pt x="12180" y="11688"/>
                    <a:pt x="12830" y="11540"/>
                  </a:cubicBezTo>
                  <a:cubicBezTo>
                    <a:pt x="13480" y="11392"/>
                    <a:pt x="14129" y="11096"/>
                    <a:pt x="14454" y="10800"/>
                  </a:cubicBezTo>
                  <a:cubicBezTo>
                    <a:pt x="14941" y="10652"/>
                    <a:pt x="15266" y="10356"/>
                    <a:pt x="15591" y="10208"/>
                  </a:cubicBezTo>
                  <a:cubicBezTo>
                    <a:pt x="15916" y="10060"/>
                    <a:pt x="16241" y="9912"/>
                    <a:pt x="16241" y="9912"/>
                  </a:cubicBezTo>
                  <a:cubicBezTo>
                    <a:pt x="16890" y="9912"/>
                    <a:pt x="17540" y="10060"/>
                    <a:pt x="18027" y="10208"/>
                  </a:cubicBezTo>
                  <a:cubicBezTo>
                    <a:pt x="18514" y="10356"/>
                    <a:pt x="19002" y="10652"/>
                    <a:pt x="19326" y="10948"/>
                  </a:cubicBezTo>
                  <a:cubicBezTo>
                    <a:pt x="19651" y="11244"/>
                    <a:pt x="19976" y="11688"/>
                    <a:pt x="20301" y="12132"/>
                  </a:cubicBezTo>
                  <a:cubicBezTo>
                    <a:pt x="20463" y="12575"/>
                    <a:pt x="20788" y="13019"/>
                    <a:pt x="20950" y="13463"/>
                  </a:cubicBezTo>
                  <a:cubicBezTo>
                    <a:pt x="21113" y="13907"/>
                    <a:pt x="21275" y="14351"/>
                    <a:pt x="21275" y="14942"/>
                  </a:cubicBezTo>
                  <a:cubicBezTo>
                    <a:pt x="21438" y="15534"/>
                    <a:pt x="21438" y="15978"/>
                    <a:pt x="21600" y="16422"/>
                  </a:cubicBezTo>
                  <a:cubicBezTo>
                    <a:pt x="21600" y="16866"/>
                    <a:pt x="21600" y="17458"/>
                    <a:pt x="21600" y="17901"/>
                  </a:cubicBezTo>
                  <a:close/>
                  <a:moveTo>
                    <a:pt x="14941" y="1627"/>
                  </a:moveTo>
                  <a:cubicBezTo>
                    <a:pt x="16078" y="2663"/>
                    <a:pt x="16728" y="3995"/>
                    <a:pt x="16728" y="5474"/>
                  </a:cubicBezTo>
                  <a:cubicBezTo>
                    <a:pt x="16728" y="6953"/>
                    <a:pt x="16078" y="8137"/>
                    <a:pt x="14941" y="9173"/>
                  </a:cubicBezTo>
                  <a:cubicBezTo>
                    <a:pt x="13805" y="10208"/>
                    <a:pt x="12343" y="10800"/>
                    <a:pt x="10719" y="10800"/>
                  </a:cubicBezTo>
                  <a:cubicBezTo>
                    <a:pt x="9095" y="10800"/>
                    <a:pt x="7795" y="10208"/>
                    <a:pt x="6659" y="9173"/>
                  </a:cubicBezTo>
                  <a:cubicBezTo>
                    <a:pt x="5522" y="8137"/>
                    <a:pt x="4872" y="6953"/>
                    <a:pt x="4872" y="5474"/>
                  </a:cubicBezTo>
                  <a:cubicBezTo>
                    <a:pt x="4872" y="3995"/>
                    <a:pt x="5522" y="2663"/>
                    <a:pt x="6659" y="1627"/>
                  </a:cubicBezTo>
                  <a:cubicBezTo>
                    <a:pt x="7795" y="592"/>
                    <a:pt x="9095" y="0"/>
                    <a:pt x="10719" y="0"/>
                  </a:cubicBezTo>
                  <a:cubicBezTo>
                    <a:pt x="12343" y="0"/>
                    <a:pt x="13805" y="592"/>
                    <a:pt x="14941" y="1627"/>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2200">
                  <a:solidFill>
                    <a:srgbClr val="FFFFFF"/>
                  </a:solidFill>
                </a:defRPr>
              </a:pPr>
              <a:endParaRPr/>
            </a:p>
          </p:txBody>
        </p:sp>
      </p:grpSp>
      <p:pic>
        <p:nvPicPr>
          <p:cNvPr id="35" name="Рисунок 34" descr="Группа со сплошной заливкой">
            <a:extLst>
              <a:ext uri="{FF2B5EF4-FFF2-40B4-BE49-F238E27FC236}">
                <a16:creationId xmlns:a16="http://schemas.microsoft.com/office/drawing/2014/main" id="{FBCBAEA6-B211-D552-7ABB-48B2BAADA8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3473" y="8152054"/>
            <a:ext cx="1080000" cy="1080000"/>
          </a:xfrm>
          <a:prstGeom prst="rect">
            <a:avLst/>
          </a:prstGeom>
        </p:spPr>
      </p:pic>
      <p:sp>
        <p:nvSpPr>
          <p:cNvPr id="36" name="Прямоугольник 35">
            <a:extLst>
              <a:ext uri="{FF2B5EF4-FFF2-40B4-BE49-F238E27FC236}">
                <a16:creationId xmlns:a16="http://schemas.microsoft.com/office/drawing/2014/main" id="{80E01A45-7F4A-A230-72DF-4CCBC1F03171}"/>
              </a:ext>
            </a:extLst>
          </p:cNvPr>
          <p:cNvSpPr/>
          <p:nvPr/>
        </p:nvSpPr>
        <p:spPr>
          <a:xfrm>
            <a:off x="829952" y="9547059"/>
            <a:ext cx="1467043" cy="774704"/>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lumMod val="75000"/>
                  </a:schemeClr>
                </a:solidFill>
                <a:effectLst/>
                <a:uFillTx/>
                <a:latin typeface="Montserrat" panose="00000500000000000000" pitchFamily="2" charset="-52"/>
                <a:sym typeface="Calibri"/>
              </a:rPr>
              <a:t>GDP</a:t>
            </a:r>
            <a:endParaRPr kumimoji="0" lang="ru-KZ" sz="4400" b="1" i="0" u="none" strike="noStrike" cap="none" spc="0" normalizeH="0" baseline="0" dirty="0">
              <a:ln>
                <a:noFill/>
              </a:ln>
              <a:solidFill>
                <a:schemeClr val="bg1">
                  <a:lumMod val="75000"/>
                </a:schemeClr>
              </a:solidFill>
              <a:effectLst/>
              <a:uFillTx/>
              <a:latin typeface="Montserrat" panose="00000500000000000000" pitchFamily="2" charset="-52"/>
              <a:sym typeface="Calibri"/>
            </a:endParaRPr>
          </a:p>
        </p:txBody>
      </p:sp>
      <p:grpSp>
        <p:nvGrpSpPr>
          <p:cNvPr id="43" name="Группа 42">
            <a:extLst>
              <a:ext uri="{FF2B5EF4-FFF2-40B4-BE49-F238E27FC236}">
                <a16:creationId xmlns:a16="http://schemas.microsoft.com/office/drawing/2014/main" id="{9EA88708-D038-C4F6-88DA-C158DD12CDA3}"/>
              </a:ext>
            </a:extLst>
          </p:cNvPr>
          <p:cNvGrpSpPr/>
          <p:nvPr/>
        </p:nvGrpSpPr>
        <p:grpSpPr>
          <a:xfrm>
            <a:off x="5744406" y="7046053"/>
            <a:ext cx="1152372" cy="888684"/>
            <a:chOff x="5814807" y="6940970"/>
            <a:chExt cx="1152372" cy="888684"/>
          </a:xfrm>
        </p:grpSpPr>
        <p:sp>
          <p:nvSpPr>
            <p:cNvPr id="37" name="Прямоугольник 36">
              <a:extLst>
                <a:ext uri="{FF2B5EF4-FFF2-40B4-BE49-F238E27FC236}">
                  <a16:creationId xmlns:a16="http://schemas.microsoft.com/office/drawing/2014/main" id="{3D767C62-F30F-F5D7-FFA0-D28629494BA7}"/>
                </a:ext>
              </a:extLst>
            </p:cNvPr>
            <p:cNvSpPr/>
            <p:nvPr/>
          </p:nvSpPr>
          <p:spPr>
            <a:xfrm>
              <a:off x="6220367" y="6940970"/>
              <a:ext cx="341252" cy="590038"/>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rgbClr val="7BD2A0"/>
                  </a:solidFill>
                  <a:effectLst/>
                  <a:uFillTx/>
                  <a:latin typeface="Montserrat" panose="00000500000000000000" pitchFamily="2" charset="-52"/>
                  <a:sym typeface="Calibri"/>
                </a:rPr>
                <a:t>3</a:t>
              </a:r>
              <a:endParaRPr kumimoji="0" lang="ru-KZ" sz="3200" b="1" i="0" u="none" strike="noStrike" cap="none" spc="0" normalizeH="0" baseline="0" dirty="0">
                <a:ln>
                  <a:noFill/>
                </a:ln>
                <a:solidFill>
                  <a:srgbClr val="7BD2A0"/>
                </a:solidFill>
                <a:effectLst/>
                <a:uFillTx/>
                <a:latin typeface="Montserrat" panose="00000500000000000000" pitchFamily="2" charset="-52"/>
                <a:sym typeface="Calibri"/>
              </a:endParaRPr>
            </a:p>
          </p:txBody>
        </p:sp>
        <p:sp>
          <p:nvSpPr>
            <p:cNvPr id="38" name="Прямоугольник 37">
              <a:extLst>
                <a:ext uri="{FF2B5EF4-FFF2-40B4-BE49-F238E27FC236}">
                  <a16:creationId xmlns:a16="http://schemas.microsoft.com/office/drawing/2014/main" id="{7A924FBA-E7B3-E052-4485-E2226D8B3F58}"/>
                </a:ext>
              </a:extLst>
            </p:cNvPr>
            <p:cNvSpPr/>
            <p:nvPr/>
          </p:nvSpPr>
          <p:spPr>
            <a:xfrm>
              <a:off x="5814807" y="7424282"/>
              <a:ext cx="1152372"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err="1">
                  <a:solidFill>
                    <a:srgbClr val="7BD2A0"/>
                  </a:solidFill>
                  <a:latin typeface="Montserrat" panose="00000500000000000000" pitchFamily="2" charset="-52"/>
                </a:rPr>
                <a:t>әлемде</a:t>
              </a:r>
              <a:endParaRPr kumimoji="0" lang="ru-KZ" sz="2000" b="1" i="0" u="none" strike="noStrike" cap="none" spc="0" normalizeH="0" baseline="0" dirty="0">
                <a:ln>
                  <a:noFill/>
                </a:ln>
                <a:solidFill>
                  <a:srgbClr val="7BD2A0"/>
                </a:solidFill>
                <a:effectLst/>
                <a:uFillTx/>
                <a:latin typeface="Montserrat" panose="00000500000000000000" pitchFamily="2" charset="-52"/>
                <a:sym typeface="Calibri"/>
              </a:endParaRPr>
            </a:p>
          </p:txBody>
        </p:sp>
      </p:grpSp>
      <p:grpSp>
        <p:nvGrpSpPr>
          <p:cNvPr id="44" name="Группа 43">
            <a:extLst>
              <a:ext uri="{FF2B5EF4-FFF2-40B4-BE49-F238E27FC236}">
                <a16:creationId xmlns:a16="http://schemas.microsoft.com/office/drawing/2014/main" id="{AFAC72BB-14BA-4B5C-7234-2C47862F90D3}"/>
              </a:ext>
            </a:extLst>
          </p:cNvPr>
          <p:cNvGrpSpPr/>
          <p:nvPr/>
        </p:nvGrpSpPr>
        <p:grpSpPr>
          <a:xfrm>
            <a:off x="5744406" y="8237065"/>
            <a:ext cx="1152372" cy="888684"/>
            <a:chOff x="5814807" y="8209263"/>
            <a:chExt cx="1152372" cy="888684"/>
          </a:xfrm>
        </p:grpSpPr>
        <p:sp>
          <p:nvSpPr>
            <p:cNvPr id="39" name="Прямоугольник 38">
              <a:extLst>
                <a:ext uri="{FF2B5EF4-FFF2-40B4-BE49-F238E27FC236}">
                  <a16:creationId xmlns:a16="http://schemas.microsoft.com/office/drawing/2014/main" id="{BB2A1D3D-BB6C-7CE4-6E18-9013A201C0E7}"/>
                </a:ext>
              </a:extLst>
            </p:cNvPr>
            <p:cNvSpPr/>
            <p:nvPr/>
          </p:nvSpPr>
          <p:spPr>
            <a:xfrm>
              <a:off x="6221168" y="8209263"/>
              <a:ext cx="339650" cy="590038"/>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rgbClr val="7BD2A0"/>
                  </a:solidFill>
                  <a:effectLst/>
                  <a:uFillTx/>
                  <a:latin typeface="Montserrat" panose="00000500000000000000" pitchFamily="2" charset="-52"/>
                  <a:sym typeface="Calibri"/>
                </a:rPr>
                <a:t>3</a:t>
              </a:r>
              <a:endParaRPr kumimoji="0" lang="ru-KZ" sz="3200" b="1" i="0" u="none" strike="noStrike" cap="none" spc="0" normalizeH="0" baseline="0" dirty="0">
                <a:ln>
                  <a:noFill/>
                </a:ln>
                <a:solidFill>
                  <a:srgbClr val="7BD2A0"/>
                </a:solidFill>
                <a:effectLst/>
                <a:uFillTx/>
                <a:latin typeface="Montserrat" panose="00000500000000000000" pitchFamily="2" charset="-52"/>
                <a:sym typeface="Calibri"/>
              </a:endParaRPr>
            </a:p>
          </p:txBody>
        </p:sp>
        <p:sp>
          <p:nvSpPr>
            <p:cNvPr id="40" name="Прямоугольник 39">
              <a:extLst>
                <a:ext uri="{FF2B5EF4-FFF2-40B4-BE49-F238E27FC236}">
                  <a16:creationId xmlns:a16="http://schemas.microsoft.com/office/drawing/2014/main" id="{1C9FAAF9-39E5-5614-7AB2-56CB268F82B2}"/>
                </a:ext>
              </a:extLst>
            </p:cNvPr>
            <p:cNvSpPr/>
            <p:nvPr/>
          </p:nvSpPr>
          <p:spPr>
            <a:xfrm>
              <a:off x="5814807" y="8692575"/>
              <a:ext cx="1152372"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err="1">
                  <a:solidFill>
                    <a:srgbClr val="7BD2A0"/>
                  </a:solidFill>
                  <a:latin typeface="Montserrat" panose="00000500000000000000" pitchFamily="2" charset="-52"/>
                </a:rPr>
                <a:t>әлемде</a:t>
              </a:r>
              <a:endParaRPr kumimoji="0" lang="ru-KZ" sz="2000" b="1" i="0" u="none" strike="noStrike" cap="none" spc="0" normalizeH="0" baseline="0" dirty="0">
                <a:ln>
                  <a:noFill/>
                </a:ln>
                <a:solidFill>
                  <a:srgbClr val="7BD2A0"/>
                </a:solidFill>
                <a:effectLst/>
                <a:uFillTx/>
                <a:latin typeface="Montserrat" panose="00000500000000000000" pitchFamily="2" charset="-52"/>
                <a:sym typeface="Calibri"/>
              </a:endParaRPr>
            </a:p>
          </p:txBody>
        </p:sp>
      </p:grpSp>
      <p:grpSp>
        <p:nvGrpSpPr>
          <p:cNvPr id="45" name="Группа 44">
            <a:extLst>
              <a:ext uri="{FF2B5EF4-FFF2-40B4-BE49-F238E27FC236}">
                <a16:creationId xmlns:a16="http://schemas.microsoft.com/office/drawing/2014/main" id="{37C22826-548D-C87B-EE54-10CB6F74FB45}"/>
              </a:ext>
            </a:extLst>
          </p:cNvPr>
          <p:cNvGrpSpPr/>
          <p:nvPr/>
        </p:nvGrpSpPr>
        <p:grpSpPr>
          <a:xfrm>
            <a:off x="5744406" y="9496260"/>
            <a:ext cx="1149166" cy="888684"/>
            <a:chOff x="5744406" y="9547059"/>
            <a:chExt cx="1149166" cy="888684"/>
          </a:xfrm>
        </p:grpSpPr>
        <p:sp>
          <p:nvSpPr>
            <p:cNvPr id="41" name="Прямоугольник 40">
              <a:extLst>
                <a:ext uri="{FF2B5EF4-FFF2-40B4-BE49-F238E27FC236}">
                  <a16:creationId xmlns:a16="http://schemas.microsoft.com/office/drawing/2014/main" id="{297E0CA0-3695-5729-D0C5-CF5656778477}"/>
                </a:ext>
              </a:extLst>
            </p:cNvPr>
            <p:cNvSpPr/>
            <p:nvPr/>
          </p:nvSpPr>
          <p:spPr>
            <a:xfrm>
              <a:off x="6214086" y="9547059"/>
              <a:ext cx="257896" cy="590038"/>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lang="ru-RU" sz="3200" b="1" dirty="0">
                  <a:solidFill>
                    <a:srgbClr val="7BD2A0"/>
                  </a:solidFill>
                  <a:latin typeface="Montserrat" panose="00000500000000000000" pitchFamily="2" charset="-52"/>
                </a:rPr>
                <a:t>1</a:t>
              </a:r>
              <a:endParaRPr kumimoji="0" lang="ru-KZ" sz="3200" b="1" i="0" u="none" strike="noStrike" cap="none" spc="0" normalizeH="0" baseline="0" dirty="0">
                <a:ln>
                  <a:noFill/>
                </a:ln>
                <a:solidFill>
                  <a:srgbClr val="7BD2A0"/>
                </a:solidFill>
                <a:effectLst/>
                <a:uFillTx/>
                <a:latin typeface="Montserrat" panose="00000500000000000000" pitchFamily="2" charset="-52"/>
                <a:sym typeface="Calibri"/>
              </a:endParaRPr>
            </a:p>
          </p:txBody>
        </p:sp>
        <p:sp>
          <p:nvSpPr>
            <p:cNvPr id="42" name="Прямоугольник 41">
              <a:extLst>
                <a:ext uri="{FF2B5EF4-FFF2-40B4-BE49-F238E27FC236}">
                  <a16:creationId xmlns:a16="http://schemas.microsoft.com/office/drawing/2014/main" id="{ECD94BB4-5160-523B-573B-9A24310B70B5}"/>
                </a:ext>
              </a:extLst>
            </p:cNvPr>
            <p:cNvSpPr/>
            <p:nvPr/>
          </p:nvSpPr>
          <p:spPr>
            <a:xfrm>
              <a:off x="5744406" y="10030371"/>
              <a:ext cx="1149166"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err="1">
                  <a:solidFill>
                    <a:srgbClr val="7BD2A0"/>
                  </a:solidFill>
                  <a:latin typeface="Montserrat" panose="00000500000000000000" pitchFamily="2" charset="-52"/>
                </a:rPr>
                <a:t>әлемде</a:t>
              </a:r>
              <a:endParaRPr kumimoji="0" lang="ru-KZ" sz="2000" b="1" i="0" u="none" strike="noStrike" cap="none" spc="0" normalizeH="0" baseline="0" dirty="0">
                <a:ln>
                  <a:noFill/>
                </a:ln>
                <a:solidFill>
                  <a:srgbClr val="7BD2A0"/>
                </a:solidFill>
                <a:effectLst/>
                <a:uFillTx/>
                <a:latin typeface="Montserrat" panose="00000500000000000000" pitchFamily="2" charset="-52"/>
                <a:sym typeface="Calibri"/>
              </a:endParaRPr>
            </a:p>
          </p:txBody>
        </p:sp>
      </p:grpSp>
      <p:sp>
        <p:nvSpPr>
          <p:cNvPr id="49" name="Прямоугольник 48">
            <a:extLst>
              <a:ext uri="{FF2B5EF4-FFF2-40B4-BE49-F238E27FC236}">
                <a16:creationId xmlns:a16="http://schemas.microsoft.com/office/drawing/2014/main" id="{2207E5CA-D0E8-91A1-327C-907C45488962}"/>
              </a:ext>
            </a:extLst>
          </p:cNvPr>
          <p:cNvSpPr/>
          <p:nvPr/>
        </p:nvSpPr>
        <p:spPr>
          <a:xfrm>
            <a:off x="7452627" y="1690411"/>
            <a:ext cx="11628000" cy="1080000"/>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noAutofit/>
          </a:bodyPr>
          <a:lstStyle/>
          <a:p>
            <a:pPr algn="ctr"/>
            <a:r>
              <a:rPr lang="ru-RU" sz="2800" b="1" dirty="0" err="1">
                <a:solidFill>
                  <a:srgbClr val="525665"/>
                </a:solidFill>
                <a:latin typeface="Montserrat" panose="00000500000000000000" pitchFamily="2" charset="-52"/>
              </a:rPr>
              <a:t>Қазақстан</a:t>
            </a:r>
            <a:r>
              <a:rPr lang="ru-RU" sz="2800" b="1" dirty="0">
                <a:solidFill>
                  <a:srgbClr val="525665"/>
                </a:solidFill>
                <a:latin typeface="Montserrat" panose="00000500000000000000" pitchFamily="2" charset="-52"/>
              </a:rPr>
              <a:t> </a:t>
            </a:r>
            <a:r>
              <a:rPr lang="ru-RU" sz="2800" b="1" dirty="0" err="1">
                <a:solidFill>
                  <a:srgbClr val="525665"/>
                </a:solidFill>
                <a:latin typeface="Montserrat" panose="00000500000000000000" pitchFamily="2" charset="-52"/>
              </a:rPr>
              <a:t>Республикасының</a:t>
            </a:r>
            <a:r>
              <a:rPr lang="ru-RU" sz="2800" b="1" dirty="0">
                <a:solidFill>
                  <a:srgbClr val="525665"/>
                </a:solidFill>
                <a:latin typeface="Montserrat" panose="00000500000000000000" pitchFamily="2" charset="-52"/>
              </a:rPr>
              <a:t> </a:t>
            </a:r>
            <a:r>
              <a:rPr lang="ru-RU" sz="2800" b="1" dirty="0" err="1">
                <a:solidFill>
                  <a:srgbClr val="525665"/>
                </a:solidFill>
                <a:latin typeface="Montserrat" panose="00000500000000000000" pitchFamily="2" charset="-52"/>
              </a:rPr>
              <a:t>және</a:t>
            </a:r>
            <a:r>
              <a:rPr lang="ru-RU" sz="2800" b="1" dirty="0">
                <a:solidFill>
                  <a:srgbClr val="525665"/>
                </a:solidFill>
                <a:latin typeface="Montserrat" panose="00000500000000000000" pitchFamily="2" charset="-52"/>
              </a:rPr>
              <a:t> </a:t>
            </a:r>
          </a:p>
          <a:p>
            <a:pPr algn="ctr"/>
            <a:r>
              <a:rPr lang="ru-RU" sz="2800" b="1" dirty="0">
                <a:solidFill>
                  <a:srgbClr val="525665"/>
                </a:solidFill>
                <a:latin typeface="Montserrat" panose="00000500000000000000" pitchFamily="2" charset="-52"/>
              </a:rPr>
              <a:t>АҚШ-</a:t>
            </a:r>
            <a:r>
              <a:rPr lang="ru-RU" sz="2800" b="1" dirty="0" err="1">
                <a:solidFill>
                  <a:srgbClr val="525665"/>
                </a:solidFill>
                <a:latin typeface="Montserrat" panose="00000500000000000000" pitchFamily="2" charset="-52"/>
              </a:rPr>
              <a:t>тың</a:t>
            </a:r>
            <a:r>
              <a:rPr lang="ru-RU" sz="2800" b="1" dirty="0">
                <a:solidFill>
                  <a:srgbClr val="525665"/>
                </a:solidFill>
                <a:latin typeface="Montserrat" panose="00000500000000000000" pitchFamily="2" charset="-52"/>
              </a:rPr>
              <a:t>  2024 </a:t>
            </a:r>
            <a:r>
              <a:rPr lang="ru-RU" sz="2800" b="1" dirty="0" err="1">
                <a:solidFill>
                  <a:srgbClr val="525665"/>
                </a:solidFill>
                <a:latin typeface="Montserrat" panose="00000500000000000000" pitchFamily="2" charset="-52"/>
              </a:rPr>
              <a:t>жылғы</a:t>
            </a:r>
            <a:r>
              <a:rPr lang="ru-RU" sz="2800" b="1" dirty="0">
                <a:solidFill>
                  <a:srgbClr val="525665"/>
                </a:solidFill>
                <a:latin typeface="Montserrat" panose="00000500000000000000" pitchFamily="2" charset="-52"/>
              </a:rPr>
              <a:t> </a:t>
            </a:r>
            <a:r>
              <a:rPr lang="ru-RU" sz="2800" b="1" dirty="0" err="1">
                <a:solidFill>
                  <a:srgbClr val="525665"/>
                </a:solidFill>
                <a:latin typeface="Montserrat" panose="00000500000000000000" pitchFamily="2" charset="-52"/>
              </a:rPr>
              <a:t>жалпы</a:t>
            </a:r>
            <a:r>
              <a:rPr lang="ru-RU" sz="2800" b="1" dirty="0">
                <a:solidFill>
                  <a:srgbClr val="525665"/>
                </a:solidFill>
                <a:latin typeface="Montserrat" panose="00000500000000000000" pitchFamily="2" charset="-52"/>
              </a:rPr>
              <a:t> </a:t>
            </a:r>
            <a:r>
              <a:rPr lang="ru-RU" sz="2800" b="1" dirty="0" err="1">
                <a:solidFill>
                  <a:srgbClr val="525665"/>
                </a:solidFill>
                <a:latin typeface="Montserrat" panose="00000500000000000000" pitchFamily="2" charset="-52"/>
              </a:rPr>
              <a:t>ішкі</a:t>
            </a:r>
            <a:r>
              <a:rPr lang="ru-RU" sz="2800" b="1" dirty="0">
                <a:solidFill>
                  <a:srgbClr val="525665"/>
                </a:solidFill>
                <a:latin typeface="Montserrat" panose="00000500000000000000" pitchFamily="2" charset="-52"/>
              </a:rPr>
              <a:t> </a:t>
            </a:r>
            <a:r>
              <a:rPr lang="ru-RU" sz="2800" b="1" dirty="0" err="1">
                <a:solidFill>
                  <a:srgbClr val="525665"/>
                </a:solidFill>
                <a:latin typeface="Montserrat" panose="00000500000000000000" pitchFamily="2" charset="-52"/>
              </a:rPr>
              <a:t>өнімі</a:t>
            </a:r>
            <a:r>
              <a:rPr lang="ru-RU" sz="2800" b="1" dirty="0">
                <a:solidFill>
                  <a:srgbClr val="525665"/>
                </a:solidFill>
                <a:latin typeface="Montserrat" panose="00000500000000000000" pitchFamily="2" charset="-52"/>
              </a:rPr>
              <a:t>,</a:t>
            </a:r>
          </a:p>
          <a:p>
            <a:pPr marL="0" marR="0" indent="0" algn="ctr" defTabSz="966527" rtl="0" fontAlgn="auto" latinLnBrk="0" hangingPunct="0">
              <a:lnSpc>
                <a:spcPct val="100000"/>
              </a:lnSpc>
              <a:spcBef>
                <a:spcPts val="0"/>
              </a:spcBef>
              <a:spcAft>
                <a:spcPts val="0"/>
              </a:spcAft>
              <a:buClrTx/>
              <a:buSzTx/>
              <a:buFontTx/>
              <a:buNone/>
              <a:tabLst/>
            </a:pPr>
            <a:r>
              <a:rPr lang="ru-RU" sz="2800" b="1" dirty="0">
                <a:solidFill>
                  <a:srgbClr val="525665"/>
                </a:solidFill>
                <a:latin typeface="Montserrat" panose="00000500000000000000" pitchFamily="2" charset="-52"/>
              </a:rPr>
              <a:t>млрд </a:t>
            </a:r>
            <a:r>
              <a:rPr lang="ru-RU" sz="2800" b="1" dirty="0" err="1">
                <a:solidFill>
                  <a:srgbClr val="525665"/>
                </a:solidFill>
                <a:latin typeface="Montserrat" panose="00000500000000000000" pitchFamily="2" charset="-52"/>
              </a:rPr>
              <a:t>доллармен</a:t>
            </a:r>
            <a:endParaRPr kumimoji="0" lang="ru-KZ" sz="2800" b="0" i="0" u="none" strike="noStrike" cap="none" spc="0" normalizeH="0" baseline="0" dirty="0">
              <a:ln>
                <a:noFill/>
              </a:ln>
              <a:solidFill>
                <a:schemeClr val="tx1"/>
              </a:solidFill>
              <a:effectLst/>
              <a:uFillTx/>
              <a:latin typeface="Montserrat" panose="00000500000000000000" pitchFamily="2" charset="-52"/>
              <a:sym typeface="Calibri"/>
            </a:endParaRPr>
          </a:p>
        </p:txBody>
      </p:sp>
      <p:grpSp>
        <p:nvGrpSpPr>
          <p:cNvPr id="4" name="Группа 3">
            <a:extLst>
              <a:ext uri="{FF2B5EF4-FFF2-40B4-BE49-F238E27FC236}">
                <a16:creationId xmlns:a16="http://schemas.microsoft.com/office/drawing/2014/main" id="{8497DEA4-15BB-0073-CF27-97000976DD05}"/>
              </a:ext>
            </a:extLst>
          </p:cNvPr>
          <p:cNvGrpSpPr/>
          <p:nvPr/>
        </p:nvGrpSpPr>
        <p:grpSpPr>
          <a:xfrm>
            <a:off x="8661176" y="8062545"/>
            <a:ext cx="2008519" cy="2322399"/>
            <a:chOff x="8661176" y="8062545"/>
            <a:chExt cx="2008519" cy="2322399"/>
          </a:xfrm>
        </p:grpSpPr>
        <p:grpSp>
          <p:nvGrpSpPr>
            <p:cNvPr id="56" name="Группа 55">
              <a:extLst>
                <a:ext uri="{FF2B5EF4-FFF2-40B4-BE49-F238E27FC236}">
                  <a16:creationId xmlns:a16="http://schemas.microsoft.com/office/drawing/2014/main" id="{009A6F0F-E489-6165-499F-4D3855535B0B}"/>
                </a:ext>
              </a:extLst>
            </p:cNvPr>
            <p:cNvGrpSpPr/>
            <p:nvPr/>
          </p:nvGrpSpPr>
          <p:grpSpPr>
            <a:xfrm>
              <a:off x="8661176" y="8062545"/>
              <a:ext cx="1390875" cy="900000"/>
              <a:chOff x="8661176" y="8296202"/>
              <a:chExt cx="1390875" cy="900000"/>
            </a:xfrm>
          </p:grpSpPr>
          <p:sp>
            <p:nvSpPr>
              <p:cNvPr id="50" name="Прямоугольник: скругленные углы 49">
                <a:extLst>
                  <a:ext uri="{FF2B5EF4-FFF2-40B4-BE49-F238E27FC236}">
                    <a16:creationId xmlns:a16="http://schemas.microsoft.com/office/drawing/2014/main" id="{EE0EDA2A-33AE-CD2F-16A4-BBEB5DD32B77}"/>
                  </a:ext>
                </a:extLst>
              </p:cNvPr>
              <p:cNvSpPr/>
              <p:nvPr/>
            </p:nvSpPr>
            <p:spPr>
              <a:xfrm>
                <a:off x="8661176" y="8296202"/>
                <a:ext cx="900000" cy="900000"/>
              </a:xfrm>
              <a:prstGeom prst="roundRect">
                <a:avLst/>
              </a:prstGeom>
              <a:noFill/>
              <a:ln w="57150"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a:ln>
                    <a:noFill/>
                  </a:ln>
                  <a:solidFill>
                    <a:srgbClr val="000000"/>
                  </a:solidFill>
                  <a:effectLst/>
                  <a:uFillTx/>
                  <a:latin typeface="+mn-lt"/>
                  <a:ea typeface="+mn-ea"/>
                  <a:cs typeface="+mn-cs"/>
                  <a:sym typeface="Calibri"/>
                </a:endParaRPr>
              </a:p>
            </p:txBody>
          </p:sp>
          <p:sp>
            <p:nvSpPr>
              <p:cNvPr id="53" name="Стрелка: вправо 52">
                <a:extLst>
                  <a:ext uri="{FF2B5EF4-FFF2-40B4-BE49-F238E27FC236}">
                    <a16:creationId xmlns:a16="http://schemas.microsoft.com/office/drawing/2014/main" id="{B77FD7F7-7E34-E1A8-342F-048A6718A32D}"/>
                  </a:ext>
                </a:extLst>
              </p:cNvPr>
              <p:cNvSpPr/>
              <p:nvPr/>
            </p:nvSpPr>
            <p:spPr>
              <a:xfrm>
                <a:off x="9111177" y="8465120"/>
                <a:ext cx="940874" cy="562164"/>
              </a:xfrm>
              <a:prstGeom prst="rightArrow">
                <a:avLst/>
              </a:prstGeom>
              <a:solidFill>
                <a:schemeClr val="bg1"/>
              </a:solidFill>
              <a:ln w="38100" cap="flat">
                <a:solidFill>
                  <a:srgbClr val="7BD2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a:ln>
                    <a:noFill/>
                  </a:ln>
                  <a:solidFill>
                    <a:srgbClr val="000000"/>
                  </a:solidFill>
                  <a:effectLst/>
                  <a:uFillTx/>
                  <a:latin typeface="+mn-lt"/>
                  <a:ea typeface="+mn-ea"/>
                  <a:cs typeface="+mn-cs"/>
                  <a:sym typeface="Calibri"/>
                </a:endParaRPr>
              </a:p>
            </p:txBody>
          </p:sp>
        </p:grpSp>
        <p:grpSp>
          <p:nvGrpSpPr>
            <p:cNvPr id="75" name="Группа 74">
              <a:extLst>
                <a:ext uri="{FF2B5EF4-FFF2-40B4-BE49-F238E27FC236}">
                  <a16:creationId xmlns:a16="http://schemas.microsoft.com/office/drawing/2014/main" id="{E48D0A6B-7587-71E3-0D83-B2ED2C70C0D6}"/>
                </a:ext>
              </a:extLst>
            </p:cNvPr>
            <p:cNvGrpSpPr/>
            <p:nvPr/>
          </p:nvGrpSpPr>
          <p:grpSpPr>
            <a:xfrm>
              <a:off x="8661176" y="9090888"/>
              <a:ext cx="2008519" cy="1294056"/>
              <a:chOff x="8661176" y="8765745"/>
              <a:chExt cx="2008519" cy="1294056"/>
            </a:xfrm>
          </p:grpSpPr>
          <p:sp>
            <p:nvSpPr>
              <p:cNvPr id="66" name="Прямоугольник 65">
                <a:extLst>
                  <a:ext uri="{FF2B5EF4-FFF2-40B4-BE49-F238E27FC236}">
                    <a16:creationId xmlns:a16="http://schemas.microsoft.com/office/drawing/2014/main" id="{4C699437-2055-1078-A0AA-E5962DE112D5}"/>
                  </a:ext>
                </a:extLst>
              </p:cNvPr>
              <p:cNvSpPr/>
              <p:nvPr/>
            </p:nvSpPr>
            <p:spPr>
              <a:xfrm>
                <a:off x="8661176" y="8765745"/>
                <a:ext cx="2008519"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2000" b="1" i="0" u="none" strike="noStrike" cap="none" spc="0" normalizeH="0" baseline="0" dirty="0">
                    <a:ln>
                      <a:noFill/>
                    </a:ln>
                    <a:solidFill>
                      <a:srgbClr val="525665"/>
                    </a:solidFill>
                    <a:effectLst/>
                    <a:uFillTx/>
                    <a:latin typeface="Montserrat" panose="00000500000000000000" pitchFamily="2" charset="-52"/>
                    <a:sym typeface="Calibri"/>
                  </a:rPr>
                  <a:t>Экспорт</a:t>
                </a:r>
              </a:p>
            </p:txBody>
          </p:sp>
          <p:grpSp>
            <p:nvGrpSpPr>
              <p:cNvPr id="68" name="Группа 67">
                <a:extLst>
                  <a:ext uri="{FF2B5EF4-FFF2-40B4-BE49-F238E27FC236}">
                    <a16:creationId xmlns:a16="http://schemas.microsoft.com/office/drawing/2014/main" id="{9B0AACCA-D636-728A-2F21-66E9C8DEEB91}"/>
                  </a:ext>
                </a:extLst>
              </p:cNvPr>
              <p:cNvGrpSpPr/>
              <p:nvPr/>
            </p:nvGrpSpPr>
            <p:grpSpPr>
              <a:xfrm>
                <a:off x="8661176" y="9171117"/>
                <a:ext cx="998484" cy="888684"/>
                <a:chOff x="5797706" y="9547059"/>
                <a:chExt cx="998484" cy="888684"/>
              </a:xfrm>
            </p:grpSpPr>
            <p:sp>
              <p:nvSpPr>
                <p:cNvPr id="69" name="Прямоугольник 68">
                  <a:extLst>
                    <a:ext uri="{FF2B5EF4-FFF2-40B4-BE49-F238E27FC236}">
                      <a16:creationId xmlns:a16="http://schemas.microsoft.com/office/drawing/2014/main" id="{F883AF8A-A467-9811-46BD-5A9A962DD088}"/>
                    </a:ext>
                  </a:extLst>
                </p:cNvPr>
                <p:cNvSpPr/>
                <p:nvPr/>
              </p:nvSpPr>
              <p:spPr>
                <a:xfrm>
                  <a:off x="5797706" y="9547059"/>
                  <a:ext cx="607351" cy="590038"/>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rgbClr val="7BD2A0"/>
                      </a:solidFill>
                      <a:effectLst/>
                      <a:uFillTx/>
                      <a:latin typeface="Montserrat" panose="00000500000000000000" pitchFamily="2" charset="-52"/>
                      <a:sym typeface="Calibri"/>
                    </a:rPr>
                    <a:t>2</a:t>
                  </a:r>
                  <a:r>
                    <a:rPr kumimoji="0" lang="en-US" sz="3200" b="1" i="0" u="none" strike="noStrike" cap="none" spc="0" normalizeH="0" baseline="0" dirty="0">
                      <a:ln>
                        <a:noFill/>
                      </a:ln>
                      <a:solidFill>
                        <a:srgbClr val="7BD2A0"/>
                      </a:solidFill>
                      <a:effectLst/>
                      <a:uFillTx/>
                      <a:latin typeface="Montserrat" panose="00000500000000000000" pitchFamily="2" charset="-52"/>
                      <a:sym typeface="Calibri"/>
                    </a:rPr>
                    <a:t>,</a:t>
                  </a:r>
                  <a:r>
                    <a:rPr kumimoji="0" lang="ru-RU" sz="3200" b="1" i="0" u="none" strike="noStrike" cap="none" spc="0" normalizeH="0" baseline="0" dirty="0">
                      <a:ln>
                        <a:noFill/>
                      </a:ln>
                      <a:solidFill>
                        <a:srgbClr val="7BD2A0"/>
                      </a:solidFill>
                      <a:effectLst/>
                      <a:uFillTx/>
                      <a:latin typeface="Montserrat" panose="00000500000000000000" pitchFamily="2" charset="-52"/>
                      <a:sym typeface="Calibri"/>
                    </a:rPr>
                    <a:t>1</a:t>
                  </a:r>
                  <a:endParaRPr kumimoji="0" lang="ru-KZ" sz="3200" b="1" i="0" u="none" strike="noStrike" cap="none" spc="0" normalizeH="0" baseline="0" dirty="0">
                    <a:ln>
                      <a:noFill/>
                    </a:ln>
                    <a:solidFill>
                      <a:srgbClr val="7BD2A0"/>
                    </a:solidFill>
                    <a:effectLst/>
                    <a:uFillTx/>
                    <a:latin typeface="Montserrat" panose="00000500000000000000" pitchFamily="2" charset="-52"/>
                    <a:sym typeface="Calibri"/>
                  </a:endParaRPr>
                </a:p>
              </p:txBody>
            </p:sp>
            <p:sp>
              <p:nvSpPr>
                <p:cNvPr id="70" name="Прямоугольник 69">
                  <a:extLst>
                    <a:ext uri="{FF2B5EF4-FFF2-40B4-BE49-F238E27FC236}">
                      <a16:creationId xmlns:a16="http://schemas.microsoft.com/office/drawing/2014/main" id="{D1830D97-B809-B3D1-263A-8BD0F53B8801}"/>
                    </a:ext>
                  </a:extLst>
                </p:cNvPr>
                <p:cNvSpPr/>
                <p:nvPr/>
              </p:nvSpPr>
              <p:spPr>
                <a:xfrm>
                  <a:off x="5797706" y="10030371"/>
                  <a:ext cx="998484"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2000" b="1" i="0" u="none" strike="noStrike" cap="none" spc="0" normalizeH="0" baseline="0" dirty="0">
                      <a:ln>
                        <a:noFill/>
                      </a:ln>
                      <a:solidFill>
                        <a:srgbClr val="7BD2A0"/>
                      </a:solidFill>
                      <a:effectLst/>
                      <a:uFillTx/>
                      <a:latin typeface="Montserrat" panose="00000500000000000000" pitchFamily="2" charset="-52"/>
                      <a:sym typeface="Calibri"/>
                    </a:rPr>
                    <a:t>трлн </a:t>
                  </a:r>
                  <a:r>
                    <a:rPr kumimoji="0" lang="en-US" sz="2000" b="1" i="0" u="none" strike="noStrike" cap="none" spc="0" normalizeH="0" baseline="0" dirty="0">
                      <a:ln>
                        <a:noFill/>
                      </a:ln>
                      <a:solidFill>
                        <a:srgbClr val="7BD2A0"/>
                      </a:solidFill>
                      <a:effectLst/>
                      <a:uFillTx/>
                      <a:latin typeface="Montserrat" panose="00000500000000000000" pitchFamily="2" charset="-52"/>
                      <a:sym typeface="Calibri"/>
                    </a:rPr>
                    <a:t>$</a:t>
                  </a:r>
                  <a:endParaRPr kumimoji="0" lang="ru-KZ" sz="2000" b="1" i="0" u="none" strike="noStrike" cap="none" spc="0" normalizeH="0" baseline="0" dirty="0">
                    <a:ln>
                      <a:noFill/>
                    </a:ln>
                    <a:solidFill>
                      <a:srgbClr val="7BD2A0"/>
                    </a:solidFill>
                    <a:effectLst/>
                    <a:uFillTx/>
                    <a:latin typeface="Montserrat" panose="00000500000000000000" pitchFamily="2" charset="-52"/>
                    <a:sym typeface="Calibri"/>
                  </a:endParaRPr>
                </a:p>
              </p:txBody>
            </p:sp>
          </p:grpSp>
        </p:grpSp>
      </p:grpSp>
      <p:grpSp>
        <p:nvGrpSpPr>
          <p:cNvPr id="5" name="Группа 4">
            <a:extLst>
              <a:ext uri="{FF2B5EF4-FFF2-40B4-BE49-F238E27FC236}">
                <a16:creationId xmlns:a16="http://schemas.microsoft.com/office/drawing/2014/main" id="{B7C2A7A1-22F8-3695-A0AC-8AD727D0008D}"/>
              </a:ext>
            </a:extLst>
          </p:cNvPr>
          <p:cNvGrpSpPr/>
          <p:nvPr/>
        </p:nvGrpSpPr>
        <p:grpSpPr>
          <a:xfrm>
            <a:off x="11321105" y="8112450"/>
            <a:ext cx="2008519" cy="2272494"/>
            <a:chOff x="11129533" y="8112450"/>
            <a:chExt cx="2008519" cy="2272494"/>
          </a:xfrm>
        </p:grpSpPr>
        <p:grpSp>
          <p:nvGrpSpPr>
            <p:cNvPr id="59" name="Группа 58">
              <a:extLst>
                <a:ext uri="{FF2B5EF4-FFF2-40B4-BE49-F238E27FC236}">
                  <a16:creationId xmlns:a16="http://schemas.microsoft.com/office/drawing/2014/main" id="{95C0F81D-99FA-2279-2F5D-FD4E0567CC9F}"/>
                </a:ext>
              </a:extLst>
            </p:cNvPr>
            <p:cNvGrpSpPr/>
            <p:nvPr/>
          </p:nvGrpSpPr>
          <p:grpSpPr>
            <a:xfrm>
              <a:off x="11129533" y="8112450"/>
              <a:ext cx="1390875" cy="900000"/>
              <a:chOff x="11129533" y="8346107"/>
              <a:chExt cx="1390875" cy="900000"/>
            </a:xfrm>
          </p:grpSpPr>
          <p:sp>
            <p:nvSpPr>
              <p:cNvPr id="54" name="Прямоугольник: скругленные углы 53">
                <a:extLst>
                  <a:ext uri="{FF2B5EF4-FFF2-40B4-BE49-F238E27FC236}">
                    <a16:creationId xmlns:a16="http://schemas.microsoft.com/office/drawing/2014/main" id="{5361B733-699D-280B-6D62-5970927D976D}"/>
                  </a:ext>
                </a:extLst>
              </p:cNvPr>
              <p:cNvSpPr/>
              <p:nvPr/>
            </p:nvSpPr>
            <p:spPr>
              <a:xfrm>
                <a:off x="11129533" y="8346107"/>
                <a:ext cx="900000" cy="900000"/>
              </a:xfrm>
              <a:prstGeom prst="roundRect">
                <a:avLst/>
              </a:prstGeom>
              <a:noFill/>
              <a:ln w="57150"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a:ln>
                    <a:noFill/>
                  </a:ln>
                  <a:solidFill>
                    <a:srgbClr val="000000"/>
                  </a:solidFill>
                  <a:effectLst/>
                  <a:uFillTx/>
                  <a:latin typeface="+mn-lt"/>
                  <a:ea typeface="+mn-ea"/>
                  <a:cs typeface="+mn-cs"/>
                  <a:sym typeface="Calibri"/>
                </a:endParaRPr>
              </a:p>
            </p:txBody>
          </p:sp>
          <p:sp>
            <p:nvSpPr>
              <p:cNvPr id="55" name="Стрелка: вправо 54">
                <a:extLst>
                  <a:ext uri="{FF2B5EF4-FFF2-40B4-BE49-F238E27FC236}">
                    <a16:creationId xmlns:a16="http://schemas.microsoft.com/office/drawing/2014/main" id="{E9F1BD75-DB69-89F1-ECA7-6F204F989C7B}"/>
                  </a:ext>
                </a:extLst>
              </p:cNvPr>
              <p:cNvSpPr/>
              <p:nvPr/>
            </p:nvSpPr>
            <p:spPr>
              <a:xfrm flipH="1">
                <a:off x="11579534" y="8515025"/>
                <a:ext cx="940874" cy="562164"/>
              </a:xfrm>
              <a:prstGeom prst="rightArrow">
                <a:avLst/>
              </a:prstGeom>
              <a:solidFill>
                <a:schemeClr val="bg1"/>
              </a:solidFill>
              <a:ln w="38100" cap="flat">
                <a:solidFill>
                  <a:srgbClr val="CBB37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a:ln>
                    <a:noFill/>
                  </a:ln>
                  <a:solidFill>
                    <a:srgbClr val="000000"/>
                  </a:solidFill>
                  <a:effectLst/>
                  <a:uFillTx/>
                  <a:latin typeface="+mn-lt"/>
                  <a:ea typeface="+mn-ea"/>
                  <a:cs typeface="+mn-cs"/>
                  <a:sym typeface="Calibri"/>
                </a:endParaRPr>
              </a:p>
            </p:txBody>
          </p:sp>
        </p:grpSp>
        <p:grpSp>
          <p:nvGrpSpPr>
            <p:cNvPr id="76" name="Группа 75">
              <a:extLst>
                <a:ext uri="{FF2B5EF4-FFF2-40B4-BE49-F238E27FC236}">
                  <a16:creationId xmlns:a16="http://schemas.microsoft.com/office/drawing/2014/main" id="{E38C2454-A1BE-DC7B-EFDF-646339D8FA82}"/>
                </a:ext>
              </a:extLst>
            </p:cNvPr>
            <p:cNvGrpSpPr/>
            <p:nvPr/>
          </p:nvGrpSpPr>
          <p:grpSpPr>
            <a:xfrm>
              <a:off x="11129533" y="9090888"/>
              <a:ext cx="2008519" cy="1294056"/>
              <a:chOff x="8661176" y="8765745"/>
              <a:chExt cx="2008519" cy="1294056"/>
            </a:xfrm>
          </p:grpSpPr>
          <p:sp>
            <p:nvSpPr>
              <p:cNvPr id="77" name="Прямоугольник 76">
                <a:extLst>
                  <a:ext uri="{FF2B5EF4-FFF2-40B4-BE49-F238E27FC236}">
                    <a16:creationId xmlns:a16="http://schemas.microsoft.com/office/drawing/2014/main" id="{1F0CF4F8-36CA-C8FB-9995-8F3265D9501C}"/>
                  </a:ext>
                </a:extLst>
              </p:cNvPr>
              <p:cNvSpPr/>
              <p:nvPr/>
            </p:nvSpPr>
            <p:spPr>
              <a:xfrm>
                <a:off x="8661176" y="8765745"/>
                <a:ext cx="2008519"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a:solidFill>
                      <a:srgbClr val="525665"/>
                    </a:solidFill>
                    <a:latin typeface="Montserrat" panose="00000500000000000000" pitchFamily="2" charset="-52"/>
                  </a:rPr>
                  <a:t>Импорт</a:t>
                </a:r>
                <a:endParaRPr kumimoji="0" lang="ru-RU" sz="2000" b="1" i="0" u="none" strike="noStrike" cap="none" spc="0" normalizeH="0" baseline="0" dirty="0">
                  <a:ln>
                    <a:noFill/>
                  </a:ln>
                  <a:solidFill>
                    <a:srgbClr val="525665"/>
                  </a:solidFill>
                  <a:effectLst/>
                  <a:uFillTx/>
                  <a:latin typeface="Montserrat" panose="00000500000000000000" pitchFamily="2" charset="-52"/>
                  <a:sym typeface="Calibri"/>
                </a:endParaRPr>
              </a:p>
            </p:txBody>
          </p:sp>
          <p:grpSp>
            <p:nvGrpSpPr>
              <p:cNvPr id="78" name="Группа 77">
                <a:extLst>
                  <a:ext uri="{FF2B5EF4-FFF2-40B4-BE49-F238E27FC236}">
                    <a16:creationId xmlns:a16="http://schemas.microsoft.com/office/drawing/2014/main" id="{C7E43062-C0A2-6DDC-91F9-7518E989B795}"/>
                  </a:ext>
                </a:extLst>
              </p:cNvPr>
              <p:cNvGrpSpPr/>
              <p:nvPr/>
            </p:nvGrpSpPr>
            <p:grpSpPr>
              <a:xfrm>
                <a:off x="8661176" y="9171117"/>
                <a:ext cx="998484" cy="888684"/>
                <a:chOff x="5797706" y="9547059"/>
                <a:chExt cx="998484" cy="888684"/>
              </a:xfrm>
            </p:grpSpPr>
            <p:sp>
              <p:nvSpPr>
                <p:cNvPr id="79" name="Прямоугольник 78">
                  <a:extLst>
                    <a:ext uri="{FF2B5EF4-FFF2-40B4-BE49-F238E27FC236}">
                      <a16:creationId xmlns:a16="http://schemas.microsoft.com/office/drawing/2014/main" id="{6DC12A2D-0034-CDE9-BB4E-0F99DE8F759B}"/>
                    </a:ext>
                  </a:extLst>
                </p:cNvPr>
                <p:cNvSpPr/>
                <p:nvPr/>
              </p:nvSpPr>
              <p:spPr>
                <a:xfrm>
                  <a:off x="5797706" y="9547059"/>
                  <a:ext cx="708340" cy="590038"/>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rgbClr val="CBB37B"/>
                      </a:solidFill>
                      <a:effectLst/>
                      <a:uFillTx/>
                      <a:latin typeface="Montserrat" panose="00000500000000000000" pitchFamily="2" charset="-52"/>
                      <a:sym typeface="Calibri"/>
                    </a:rPr>
                    <a:t>3,3</a:t>
                  </a:r>
                  <a:endParaRPr kumimoji="0" lang="ru-KZ" sz="3200" b="1" i="0" u="none" strike="noStrike" cap="none" spc="0" normalizeH="0" baseline="0" dirty="0">
                    <a:ln>
                      <a:noFill/>
                    </a:ln>
                    <a:solidFill>
                      <a:srgbClr val="CBB37B"/>
                    </a:solidFill>
                    <a:effectLst/>
                    <a:uFillTx/>
                    <a:latin typeface="Montserrat" panose="00000500000000000000" pitchFamily="2" charset="-52"/>
                    <a:sym typeface="Calibri"/>
                  </a:endParaRPr>
                </a:p>
              </p:txBody>
            </p:sp>
            <p:sp>
              <p:nvSpPr>
                <p:cNvPr id="80" name="Прямоугольник 79">
                  <a:extLst>
                    <a:ext uri="{FF2B5EF4-FFF2-40B4-BE49-F238E27FC236}">
                      <a16:creationId xmlns:a16="http://schemas.microsoft.com/office/drawing/2014/main" id="{69CAC894-7FF5-9D32-0A06-B47BE11C45E4}"/>
                    </a:ext>
                  </a:extLst>
                </p:cNvPr>
                <p:cNvSpPr/>
                <p:nvPr/>
              </p:nvSpPr>
              <p:spPr>
                <a:xfrm>
                  <a:off x="5797706" y="10030371"/>
                  <a:ext cx="998484"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2000" b="1" i="0" u="none" strike="noStrike" cap="none" spc="0" normalizeH="0" baseline="0" dirty="0">
                      <a:ln>
                        <a:noFill/>
                      </a:ln>
                      <a:solidFill>
                        <a:srgbClr val="CBB37B"/>
                      </a:solidFill>
                      <a:effectLst/>
                      <a:uFillTx/>
                      <a:latin typeface="Montserrat" panose="00000500000000000000" pitchFamily="2" charset="-52"/>
                      <a:sym typeface="Calibri"/>
                    </a:rPr>
                    <a:t>трлн </a:t>
                  </a:r>
                  <a:r>
                    <a:rPr kumimoji="0" lang="en-US" sz="2000" b="1" i="0" u="none" strike="noStrike" cap="none" spc="0" normalizeH="0" baseline="0" dirty="0">
                      <a:ln>
                        <a:noFill/>
                      </a:ln>
                      <a:solidFill>
                        <a:srgbClr val="CBB37B"/>
                      </a:solidFill>
                      <a:effectLst/>
                      <a:uFillTx/>
                      <a:latin typeface="Montserrat" panose="00000500000000000000" pitchFamily="2" charset="-52"/>
                      <a:sym typeface="Calibri"/>
                    </a:rPr>
                    <a:t>$</a:t>
                  </a:r>
                  <a:endParaRPr kumimoji="0" lang="ru-KZ" sz="2000" b="1" i="0" u="none" strike="noStrike" cap="none" spc="0" normalizeH="0" baseline="0" dirty="0">
                    <a:ln>
                      <a:noFill/>
                    </a:ln>
                    <a:solidFill>
                      <a:srgbClr val="CBB37B"/>
                    </a:solidFill>
                    <a:effectLst/>
                    <a:uFillTx/>
                    <a:latin typeface="Montserrat" panose="00000500000000000000" pitchFamily="2" charset="-52"/>
                    <a:sym typeface="Calibri"/>
                  </a:endParaRPr>
                </a:p>
              </p:txBody>
            </p:sp>
          </p:grpSp>
        </p:grpSp>
      </p:grpSp>
      <p:grpSp>
        <p:nvGrpSpPr>
          <p:cNvPr id="8" name="Группа 7">
            <a:extLst>
              <a:ext uri="{FF2B5EF4-FFF2-40B4-BE49-F238E27FC236}">
                <a16:creationId xmlns:a16="http://schemas.microsoft.com/office/drawing/2014/main" id="{1008871C-DEE3-2C41-D0F3-41D5DC7392DD}"/>
              </a:ext>
            </a:extLst>
          </p:cNvPr>
          <p:cNvGrpSpPr/>
          <p:nvPr/>
        </p:nvGrpSpPr>
        <p:grpSpPr>
          <a:xfrm>
            <a:off x="13981034" y="8104279"/>
            <a:ext cx="2088000" cy="2280665"/>
            <a:chOff x="13152767" y="8104279"/>
            <a:chExt cx="2088000" cy="2280665"/>
          </a:xfrm>
        </p:grpSpPr>
        <p:grpSp>
          <p:nvGrpSpPr>
            <p:cNvPr id="64" name="Группа 63">
              <a:extLst>
                <a:ext uri="{FF2B5EF4-FFF2-40B4-BE49-F238E27FC236}">
                  <a16:creationId xmlns:a16="http://schemas.microsoft.com/office/drawing/2014/main" id="{831AF570-C78C-F8E8-2AB4-1BA9694FFB81}"/>
                </a:ext>
              </a:extLst>
            </p:cNvPr>
            <p:cNvGrpSpPr/>
            <p:nvPr/>
          </p:nvGrpSpPr>
          <p:grpSpPr>
            <a:xfrm>
              <a:off x="13152768" y="8104279"/>
              <a:ext cx="1694681" cy="900000"/>
              <a:chOff x="13152768" y="8337936"/>
              <a:chExt cx="1694681" cy="900000"/>
            </a:xfrm>
          </p:grpSpPr>
          <p:sp>
            <p:nvSpPr>
              <p:cNvPr id="60" name="Стрелка: вправо 59">
                <a:extLst>
                  <a:ext uri="{FF2B5EF4-FFF2-40B4-BE49-F238E27FC236}">
                    <a16:creationId xmlns:a16="http://schemas.microsoft.com/office/drawing/2014/main" id="{F1778F8D-7C1F-1FEA-D598-106C66C6147F}"/>
                  </a:ext>
                </a:extLst>
              </p:cNvPr>
              <p:cNvSpPr/>
              <p:nvPr/>
            </p:nvSpPr>
            <p:spPr>
              <a:xfrm>
                <a:off x="14127449" y="8506854"/>
                <a:ext cx="720000" cy="562164"/>
              </a:xfrm>
              <a:prstGeom prst="rightArrow">
                <a:avLst/>
              </a:prstGeom>
              <a:solidFill>
                <a:schemeClr val="bg1"/>
              </a:solidFill>
              <a:ln w="38100" cap="flat">
                <a:solidFill>
                  <a:srgbClr val="7BD2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a:ln>
                    <a:noFill/>
                  </a:ln>
                  <a:solidFill>
                    <a:srgbClr val="000000"/>
                  </a:solidFill>
                  <a:effectLst/>
                  <a:uFillTx/>
                  <a:latin typeface="+mn-lt"/>
                  <a:ea typeface="+mn-ea"/>
                  <a:cs typeface="+mn-cs"/>
                  <a:sym typeface="Calibri"/>
                </a:endParaRPr>
              </a:p>
            </p:txBody>
          </p:sp>
          <p:sp>
            <p:nvSpPr>
              <p:cNvPr id="62" name="Стрелка: вправо 61">
                <a:extLst>
                  <a:ext uri="{FF2B5EF4-FFF2-40B4-BE49-F238E27FC236}">
                    <a16:creationId xmlns:a16="http://schemas.microsoft.com/office/drawing/2014/main" id="{29064DB4-9C55-AE23-E333-D38816C0B12B}"/>
                  </a:ext>
                </a:extLst>
              </p:cNvPr>
              <p:cNvSpPr/>
              <p:nvPr/>
            </p:nvSpPr>
            <p:spPr>
              <a:xfrm flipH="1">
                <a:off x="13152768" y="8506854"/>
                <a:ext cx="720000" cy="562164"/>
              </a:xfrm>
              <a:prstGeom prst="rightArrow">
                <a:avLst/>
              </a:prstGeom>
              <a:solidFill>
                <a:schemeClr val="bg1"/>
              </a:solidFill>
              <a:ln w="38100" cap="flat">
                <a:solidFill>
                  <a:srgbClr val="CBB37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a:ln>
                    <a:noFill/>
                  </a:ln>
                  <a:solidFill>
                    <a:srgbClr val="000000"/>
                  </a:solidFill>
                  <a:effectLst/>
                  <a:uFillTx/>
                  <a:latin typeface="+mn-lt"/>
                  <a:ea typeface="+mn-ea"/>
                  <a:cs typeface="+mn-cs"/>
                  <a:sym typeface="Calibri"/>
                </a:endParaRPr>
              </a:p>
            </p:txBody>
          </p:sp>
          <p:sp>
            <p:nvSpPr>
              <p:cNvPr id="63" name="Прямоугольник: скругленные углы 62">
                <a:extLst>
                  <a:ext uri="{FF2B5EF4-FFF2-40B4-BE49-F238E27FC236}">
                    <a16:creationId xmlns:a16="http://schemas.microsoft.com/office/drawing/2014/main" id="{9712D983-7AFE-3CED-004C-FD58705E683D}"/>
                  </a:ext>
                </a:extLst>
              </p:cNvPr>
              <p:cNvSpPr/>
              <p:nvPr/>
            </p:nvSpPr>
            <p:spPr>
              <a:xfrm>
                <a:off x="13922307" y="8337936"/>
                <a:ext cx="155603" cy="900000"/>
              </a:xfrm>
              <a:prstGeom prst="roundRect">
                <a:avLst/>
              </a:prstGeom>
              <a:solidFill>
                <a:srgbClr val="FFFFFF"/>
              </a:solidFill>
              <a:ln w="38100"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dirty="0">
                  <a:ln>
                    <a:noFill/>
                  </a:ln>
                  <a:solidFill>
                    <a:srgbClr val="000000"/>
                  </a:solidFill>
                  <a:effectLst/>
                  <a:uFillTx/>
                  <a:latin typeface="+mn-lt"/>
                  <a:ea typeface="+mn-ea"/>
                  <a:cs typeface="+mn-cs"/>
                  <a:sym typeface="Calibri"/>
                </a:endParaRPr>
              </a:p>
            </p:txBody>
          </p:sp>
        </p:grpSp>
        <p:grpSp>
          <p:nvGrpSpPr>
            <p:cNvPr id="81" name="Группа 80">
              <a:extLst>
                <a:ext uri="{FF2B5EF4-FFF2-40B4-BE49-F238E27FC236}">
                  <a16:creationId xmlns:a16="http://schemas.microsoft.com/office/drawing/2014/main" id="{4649CCE8-01D7-F639-3CE2-4EB0521CE9D5}"/>
                </a:ext>
              </a:extLst>
            </p:cNvPr>
            <p:cNvGrpSpPr/>
            <p:nvPr/>
          </p:nvGrpSpPr>
          <p:grpSpPr>
            <a:xfrm>
              <a:off x="13152767" y="8937000"/>
              <a:ext cx="2088000" cy="1447944"/>
              <a:chOff x="8661175" y="8611857"/>
              <a:chExt cx="2088000" cy="1447944"/>
            </a:xfrm>
          </p:grpSpPr>
          <p:sp>
            <p:nvSpPr>
              <p:cNvPr id="82" name="Прямоугольник 81">
                <a:extLst>
                  <a:ext uri="{FF2B5EF4-FFF2-40B4-BE49-F238E27FC236}">
                    <a16:creationId xmlns:a16="http://schemas.microsoft.com/office/drawing/2014/main" id="{28CAD1FC-CE87-0D66-11BD-989C22CE4970}"/>
                  </a:ext>
                </a:extLst>
              </p:cNvPr>
              <p:cNvSpPr/>
              <p:nvPr/>
            </p:nvSpPr>
            <p:spPr>
              <a:xfrm>
                <a:off x="8661175" y="8611857"/>
                <a:ext cx="2088000" cy="71314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r>
                  <a:rPr lang="ru-RU" sz="2000" b="1" dirty="0" err="1">
                    <a:solidFill>
                      <a:srgbClr val="525665"/>
                    </a:solidFill>
                    <a:latin typeface="Montserrat" panose="00000500000000000000" pitchFamily="2" charset="-52"/>
                  </a:rPr>
                  <a:t>Тауар</a:t>
                </a:r>
                <a:r>
                  <a:rPr lang="ru-RU" sz="2000" b="1" dirty="0">
                    <a:solidFill>
                      <a:srgbClr val="525665"/>
                    </a:solidFill>
                    <a:latin typeface="Montserrat" panose="00000500000000000000" pitchFamily="2" charset="-52"/>
                  </a:rPr>
                  <a:t> </a:t>
                </a:r>
                <a:r>
                  <a:rPr lang="ru-RU" sz="2000" b="1" dirty="0" err="1">
                    <a:solidFill>
                      <a:srgbClr val="525665"/>
                    </a:solidFill>
                    <a:latin typeface="Montserrat" panose="00000500000000000000" pitchFamily="2" charset="-52"/>
                  </a:rPr>
                  <a:t>айналымы</a:t>
                </a:r>
                <a:endParaRPr kumimoji="0" lang="ru-RU" sz="2000" b="1" i="0" u="none" strike="noStrike" cap="none" spc="0" normalizeH="0" baseline="0" dirty="0">
                  <a:ln>
                    <a:noFill/>
                  </a:ln>
                  <a:solidFill>
                    <a:srgbClr val="525665"/>
                  </a:solidFill>
                  <a:effectLst/>
                  <a:uFillTx/>
                  <a:latin typeface="Montserrat" panose="00000500000000000000" pitchFamily="2" charset="-52"/>
                  <a:sym typeface="Calibri"/>
                </a:endParaRPr>
              </a:p>
            </p:txBody>
          </p:sp>
          <p:grpSp>
            <p:nvGrpSpPr>
              <p:cNvPr id="83" name="Группа 82">
                <a:extLst>
                  <a:ext uri="{FF2B5EF4-FFF2-40B4-BE49-F238E27FC236}">
                    <a16:creationId xmlns:a16="http://schemas.microsoft.com/office/drawing/2014/main" id="{12248F13-AEC1-B189-BB26-DC13C0B6CD7E}"/>
                  </a:ext>
                </a:extLst>
              </p:cNvPr>
              <p:cNvGrpSpPr/>
              <p:nvPr/>
            </p:nvGrpSpPr>
            <p:grpSpPr>
              <a:xfrm>
                <a:off x="8661175" y="9171117"/>
                <a:ext cx="998484" cy="888684"/>
                <a:chOff x="5797705" y="9547059"/>
                <a:chExt cx="998484" cy="888684"/>
              </a:xfrm>
            </p:grpSpPr>
            <p:sp>
              <p:nvSpPr>
                <p:cNvPr id="86" name="Прямоугольник 85">
                  <a:extLst>
                    <a:ext uri="{FF2B5EF4-FFF2-40B4-BE49-F238E27FC236}">
                      <a16:creationId xmlns:a16="http://schemas.microsoft.com/office/drawing/2014/main" id="{7F959BE8-67D4-D28E-5926-76472FB16C68}"/>
                    </a:ext>
                  </a:extLst>
                </p:cNvPr>
                <p:cNvSpPr/>
                <p:nvPr/>
              </p:nvSpPr>
              <p:spPr>
                <a:xfrm>
                  <a:off x="5797705" y="9547059"/>
                  <a:ext cx="692310" cy="590038"/>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rgbClr val="525665"/>
                      </a:solidFill>
                      <a:effectLst/>
                      <a:uFillTx/>
                      <a:latin typeface="Montserrat" panose="00000500000000000000" pitchFamily="2" charset="-52"/>
                      <a:sym typeface="Calibri"/>
                    </a:rPr>
                    <a:t>5,3</a:t>
                  </a:r>
                  <a:endParaRPr kumimoji="0" lang="ru-KZ" sz="3200" b="1" i="0" u="none" strike="noStrike" cap="none" spc="0" normalizeH="0" baseline="0" dirty="0">
                    <a:ln>
                      <a:noFill/>
                    </a:ln>
                    <a:solidFill>
                      <a:srgbClr val="525665"/>
                    </a:solidFill>
                    <a:effectLst/>
                    <a:uFillTx/>
                    <a:latin typeface="Montserrat" panose="00000500000000000000" pitchFamily="2" charset="-52"/>
                    <a:sym typeface="Calibri"/>
                  </a:endParaRPr>
                </a:p>
              </p:txBody>
            </p:sp>
            <p:sp>
              <p:nvSpPr>
                <p:cNvPr id="88" name="Прямоугольник 87">
                  <a:extLst>
                    <a:ext uri="{FF2B5EF4-FFF2-40B4-BE49-F238E27FC236}">
                      <a16:creationId xmlns:a16="http://schemas.microsoft.com/office/drawing/2014/main" id="{516146F1-1E6C-EC08-E067-D3DD70B882BA}"/>
                    </a:ext>
                  </a:extLst>
                </p:cNvPr>
                <p:cNvSpPr/>
                <p:nvPr/>
              </p:nvSpPr>
              <p:spPr>
                <a:xfrm>
                  <a:off x="5797705" y="10030371"/>
                  <a:ext cx="998484"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2000" b="1" i="0" u="none" strike="noStrike" cap="none" spc="0" normalizeH="0" baseline="0" dirty="0">
                      <a:ln>
                        <a:noFill/>
                      </a:ln>
                      <a:solidFill>
                        <a:srgbClr val="525665"/>
                      </a:solidFill>
                      <a:effectLst/>
                      <a:uFillTx/>
                      <a:latin typeface="Montserrat" panose="00000500000000000000" pitchFamily="2" charset="-52"/>
                      <a:sym typeface="Calibri"/>
                    </a:rPr>
                    <a:t>трлн </a:t>
                  </a:r>
                  <a:r>
                    <a:rPr kumimoji="0" lang="en-US" sz="2000" b="1" i="0" u="none" strike="noStrike" cap="none" spc="0" normalizeH="0" baseline="0" dirty="0">
                      <a:ln>
                        <a:noFill/>
                      </a:ln>
                      <a:solidFill>
                        <a:srgbClr val="525665"/>
                      </a:solidFill>
                      <a:effectLst/>
                      <a:uFillTx/>
                      <a:latin typeface="Montserrat" panose="00000500000000000000" pitchFamily="2" charset="-52"/>
                      <a:sym typeface="Calibri"/>
                    </a:rPr>
                    <a:t>$</a:t>
                  </a:r>
                  <a:endParaRPr kumimoji="0" lang="ru-KZ" sz="2000" b="1" i="0" u="none" strike="noStrike" cap="none" spc="0" normalizeH="0" baseline="0" dirty="0">
                    <a:ln>
                      <a:noFill/>
                    </a:ln>
                    <a:solidFill>
                      <a:srgbClr val="525665"/>
                    </a:solidFill>
                    <a:effectLst/>
                    <a:uFillTx/>
                    <a:latin typeface="Montserrat" panose="00000500000000000000" pitchFamily="2" charset="-52"/>
                    <a:sym typeface="Calibri"/>
                  </a:endParaRPr>
                </a:p>
              </p:txBody>
            </p:sp>
          </p:grpSp>
        </p:grpSp>
      </p:grpSp>
      <p:grpSp>
        <p:nvGrpSpPr>
          <p:cNvPr id="9" name="Группа 8">
            <a:extLst>
              <a:ext uri="{FF2B5EF4-FFF2-40B4-BE49-F238E27FC236}">
                <a16:creationId xmlns:a16="http://schemas.microsoft.com/office/drawing/2014/main" id="{E7497C13-0244-BCF5-E5B8-865DA0D241C2}"/>
              </a:ext>
            </a:extLst>
          </p:cNvPr>
          <p:cNvGrpSpPr/>
          <p:nvPr/>
        </p:nvGrpSpPr>
        <p:grpSpPr>
          <a:xfrm>
            <a:off x="16720445" y="8119395"/>
            <a:ext cx="1912195" cy="2265549"/>
            <a:chOff x="16038520" y="8119395"/>
            <a:chExt cx="1912195" cy="2265549"/>
          </a:xfrm>
        </p:grpSpPr>
        <p:grpSp>
          <p:nvGrpSpPr>
            <p:cNvPr id="65" name="Группа 64">
              <a:extLst>
                <a:ext uri="{FF2B5EF4-FFF2-40B4-BE49-F238E27FC236}">
                  <a16:creationId xmlns:a16="http://schemas.microsoft.com/office/drawing/2014/main" id="{83AF4638-E2A8-E6D1-DA9D-4F0494030B94}"/>
                </a:ext>
              </a:extLst>
            </p:cNvPr>
            <p:cNvGrpSpPr/>
            <p:nvPr/>
          </p:nvGrpSpPr>
          <p:grpSpPr>
            <a:xfrm>
              <a:off x="16038520" y="8119395"/>
              <a:ext cx="1657039" cy="900000"/>
              <a:chOff x="15922406" y="8353052"/>
              <a:chExt cx="1657039" cy="900000"/>
            </a:xfrm>
          </p:grpSpPr>
          <p:sp>
            <p:nvSpPr>
              <p:cNvPr id="57" name="Прямоугольник: скругленные углы 56">
                <a:extLst>
                  <a:ext uri="{FF2B5EF4-FFF2-40B4-BE49-F238E27FC236}">
                    <a16:creationId xmlns:a16="http://schemas.microsoft.com/office/drawing/2014/main" id="{C1E8BDAA-86F9-3B41-EF02-8D16C056B4DA}"/>
                  </a:ext>
                </a:extLst>
              </p:cNvPr>
              <p:cNvSpPr/>
              <p:nvPr/>
            </p:nvSpPr>
            <p:spPr>
              <a:xfrm>
                <a:off x="15922406" y="8353052"/>
                <a:ext cx="900000" cy="900000"/>
              </a:xfrm>
              <a:prstGeom prst="roundRect">
                <a:avLst/>
              </a:prstGeom>
              <a:noFill/>
              <a:ln w="57150" cap="flat">
                <a:solidFill>
                  <a:schemeClr val="bg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dirty="0">
                  <a:ln>
                    <a:noFill/>
                  </a:ln>
                  <a:solidFill>
                    <a:srgbClr val="000000"/>
                  </a:solidFill>
                  <a:effectLst/>
                  <a:uFillTx/>
                  <a:latin typeface="+mn-lt"/>
                  <a:ea typeface="+mn-ea"/>
                  <a:cs typeface="+mn-cs"/>
                  <a:sym typeface="Calibri"/>
                </a:endParaRPr>
              </a:p>
            </p:txBody>
          </p:sp>
          <p:sp>
            <p:nvSpPr>
              <p:cNvPr id="58" name="Стрелка: влево-вправо 57">
                <a:extLst>
                  <a:ext uri="{FF2B5EF4-FFF2-40B4-BE49-F238E27FC236}">
                    <a16:creationId xmlns:a16="http://schemas.microsoft.com/office/drawing/2014/main" id="{16C08098-BE40-7981-8747-196289B53059}"/>
                  </a:ext>
                </a:extLst>
              </p:cNvPr>
              <p:cNvSpPr/>
              <p:nvPr/>
            </p:nvSpPr>
            <p:spPr>
              <a:xfrm flipH="1">
                <a:off x="16372407" y="8430993"/>
                <a:ext cx="1207038" cy="744118"/>
              </a:xfrm>
              <a:prstGeom prst="leftRightArrow">
                <a:avLst>
                  <a:gd name="adj1" fmla="val 40898"/>
                  <a:gd name="adj2" fmla="val 61378"/>
                </a:avLst>
              </a:prstGeom>
              <a:solidFill>
                <a:schemeClr val="bg1"/>
              </a:solidFill>
              <a:ln w="381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a:ln>
                    <a:noFill/>
                  </a:ln>
                  <a:solidFill>
                    <a:srgbClr val="000000"/>
                  </a:solidFill>
                  <a:effectLst/>
                  <a:uFillTx/>
                  <a:latin typeface="+mn-lt"/>
                  <a:ea typeface="+mn-ea"/>
                  <a:cs typeface="+mn-cs"/>
                  <a:sym typeface="Calibri"/>
                </a:endParaRPr>
              </a:p>
            </p:txBody>
          </p:sp>
        </p:grpSp>
        <p:grpSp>
          <p:nvGrpSpPr>
            <p:cNvPr id="89" name="Группа 88">
              <a:extLst>
                <a:ext uri="{FF2B5EF4-FFF2-40B4-BE49-F238E27FC236}">
                  <a16:creationId xmlns:a16="http://schemas.microsoft.com/office/drawing/2014/main" id="{A02F5054-9DE9-8235-A15F-EB54059A3B4B}"/>
                </a:ext>
              </a:extLst>
            </p:cNvPr>
            <p:cNvGrpSpPr/>
            <p:nvPr/>
          </p:nvGrpSpPr>
          <p:grpSpPr>
            <a:xfrm>
              <a:off x="16038520" y="9090888"/>
              <a:ext cx="1912195" cy="1294056"/>
              <a:chOff x="8661176" y="8765745"/>
              <a:chExt cx="1912195" cy="1294056"/>
            </a:xfrm>
          </p:grpSpPr>
          <p:sp>
            <p:nvSpPr>
              <p:cNvPr id="90" name="Прямоугольник 89">
                <a:extLst>
                  <a:ext uri="{FF2B5EF4-FFF2-40B4-BE49-F238E27FC236}">
                    <a16:creationId xmlns:a16="http://schemas.microsoft.com/office/drawing/2014/main" id="{2D8C52E8-45D6-1398-9B07-B9C89EDBE80C}"/>
                  </a:ext>
                </a:extLst>
              </p:cNvPr>
              <p:cNvSpPr/>
              <p:nvPr/>
            </p:nvSpPr>
            <p:spPr>
              <a:xfrm>
                <a:off x="8661176" y="8765745"/>
                <a:ext cx="1912195"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lang="ru-RU" sz="2000" b="1" dirty="0">
                    <a:solidFill>
                      <a:srgbClr val="525665"/>
                    </a:solidFill>
                    <a:latin typeface="Montserrat" panose="00000500000000000000" pitchFamily="2" charset="-52"/>
                  </a:rPr>
                  <a:t>Таза </a:t>
                </a:r>
                <a:r>
                  <a:rPr kumimoji="0" lang="ru-RU" sz="2000" b="1" i="0" u="none" strike="noStrike" cap="none" spc="0" normalizeH="0" baseline="0" dirty="0">
                    <a:ln>
                      <a:noFill/>
                    </a:ln>
                    <a:solidFill>
                      <a:srgbClr val="525665"/>
                    </a:solidFill>
                    <a:effectLst/>
                    <a:uFillTx/>
                    <a:latin typeface="Montserrat" panose="00000500000000000000" pitchFamily="2" charset="-52"/>
                    <a:sym typeface="Calibri"/>
                  </a:rPr>
                  <a:t>импорт</a:t>
                </a:r>
              </a:p>
            </p:txBody>
          </p:sp>
          <p:grpSp>
            <p:nvGrpSpPr>
              <p:cNvPr id="91" name="Группа 90">
                <a:extLst>
                  <a:ext uri="{FF2B5EF4-FFF2-40B4-BE49-F238E27FC236}">
                    <a16:creationId xmlns:a16="http://schemas.microsoft.com/office/drawing/2014/main" id="{D2A4838C-8754-EEBD-EE6B-13EEB76D966B}"/>
                  </a:ext>
                </a:extLst>
              </p:cNvPr>
              <p:cNvGrpSpPr/>
              <p:nvPr/>
            </p:nvGrpSpPr>
            <p:grpSpPr>
              <a:xfrm>
                <a:off x="8661176" y="9171117"/>
                <a:ext cx="998484" cy="888684"/>
                <a:chOff x="5797706" y="9547059"/>
                <a:chExt cx="998484" cy="888684"/>
              </a:xfrm>
            </p:grpSpPr>
            <p:sp>
              <p:nvSpPr>
                <p:cNvPr id="92" name="Прямоугольник 91">
                  <a:extLst>
                    <a:ext uri="{FF2B5EF4-FFF2-40B4-BE49-F238E27FC236}">
                      <a16:creationId xmlns:a16="http://schemas.microsoft.com/office/drawing/2014/main" id="{CADCE839-CF41-689F-439F-7AF85D2ED12B}"/>
                    </a:ext>
                  </a:extLst>
                </p:cNvPr>
                <p:cNvSpPr/>
                <p:nvPr/>
              </p:nvSpPr>
              <p:spPr>
                <a:xfrm>
                  <a:off x="5797706" y="9547059"/>
                  <a:ext cx="607351" cy="590038"/>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rgbClr val="0070C0"/>
                      </a:solidFill>
                      <a:effectLst/>
                      <a:uFillTx/>
                      <a:latin typeface="Montserrat" panose="00000500000000000000" pitchFamily="2" charset="-52"/>
                      <a:sym typeface="Calibri"/>
                    </a:rPr>
                    <a:t>1,2</a:t>
                  </a:r>
                  <a:endParaRPr kumimoji="0" lang="ru-KZ" sz="3200" b="1" i="0" u="none" strike="noStrike" cap="none" spc="0" normalizeH="0" baseline="0" dirty="0">
                    <a:ln>
                      <a:noFill/>
                    </a:ln>
                    <a:solidFill>
                      <a:srgbClr val="0070C0"/>
                    </a:solidFill>
                    <a:effectLst/>
                    <a:uFillTx/>
                    <a:latin typeface="Montserrat" panose="00000500000000000000" pitchFamily="2" charset="-52"/>
                    <a:sym typeface="Calibri"/>
                  </a:endParaRPr>
                </a:p>
              </p:txBody>
            </p:sp>
            <p:sp>
              <p:nvSpPr>
                <p:cNvPr id="93" name="Прямоугольник 92">
                  <a:extLst>
                    <a:ext uri="{FF2B5EF4-FFF2-40B4-BE49-F238E27FC236}">
                      <a16:creationId xmlns:a16="http://schemas.microsoft.com/office/drawing/2014/main" id="{6B19D32F-4A33-6F42-5BC5-78996B1C7762}"/>
                    </a:ext>
                  </a:extLst>
                </p:cNvPr>
                <p:cNvSpPr/>
                <p:nvPr/>
              </p:nvSpPr>
              <p:spPr>
                <a:xfrm>
                  <a:off x="5797706" y="10030371"/>
                  <a:ext cx="998484" cy="40537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2000" b="1" i="0" u="none" strike="noStrike" cap="none" spc="0" normalizeH="0" baseline="0" dirty="0">
                      <a:ln>
                        <a:noFill/>
                      </a:ln>
                      <a:solidFill>
                        <a:srgbClr val="0070C0"/>
                      </a:solidFill>
                      <a:effectLst/>
                      <a:uFillTx/>
                      <a:latin typeface="Montserrat" panose="00000500000000000000" pitchFamily="2" charset="-52"/>
                      <a:sym typeface="Calibri"/>
                    </a:rPr>
                    <a:t>трлн </a:t>
                  </a:r>
                  <a:r>
                    <a:rPr kumimoji="0" lang="en-US" sz="2000" b="1" i="0" u="none" strike="noStrike" cap="none" spc="0" normalizeH="0" baseline="0" dirty="0">
                      <a:ln>
                        <a:noFill/>
                      </a:ln>
                      <a:solidFill>
                        <a:srgbClr val="0070C0"/>
                      </a:solidFill>
                      <a:effectLst/>
                      <a:uFillTx/>
                      <a:latin typeface="Montserrat" panose="00000500000000000000" pitchFamily="2" charset="-52"/>
                      <a:sym typeface="Calibri"/>
                    </a:rPr>
                    <a:t>$</a:t>
                  </a:r>
                  <a:endParaRPr kumimoji="0" lang="ru-KZ" sz="2000" b="1" i="0" u="none" strike="noStrike" cap="none" spc="0" normalizeH="0" baseline="0" dirty="0">
                    <a:ln>
                      <a:noFill/>
                    </a:ln>
                    <a:solidFill>
                      <a:srgbClr val="0070C0"/>
                    </a:solidFill>
                    <a:effectLst/>
                    <a:uFillTx/>
                    <a:latin typeface="Montserrat" panose="00000500000000000000" pitchFamily="2" charset="-52"/>
                    <a:sym typeface="Calibri"/>
                  </a:endParaRPr>
                </a:p>
              </p:txBody>
            </p:sp>
          </p:grpSp>
        </p:grpSp>
      </p:grpSp>
      <p:sp>
        <p:nvSpPr>
          <p:cNvPr id="18" name="Прямоугольник 17">
            <a:extLst>
              <a:ext uri="{FF2B5EF4-FFF2-40B4-BE49-F238E27FC236}">
                <a16:creationId xmlns:a16="http://schemas.microsoft.com/office/drawing/2014/main" id="{8EEB8613-C1F3-FC9C-6108-17BCD28F4FE1}"/>
              </a:ext>
            </a:extLst>
          </p:cNvPr>
          <p:cNvSpPr/>
          <p:nvPr/>
        </p:nvSpPr>
        <p:spPr>
          <a:xfrm>
            <a:off x="17170446" y="7347857"/>
            <a:ext cx="2045181" cy="655524"/>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endParaRPr kumimoji="0" lang="ru-KZ" sz="1800" b="0" i="0" u="none" strike="noStrike" cap="none" spc="0" normalizeH="0" baseline="0">
              <a:ln>
                <a:noFill/>
              </a:ln>
              <a:solidFill>
                <a:srgbClr val="000000"/>
              </a:solidFill>
              <a:effectLst/>
              <a:uFillTx/>
              <a:latin typeface="+mn-lt"/>
              <a:ea typeface="+mn-ea"/>
              <a:cs typeface="+mn-cs"/>
              <a:sym typeface="Calibri"/>
            </a:endParaRPr>
          </a:p>
        </p:txBody>
      </p:sp>
      <p:sp>
        <p:nvSpPr>
          <p:cNvPr id="19" name="Прямоугольник 18">
            <a:extLst>
              <a:ext uri="{FF2B5EF4-FFF2-40B4-BE49-F238E27FC236}">
                <a16:creationId xmlns:a16="http://schemas.microsoft.com/office/drawing/2014/main" id="{A63F9930-AB11-E100-9E11-2E54BA36FDB2}"/>
              </a:ext>
            </a:extLst>
          </p:cNvPr>
          <p:cNvSpPr/>
          <p:nvPr/>
        </p:nvSpPr>
        <p:spPr>
          <a:xfrm>
            <a:off x="14004888" y="10858261"/>
            <a:ext cx="5555821" cy="343817"/>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r" defTabSz="966527" rtl="0" fontAlgn="auto" latinLnBrk="0" hangingPunct="0">
              <a:lnSpc>
                <a:spcPct val="100000"/>
              </a:lnSpc>
              <a:spcBef>
                <a:spcPts val="0"/>
              </a:spcBef>
              <a:spcAft>
                <a:spcPts val="0"/>
              </a:spcAft>
              <a:buClrTx/>
              <a:buSzTx/>
              <a:buFontTx/>
              <a:buNone/>
              <a:tabLst/>
            </a:pPr>
            <a:r>
              <a:rPr lang="ru-RU" sz="1600" i="1" dirty="0" err="1">
                <a:solidFill>
                  <a:srgbClr val="525665"/>
                </a:solidFill>
                <a:latin typeface="Montserrat" panose="00000500000000000000" pitchFamily="2" charset="-52"/>
              </a:rPr>
              <a:t>Дайындаған</a:t>
            </a:r>
            <a:r>
              <a:rPr kumimoji="0" lang="ru-RU" sz="1600" b="0" i="1" u="none" strike="noStrike" cap="none" spc="0" normalizeH="0" baseline="0" dirty="0">
                <a:ln>
                  <a:noFill/>
                </a:ln>
                <a:solidFill>
                  <a:srgbClr val="525665"/>
                </a:solidFill>
                <a:effectLst/>
                <a:uFillTx/>
                <a:latin typeface="Montserrat" panose="00000500000000000000" pitchFamily="2" charset="-52"/>
                <a:sym typeface="Calibri"/>
              </a:rPr>
              <a:t>:  </a:t>
            </a:r>
            <a:r>
              <a:rPr kumimoji="0" lang="kk-KZ" sz="1600" b="0" i="1" u="none" strike="noStrike" cap="none" spc="0" normalizeH="0" baseline="0" dirty="0">
                <a:ln>
                  <a:noFill/>
                </a:ln>
                <a:solidFill>
                  <a:srgbClr val="525665"/>
                </a:solidFill>
                <a:effectLst/>
                <a:uFillTx/>
                <a:latin typeface="Montserrat" panose="00000500000000000000" pitchFamily="2" charset="-52"/>
                <a:sym typeface="Calibri"/>
              </a:rPr>
              <a:t>Тоқтасын Бақберген Бақытжанұлы</a:t>
            </a:r>
            <a:endParaRPr kumimoji="0" lang="ru-KZ" sz="1600" b="0" i="1" u="none" strike="noStrike" cap="none" spc="0" normalizeH="0" baseline="0" dirty="0">
              <a:ln>
                <a:noFill/>
              </a:ln>
              <a:solidFill>
                <a:srgbClr val="525665"/>
              </a:solidFill>
              <a:effectLst/>
              <a:uFillTx/>
              <a:latin typeface="Montserrat" panose="00000500000000000000" pitchFamily="2" charset="-52"/>
              <a:sym typeface="Calibri"/>
            </a:endParaRPr>
          </a:p>
        </p:txBody>
      </p:sp>
      <mc:AlternateContent xmlns:mc="http://schemas.openxmlformats.org/markup-compatibility/2006" xmlns:cx4="http://schemas.microsoft.com/office/drawing/2016/5/10/chartex">
        <mc:Choice Requires="cx4">
          <p:graphicFrame>
            <p:nvGraphicFramePr>
              <p:cNvPr id="6" name="Диаграмма 5">
                <a:extLst>
                  <a:ext uri="{FF2B5EF4-FFF2-40B4-BE49-F238E27FC236}">
                    <a16:creationId xmlns:a16="http://schemas.microsoft.com/office/drawing/2014/main" id="{61BE6CD4-A3CC-F58A-2B2A-B0B41A62367A}"/>
                  </a:ext>
                </a:extLst>
              </p:cNvPr>
              <p:cNvGraphicFramePr/>
              <p:nvPr>
                <p:extLst>
                  <p:ext uri="{D42A27DB-BD31-4B8C-83A1-F6EECF244321}">
                    <p14:modId xmlns:p14="http://schemas.microsoft.com/office/powerpoint/2010/main" val="3297792673"/>
                  </p:ext>
                </p:extLst>
              </p:nvPr>
            </p:nvGraphicFramePr>
            <p:xfrm>
              <a:off x="7791281" y="2967521"/>
              <a:ext cx="11076685" cy="4995067"/>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6" name="Диаграмма 5">
                <a:extLst>
                  <a:ext uri="{FF2B5EF4-FFF2-40B4-BE49-F238E27FC236}">
                    <a16:creationId xmlns:a16="http://schemas.microsoft.com/office/drawing/2014/main" id="{61BE6CD4-A3CC-F58A-2B2A-B0B41A62367A}"/>
                  </a:ext>
                </a:extLst>
              </p:cNvPr>
              <p:cNvPicPr>
                <a:picLocks noGrp="1" noRot="1" noChangeAspect="1" noMove="1" noResize="1" noEditPoints="1" noAdjustHandles="1" noChangeArrowheads="1" noChangeShapeType="1"/>
              </p:cNvPicPr>
              <p:nvPr/>
            </p:nvPicPr>
            <p:blipFill>
              <a:blip r:embed="rId8"/>
              <a:stretch>
                <a:fillRect/>
              </a:stretch>
            </p:blipFill>
            <p:spPr>
              <a:xfrm>
                <a:off x="7791281" y="2967521"/>
                <a:ext cx="11076685" cy="4995067"/>
              </a:xfrm>
              <a:prstGeom prst="rect">
                <a:avLst/>
              </a:prstGeom>
            </p:spPr>
          </p:pic>
        </mc:Fallback>
      </mc:AlternateContent>
      <p:pic>
        <p:nvPicPr>
          <p:cNvPr id="14" name="Рисунок 13">
            <a:extLst>
              <a:ext uri="{FF2B5EF4-FFF2-40B4-BE49-F238E27FC236}">
                <a16:creationId xmlns:a16="http://schemas.microsoft.com/office/drawing/2014/main" id="{301B6328-1EC6-07AA-E753-782576A5AFF0}"/>
              </a:ext>
            </a:extLst>
          </p:cNvPr>
          <p:cNvPicPr>
            <a:picLocks/>
          </p:cNvPicPr>
          <p:nvPr/>
        </p:nvPicPr>
        <p:blipFill>
          <a:blip r:embed="rId9"/>
          <a:stretch>
            <a:fillRect/>
          </a:stretch>
        </p:blipFill>
        <p:spPr>
          <a:xfrm>
            <a:off x="915473" y="1798411"/>
            <a:ext cx="1296000" cy="864000"/>
          </a:xfrm>
          <a:prstGeom prst="rect">
            <a:avLst/>
          </a:prstGeom>
          <a:ln>
            <a:solidFill>
              <a:srgbClr val="525665"/>
            </a:solidFill>
          </a:ln>
        </p:spPr>
      </p:pic>
      <p:pic>
        <p:nvPicPr>
          <p:cNvPr id="16" name="Рисунок 15">
            <a:extLst>
              <a:ext uri="{FF2B5EF4-FFF2-40B4-BE49-F238E27FC236}">
                <a16:creationId xmlns:a16="http://schemas.microsoft.com/office/drawing/2014/main" id="{1A5EB0C8-7277-3D53-39C2-66BF17866312}"/>
              </a:ext>
            </a:extLst>
          </p:cNvPr>
          <p:cNvPicPr>
            <a:picLocks noChangeAspect="1"/>
          </p:cNvPicPr>
          <p:nvPr/>
        </p:nvPicPr>
        <p:blipFill>
          <a:blip r:embed="rId10"/>
          <a:stretch>
            <a:fillRect/>
          </a:stretch>
        </p:blipFill>
        <p:spPr>
          <a:xfrm>
            <a:off x="1023473" y="2977419"/>
            <a:ext cx="1080000" cy="1080000"/>
          </a:xfrm>
          <a:prstGeom prst="rect">
            <a:avLst/>
          </a:prstGeom>
        </p:spPr>
      </p:pic>
      <p:pic>
        <p:nvPicPr>
          <p:cNvPr id="30" name="Рисунок 29">
            <a:extLst>
              <a:ext uri="{FF2B5EF4-FFF2-40B4-BE49-F238E27FC236}">
                <a16:creationId xmlns:a16="http://schemas.microsoft.com/office/drawing/2014/main" id="{467105BB-9746-7825-3184-BF40A43F2976}"/>
              </a:ext>
            </a:extLst>
          </p:cNvPr>
          <p:cNvPicPr>
            <a:picLocks noChangeAspect="1"/>
          </p:cNvPicPr>
          <p:nvPr/>
        </p:nvPicPr>
        <p:blipFill>
          <a:blip r:embed="rId11">
            <a:lum bright="70000" contrast="-70000"/>
          </a:blip>
          <a:stretch>
            <a:fillRect/>
          </a:stretch>
        </p:blipFill>
        <p:spPr>
          <a:xfrm>
            <a:off x="1023473" y="5725315"/>
            <a:ext cx="1080000" cy="1080000"/>
          </a:xfrm>
          <a:prstGeom prst="rect">
            <a:avLst/>
          </a:prstGeom>
        </p:spPr>
      </p:pic>
      <p:pic>
        <p:nvPicPr>
          <p:cNvPr id="31" name="Рисунок 30">
            <a:extLst>
              <a:ext uri="{FF2B5EF4-FFF2-40B4-BE49-F238E27FC236}">
                <a16:creationId xmlns:a16="http://schemas.microsoft.com/office/drawing/2014/main" id="{D9DABFEE-FEC0-5C51-AF8B-05B44193C685}"/>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40000"/>
                    </a14:imgEffect>
                  </a14:imgLayer>
                </a14:imgProps>
              </a:ext>
            </a:extLst>
          </a:blip>
          <a:stretch>
            <a:fillRect/>
          </a:stretch>
        </p:blipFill>
        <p:spPr>
          <a:xfrm>
            <a:off x="702074" y="6941540"/>
            <a:ext cx="1759043" cy="1256049"/>
          </a:xfrm>
          <a:prstGeom prst="rect">
            <a:avLst/>
          </a:prstGeom>
        </p:spPr>
      </p:pic>
      <p:sp>
        <p:nvSpPr>
          <p:cNvPr id="33" name="Прямоугольник 32">
            <a:extLst>
              <a:ext uri="{FF2B5EF4-FFF2-40B4-BE49-F238E27FC236}">
                <a16:creationId xmlns:a16="http://schemas.microsoft.com/office/drawing/2014/main" id="{660B1A5D-6EBC-7361-D597-BE6C0B030362}"/>
              </a:ext>
            </a:extLst>
          </p:cNvPr>
          <p:cNvSpPr/>
          <p:nvPr/>
        </p:nvSpPr>
        <p:spPr>
          <a:xfrm>
            <a:off x="14666520" y="4269396"/>
            <a:ext cx="532010" cy="282262"/>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l" defTabSz="966527" rtl="0" fontAlgn="auto" latinLnBrk="0" hangingPunct="0">
              <a:lnSpc>
                <a:spcPct val="100000"/>
              </a:lnSpc>
              <a:spcBef>
                <a:spcPts val="0"/>
              </a:spcBef>
              <a:spcAft>
                <a:spcPts val="0"/>
              </a:spcAft>
              <a:buClrTx/>
              <a:buSzTx/>
              <a:buFontTx/>
              <a:buNone/>
              <a:tabLst/>
            </a:pPr>
            <a:r>
              <a:rPr kumimoji="0" lang="ru-RU" sz="1200" b="1" i="0" u="none" strike="noStrike" cap="none" spc="0" normalizeH="0" baseline="0" dirty="0">
                <a:ln>
                  <a:noFill/>
                </a:ln>
                <a:solidFill>
                  <a:srgbClr val="525665"/>
                </a:solidFill>
                <a:effectLst/>
                <a:uFillTx/>
                <a:latin typeface="Montserrat" panose="00000500000000000000" pitchFamily="2" charset="-52"/>
                <a:sym typeface="Calibri"/>
              </a:rPr>
              <a:t>286,0</a:t>
            </a:r>
            <a:endParaRPr kumimoji="0" lang="ru-KZ" sz="1200" b="1" i="0" u="none" strike="noStrike" cap="none" spc="0" normalizeH="0" baseline="0" dirty="0">
              <a:ln>
                <a:noFill/>
              </a:ln>
              <a:solidFill>
                <a:srgbClr val="525665"/>
              </a:solidFill>
              <a:effectLst/>
              <a:uFillTx/>
              <a:latin typeface="Montserrat" panose="00000500000000000000" pitchFamily="2" charset="-52"/>
              <a:sym typeface="Calibri"/>
            </a:endParaRPr>
          </a:p>
        </p:txBody>
      </p:sp>
    </p:spTree>
    <p:extLst>
      <p:ext uri="{BB962C8B-B14F-4D97-AF65-F5344CB8AC3E}">
        <p14:creationId xmlns:p14="http://schemas.microsoft.com/office/powerpoint/2010/main" val="36499741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Рисунок 153" descr="Рисунок 153"/>
          <p:cNvPicPr>
            <a:picLocks noChangeAspect="1"/>
          </p:cNvPicPr>
          <p:nvPr/>
        </p:nvPicPr>
        <p:blipFill>
          <a:blip r:embed="rId2"/>
          <a:stretch>
            <a:fillRect/>
          </a:stretch>
        </p:blipFill>
        <p:spPr>
          <a:xfrm>
            <a:off x="3751112" y="-1264728"/>
            <a:ext cx="16545148" cy="15069783"/>
          </a:xfrm>
          <a:prstGeom prst="rect">
            <a:avLst/>
          </a:prstGeom>
          <a:ln w="12700">
            <a:miter lim="400000"/>
          </a:ln>
        </p:spPr>
      </p:pic>
      <p:sp>
        <p:nvSpPr>
          <p:cNvPr id="85" name="Скругленный прямоугольник 1"/>
          <p:cNvSpPr/>
          <p:nvPr/>
        </p:nvSpPr>
        <p:spPr>
          <a:xfrm>
            <a:off x="624995" y="1524000"/>
            <a:ext cx="18935714" cy="9189181"/>
          </a:xfrm>
          <a:prstGeom prst="roundRect">
            <a:avLst>
              <a:gd name="adj" fmla="val 3890"/>
            </a:avLst>
          </a:prstGeom>
          <a:solidFill>
            <a:srgbClr val="FFFFFF"/>
          </a:solidFill>
          <a:ln w="12700">
            <a:miter lim="400000"/>
          </a:ln>
          <a:effectLst>
            <a:outerShdw blurRad="622300" rotWithShape="0">
              <a:srgbClr val="000000">
                <a:alpha val="8000"/>
              </a:srgbClr>
            </a:outerShdw>
          </a:effectLst>
        </p:spPr>
        <p:txBody>
          <a:bodyPr lIns="45719" rIns="45719" anchor="ctr"/>
          <a:lstStyle/>
          <a:p>
            <a:pPr algn="ctr" defTabSz="1507613">
              <a:defRPr sz="2900">
                <a:solidFill>
                  <a:srgbClr val="FFFFFF"/>
                </a:solidFill>
              </a:defRPr>
            </a:pPr>
            <a:endParaRPr/>
          </a:p>
        </p:txBody>
      </p:sp>
      <p:pic>
        <p:nvPicPr>
          <p:cNvPr id="87" name="Group.png" descr="Group.png"/>
          <p:cNvPicPr>
            <a:picLocks noChangeAspect="1"/>
          </p:cNvPicPr>
          <p:nvPr/>
        </p:nvPicPr>
        <p:blipFill>
          <a:blip r:embed="rId3"/>
          <a:stretch>
            <a:fillRect/>
          </a:stretch>
        </p:blipFill>
        <p:spPr>
          <a:xfrm>
            <a:off x="16372406" y="589819"/>
            <a:ext cx="3074425" cy="792276"/>
          </a:xfrm>
          <a:prstGeom prst="rect">
            <a:avLst/>
          </a:prstGeom>
          <a:ln w="12700">
            <a:miter lim="400000"/>
          </a:ln>
        </p:spPr>
      </p:pic>
      <p:sp>
        <p:nvSpPr>
          <p:cNvPr id="3" name="Google Shape;53;p1">
            <a:extLst>
              <a:ext uri="{FF2B5EF4-FFF2-40B4-BE49-F238E27FC236}">
                <a16:creationId xmlns:a16="http://schemas.microsoft.com/office/drawing/2014/main" id="{AA904ADF-52B7-D17A-4D6D-16616CEF3D7C}"/>
              </a:ext>
            </a:extLst>
          </p:cNvPr>
          <p:cNvSpPr txBox="1"/>
          <p:nvPr/>
        </p:nvSpPr>
        <p:spPr>
          <a:xfrm>
            <a:off x="624995" y="712906"/>
            <a:ext cx="15597952"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4986" indent="12468" defTabSz="914400">
              <a:defRPr sz="4000" cap="all">
                <a:solidFill>
                  <a:srgbClr val="535664"/>
                </a:solidFill>
                <a:latin typeface="Montserrat Bold"/>
                <a:ea typeface="Montserrat Bold"/>
                <a:cs typeface="Montserrat Bold"/>
                <a:sym typeface="Montserrat Bold"/>
              </a:defRPr>
            </a:pPr>
            <a:r>
              <a:rPr lang="ru-RU" b="1" dirty="0"/>
              <a:t>САЯСИ ЕРЕКШЕЛІКТЕРІ</a:t>
            </a:r>
            <a:endParaRPr lang="ru-RU" b="1" dirty="0">
              <a:solidFill>
                <a:srgbClr val="8BC9A0"/>
              </a:solidFill>
            </a:endParaRPr>
          </a:p>
        </p:txBody>
      </p:sp>
      <p:sp>
        <p:nvSpPr>
          <p:cNvPr id="11" name="TextBox 10">
            <a:extLst>
              <a:ext uri="{FF2B5EF4-FFF2-40B4-BE49-F238E27FC236}">
                <a16:creationId xmlns:a16="http://schemas.microsoft.com/office/drawing/2014/main" id="{ACCF545B-2034-678F-14C1-C8C4FD3C5211}"/>
              </a:ext>
            </a:extLst>
          </p:cNvPr>
          <p:cNvSpPr txBox="1"/>
          <p:nvPr/>
        </p:nvSpPr>
        <p:spPr>
          <a:xfrm>
            <a:off x="5922164" y="7104677"/>
            <a:ext cx="13361878"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ru-RU" sz="2400" dirty="0">
                <a:latin typeface="Montserrat" panose="00000500000000000000" pitchFamily="2" charset="-52"/>
              </a:rPr>
              <a:t>АҚШ </a:t>
            </a:r>
            <a:r>
              <a:rPr lang="ru-RU" sz="2400" dirty="0" err="1">
                <a:latin typeface="Montserrat" panose="00000500000000000000" pitchFamily="2" charset="-52"/>
              </a:rPr>
              <a:t>Президенті</a:t>
            </a:r>
            <a:r>
              <a:rPr lang="ru-RU" sz="2400" dirty="0">
                <a:latin typeface="Montserrat" panose="00000500000000000000" pitchFamily="2" charset="-52"/>
              </a:rPr>
              <a:t> </a:t>
            </a:r>
            <a:r>
              <a:rPr lang="ru-RU" sz="2400" dirty="0" err="1">
                <a:latin typeface="Montserrat" panose="00000500000000000000" pitchFamily="2" charset="-52"/>
              </a:rPr>
              <a:t>Сайлаушылар</a:t>
            </a:r>
            <a:r>
              <a:rPr lang="ru-RU" sz="2400" dirty="0">
                <a:latin typeface="Montserrat" panose="00000500000000000000" pitchFamily="2" charset="-52"/>
              </a:rPr>
              <a:t> </a:t>
            </a:r>
            <a:r>
              <a:rPr lang="ru-RU" sz="2400" dirty="0" err="1">
                <a:latin typeface="Montserrat" panose="00000500000000000000" pitchFamily="2" charset="-52"/>
              </a:rPr>
              <a:t>алқасы</a:t>
            </a:r>
            <a:r>
              <a:rPr lang="ru-RU" sz="2400" dirty="0">
                <a:latin typeface="Montserrat" panose="00000500000000000000" pitchFamily="2" charset="-52"/>
              </a:rPr>
              <a:t> </a:t>
            </a:r>
            <a:r>
              <a:rPr lang="ru-RU" sz="2400" dirty="0" err="1">
                <a:latin typeface="Montserrat" panose="00000500000000000000" pitchFamily="2" charset="-52"/>
              </a:rPr>
              <a:t>жүйесі</a:t>
            </a:r>
            <a:r>
              <a:rPr lang="ru-RU" sz="2400" dirty="0">
                <a:latin typeface="Montserrat" panose="00000500000000000000" pitchFamily="2" charset="-52"/>
              </a:rPr>
              <a:t> </a:t>
            </a:r>
            <a:r>
              <a:rPr lang="ru-RU" sz="2400" dirty="0" err="1">
                <a:latin typeface="Montserrat" panose="00000500000000000000" pitchFamily="2" charset="-52"/>
              </a:rPr>
              <a:t>бойынша</a:t>
            </a:r>
            <a:r>
              <a:rPr lang="ru-RU" sz="2400" dirty="0">
                <a:latin typeface="Montserrat" panose="00000500000000000000" pitchFamily="2" charset="-52"/>
              </a:rPr>
              <a:t> 4 </a:t>
            </a:r>
            <a:r>
              <a:rPr lang="ru-RU" sz="2400" dirty="0" err="1">
                <a:latin typeface="Montserrat" panose="00000500000000000000" pitchFamily="2" charset="-52"/>
              </a:rPr>
              <a:t>жылға</a:t>
            </a:r>
            <a:r>
              <a:rPr lang="ru-RU" sz="2400" dirty="0">
                <a:latin typeface="Montserrat" panose="00000500000000000000" pitchFamily="2" charset="-52"/>
              </a:rPr>
              <a:t> </a:t>
            </a:r>
            <a:r>
              <a:rPr lang="ru-RU" sz="2400" dirty="0" err="1">
                <a:latin typeface="Montserrat" panose="00000500000000000000" pitchFamily="2" charset="-52"/>
              </a:rPr>
              <a:t>сайланады</a:t>
            </a:r>
            <a:r>
              <a:rPr lang="ru-RU" sz="2400" dirty="0">
                <a:latin typeface="Montserrat" panose="00000500000000000000" pitchFamily="2" charset="-52"/>
              </a:rPr>
              <a:t> </a:t>
            </a:r>
            <a:r>
              <a:rPr lang="ru-RU" sz="2000" i="1" dirty="0">
                <a:latin typeface="Montserrat" panose="00000500000000000000" pitchFamily="2" charset="-52"/>
              </a:rPr>
              <a:t>(</a:t>
            </a:r>
            <a:r>
              <a:rPr lang="ru-RU" sz="2000" i="1" dirty="0" err="1">
                <a:latin typeface="Montserrat" panose="00000500000000000000" pitchFamily="2" charset="-52"/>
              </a:rPr>
              <a:t>әр</a:t>
            </a:r>
            <a:r>
              <a:rPr lang="ru-RU" sz="2000" i="1" dirty="0">
                <a:latin typeface="Montserrat" panose="00000500000000000000" pitchFamily="2" charset="-52"/>
              </a:rPr>
              <a:t> </a:t>
            </a:r>
            <a:r>
              <a:rPr lang="ru-RU" sz="2000" i="1" dirty="0" err="1">
                <a:latin typeface="Montserrat" panose="00000500000000000000" pitchFamily="2" charset="-52"/>
              </a:rPr>
              <a:t>төртінші</a:t>
            </a:r>
            <a:r>
              <a:rPr lang="ru-RU" sz="2000" i="1" dirty="0">
                <a:latin typeface="Montserrat" panose="00000500000000000000" pitchFamily="2" charset="-52"/>
              </a:rPr>
              <a:t> </a:t>
            </a:r>
            <a:r>
              <a:rPr lang="ru-RU" sz="2000" i="1" dirty="0" err="1">
                <a:latin typeface="Montserrat" panose="00000500000000000000" pitchFamily="2" charset="-52"/>
              </a:rPr>
              <a:t>жылдың</a:t>
            </a:r>
            <a:r>
              <a:rPr lang="ru-RU" sz="2000" i="1" dirty="0">
                <a:latin typeface="Montserrat" panose="00000500000000000000" pitchFamily="2" charset="-52"/>
              </a:rPr>
              <a:t> </a:t>
            </a:r>
            <a:r>
              <a:rPr lang="ru-RU" sz="2000" i="1" dirty="0" err="1">
                <a:latin typeface="Montserrat" panose="00000500000000000000" pitchFamily="2" charset="-52"/>
              </a:rPr>
              <a:t>қараша</a:t>
            </a:r>
            <a:r>
              <a:rPr lang="ru-RU" sz="2000" i="1" dirty="0">
                <a:latin typeface="Montserrat" panose="00000500000000000000" pitchFamily="2" charset="-52"/>
              </a:rPr>
              <a:t> </a:t>
            </a:r>
            <a:r>
              <a:rPr lang="ru-RU" sz="2000" i="1" dirty="0" err="1">
                <a:latin typeface="Montserrat" panose="00000500000000000000" pitchFamily="2" charset="-52"/>
              </a:rPr>
              <a:t>айында</a:t>
            </a:r>
            <a:r>
              <a:rPr lang="ru-RU" sz="2000" i="1" dirty="0">
                <a:latin typeface="Montserrat" panose="00000500000000000000" pitchFamily="2" charset="-52"/>
              </a:rPr>
              <a:t> </a:t>
            </a:r>
            <a:r>
              <a:rPr lang="ru-RU" sz="2000" i="1" dirty="0" err="1">
                <a:latin typeface="Montserrat" panose="00000500000000000000" pitchFamily="2" charset="-52"/>
              </a:rPr>
              <a:t>жанама</a:t>
            </a:r>
            <a:r>
              <a:rPr lang="ru-RU" sz="2000" i="1" dirty="0">
                <a:latin typeface="Montserrat" panose="00000500000000000000" pitchFamily="2" charset="-52"/>
              </a:rPr>
              <a:t> </a:t>
            </a:r>
            <a:r>
              <a:rPr lang="ru-RU" sz="2000" i="1" dirty="0" err="1">
                <a:latin typeface="Montserrat" panose="00000500000000000000" pitchFamily="2" charset="-52"/>
              </a:rPr>
              <a:t>жалпыхалықтық</a:t>
            </a:r>
            <a:r>
              <a:rPr lang="ru-RU" sz="2000" i="1" dirty="0">
                <a:latin typeface="Montserrat" panose="00000500000000000000" pitchFamily="2" charset="-52"/>
              </a:rPr>
              <a:t> </a:t>
            </a:r>
            <a:r>
              <a:rPr lang="ru-RU" sz="2000" i="1" dirty="0" err="1">
                <a:latin typeface="Montserrat" panose="00000500000000000000" pitchFamily="2" charset="-52"/>
              </a:rPr>
              <a:t>сайлау</a:t>
            </a:r>
            <a:r>
              <a:rPr lang="ru-RU" sz="2000" i="1" dirty="0">
                <a:latin typeface="Montserrat" panose="00000500000000000000" pitchFamily="2" charset="-52"/>
              </a:rPr>
              <a:t>)</a:t>
            </a:r>
            <a:r>
              <a:rPr lang="ru-RU" sz="2400" dirty="0">
                <a:latin typeface="Montserrat" panose="00000500000000000000" pitchFamily="2" charset="-52"/>
              </a:rPr>
              <a:t>. </a:t>
            </a:r>
            <a:r>
              <a:rPr lang="ru-RU" sz="2400" dirty="0" err="1">
                <a:latin typeface="Montserrat" panose="00000500000000000000" pitchFamily="2" charset="-52"/>
              </a:rPr>
              <a:t>Мерзімі</a:t>
            </a:r>
            <a:r>
              <a:rPr lang="ru-RU" sz="2400" dirty="0">
                <a:latin typeface="Montserrat" panose="00000500000000000000" pitchFamily="2" charset="-52"/>
              </a:rPr>
              <a:t> </a:t>
            </a:r>
            <a:r>
              <a:rPr lang="ru-RU" sz="2400" dirty="0" err="1">
                <a:latin typeface="Montserrat" panose="00000500000000000000" pitchFamily="2" charset="-52"/>
              </a:rPr>
              <a:t>бойынша</a:t>
            </a:r>
            <a:r>
              <a:rPr lang="ru-RU" sz="2400" dirty="0">
                <a:latin typeface="Montserrat" panose="00000500000000000000" pitchFamily="2" charset="-52"/>
              </a:rPr>
              <a:t> </a:t>
            </a:r>
            <a:r>
              <a:rPr lang="ru-RU" sz="2400" dirty="0" err="1">
                <a:latin typeface="Montserrat" panose="00000500000000000000" pitchFamily="2" charset="-52"/>
              </a:rPr>
              <a:t>шектеу</a:t>
            </a:r>
            <a:r>
              <a:rPr lang="ru-RU" sz="2400" dirty="0">
                <a:latin typeface="Montserrat" panose="00000500000000000000" pitchFamily="2" charset="-52"/>
              </a:rPr>
              <a:t> – </a:t>
            </a:r>
            <a:r>
              <a:rPr lang="ru-RU" sz="2400" dirty="0" err="1">
                <a:latin typeface="Montserrat" panose="00000500000000000000" pitchFamily="2" charset="-52"/>
              </a:rPr>
              <a:t>екі</a:t>
            </a:r>
            <a:r>
              <a:rPr lang="ru-RU" sz="2400" dirty="0">
                <a:latin typeface="Montserrat" panose="00000500000000000000" pitchFamily="2" charset="-52"/>
              </a:rPr>
              <a:t> </a:t>
            </a:r>
            <a:r>
              <a:rPr lang="ru-RU" sz="2400" dirty="0" err="1">
                <a:latin typeface="Montserrat" panose="00000500000000000000" pitchFamily="2" charset="-52"/>
              </a:rPr>
              <a:t>мерзімнен</a:t>
            </a:r>
            <a:r>
              <a:rPr lang="ru-RU" sz="2400" dirty="0">
                <a:latin typeface="Montserrat" panose="00000500000000000000" pitchFamily="2" charset="-52"/>
              </a:rPr>
              <a:t> </a:t>
            </a:r>
            <a:r>
              <a:rPr lang="ru-RU" sz="2400" dirty="0" err="1">
                <a:latin typeface="Montserrat" panose="00000500000000000000" pitchFamily="2" charset="-52"/>
              </a:rPr>
              <a:t>көп</a:t>
            </a:r>
            <a:r>
              <a:rPr lang="ru-RU" sz="2400" dirty="0">
                <a:latin typeface="Montserrat" panose="00000500000000000000" pitchFamily="2" charset="-52"/>
              </a:rPr>
              <a:t> </a:t>
            </a:r>
            <a:r>
              <a:rPr lang="ru-RU" sz="2400" dirty="0" err="1">
                <a:latin typeface="Montserrat" panose="00000500000000000000" pitchFamily="2" charset="-52"/>
              </a:rPr>
              <a:t>емес</a:t>
            </a:r>
            <a:r>
              <a:rPr lang="ru-RU" sz="2400" dirty="0">
                <a:latin typeface="Montserrat" panose="00000500000000000000" pitchFamily="2" charset="-52"/>
              </a:rPr>
              <a:t> </a:t>
            </a:r>
            <a:r>
              <a:rPr lang="ru-RU" i="1" dirty="0">
                <a:latin typeface="Montserrat" panose="00000500000000000000" pitchFamily="2" charset="-52"/>
              </a:rPr>
              <a:t>(XXII </a:t>
            </a:r>
            <a:r>
              <a:rPr lang="ru-RU" i="1" dirty="0" err="1">
                <a:latin typeface="Montserrat" panose="00000500000000000000" pitchFamily="2" charset="-52"/>
              </a:rPr>
              <a:t>түзету</a:t>
            </a:r>
            <a:r>
              <a:rPr lang="ru-RU" i="1" dirty="0">
                <a:latin typeface="Montserrat" panose="00000500000000000000" pitchFamily="2" charset="-52"/>
              </a:rPr>
              <a:t>, 1951)</a:t>
            </a:r>
            <a:r>
              <a:rPr lang="ru-RU" sz="2400" dirty="0">
                <a:latin typeface="Montserrat" panose="00000500000000000000" pitchFamily="2" charset="-52"/>
              </a:rPr>
              <a:t>.</a:t>
            </a:r>
          </a:p>
          <a:p>
            <a:pPr algn="just"/>
            <a:endParaRPr lang="en-US" sz="2400" dirty="0">
              <a:latin typeface="Montserrat" panose="00000500000000000000" pitchFamily="2" charset="-52"/>
            </a:endParaRPr>
          </a:p>
          <a:p>
            <a:pPr algn="just"/>
            <a:r>
              <a:rPr lang="en-US" sz="2400" b="1" dirty="0">
                <a:solidFill>
                  <a:srgbClr val="7BD2A0"/>
                </a:solidFill>
                <a:latin typeface="Montserrat" panose="00000500000000000000" pitchFamily="2" charset="-52"/>
              </a:rPr>
              <a:t>I </a:t>
            </a:r>
            <a:r>
              <a:rPr lang="kk-KZ" sz="2400" b="1" dirty="0">
                <a:solidFill>
                  <a:srgbClr val="7BD2A0"/>
                </a:solidFill>
                <a:latin typeface="Montserrat" panose="00000500000000000000" pitchFamily="2" charset="-52"/>
              </a:rPr>
              <a:t>мерзім</a:t>
            </a:r>
            <a:r>
              <a:rPr lang="ru-RU" sz="2400" b="1" dirty="0">
                <a:solidFill>
                  <a:srgbClr val="7BD2A0"/>
                </a:solidFill>
                <a:latin typeface="Montserrat" panose="00000500000000000000" pitchFamily="2" charset="-52"/>
              </a:rPr>
              <a:t>: </a:t>
            </a:r>
            <a:r>
              <a:rPr lang="ru-RU" sz="2400" b="1" dirty="0">
                <a:solidFill>
                  <a:srgbClr val="525665"/>
                </a:solidFill>
                <a:latin typeface="Montserrat" panose="00000500000000000000" pitchFamily="2" charset="-52"/>
              </a:rPr>
              <a:t>2016 </a:t>
            </a:r>
            <a:r>
              <a:rPr lang="ru-RU" sz="2400" b="1" dirty="0" err="1">
                <a:solidFill>
                  <a:srgbClr val="525665"/>
                </a:solidFill>
                <a:latin typeface="Montserrat" panose="00000500000000000000" pitchFamily="2" charset="-52"/>
              </a:rPr>
              <a:t>жылғы</a:t>
            </a:r>
            <a:r>
              <a:rPr lang="ru-RU" sz="2400" b="1" dirty="0">
                <a:solidFill>
                  <a:srgbClr val="525665"/>
                </a:solidFill>
                <a:latin typeface="Montserrat" panose="00000500000000000000" pitchFamily="2" charset="-52"/>
              </a:rPr>
              <a:t> 8 </a:t>
            </a:r>
            <a:r>
              <a:rPr lang="ru-RU" sz="2400" b="1" dirty="0" err="1">
                <a:solidFill>
                  <a:srgbClr val="525665"/>
                </a:solidFill>
                <a:latin typeface="Montserrat" panose="00000500000000000000" pitchFamily="2" charset="-52"/>
              </a:rPr>
              <a:t>қарашада</a:t>
            </a:r>
            <a:r>
              <a:rPr lang="ru-RU" sz="2400" b="1" dirty="0">
                <a:solidFill>
                  <a:srgbClr val="525665"/>
                </a:solidFill>
                <a:latin typeface="Montserrat" panose="00000500000000000000" pitchFamily="2" charset="-52"/>
              </a:rPr>
              <a:t> </a:t>
            </a:r>
            <a:r>
              <a:rPr lang="ru-RU" sz="2400" dirty="0">
                <a:latin typeface="Montserrat" panose="00000500000000000000" pitchFamily="2" charset="-52"/>
              </a:rPr>
              <a:t>АҚШ </a:t>
            </a:r>
            <a:r>
              <a:rPr lang="ru-RU" sz="2400" dirty="0" err="1">
                <a:latin typeface="Montserrat" panose="00000500000000000000" pitchFamily="2" charset="-52"/>
              </a:rPr>
              <a:t>президенті</a:t>
            </a:r>
            <a:r>
              <a:rPr lang="ru-RU" sz="2400" dirty="0">
                <a:latin typeface="Montserrat" panose="00000500000000000000" pitchFamily="2" charset="-52"/>
              </a:rPr>
              <a:t> </a:t>
            </a:r>
            <a:r>
              <a:rPr lang="ru-RU" sz="2400" dirty="0" err="1">
                <a:latin typeface="Montserrat" panose="00000500000000000000" pitchFamily="2" charset="-52"/>
              </a:rPr>
              <a:t>болып</a:t>
            </a:r>
            <a:r>
              <a:rPr lang="ru-RU" sz="2400" dirty="0">
                <a:latin typeface="Montserrat" panose="00000500000000000000" pitchFamily="2" charset="-52"/>
              </a:rPr>
              <a:t> </a:t>
            </a:r>
            <a:r>
              <a:rPr lang="ru-RU" sz="2400" dirty="0" err="1">
                <a:latin typeface="Montserrat" panose="00000500000000000000" pitchFamily="2" charset="-52"/>
              </a:rPr>
              <a:t>сайланды</a:t>
            </a:r>
            <a:r>
              <a:rPr lang="ru-RU" sz="2400" dirty="0">
                <a:latin typeface="Montserrat" panose="00000500000000000000" pitchFamily="2" charset="-52"/>
              </a:rPr>
              <a:t>. </a:t>
            </a:r>
            <a:r>
              <a:rPr lang="ru-RU" sz="2400" dirty="0" err="1">
                <a:latin typeface="Montserrat" panose="00000500000000000000" pitchFamily="2" charset="-52"/>
              </a:rPr>
              <a:t>Нақты</a:t>
            </a:r>
            <a:r>
              <a:rPr lang="ru-RU" sz="2400" dirty="0">
                <a:latin typeface="Montserrat" panose="00000500000000000000" pitchFamily="2" charset="-52"/>
              </a:rPr>
              <a:t> </a:t>
            </a:r>
            <a:r>
              <a:rPr lang="ru-RU" sz="2400" dirty="0" err="1">
                <a:latin typeface="Montserrat" panose="00000500000000000000" pitchFamily="2" charset="-52"/>
              </a:rPr>
              <a:t>мерзімі</a:t>
            </a:r>
            <a:r>
              <a:rPr lang="ru-RU" sz="2400" dirty="0">
                <a:latin typeface="Montserrat" panose="00000500000000000000" pitchFamily="2" charset="-52"/>
              </a:rPr>
              <a:t> – </a:t>
            </a:r>
            <a:r>
              <a:rPr lang="ru-RU" sz="2400" b="1" dirty="0">
                <a:solidFill>
                  <a:srgbClr val="525665"/>
                </a:solidFill>
                <a:latin typeface="Montserrat" panose="00000500000000000000" pitchFamily="2" charset="-52"/>
              </a:rPr>
              <a:t>2017 </a:t>
            </a:r>
            <a:r>
              <a:rPr lang="ru-RU" sz="2400" b="1" dirty="0" err="1">
                <a:solidFill>
                  <a:srgbClr val="525665"/>
                </a:solidFill>
                <a:latin typeface="Montserrat" panose="00000500000000000000" pitchFamily="2" charset="-52"/>
              </a:rPr>
              <a:t>жылғы</a:t>
            </a:r>
            <a:r>
              <a:rPr lang="ru-RU" sz="2400" b="1" dirty="0">
                <a:solidFill>
                  <a:srgbClr val="525665"/>
                </a:solidFill>
                <a:latin typeface="Montserrat" panose="00000500000000000000" pitchFamily="2" charset="-52"/>
              </a:rPr>
              <a:t> 20 </a:t>
            </a:r>
            <a:r>
              <a:rPr lang="ru-RU" sz="2400" b="1" dirty="0" err="1">
                <a:solidFill>
                  <a:srgbClr val="525665"/>
                </a:solidFill>
                <a:latin typeface="Montserrat" panose="00000500000000000000" pitchFamily="2" charset="-52"/>
              </a:rPr>
              <a:t>қаңтардан</a:t>
            </a:r>
            <a:r>
              <a:rPr lang="ru-RU" sz="2400" b="1" dirty="0">
                <a:solidFill>
                  <a:srgbClr val="525665"/>
                </a:solidFill>
                <a:latin typeface="Montserrat" panose="00000500000000000000" pitchFamily="2" charset="-52"/>
              </a:rPr>
              <a:t> 2021 </a:t>
            </a:r>
            <a:r>
              <a:rPr lang="ru-RU" sz="2400" b="1" dirty="0" err="1">
                <a:solidFill>
                  <a:srgbClr val="525665"/>
                </a:solidFill>
                <a:latin typeface="Montserrat" panose="00000500000000000000" pitchFamily="2" charset="-52"/>
              </a:rPr>
              <a:t>жылғы</a:t>
            </a:r>
            <a:r>
              <a:rPr lang="ru-RU" sz="2400" b="1" dirty="0">
                <a:solidFill>
                  <a:srgbClr val="525665"/>
                </a:solidFill>
                <a:latin typeface="Montserrat" panose="00000500000000000000" pitchFamily="2" charset="-52"/>
              </a:rPr>
              <a:t> 20 </a:t>
            </a:r>
            <a:r>
              <a:rPr lang="ru-RU" sz="2400" b="1" dirty="0" err="1">
                <a:solidFill>
                  <a:srgbClr val="525665"/>
                </a:solidFill>
                <a:latin typeface="Montserrat" panose="00000500000000000000" pitchFamily="2" charset="-52"/>
              </a:rPr>
              <a:t>қаңтарға</a:t>
            </a:r>
            <a:r>
              <a:rPr lang="ru-RU" sz="2400" b="1" dirty="0">
                <a:solidFill>
                  <a:srgbClr val="525665"/>
                </a:solidFill>
                <a:latin typeface="Montserrat" panose="00000500000000000000" pitchFamily="2" charset="-52"/>
              </a:rPr>
              <a:t> </a:t>
            </a:r>
            <a:r>
              <a:rPr lang="ru-RU" sz="2400" b="1" dirty="0" err="1">
                <a:solidFill>
                  <a:srgbClr val="525665"/>
                </a:solidFill>
                <a:latin typeface="Montserrat" panose="00000500000000000000" pitchFamily="2" charset="-52"/>
              </a:rPr>
              <a:t>дейін</a:t>
            </a:r>
            <a:r>
              <a:rPr lang="ru-RU" sz="2400" dirty="0">
                <a:latin typeface="Montserrat" panose="00000500000000000000" pitchFamily="2" charset="-52"/>
              </a:rPr>
              <a:t>.</a:t>
            </a:r>
          </a:p>
          <a:p>
            <a:pPr algn="just"/>
            <a:r>
              <a:rPr lang="en-US" sz="2400" b="1" dirty="0">
                <a:solidFill>
                  <a:srgbClr val="7BD2A0"/>
                </a:solidFill>
                <a:latin typeface="Montserrat" panose="00000500000000000000" pitchFamily="2" charset="-52"/>
              </a:rPr>
              <a:t>II </a:t>
            </a:r>
            <a:r>
              <a:rPr lang="ru-RU" sz="2400" b="1" dirty="0" err="1">
                <a:solidFill>
                  <a:srgbClr val="7BD2A0"/>
                </a:solidFill>
                <a:latin typeface="Montserrat" panose="00000500000000000000" pitchFamily="2" charset="-52"/>
              </a:rPr>
              <a:t>мерзім</a:t>
            </a:r>
            <a:r>
              <a:rPr lang="ru-RU" sz="2400" b="1" dirty="0">
                <a:solidFill>
                  <a:srgbClr val="7BD2A0"/>
                </a:solidFill>
                <a:latin typeface="Montserrat" panose="00000500000000000000" pitchFamily="2" charset="-52"/>
              </a:rPr>
              <a:t>: </a:t>
            </a:r>
            <a:r>
              <a:rPr lang="ru-RU" sz="2400" b="1" dirty="0">
                <a:solidFill>
                  <a:srgbClr val="525665"/>
                </a:solidFill>
                <a:latin typeface="Montserrat" panose="00000500000000000000" pitchFamily="2" charset="-52"/>
              </a:rPr>
              <a:t>2024 </a:t>
            </a:r>
            <a:r>
              <a:rPr lang="ru-RU" sz="2400" b="1" dirty="0" err="1">
                <a:solidFill>
                  <a:srgbClr val="525665"/>
                </a:solidFill>
                <a:latin typeface="Montserrat" panose="00000500000000000000" pitchFamily="2" charset="-52"/>
              </a:rPr>
              <a:t>жылғы</a:t>
            </a:r>
            <a:r>
              <a:rPr lang="ru-RU" sz="2400" b="1" dirty="0">
                <a:solidFill>
                  <a:srgbClr val="525665"/>
                </a:solidFill>
                <a:latin typeface="Montserrat" panose="00000500000000000000" pitchFamily="2" charset="-52"/>
              </a:rPr>
              <a:t> 5 </a:t>
            </a:r>
            <a:r>
              <a:rPr lang="ru-RU" sz="2400" b="1" dirty="0" err="1">
                <a:solidFill>
                  <a:srgbClr val="525665"/>
                </a:solidFill>
                <a:latin typeface="Montserrat" panose="00000500000000000000" pitchFamily="2" charset="-52"/>
              </a:rPr>
              <a:t>қарашада</a:t>
            </a:r>
            <a:r>
              <a:rPr lang="ru-RU" sz="2400" b="1" dirty="0">
                <a:solidFill>
                  <a:srgbClr val="525665"/>
                </a:solidFill>
                <a:latin typeface="Montserrat" panose="00000500000000000000" pitchFamily="2" charset="-52"/>
              </a:rPr>
              <a:t> </a:t>
            </a:r>
            <a:r>
              <a:rPr lang="ru-RU" sz="2400" dirty="0" err="1">
                <a:latin typeface="Montserrat" panose="00000500000000000000" pitchFamily="2" charset="-52"/>
              </a:rPr>
              <a:t>сайланды</a:t>
            </a:r>
            <a:r>
              <a:rPr lang="ru-RU" sz="2400" dirty="0">
                <a:latin typeface="Montserrat" panose="00000500000000000000" pitchFamily="2" charset="-52"/>
              </a:rPr>
              <a:t>. </a:t>
            </a:r>
            <a:r>
              <a:rPr lang="ru-RU" sz="2400" dirty="0" err="1">
                <a:latin typeface="Montserrat" panose="00000500000000000000" pitchFamily="2" charset="-52"/>
              </a:rPr>
              <a:t>Нақты</a:t>
            </a:r>
            <a:r>
              <a:rPr lang="ru-RU" sz="2400" dirty="0">
                <a:latin typeface="Montserrat" panose="00000500000000000000" pitchFamily="2" charset="-52"/>
              </a:rPr>
              <a:t> </a:t>
            </a:r>
            <a:r>
              <a:rPr lang="ru-RU" sz="2400" dirty="0" err="1">
                <a:latin typeface="Montserrat" panose="00000500000000000000" pitchFamily="2" charset="-52"/>
              </a:rPr>
              <a:t>мерзімі</a:t>
            </a:r>
            <a:r>
              <a:rPr lang="ru-RU" sz="2400" dirty="0">
                <a:latin typeface="Montserrat" panose="00000500000000000000" pitchFamily="2" charset="-52"/>
              </a:rPr>
              <a:t> – </a:t>
            </a:r>
            <a:r>
              <a:rPr lang="ru-RU" sz="2400" b="1" dirty="0">
                <a:solidFill>
                  <a:srgbClr val="525665"/>
                </a:solidFill>
                <a:latin typeface="Montserrat" panose="00000500000000000000" pitchFamily="2" charset="-52"/>
              </a:rPr>
              <a:t>2025 </a:t>
            </a:r>
            <a:r>
              <a:rPr lang="ru-RU" sz="2400" b="1" dirty="0" err="1">
                <a:solidFill>
                  <a:srgbClr val="525665"/>
                </a:solidFill>
                <a:latin typeface="Montserrat" panose="00000500000000000000" pitchFamily="2" charset="-52"/>
              </a:rPr>
              <a:t>жылғы</a:t>
            </a:r>
            <a:r>
              <a:rPr lang="ru-RU" sz="2400" b="1" dirty="0">
                <a:solidFill>
                  <a:srgbClr val="525665"/>
                </a:solidFill>
                <a:latin typeface="Montserrat" panose="00000500000000000000" pitchFamily="2" charset="-52"/>
              </a:rPr>
              <a:t> 20 </a:t>
            </a:r>
            <a:r>
              <a:rPr lang="ru-RU" sz="2400" b="1" dirty="0" err="1">
                <a:solidFill>
                  <a:srgbClr val="525665"/>
                </a:solidFill>
                <a:latin typeface="Montserrat" panose="00000500000000000000" pitchFamily="2" charset="-52"/>
              </a:rPr>
              <a:t>қаңтардан</a:t>
            </a:r>
            <a:r>
              <a:rPr lang="ru-RU" sz="2400" b="1" dirty="0">
                <a:solidFill>
                  <a:srgbClr val="525665"/>
                </a:solidFill>
                <a:latin typeface="Montserrat" panose="00000500000000000000" pitchFamily="2" charset="-52"/>
              </a:rPr>
              <a:t> 2029 </a:t>
            </a:r>
            <a:r>
              <a:rPr lang="ru-RU" sz="2400" b="1" dirty="0" err="1">
                <a:solidFill>
                  <a:srgbClr val="525665"/>
                </a:solidFill>
                <a:latin typeface="Montserrat" panose="00000500000000000000" pitchFamily="2" charset="-52"/>
              </a:rPr>
              <a:t>жылғы</a:t>
            </a:r>
            <a:r>
              <a:rPr lang="ru-RU" sz="2400" b="1" dirty="0">
                <a:solidFill>
                  <a:srgbClr val="525665"/>
                </a:solidFill>
                <a:latin typeface="Montserrat" panose="00000500000000000000" pitchFamily="2" charset="-52"/>
              </a:rPr>
              <a:t> 20 </a:t>
            </a:r>
            <a:r>
              <a:rPr lang="ru-RU" sz="2400" b="1" dirty="0" err="1">
                <a:solidFill>
                  <a:srgbClr val="525665"/>
                </a:solidFill>
                <a:latin typeface="Montserrat" panose="00000500000000000000" pitchFamily="2" charset="-52"/>
              </a:rPr>
              <a:t>қаңтарға</a:t>
            </a:r>
            <a:r>
              <a:rPr lang="ru-RU" sz="2400" b="1" dirty="0">
                <a:solidFill>
                  <a:srgbClr val="525665"/>
                </a:solidFill>
                <a:latin typeface="Montserrat" panose="00000500000000000000" pitchFamily="2" charset="-52"/>
              </a:rPr>
              <a:t> </a:t>
            </a:r>
            <a:r>
              <a:rPr lang="ru-RU" sz="2400" b="1" dirty="0" err="1">
                <a:solidFill>
                  <a:srgbClr val="525665"/>
                </a:solidFill>
                <a:latin typeface="Montserrat" panose="00000500000000000000" pitchFamily="2" charset="-52"/>
              </a:rPr>
              <a:t>дейін</a:t>
            </a:r>
            <a:r>
              <a:rPr lang="ru-RU" sz="2400" dirty="0">
                <a:latin typeface="Montserrat" panose="00000500000000000000" pitchFamily="2" charset="-52"/>
              </a:rPr>
              <a:t>.</a:t>
            </a:r>
          </a:p>
        </p:txBody>
      </p:sp>
      <p:sp>
        <p:nvSpPr>
          <p:cNvPr id="13" name="TextBox 12">
            <a:extLst>
              <a:ext uri="{FF2B5EF4-FFF2-40B4-BE49-F238E27FC236}">
                <a16:creationId xmlns:a16="http://schemas.microsoft.com/office/drawing/2014/main" id="{5755976D-5345-EEE4-7B13-149ECD430304}"/>
              </a:ext>
            </a:extLst>
          </p:cNvPr>
          <p:cNvSpPr txBox="1"/>
          <p:nvPr/>
        </p:nvSpPr>
        <p:spPr>
          <a:xfrm>
            <a:off x="816427" y="1749672"/>
            <a:ext cx="18467615"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ru-RU" sz="2400" b="1" dirty="0">
                <a:solidFill>
                  <a:srgbClr val="525665"/>
                </a:solidFill>
                <a:latin typeface="Montserrat" panose="00000500000000000000" pitchFamily="2" charset="-52"/>
              </a:rPr>
              <a:t>Америка </a:t>
            </a:r>
            <a:r>
              <a:rPr lang="ru-RU" sz="2400" b="1" dirty="0" err="1">
                <a:solidFill>
                  <a:srgbClr val="525665"/>
                </a:solidFill>
                <a:latin typeface="Montserrat" panose="00000500000000000000" pitchFamily="2" charset="-52"/>
              </a:rPr>
              <a:t>Құрама</a:t>
            </a:r>
            <a:r>
              <a:rPr lang="ru-RU" sz="2400" b="1" dirty="0">
                <a:solidFill>
                  <a:srgbClr val="525665"/>
                </a:solidFill>
                <a:latin typeface="Montserrat" panose="00000500000000000000" pitchFamily="2" charset="-52"/>
              </a:rPr>
              <a:t> </a:t>
            </a:r>
            <a:r>
              <a:rPr lang="ru-RU" sz="2400" b="1" dirty="0" err="1">
                <a:solidFill>
                  <a:srgbClr val="525665"/>
                </a:solidFill>
                <a:latin typeface="Montserrat" panose="00000500000000000000" pitchFamily="2" charset="-52"/>
              </a:rPr>
              <a:t>Штаттары</a:t>
            </a:r>
            <a:r>
              <a:rPr lang="ru-RU" sz="2400" b="1" dirty="0">
                <a:solidFill>
                  <a:srgbClr val="525665"/>
                </a:solidFill>
                <a:latin typeface="Montserrat" panose="00000500000000000000" pitchFamily="2" charset="-52"/>
              </a:rPr>
              <a:t> </a:t>
            </a:r>
            <a:r>
              <a:rPr lang="ru-RU" i="1" dirty="0">
                <a:solidFill>
                  <a:schemeClr val="tx1"/>
                </a:solidFill>
                <a:latin typeface="Montserrat" panose="00000500000000000000" pitchFamily="2" charset="-52"/>
              </a:rPr>
              <a:t>(</a:t>
            </a:r>
            <a:r>
              <a:rPr lang="ru-RU" i="1" dirty="0" err="1">
                <a:solidFill>
                  <a:schemeClr val="tx1"/>
                </a:solidFill>
                <a:latin typeface="Montserrat" panose="00000500000000000000" pitchFamily="2" charset="-52"/>
              </a:rPr>
              <a:t>бұдан</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әрі</a:t>
            </a:r>
            <a:r>
              <a:rPr lang="ru-RU" i="1" dirty="0">
                <a:solidFill>
                  <a:schemeClr val="tx1"/>
                </a:solidFill>
                <a:latin typeface="Montserrat" panose="00000500000000000000" pitchFamily="2" charset="-52"/>
              </a:rPr>
              <a:t> – АҚШ)</a:t>
            </a:r>
            <a:r>
              <a:rPr lang="ru-RU" sz="2400" dirty="0">
                <a:solidFill>
                  <a:schemeClr val="tx1"/>
                </a:solidFill>
                <a:latin typeface="Montserrat" panose="00000500000000000000" pitchFamily="2" charset="-52"/>
              </a:rPr>
              <a:t> – </a:t>
            </a:r>
            <a:r>
              <a:rPr lang="ru-RU" sz="2400" b="1" i="1" dirty="0">
                <a:solidFill>
                  <a:srgbClr val="525665"/>
                </a:solidFill>
                <a:latin typeface="Montserrat" panose="00000500000000000000" pitchFamily="2" charset="-52"/>
              </a:rPr>
              <a:t>1787 </a:t>
            </a:r>
            <a:r>
              <a:rPr lang="ru-RU" sz="2400" b="1" i="1" dirty="0" err="1">
                <a:solidFill>
                  <a:srgbClr val="525665"/>
                </a:solidFill>
                <a:latin typeface="Montserrat" panose="00000500000000000000" pitchFamily="2" charset="-52"/>
              </a:rPr>
              <a:t>жылғы</a:t>
            </a:r>
            <a:r>
              <a:rPr lang="ru-RU" sz="2400" b="1" i="1" dirty="0">
                <a:solidFill>
                  <a:srgbClr val="525665"/>
                </a:solidFill>
                <a:latin typeface="Montserrat" panose="00000500000000000000" pitchFamily="2" charset="-52"/>
              </a:rPr>
              <a:t> Конституция </a:t>
            </a:r>
            <a:r>
              <a:rPr lang="ru-RU" sz="2400" dirty="0" err="1">
                <a:solidFill>
                  <a:schemeClr val="tx1"/>
                </a:solidFill>
                <a:latin typeface="Montserrat" panose="00000500000000000000" pitchFamily="2" charset="-52"/>
              </a:rPr>
              <a:t>бойынша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федеративтік</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президенттік</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конституциялық</a:t>
            </a:r>
            <a:r>
              <a:rPr lang="ru-RU" sz="2400" dirty="0">
                <a:solidFill>
                  <a:schemeClr val="tx1"/>
                </a:solidFill>
                <a:latin typeface="Montserrat" panose="00000500000000000000" pitchFamily="2" charset="-52"/>
              </a:rPr>
              <a:t> республика. </a:t>
            </a:r>
            <a:r>
              <a:rPr lang="ru-RU" sz="2400" dirty="0" err="1">
                <a:solidFill>
                  <a:schemeClr val="tx1"/>
                </a:solidFill>
                <a:latin typeface="Montserrat" panose="00000500000000000000" pitchFamily="2" charset="-52"/>
              </a:rPr>
              <a:t>Заң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шығарушы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билік</a:t>
            </a:r>
            <a:r>
              <a:rPr lang="ru-RU" sz="2400" dirty="0">
                <a:solidFill>
                  <a:schemeClr val="tx1"/>
                </a:solidFill>
                <a:latin typeface="Montserrat" panose="00000500000000000000" pitchFamily="2" charset="-52"/>
              </a:rPr>
              <a:t> – </a:t>
            </a:r>
            <a:r>
              <a:rPr lang="ru-RU" sz="2400" b="1" dirty="0">
                <a:solidFill>
                  <a:srgbClr val="525665"/>
                </a:solidFill>
                <a:latin typeface="Montserrat" panose="00000500000000000000" pitchFamily="2" charset="-52"/>
              </a:rPr>
              <a:t>Конгресс</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ол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екі</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палаталы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парламенттен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тұрады</a:t>
            </a:r>
            <a:r>
              <a:rPr lang="ru-RU" sz="2400" dirty="0">
                <a:solidFill>
                  <a:schemeClr val="tx1"/>
                </a:solidFill>
                <a:latin typeface="Montserrat" panose="00000500000000000000" pitchFamily="2" charset="-52"/>
              </a:rPr>
              <a:t>:</a:t>
            </a:r>
          </a:p>
          <a:p>
            <a:pPr marL="342900" indent="-342900" algn="just">
              <a:buFont typeface="Wingdings" panose="05000000000000000000" pitchFamily="2" charset="2"/>
              <a:buChar char="ü"/>
            </a:pPr>
            <a:r>
              <a:rPr lang="ru-RU" sz="2400" b="1" dirty="0">
                <a:solidFill>
                  <a:srgbClr val="525665"/>
                </a:solidFill>
                <a:latin typeface="Montserrat" panose="00000500000000000000" pitchFamily="2" charset="-52"/>
              </a:rPr>
              <a:t>Сенат</a:t>
            </a:r>
            <a:r>
              <a:rPr lang="ru-RU" sz="2400" dirty="0">
                <a:solidFill>
                  <a:schemeClr val="tx1"/>
                </a:solidFill>
                <a:latin typeface="Montserrat" panose="00000500000000000000" pitchFamily="2" charset="-52"/>
              </a:rPr>
              <a:t> </a:t>
            </a:r>
            <a:r>
              <a:rPr lang="ru-RU" i="1" dirty="0">
                <a:solidFill>
                  <a:schemeClr val="tx1"/>
                </a:solidFill>
                <a:latin typeface="Montserrat" panose="00000500000000000000" pitchFamily="2" charset="-52"/>
              </a:rPr>
              <a:t>(100 сенатор, </a:t>
            </a:r>
            <a:r>
              <a:rPr lang="ru-RU" i="1" dirty="0" err="1">
                <a:solidFill>
                  <a:schemeClr val="tx1"/>
                </a:solidFill>
                <a:latin typeface="Montserrat" panose="00000500000000000000" pitchFamily="2" charset="-52"/>
              </a:rPr>
              <a:t>мерзімі</a:t>
            </a:r>
            <a:r>
              <a:rPr lang="ru-RU" i="1" dirty="0">
                <a:solidFill>
                  <a:schemeClr val="tx1"/>
                </a:solidFill>
                <a:latin typeface="Montserrat" panose="00000500000000000000" pitchFamily="2" charset="-52"/>
              </a:rPr>
              <a:t> – 6 </a:t>
            </a:r>
            <a:r>
              <a:rPr lang="ru-RU" i="1" dirty="0" err="1">
                <a:solidFill>
                  <a:schemeClr val="tx1"/>
                </a:solidFill>
                <a:latin typeface="Montserrat" panose="00000500000000000000" pitchFamily="2" charset="-52"/>
              </a:rPr>
              <a:t>жыл</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үштік</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бойынша</a:t>
            </a:r>
            <a:r>
              <a:rPr lang="ru-RU" i="1" dirty="0">
                <a:solidFill>
                  <a:schemeClr val="tx1"/>
                </a:solidFill>
                <a:latin typeface="Montserrat" panose="00000500000000000000" pitchFamily="2" charset="-52"/>
              </a:rPr>
              <a:t> 2 </a:t>
            </a:r>
            <a:r>
              <a:rPr lang="ru-RU" i="1" dirty="0" err="1">
                <a:solidFill>
                  <a:schemeClr val="tx1"/>
                </a:solidFill>
                <a:latin typeface="Montserrat" panose="00000500000000000000" pitchFamily="2" charset="-52"/>
              </a:rPr>
              <a:t>жыл</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сайын</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жаңартылып</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отырады</a:t>
            </a:r>
            <a:r>
              <a:rPr lang="ru-RU" i="1" dirty="0">
                <a:solidFill>
                  <a:schemeClr val="tx1"/>
                </a:solidFill>
                <a:latin typeface="Montserrat" panose="00000500000000000000" pitchFamily="2" charset="-52"/>
              </a:rPr>
              <a:t>)</a:t>
            </a:r>
            <a:r>
              <a:rPr lang="ru-RU" sz="2400" dirty="0">
                <a:solidFill>
                  <a:schemeClr val="tx1"/>
                </a:solidFill>
                <a:latin typeface="Montserrat" panose="00000500000000000000" pitchFamily="2" charset="-52"/>
              </a:rPr>
              <a:t>;</a:t>
            </a:r>
            <a:endParaRPr lang="ru-RU" sz="2400" i="1" dirty="0">
              <a:solidFill>
                <a:schemeClr val="tx1"/>
              </a:solidFill>
              <a:latin typeface="Montserrat" panose="00000500000000000000" pitchFamily="2" charset="-52"/>
            </a:endParaRPr>
          </a:p>
          <a:p>
            <a:pPr marL="342900" indent="-342900" algn="just">
              <a:buFont typeface="Wingdings" panose="05000000000000000000" pitchFamily="2" charset="2"/>
              <a:buChar char="ü"/>
            </a:pPr>
            <a:r>
              <a:rPr lang="ru-RU" sz="2400" b="1" dirty="0" err="1">
                <a:solidFill>
                  <a:srgbClr val="525665"/>
                </a:solidFill>
                <a:latin typeface="Montserrat" panose="00000500000000000000" pitchFamily="2" charset="-52"/>
              </a:rPr>
              <a:t>Өкілдер</a:t>
            </a:r>
            <a:r>
              <a:rPr lang="ru-RU" sz="2400" b="1" dirty="0">
                <a:solidFill>
                  <a:srgbClr val="525665"/>
                </a:solidFill>
                <a:latin typeface="Montserrat" panose="00000500000000000000" pitchFamily="2" charset="-52"/>
              </a:rPr>
              <a:t> </a:t>
            </a:r>
            <a:r>
              <a:rPr lang="ru-RU" sz="2400" b="1" dirty="0" err="1">
                <a:solidFill>
                  <a:srgbClr val="525665"/>
                </a:solidFill>
                <a:latin typeface="Montserrat" panose="00000500000000000000" pitchFamily="2" charset="-52"/>
              </a:rPr>
              <a:t>палатасы</a:t>
            </a:r>
            <a:r>
              <a:rPr lang="ru-RU" sz="2400" b="1" dirty="0">
                <a:solidFill>
                  <a:srgbClr val="525665"/>
                </a:solidFill>
                <a:latin typeface="Montserrat" panose="00000500000000000000" pitchFamily="2" charset="-52"/>
              </a:rPr>
              <a:t> </a:t>
            </a:r>
            <a:r>
              <a:rPr lang="ru-RU" i="1" dirty="0">
                <a:solidFill>
                  <a:schemeClr val="tx1"/>
                </a:solidFill>
                <a:latin typeface="Montserrat" panose="00000500000000000000" pitchFamily="2" charset="-52"/>
              </a:rPr>
              <a:t>(435 </a:t>
            </a:r>
            <a:r>
              <a:rPr lang="ru-RU" i="1" dirty="0" err="1">
                <a:solidFill>
                  <a:schemeClr val="tx1"/>
                </a:solidFill>
                <a:latin typeface="Montserrat" panose="00000500000000000000" pitchFamily="2" charset="-52"/>
              </a:rPr>
              <a:t>мүше</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мерзімі</a:t>
            </a:r>
            <a:r>
              <a:rPr lang="ru-RU" i="1" dirty="0">
                <a:solidFill>
                  <a:schemeClr val="tx1"/>
                </a:solidFill>
                <a:latin typeface="Montserrat" panose="00000500000000000000" pitchFamily="2" charset="-52"/>
              </a:rPr>
              <a:t> – 2 </a:t>
            </a:r>
            <a:r>
              <a:rPr lang="ru-RU" i="1" dirty="0" err="1">
                <a:solidFill>
                  <a:schemeClr val="tx1"/>
                </a:solidFill>
                <a:latin typeface="Montserrat" panose="00000500000000000000" pitchFamily="2" charset="-52"/>
              </a:rPr>
              <a:t>жыл</a:t>
            </a:r>
            <a:r>
              <a:rPr lang="ru-RU" i="1" dirty="0">
                <a:solidFill>
                  <a:schemeClr val="tx1"/>
                </a:solidFill>
                <a:latin typeface="Montserrat" panose="00000500000000000000" pitchFamily="2" charset="-52"/>
              </a:rPr>
              <a:t>)</a:t>
            </a:r>
            <a:r>
              <a:rPr lang="ru-RU" sz="2400" dirty="0">
                <a:solidFill>
                  <a:schemeClr val="tx1"/>
                </a:solidFill>
                <a:latin typeface="Montserrat" panose="00000500000000000000" pitchFamily="2" charset="-52"/>
              </a:rPr>
              <a:t>.</a:t>
            </a:r>
          </a:p>
          <a:p>
            <a:pPr algn="just"/>
            <a:endParaRPr lang="ru-RU" sz="2400" dirty="0">
              <a:solidFill>
                <a:schemeClr val="tx1"/>
              </a:solidFill>
              <a:latin typeface="Montserrat" panose="00000500000000000000" pitchFamily="2" charset="-52"/>
            </a:endParaRPr>
          </a:p>
          <a:p>
            <a:pPr algn="just"/>
            <a:r>
              <a:rPr lang="ru-RU" sz="2400" b="1" dirty="0" err="1">
                <a:solidFill>
                  <a:srgbClr val="525665"/>
                </a:solidFill>
                <a:latin typeface="Montserrat" panose="00000500000000000000" pitchFamily="2" charset="-52"/>
              </a:rPr>
              <a:t>Атқарушы</a:t>
            </a:r>
            <a:r>
              <a:rPr lang="ru-RU" sz="2400" b="1" dirty="0">
                <a:solidFill>
                  <a:srgbClr val="525665"/>
                </a:solidFill>
                <a:latin typeface="Montserrat" panose="00000500000000000000" pitchFamily="2" charset="-52"/>
              </a:rPr>
              <a:t> </a:t>
            </a:r>
            <a:r>
              <a:rPr lang="ru-RU" sz="2400" b="1" dirty="0" err="1">
                <a:solidFill>
                  <a:srgbClr val="525665"/>
                </a:solidFill>
                <a:latin typeface="Montserrat" panose="00000500000000000000" pitchFamily="2" charset="-52"/>
              </a:rPr>
              <a:t>билік</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мемлекет</a:t>
            </a:r>
            <a:r>
              <a:rPr lang="ru-RU" sz="2400" dirty="0">
                <a:solidFill>
                  <a:schemeClr val="tx1"/>
                </a:solidFill>
                <a:latin typeface="Montserrat" panose="00000500000000000000" pitchFamily="2" charset="-52"/>
              </a:rPr>
              <a:t> мен </a:t>
            </a:r>
            <a:r>
              <a:rPr lang="ru-RU" sz="2400" dirty="0" err="1">
                <a:solidFill>
                  <a:schemeClr val="tx1"/>
                </a:solidFill>
                <a:latin typeface="Montserrat" panose="00000500000000000000" pitchFamily="2" charset="-52"/>
              </a:rPr>
              <a:t>үкімет</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басшысы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ретінде</a:t>
            </a:r>
            <a:r>
              <a:rPr lang="ru-RU" sz="2400" dirty="0">
                <a:solidFill>
                  <a:schemeClr val="tx1"/>
                </a:solidFill>
                <a:latin typeface="Montserrat" panose="00000500000000000000" pitchFamily="2" charset="-52"/>
              </a:rPr>
              <a:t> Президентке </a:t>
            </a:r>
            <a:r>
              <a:rPr lang="ru-RU" sz="2400" dirty="0" err="1">
                <a:solidFill>
                  <a:schemeClr val="tx1"/>
                </a:solidFill>
                <a:latin typeface="Montserrat" panose="00000500000000000000" pitchFamily="2" charset="-52"/>
              </a:rPr>
              <a:t>тиесілі</a:t>
            </a:r>
            <a:r>
              <a:rPr lang="ru-RU" sz="2400" dirty="0">
                <a:solidFill>
                  <a:schemeClr val="tx1"/>
                </a:solidFill>
                <a:latin typeface="Montserrat" panose="00000500000000000000" pitchFamily="2" charset="-52"/>
              </a:rPr>
              <a:t>. Президент </a:t>
            </a:r>
            <a:r>
              <a:rPr lang="ru-RU" sz="2400" dirty="0" err="1">
                <a:solidFill>
                  <a:schemeClr val="tx1"/>
                </a:solidFill>
                <a:latin typeface="Montserrat" panose="00000500000000000000" pitchFamily="2" charset="-52"/>
              </a:rPr>
              <a:t>Кабинетті</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жасақтап</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федералдық</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әкімшілікті</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басқарады</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Сот </a:t>
            </a:r>
            <a:r>
              <a:rPr lang="ru-RU" sz="2400" b="1" dirty="0" err="1">
                <a:solidFill>
                  <a:srgbClr val="525665"/>
                </a:solidFill>
                <a:latin typeface="Montserrat" panose="00000500000000000000" pitchFamily="2" charset="-52"/>
              </a:rPr>
              <a:t>билігі</a:t>
            </a:r>
            <a:r>
              <a:rPr lang="ru-RU" sz="2400" b="1" dirty="0">
                <a:solidFill>
                  <a:srgbClr val="525665"/>
                </a:solidFill>
                <a:latin typeface="Montserrat" panose="00000500000000000000" pitchFamily="2" charset="-52"/>
              </a:rPr>
              <a:t> – </a:t>
            </a:r>
            <a:r>
              <a:rPr lang="ru-RU" sz="2400" b="1" dirty="0" err="1">
                <a:solidFill>
                  <a:srgbClr val="525665"/>
                </a:solidFill>
                <a:latin typeface="Montserrat" panose="00000500000000000000" pitchFamily="2" charset="-52"/>
              </a:rPr>
              <a:t>тәуелсіз</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Жоғары</a:t>
            </a:r>
            <a:r>
              <a:rPr lang="ru-RU" sz="2400" dirty="0">
                <a:solidFill>
                  <a:schemeClr val="tx1"/>
                </a:solidFill>
                <a:latin typeface="Montserrat" panose="00000500000000000000" pitchFamily="2" charset="-52"/>
              </a:rPr>
              <a:t> сот </a:t>
            </a:r>
            <a:r>
              <a:rPr lang="ru-RU" sz="2400" dirty="0" err="1">
                <a:solidFill>
                  <a:schemeClr val="tx1"/>
                </a:solidFill>
                <a:latin typeface="Montserrat" panose="00000500000000000000" pitchFamily="2" charset="-52"/>
              </a:rPr>
              <a:t>басқарады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Федералдық</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судьялар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өмір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бойынша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тағайындалады</a:t>
            </a:r>
            <a:r>
              <a:rPr lang="ru-RU" sz="2400" dirty="0">
                <a:solidFill>
                  <a:schemeClr val="tx1"/>
                </a:solidFill>
                <a:latin typeface="Montserrat" panose="00000500000000000000" pitchFamily="2" charset="-52"/>
              </a:rPr>
              <a:t> </a:t>
            </a:r>
            <a:r>
              <a:rPr lang="ru-RU" i="1" dirty="0">
                <a:solidFill>
                  <a:schemeClr val="tx1"/>
                </a:solidFill>
                <a:latin typeface="Montserrat" panose="00000500000000000000" pitchFamily="2" charset="-52"/>
              </a:rPr>
              <a:t>(</a:t>
            </a:r>
            <a:r>
              <a:rPr lang="ru-RU" i="1" dirty="0" err="1">
                <a:solidFill>
                  <a:schemeClr val="tx1"/>
                </a:solidFill>
                <a:latin typeface="Montserrat" panose="00000500000000000000" pitchFamily="2" charset="-52"/>
              </a:rPr>
              <a:t>өзін</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дұрыс</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ұстаған</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кезде</a:t>
            </a:r>
            <a:r>
              <a:rPr lang="ru-RU" i="1" dirty="0">
                <a:solidFill>
                  <a:schemeClr val="tx1"/>
                </a:solidFill>
                <a:latin typeface="Montserrat" panose="00000500000000000000" pitchFamily="2" charset="-52"/>
              </a:rPr>
              <a:t>»)</a:t>
            </a:r>
            <a:r>
              <a:rPr lang="ru-RU" sz="2400" dirty="0">
                <a:solidFill>
                  <a:schemeClr val="tx1"/>
                </a:solidFill>
                <a:latin typeface="Montserrat" panose="00000500000000000000" pitchFamily="2" charset="-52"/>
              </a:rPr>
              <a:t>.</a:t>
            </a:r>
          </a:p>
          <a:p>
            <a:pPr algn="just"/>
            <a:endParaRPr lang="ru-RU" sz="2400" dirty="0">
              <a:solidFill>
                <a:schemeClr val="tx1"/>
              </a:solidFill>
              <a:latin typeface="Montserrat" panose="00000500000000000000" pitchFamily="2" charset="-52"/>
            </a:endParaRPr>
          </a:p>
          <a:p>
            <a:pPr algn="just"/>
            <a:r>
              <a:rPr lang="ru-RU" sz="2400" b="1" dirty="0">
                <a:solidFill>
                  <a:srgbClr val="525665"/>
                </a:solidFill>
                <a:latin typeface="Montserrat" panose="00000500000000000000" pitchFamily="2" charset="-52"/>
              </a:rPr>
              <a:t>Федерализм</a:t>
            </a:r>
            <a:r>
              <a:rPr lang="ru-RU" sz="2400" dirty="0">
                <a:solidFill>
                  <a:schemeClr val="tx1"/>
                </a:solidFill>
                <a:latin typeface="Montserrat" panose="00000500000000000000" pitchFamily="2" charset="-52"/>
              </a:rPr>
              <a:t>: 50 </a:t>
            </a:r>
            <a:r>
              <a:rPr lang="ru-RU" sz="2400" dirty="0" err="1">
                <a:solidFill>
                  <a:schemeClr val="tx1"/>
                </a:solidFill>
                <a:latin typeface="Montserrat" panose="00000500000000000000" pitchFamily="2" charset="-52"/>
              </a:rPr>
              <a:t>штаттың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өзінің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конституциясы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сайланатын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губернаторлары</a:t>
            </a:r>
            <a:r>
              <a:rPr lang="ru-RU" sz="2400" dirty="0">
                <a:solidFill>
                  <a:schemeClr val="tx1"/>
                </a:solidFill>
                <a:latin typeface="Montserrat" panose="00000500000000000000" pitchFamily="2" charset="-52"/>
              </a:rPr>
              <a:t> мен </a:t>
            </a:r>
            <a:r>
              <a:rPr lang="ru-RU" sz="2400" dirty="0" err="1">
                <a:solidFill>
                  <a:schemeClr val="tx1"/>
                </a:solidFill>
                <a:latin typeface="Montserrat" panose="00000500000000000000" pitchFamily="2" charset="-52"/>
              </a:rPr>
              <a:t>легислатуралары</a:t>
            </a:r>
            <a:r>
              <a:rPr lang="ru-RU" sz="2400" dirty="0">
                <a:solidFill>
                  <a:schemeClr val="tx1"/>
                </a:solidFill>
                <a:latin typeface="Montserrat" panose="00000500000000000000" pitchFamily="2" charset="-52"/>
              </a:rPr>
              <a:t> бар. </a:t>
            </a:r>
            <a:r>
              <a:rPr lang="ru-RU" sz="2400" dirty="0" err="1">
                <a:solidFill>
                  <a:schemeClr val="tx1"/>
                </a:solidFill>
                <a:latin typeface="Montserrat" panose="00000500000000000000" pitchFamily="2" charset="-52"/>
              </a:rPr>
              <a:t>Штаттар</a:t>
            </a:r>
            <a:r>
              <a:rPr lang="ru-RU" sz="2400" dirty="0">
                <a:solidFill>
                  <a:schemeClr val="tx1"/>
                </a:solidFill>
                <a:latin typeface="Montserrat" panose="00000500000000000000" pitchFamily="2" charset="-52"/>
              </a:rPr>
              <a:t> мен </a:t>
            </a:r>
            <a:r>
              <a:rPr lang="ru-RU" sz="2400" dirty="0" err="1">
                <a:solidFill>
                  <a:schemeClr val="tx1"/>
                </a:solidFill>
                <a:latin typeface="Montserrat" panose="00000500000000000000" pitchFamily="2" charset="-52"/>
              </a:rPr>
              <a:t>федерацияның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өкілеттіктері</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бөлінген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және</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оларды</a:t>
            </a:r>
            <a:r>
              <a:rPr lang="ru-RU" sz="2400" dirty="0">
                <a:solidFill>
                  <a:schemeClr val="tx1"/>
                </a:solidFill>
                <a:latin typeface="Montserrat" panose="00000500000000000000" pitchFamily="2" charset="-52"/>
              </a:rPr>
              <a:t> Конституция </a:t>
            </a:r>
            <a:r>
              <a:rPr lang="ru-RU" sz="2400" dirty="0" err="1">
                <a:solidFill>
                  <a:schemeClr val="tx1"/>
                </a:solidFill>
                <a:latin typeface="Montserrat" panose="00000500000000000000" pitchFamily="2" charset="-52"/>
              </a:rPr>
              <a:t>қорғайды</a:t>
            </a:r>
            <a:r>
              <a:rPr lang="ru-RU" sz="2400" dirty="0">
                <a:solidFill>
                  <a:schemeClr val="tx1"/>
                </a:solidFill>
                <a:latin typeface="Montserrat" panose="00000500000000000000" pitchFamily="2" charset="-52"/>
              </a:rPr>
              <a:t>.</a:t>
            </a:r>
            <a:endParaRPr lang="ru-KZ" sz="2400" dirty="0">
              <a:solidFill>
                <a:schemeClr val="tx1"/>
              </a:solidFill>
              <a:latin typeface="Montserrat" panose="00000500000000000000" pitchFamily="2" charset="-52"/>
            </a:endParaRPr>
          </a:p>
        </p:txBody>
      </p:sp>
      <p:sp>
        <p:nvSpPr>
          <p:cNvPr id="15" name="TextBox 14">
            <a:extLst>
              <a:ext uri="{FF2B5EF4-FFF2-40B4-BE49-F238E27FC236}">
                <a16:creationId xmlns:a16="http://schemas.microsoft.com/office/drawing/2014/main" id="{00DCBCCB-3FE9-D2B0-0A80-AF9E1856CB4A}"/>
              </a:ext>
            </a:extLst>
          </p:cNvPr>
          <p:cNvSpPr txBox="1"/>
          <p:nvPr/>
        </p:nvSpPr>
        <p:spPr>
          <a:xfrm>
            <a:off x="5922164" y="6032301"/>
            <a:ext cx="13361878"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ru-RU" sz="2800" dirty="0">
                <a:solidFill>
                  <a:srgbClr val="525665"/>
                </a:solidFill>
                <a:latin typeface="Montserrat" panose="00000500000000000000" pitchFamily="2" charset="-52"/>
              </a:rPr>
              <a:t>Америка </a:t>
            </a:r>
            <a:r>
              <a:rPr lang="ru-RU" sz="2800" dirty="0" err="1">
                <a:solidFill>
                  <a:srgbClr val="525665"/>
                </a:solidFill>
                <a:latin typeface="Montserrat" panose="00000500000000000000" pitchFamily="2" charset="-52"/>
              </a:rPr>
              <a:t>Құрама</a:t>
            </a:r>
            <a:r>
              <a:rPr lang="ru-RU" sz="2800" dirty="0">
                <a:solidFill>
                  <a:srgbClr val="525665"/>
                </a:solidFill>
                <a:latin typeface="Montserrat" panose="00000500000000000000" pitchFamily="2" charset="-52"/>
              </a:rPr>
              <a:t> </a:t>
            </a:r>
            <a:r>
              <a:rPr lang="ru-RU" sz="2800" dirty="0" err="1">
                <a:solidFill>
                  <a:srgbClr val="525665"/>
                </a:solidFill>
                <a:latin typeface="Montserrat" panose="00000500000000000000" pitchFamily="2" charset="-52"/>
              </a:rPr>
              <a:t>Штаттарының</a:t>
            </a:r>
            <a:r>
              <a:rPr lang="ru-RU" sz="2800" dirty="0">
                <a:solidFill>
                  <a:srgbClr val="525665"/>
                </a:solidFill>
                <a:latin typeface="Montserrat" panose="00000500000000000000" pitchFamily="2" charset="-52"/>
              </a:rPr>
              <a:t> </a:t>
            </a:r>
            <a:r>
              <a:rPr lang="ru-RU" sz="2800" dirty="0" err="1">
                <a:solidFill>
                  <a:srgbClr val="525665"/>
                </a:solidFill>
                <a:latin typeface="Montserrat" panose="00000500000000000000" pitchFamily="2" charset="-52"/>
              </a:rPr>
              <a:t>Президенті</a:t>
            </a:r>
            <a:endParaRPr lang="ru-RU" sz="2800" dirty="0">
              <a:solidFill>
                <a:srgbClr val="525665"/>
              </a:solidFill>
              <a:latin typeface="Montserrat" panose="00000500000000000000" pitchFamily="2" charset="-52"/>
            </a:endParaRPr>
          </a:p>
          <a:p>
            <a:pPr algn="ctr"/>
            <a:r>
              <a:rPr lang="ru-RU" sz="2800" b="1" dirty="0">
                <a:solidFill>
                  <a:srgbClr val="525665"/>
                </a:solidFill>
                <a:latin typeface="Montserrat" panose="00000500000000000000" pitchFamily="2" charset="-52"/>
              </a:rPr>
              <a:t>Дональд Джон Трамп</a:t>
            </a:r>
            <a:endParaRPr lang="ru-KZ" sz="2800" b="1" dirty="0">
              <a:solidFill>
                <a:srgbClr val="525665"/>
              </a:solidFill>
              <a:latin typeface="Montserrat" panose="00000500000000000000" pitchFamily="2" charset="-52"/>
            </a:endParaRPr>
          </a:p>
        </p:txBody>
      </p:sp>
      <p:sp>
        <p:nvSpPr>
          <p:cNvPr id="2" name="Прямоугольник 1">
            <a:extLst>
              <a:ext uri="{FF2B5EF4-FFF2-40B4-BE49-F238E27FC236}">
                <a16:creationId xmlns:a16="http://schemas.microsoft.com/office/drawing/2014/main" id="{27269053-2DE7-47A8-E841-AEA6042A30BE}"/>
              </a:ext>
            </a:extLst>
          </p:cNvPr>
          <p:cNvSpPr/>
          <p:nvPr/>
        </p:nvSpPr>
        <p:spPr>
          <a:xfrm>
            <a:off x="14102671" y="10858261"/>
            <a:ext cx="5458038" cy="343817"/>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r" defTabSz="966527" rtl="0" fontAlgn="auto" latinLnBrk="0" hangingPunct="0">
              <a:lnSpc>
                <a:spcPct val="100000"/>
              </a:lnSpc>
              <a:spcBef>
                <a:spcPts val="0"/>
              </a:spcBef>
              <a:spcAft>
                <a:spcPts val="0"/>
              </a:spcAft>
              <a:buClrTx/>
              <a:buSzTx/>
              <a:buFontTx/>
              <a:buNone/>
              <a:tabLst/>
            </a:pPr>
            <a:r>
              <a:rPr lang="ru-RU" sz="1600" i="1" dirty="0" err="1">
                <a:solidFill>
                  <a:srgbClr val="525665"/>
                </a:solidFill>
                <a:latin typeface="Montserrat" panose="00000500000000000000" pitchFamily="2" charset="-52"/>
              </a:rPr>
              <a:t>Дайындаған</a:t>
            </a:r>
            <a:r>
              <a:rPr kumimoji="0" lang="ru-RU" sz="1600" b="0" i="1" u="none" strike="noStrike" cap="none" spc="0" normalizeH="0" baseline="0" dirty="0">
                <a:ln>
                  <a:noFill/>
                </a:ln>
                <a:solidFill>
                  <a:srgbClr val="525665"/>
                </a:solidFill>
                <a:effectLst/>
                <a:uFillTx/>
                <a:latin typeface="Montserrat" panose="00000500000000000000" pitchFamily="2" charset="-52"/>
                <a:sym typeface="Calibri"/>
              </a:rPr>
              <a:t>: </a:t>
            </a:r>
            <a:r>
              <a:rPr kumimoji="0" lang="kk-KZ" sz="1600" b="0" i="1" u="none" strike="noStrike" cap="none" spc="0" normalizeH="0" baseline="0" dirty="0">
                <a:ln>
                  <a:noFill/>
                </a:ln>
                <a:solidFill>
                  <a:srgbClr val="525665"/>
                </a:solidFill>
                <a:effectLst/>
                <a:uFillTx/>
                <a:latin typeface="Montserrat" panose="00000500000000000000" pitchFamily="2" charset="-52"/>
                <a:sym typeface="Calibri"/>
              </a:rPr>
              <a:t>Тоқтасын Бақберген Бақытжанұлы</a:t>
            </a:r>
            <a:endParaRPr kumimoji="0" lang="ru-KZ" sz="1600" b="0" i="1" u="none" strike="noStrike" cap="none" spc="0" normalizeH="0" baseline="0" dirty="0">
              <a:ln>
                <a:noFill/>
              </a:ln>
              <a:solidFill>
                <a:srgbClr val="525665"/>
              </a:solidFill>
              <a:effectLst/>
              <a:uFillTx/>
              <a:latin typeface="Montserrat" panose="00000500000000000000" pitchFamily="2" charset="-52"/>
              <a:sym typeface="Calibri"/>
            </a:endParaRPr>
          </a:p>
        </p:txBody>
      </p:sp>
      <p:pic>
        <p:nvPicPr>
          <p:cNvPr id="2050" name="Picture 2" descr="Как менялись официальные портреты президентов США. Фотогалерея — РБК">
            <a:extLst>
              <a:ext uri="{FF2B5EF4-FFF2-40B4-BE49-F238E27FC236}">
                <a16:creationId xmlns:a16="http://schemas.microsoft.com/office/drawing/2014/main" id="{E917D54D-B6F7-3B0B-A18A-5035E924691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 t="8221" r="-12" b="16485"/>
          <a:stretch/>
        </p:blipFill>
        <p:spPr bwMode="auto">
          <a:xfrm>
            <a:off x="816427" y="5904655"/>
            <a:ext cx="4642447" cy="464244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726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Рисунок 153" descr="Рисунок 153"/>
          <p:cNvPicPr>
            <a:picLocks noChangeAspect="1"/>
          </p:cNvPicPr>
          <p:nvPr/>
        </p:nvPicPr>
        <p:blipFill>
          <a:blip r:embed="rId2"/>
          <a:stretch>
            <a:fillRect/>
          </a:stretch>
        </p:blipFill>
        <p:spPr>
          <a:xfrm>
            <a:off x="3751112" y="-1264728"/>
            <a:ext cx="16545148" cy="15069783"/>
          </a:xfrm>
          <a:prstGeom prst="rect">
            <a:avLst/>
          </a:prstGeom>
          <a:ln w="12700">
            <a:miter lim="400000"/>
          </a:ln>
        </p:spPr>
      </p:pic>
      <p:sp>
        <p:nvSpPr>
          <p:cNvPr id="85" name="Скругленный прямоугольник 1"/>
          <p:cNvSpPr/>
          <p:nvPr/>
        </p:nvSpPr>
        <p:spPr>
          <a:xfrm>
            <a:off x="584193" y="1524000"/>
            <a:ext cx="18935714" cy="9189181"/>
          </a:xfrm>
          <a:prstGeom prst="roundRect">
            <a:avLst>
              <a:gd name="adj" fmla="val 3890"/>
            </a:avLst>
          </a:prstGeom>
          <a:solidFill>
            <a:srgbClr val="FFFFFF"/>
          </a:solidFill>
          <a:ln w="12700">
            <a:miter lim="400000"/>
          </a:ln>
          <a:effectLst>
            <a:outerShdw blurRad="622300" rotWithShape="0">
              <a:srgbClr val="000000">
                <a:alpha val="8000"/>
              </a:srgbClr>
            </a:outerShdw>
          </a:effectLst>
        </p:spPr>
        <p:txBody>
          <a:bodyPr lIns="45719" rIns="45719" anchor="ctr"/>
          <a:lstStyle/>
          <a:p>
            <a:pPr algn="ctr" defTabSz="1507613">
              <a:defRPr sz="2900">
                <a:solidFill>
                  <a:srgbClr val="FFFFFF"/>
                </a:solidFill>
              </a:defRPr>
            </a:pPr>
            <a:endParaRPr/>
          </a:p>
        </p:txBody>
      </p:sp>
      <p:pic>
        <p:nvPicPr>
          <p:cNvPr id="87" name="Group.png" descr="Group.png"/>
          <p:cNvPicPr>
            <a:picLocks noChangeAspect="1"/>
          </p:cNvPicPr>
          <p:nvPr/>
        </p:nvPicPr>
        <p:blipFill>
          <a:blip r:embed="rId3"/>
          <a:stretch>
            <a:fillRect/>
          </a:stretch>
        </p:blipFill>
        <p:spPr>
          <a:xfrm>
            <a:off x="16372406" y="589819"/>
            <a:ext cx="3074425" cy="792276"/>
          </a:xfrm>
          <a:prstGeom prst="rect">
            <a:avLst/>
          </a:prstGeom>
          <a:ln w="12700">
            <a:miter lim="400000"/>
          </a:ln>
        </p:spPr>
      </p:pic>
      <p:sp>
        <p:nvSpPr>
          <p:cNvPr id="88" name="Google Shape;53;p1"/>
          <p:cNvSpPr txBox="1"/>
          <p:nvPr/>
        </p:nvSpPr>
        <p:spPr>
          <a:xfrm>
            <a:off x="624995" y="712906"/>
            <a:ext cx="15597952" cy="615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4986" indent="12468" defTabSz="914400">
              <a:defRPr sz="4000" cap="all">
                <a:solidFill>
                  <a:srgbClr val="535664"/>
                </a:solidFill>
                <a:latin typeface="Montserrat Bold"/>
                <a:ea typeface="Montserrat Bold"/>
                <a:cs typeface="Montserrat Bold"/>
                <a:sym typeface="Montserrat Bold"/>
              </a:defRPr>
            </a:pPr>
            <a:r>
              <a:rPr lang="ru-RU" b="1" dirty="0"/>
              <a:t>СЫРТҚЫ САУДА БОЙЫНША ҚАРЫМ-ҚАТЫНАС</a:t>
            </a:r>
            <a:endParaRPr lang="ru-RU" b="1" dirty="0">
              <a:solidFill>
                <a:srgbClr val="8BC9A0"/>
              </a:solidFill>
            </a:endParaRPr>
          </a:p>
        </p:txBody>
      </p:sp>
      <p:sp>
        <p:nvSpPr>
          <p:cNvPr id="4" name="Прямоугольник 3">
            <a:extLst>
              <a:ext uri="{FF2B5EF4-FFF2-40B4-BE49-F238E27FC236}">
                <a16:creationId xmlns:a16="http://schemas.microsoft.com/office/drawing/2014/main" id="{449AADAC-4810-8DFE-4356-645650B98BAB}"/>
              </a:ext>
            </a:extLst>
          </p:cNvPr>
          <p:cNvSpPr/>
          <p:nvPr/>
        </p:nvSpPr>
        <p:spPr>
          <a:xfrm>
            <a:off x="14102671" y="10858261"/>
            <a:ext cx="5458038" cy="343817"/>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r" defTabSz="966527" rtl="0" fontAlgn="auto" latinLnBrk="0" hangingPunct="0">
              <a:lnSpc>
                <a:spcPct val="100000"/>
              </a:lnSpc>
              <a:spcBef>
                <a:spcPts val="0"/>
              </a:spcBef>
              <a:spcAft>
                <a:spcPts val="0"/>
              </a:spcAft>
              <a:buClrTx/>
              <a:buSzTx/>
              <a:buFontTx/>
              <a:buNone/>
              <a:tabLst/>
            </a:pPr>
            <a:r>
              <a:rPr lang="ru-RU" sz="1600" i="1" dirty="0" err="1">
                <a:solidFill>
                  <a:srgbClr val="525665"/>
                </a:solidFill>
                <a:latin typeface="Montserrat" panose="00000500000000000000" pitchFamily="2" charset="-52"/>
              </a:rPr>
              <a:t>Дайындаған</a:t>
            </a:r>
            <a:r>
              <a:rPr kumimoji="0" lang="ru-RU" sz="1600" b="0" i="1" u="none" strike="noStrike" cap="none" spc="0" normalizeH="0" baseline="0" dirty="0">
                <a:ln>
                  <a:noFill/>
                </a:ln>
                <a:solidFill>
                  <a:srgbClr val="525665"/>
                </a:solidFill>
                <a:effectLst/>
                <a:uFillTx/>
                <a:latin typeface="Montserrat" panose="00000500000000000000" pitchFamily="2" charset="-52"/>
                <a:sym typeface="Calibri"/>
              </a:rPr>
              <a:t>: </a:t>
            </a:r>
            <a:r>
              <a:rPr kumimoji="0" lang="kk-KZ" sz="1600" b="0" i="1" u="none" strike="noStrike" cap="none" spc="0" normalizeH="0" baseline="0" dirty="0">
                <a:ln>
                  <a:noFill/>
                </a:ln>
                <a:solidFill>
                  <a:srgbClr val="525665"/>
                </a:solidFill>
                <a:effectLst/>
                <a:uFillTx/>
                <a:latin typeface="Montserrat" panose="00000500000000000000" pitchFamily="2" charset="-52"/>
                <a:sym typeface="Calibri"/>
              </a:rPr>
              <a:t>Тоқтасын Бақберген Бақытжанұлы</a:t>
            </a:r>
            <a:endParaRPr kumimoji="0" lang="ru-KZ" sz="1600" b="0" i="1" u="none" strike="noStrike" cap="none" spc="0" normalizeH="0" baseline="0" dirty="0">
              <a:ln>
                <a:noFill/>
              </a:ln>
              <a:solidFill>
                <a:srgbClr val="525665"/>
              </a:solidFill>
              <a:effectLst/>
              <a:uFillTx/>
              <a:latin typeface="Montserrat" panose="00000500000000000000" pitchFamily="2" charset="-52"/>
              <a:sym typeface="Calibri"/>
            </a:endParaRPr>
          </a:p>
        </p:txBody>
      </p:sp>
      <p:sp>
        <p:nvSpPr>
          <p:cNvPr id="5" name="TextBox 4">
            <a:extLst>
              <a:ext uri="{FF2B5EF4-FFF2-40B4-BE49-F238E27FC236}">
                <a16:creationId xmlns:a16="http://schemas.microsoft.com/office/drawing/2014/main" id="{22AB74EB-44F8-637E-D4A3-1D2F3B7CAA22}"/>
              </a:ext>
            </a:extLst>
          </p:cNvPr>
          <p:cNvSpPr txBox="1"/>
          <p:nvPr/>
        </p:nvSpPr>
        <p:spPr>
          <a:xfrm>
            <a:off x="816427" y="1827162"/>
            <a:ext cx="18467615"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ru-RU" sz="2400" dirty="0" err="1">
                <a:solidFill>
                  <a:schemeClr val="tx1"/>
                </a:solidFill>
                <a:latin typeface="Montserrat" panose="00000500000000000000" pitchFamily="2" charset="-52"/>
              </a:rPr>
              <a:t>Қазақстан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Республикасы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Стратегиялық</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жоспарлау</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және</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реформалар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агенттігінің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Ұлттық</a:t>
            </a:r>
            <a:r>
              <a:rPr lang="ru-RU" sz="2400" dirty="0">
                <a:solidFill>
                  <a:schemeClr val="tx1"/>
                </a:solidFill>
                <a:latin typeface="Montserrat" panose="00000500000000000000" pitchFamily="2" charset="-52"/>
              </a:rPr>
              <a:t> статистика </a:t>
            </a:r>
            <a:r>
              <a:rPr lang="ru-RU" sz="2400" dirty="0" err="1">
                <a:solidFill>
                  <a:schemeClr val="tx1"/>
                </a:solidFill>
                <a:latin typeface="Montserrat" panose="00000500000000000000" pitchFamily="2" charset="-52"/>
              </a:rPr>
              <a:t>бюросының</a:t>
            </a:r>
            <a:r>
              <a:rPr lang="ru-RU" sz="2400" dirty="0">
                <a:solidFill>
                  <a:schemeClr val="tx1"/>
                </a:solidFill>
                <a:latin typeface="Montserrat" panose="00000500000000000000" pitchFamily="2" charset="-52"/>
              </a:rPr>
              <a:t>  </a:t>
            </a:r>
            <a:r>
              <a:rPr lang="ru-RU" i="1" dirty="0">
                <a:solidFill>
                  <a:schemeClr val="tx1"/>
                </a:solidFill>
                <a:latin typeface="Montserrat" panose="00000500000000000000" pitchFamily="2" charset="-52"/>
              </a:rPr>
              <a:t>(</a:t>
            </a:r>
            <a:r>
              <a:rPr lang="ru-RU" i="1" dirty="0" err="1">
                <a:solidFill>
                  <a:schemeClr val="tx1"/>
                </a:solidFill>
                <a:latin typeface="Montserrat" panose="00000500000000000000" pitchFamily="2" charset="-52"/>
              </a:rPr>
              <a:t>бұдан</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әрі</a:t>
            </a:r>
            <a:r>
              <a:rPr lang="ru-RU" i="1" dirty="0">
                <a:solidFill>
                  <a:schemeClr val="tx1"/>
                </a:solidFill>
                <a:latin typeface="Montserrat" panose="00000500000000000000" pitchFamily="2" charset="-52"/>
              </a:rPr>
              <a:t> – ҰСБ)</a:t>
            </a:r>
            <a:r>
              <a:rPr lang="ru-RU"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деректері</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бойынша</a:t>
            </a:r>
            <a:r>
              <a:rPr lang="ru-RU" sz="2400" dirty="0">
                <a:solidFill>
                  <a:schemeClr val="tx1"/>
                </a:solidFill>
                <a:latin typeface="Montserrat" panose="00000500000000000000" pitchFamily="2" charset="-52"/>
              </a:rPr>
              <a:t>, 2025 </a:t>
            </a:r>
            <a:r>
              <a:rPr lang="ru-RU" sz="2400" dirty="0" err="1">
                <a:solidFill>
                  <a:schemeClr val="tx1"/>
                </a:solidFill>
                <a:latin typeface="Montserrat" panose="00000500000000000000" pitchFamily="2" charset="-52"/>
              </a:rPr>
              <a:t>жылдың</a:t>
            </a:r>
            <a:r>
              <a:rPr lang="ru-RU" sz="2400" dirty="0">
                <a:solidFill>
                  <a:schemeClr val="tx1"/>
                </a:solidFill>
                <a:latin typeface="Montserrat" panose="00000500000000000000" pitchFamily="2" charset="-52"/>
              </a:rPr>
              <a:t> 7 </a:t>
            </a:r>
            <a:r>
              <a:rPr lang="ru-RU" sz="2400" dirty="0" err="1">
                <a:solidFill>
                  <a:schemeClr val="tx1"/>
                </a:solidFill>
                <a:latin typeface="Montserrat" panose="00000500000000000000" pitchFamily="2" charset="-52"/>
              </a:rPr>
              <a:t>айындағы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сыртқы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сауда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айналымы</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78 184,2 млн АҚШ </a:t>
            </a:r>
            <a:r>
              <a:rPr lang="ru-RU" sz="2400" b="1" dirty="0" err="1">
                <a:solidFill>
                  <a:srgbClr val="525665"/>
                </a:solidFill>
                <a:latin typeface="Montserrat" panose="00000500000000000000" pitchFamily="2" charset="-52"/>
              </a:rPr>
              <a:t>долларын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өткен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жылдың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осындай</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кезеңімен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салыстырғанда</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2,1 млрд АҚШ </a:t>
            </a:r>
            <a:r>
              <a:rPr lang="ru-RU" sz="2400" b="1" dirty="0" err="1">
                <a:solidFill>
                  <a:srgbClr val="525665"/>
                </a:solidFill>
                <a:latin typeface="Montserrat" panose="00000500000000000000" pitchFamily="2" charset="-52"/>
              </a:rPr>
              <a:t>долларына</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немесе</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2,6%-</a:t>
            </a:r>
            <a:r>
              <a:rPr lang="ru-RU" sz="2400" b="1" dirty="0" err="1">
                <a:solidFill>
                  <a:srgbClr val="525665"/>
                </a:solidFill>
                <a:latin typeface="Montserrat" panose="00000500000000000000" pitchFamily="2" charset="-52"/>
              </a:rPr>
              <a:t>ға</a:t>
            </a:r>
            <a:r>
              <a:rPr lang="ru-RU" sz="2400" dirty="0">
                <a:solidFill>
                  <a:schemeClr val="tx1"/>
                </a:solidFill>
                <a:latin typeface="Montserrat" panose="00000500000000000000" pitchFamily="2" charset="-52"/>
              </a:rPr>
              <a:t> </a:t>
            </a:r>
            <a:r>
              <a:rPr lang="ru-RU" sz="2400" b="1" dirty="0">
                <a:solidFill>
                  <a:srgbClr val="CBB37B"/>
                </a:solidFill>
                <a:latin typeface="Montserrat" panose="00000500000000000000" pitchFamily="2" charset="-52"/>
              </a:rPr>
              <a:t>аз.</a:t>
            </a:r>
          </a:p>
          <a:p>
            <a:pPr algn="just"/>
            <a:endParaRPr lang="ru-RU" sz="2400" dirty="0">
              <a:solidFill>
                <a:schemeClr val="tx1"/>
              </a:solidFill>
              <a:latin typeface="Montserrat" panose="00000500000000000000" pitchFamily="2" charset="-52"/>
            </a:endParaRPr>
          </a:p>
          <a:p>
            <a:pPr algn="just"/>
            <a:r>
              <a:rPr lang="ru-RU" sz="2400" dirty="0" err="1">
                <a:solidFill>
                  <a:schemeClr val="tx1"/>
                </a:solidFill>
                <a:latin typeface="Montserrat" panose="00000500000000000000" pitchFamily="2" charset="-52"/>
              </a:rPr>
              <a:t>Қазақстан</a:t>
            </a:r>
            <a:r>
              <a:rPr lang="ru-RU" sz="2400" dirty="0">
                <a:solidFill>
                  <a:schemeClr val="tx1"/>
                </a:solidFill>
                <a:latin typeface="Montserrat" panose="00000500000000000000" pitchFamily="2" charset="-52"/>
              </a:rPr>
              <a:t> мен АҚШ-</a:t>
            </a:r>
            <a:r>
              <a:rPr lang="ru-RU" sz="2400" dirty="0" err="1">
                <a:solidFill>
                  <a:schemeClr val="tx1"/>
                </a:solidFill>
                <a:latin typeface="Montserrat" panose="00000500000000000000" pitchFamily="2" charset="-52"/>
              </a:rPr>
              <a:t>тың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арнасындағы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тауар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айналымы</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1,9 млрд АҚШ </a:t>
            </a:r>
            <a:r>
              <a:rPr lang="ru-RU" sz="2400" b="1" dirty="0" err="1">
                <a:solidFill>
                  <a:srgbClr val="525665"/>
                </a:solidFill>
                <a:latin typeface="Montserrat" panose="00000500000000000000" pitchFamily="2" charset="-52"/>
              </a:rPr>
              <a:t>долларын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Қазақстанның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тауар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айналымының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жалпы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көлемінің</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2,4%-</a:t>
            </a:r>
            <a:r>
              <a:rPr lang="ru-RU" sz="2400" b="1" dirty="0" err="1">
                <a:solidFill>
                  <a:srgbClr val="525665"/>
                </a:solidFill>
                <a:latin typeface="Montserrat" panose="00000500000000000000" pitchFamily="2" charset="-52"/>
              </a:rPr>
              <a:t>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құрайды</a:t>
            </a:r>
            <a:r>
              <a:rPr lang="ru-RU" sz="2400" dirty="0">
                <a:solidFill>
                  <a:schemeClr val="tx1"/>
                </a:solidFill>
                <a:latin typeface="Montserrat" panose="00000500000000000000" pitchFamily="2" charset="-52"/>
              </a:rPr>
              <a:t>. 2024 </a:t>
            </a:r>
            <a:r>
              <a:rPr lang="ru-RU" sz="2400" dirty="0" err="1">
                <a:solidFill>
                  <a:schemeClr val="tx1"/>
                </a:solidFill>
                <a:latin typeface="Montserrat" panose="00000500000000000000" pitchFamily="2" charset="-52"/>
              </a:rPr>
              <a:t>жылдың</a:t>
            </a:r>
            <a:r>
              <a:rPr lang="ru-RU" sz="2400" dirty="0">
                <a:solidFill>
                  <a:schemeClr val="tx1"/>
                </a:solidFill>
                <a:latin typeface="Montserrat" panose="00000500000000000000" pitchFamily="2" charset="-52"/>
              </a:rPr>
              <a:t> 7 </a:t>
            </a:r>
            <a:r>
              <a:rPr lang="ru-RU" sz="2400" dirty="0" err="1">
                <a:solidFill>
                  <a:schemeClr val="tx1"/>
                </a:solidFill>
                <a:latin typeface="Montserrat" panose="00000500000000000000" pitchFamily="2" charset="-52"/>
              </a:rPr>
              <a:t>айымен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салыстырғанда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елдер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арасындағы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тауар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айналымы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көбінесе</a:t>
            </a:r>
            <a:r>
              <a:rPr lang="ru-RU" sz="2400" dirty="0">
                <a:solidFill>
                  <a:schemeClr val="tx1"/>
                </a:solidFill>
                <a:latin typeface="Montserrat" panose="00000500000000000000" pitchFamily="2" charset="-52"/>
              </a:rPr>
              <a:t> экспорт </a:t>
            </a:r>
            <a:r>
              <a:rPr lang="ru-RU" sz="2400" dirty="0" err="1">
                <a:solidFill>
                  <a:schemeClr val="tx1"/>
                </a:solidFill>
                <a:latin typeface="Montserrat" panose="00000500000000000000" pitchFamily="2" charset="-52"/>
              </a:rPr>
              <a:t>есебінен</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559,2 млн АҚШ </a:t>
            </a:r>
            <a:r>
              <a:rPr lang="ru-RU" sz="2400" b="1" dirty="0" err="1">
                <a:solidFill>
                  <a:srgbClr val="525665"/>
                </a:solidFill>
                <a:latin typeface="Montserrat" panose="00000500000000000000" pitchFamily="2" charset="-52"/>
              </a:rPr>
              <a:t>долларына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немесе</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22,8%</a:t>
            </a:r>
            <a:r>
              <a:rPr lang="ru-RU" sz="2400" b="1" dirty="0">
                <a:solidFill>
                  <a:schemeClr val="tx1"/>
                </a:solidFill>
                <a:latin typeface="Montserrat" panose="00000500000000000000" pitchFamily="2" charset="-52"/>
              </a:rPr>
              <a:t>-</a:t>
            </a:r>
            <a:r>
              <a:rPr lang="ru-RU" sz="2400" b="1" dirty="0" err="1">
                <a:solidFill>
                  <a:srgbClr val="525665"/>
                </a:solidFill>
                <a:latin typeface="Montserrat" panose="00000500000000000000" pitchFamily="2" charset="-52"/>
              </a:rPr>
              <a:t>ға</a:t>
            </a:r>
            <a:r>
              <a:rPr lang="ru-RU" sz="2400" b="1" dirty="0">
                <a:solidFill>
                  <a:srgbClr val="525665"/>
                </a:solidFill>
                <a:latin typeface="Montserrat" panose="00000500000000000000" pitchFamily="2" charset="-52"/>
              </a:rPr>
              <a:t> </a:t>
            </a:r>
            <a:r>
              <a:rPr lang="ru-RU" sz="2400" b="1" dirty="0" err="1">
                <a:solidFill>
                  <a:srgbClr val="7BD2A0"/>
                </a:solidFill>
                <a:latin typeface="Montserrat" panose="00000500000000000000" pitchFamily="2" charset="-52"/>
              </a:rPr>
              <a:t>азайды</a:t>
            </a:r>
            <a:r>
              <a:rPr lang="ru-RU" sz="2400" dirty="0">
                <a:solidFill>
                  <a:schemeClr val="tx1"/>
                </a:solidFill>
                <a:latin typeface="Montserrat" panose="00000500000000000000" pitchFamily="2" charset="-52"/>
              </a:rPr>
              <a:t>.</a:t>
            </a:r>
          </a:p>
          <a:p>
            <a:pPr algn="just"/>
            <a:endParaRPr lang="ru-RU" sz="2400" dirty="0">
              <a:solidFill>
                <a:schemeClr val="tx1"/>
              </a:solidFill>
              <a:latin typeface="Montserrat" panose="00000500000000000000" pitchFamily="2" charset="-52"/>
            </a:endParaRPr>
          </a:p>
          <a:p>
            <a:pPr algn="just"/>
            <a:r>
              <a:rPr lang="ru-RU" sz="2400" dirty="0" err="1">
                <a:solidFill>
                  <a:schemeClr val="tx1"/>
                </a:solidFill>
                <a:latin typeface="Montserrat" panose="00000500000000000000" pitchFamily="2" charset="-52"/>
              </a:rPr>
              <a:t>Елдер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арасындағы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тауар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айналымы</a:t>
            </a:r>
            <a:r>
              <a:rPr lang="ru-RU" sz="2400" dirty="0">
                <a:solidFill>
                  <a:schemeClr val="tx1"/>
                </a:solidFill>
                <a:latin typeface="Montserrat" panose="00000500000000000000" pitchFamily="2" charset="-52"/>
              </a:rPr>
              <a:t> аз </a:t>
            </a:r>
            <a:r>
              <a:rPr lang="ru-RU" sz="2400" dirty="0" err="1">
                <a:solidFill>
                  <a:schemeClr val="tx1"/>
                </a:solidFill>
                <a:latin typeface="Montserrat" panose="00000500000000000000" pitchFamily="2" charset="-52"/>
              </a:rPr>
              <a:t>дәрежеде</a:t>
            </a:r>
            <a:r>
              <a:rPr lang="ru-RU" sz="2400" dirty="0">
                <a:solidFill>
                  <a:schemeClr val="tx1"/>
                </a:solidFill>
                <a:latin typeface="Montserrat" panose="00000500000000000000" pitchFamily="2" charset="-52"/>
              </a:rPr>
              <a:t> </a:t>
            </a:r>
            <a:r>
              <a:rPr lang="ru-RU" i="1" dirty="0">
                <a:solidFill>
                  <a:schemeClr val="tx1"/>
                </a:solidFill>
                <a:latin typeface="Montserrat" panose="00000500000000000000" pitchFamily="2" charset="-52"/>
              </a:rPr>
              <a:t>(</a:t>
            </a:r>
            <a:r>
              <a:rPr lang="ru-RU" i="1" dirty="0" err="1">
                <a:solidFill>
                  <a:schemeClr val="tx1"/>
                </a:solidFill>
                <a:latin typeface="Montserrat" panose="00000500000000000000" pitchFamily="2" charset="-52"/>
              </a:rPr>
              <a:t>атап</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айтқанда</a:t>
            </a:r>
            <a:r>
              <a:rPr lang="ru-RU" i="1" dirty="0">
                <a:solidFill>
                  <a:schemeClr val="tx1"/>
                </a:solidFill>
                <a:latin typeface="Montserrat" panose="00000500000000000000" pitchFamily="2" charset="-52"/>
              </a:rPr>
              <a:t> 33,9%)</a:t>
            </a:r>
            <a:r>
              <a:rPr lang="ru-RU"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экспорттан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көп</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дәрежеде</a:t>
            </a:r>
            <a:r>
              <a:rPr lang="ru-RU" sz="2400" dirty="0">
                <a:solidFill>
                  <a:schemeClr val="tx1"/>
                </a:solidFill>
                <a:latin typeface="Montserrat" panose="00000500000000000000" pitchFamily="2" charset="-52"/>
              </a:rPr>
              <a:t> </a:t>
            </a:r>
            <a:r>
              <a:rPr lang="ru-RU" i="1" dirty="0">
                <a:solidFill>
                  <a:schemeClr val="tx1"/>
                </a:solidFill>
                <a:latin typeface="Montserrat" panose="00000500000000000000" pitchFamily="2" charset="-52"/>
              </a:rPr>
              <a:t>(</a:t>
            </a:r>
            <a:r>
              <a:rPr lang="ru-RU" i="1" dirty="0" err="1">
                <a:solidFill>
                  <a:schemeClr val="tx1"/>
                </a:solidFill>
                <a:latin typeface="Montserrat" panose="00000500000000000000" pitchFamily="2" charset="-52"/>
              </a:rPr>
              <a:t>атап</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айтқанда</a:t>
            </a:r>
            <a:r>
              <a:rPr lang="ru-RU" i="1" dirty="0">
                <a:solidFill>
                  <a:schemeClr val="tx1"/>
                </a:solidFill>
                <a:latin typeface="Montserrat" panose="00000500000000000000" pitchFamily="2" charset="-52"/>
              </a:rPr>
              <a:t> 66,1%)</a:t>
            </a:r>
            <a:r>
              <a:rPr lang="ru-RU"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импорттан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Басқаша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айтқанда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a:t>
            </a:r>
            <a:r>
              <a:rPr lang="ru-RU" sz="2400" dirty="0">
                <a:solidFill>
                  <a:schemeClr val="tx1"/>
                </a:solidFill>
                <a:latin typeface="Montserrat" panose="00000500000000000000" pitchFamily="2" charset="-52"/>
              </a:rPr>
              <a:t> АҚШ-</a:t>
            </a:r>
            <a:r>
              <a:rPr lang="ru-RU" sz="2400" dirty="0" err="1">
                <a:solidFill>
                  <a:schemeClr val="tx1"/>
                </a:solidFill>
                <a:latin typeface="Montserrat" panose="00000500000000000000" pitchFamily="2" charset="-52"/>
              </a:rPr>
              <a:t>қа</a:t>
            </a:r>
            <a:r>
              <a:rPr lang="ru-RU" sz="2400" dirty="0">
                <a:solidFill>
                  <a:schemeClr val="tx1"/>
                </a:solidFill>
                <a:latin typeface="Montserrat" panose="00000500000000000000" pitchFamily="2" charset="-52"/>
              </a:rPr>
              <a:t> </a:t>
            </a:r>
            <a:r>
              <a:rPr lang="ru-RU" sz="2400" b="1" dirty="0" err="1">
                <a:solidFill>
                  <a:srgbClr val="CBB37B"/>
                </a:solidFill>
                <a:latin typeface="Montserrat" panose="00000500000000000000" pitchFamily="2" charset="-52"/>
              </a:rPr>
              <a:t>тауар</a:t>
            </a:r>
            <a:r>
              <a:rPr lang="ru-RU" sz="2400" b="1" dirty="0">
                <a:solidFill>
                  <a:srgbClr val="CBB37B"/>
                </a:solidFill>
                <a:latin typeface="Montserrat" panose="00000500000000000000" pitchFamily="2" charset="-52"/>
              </a:rPr>
              <a:t> </a:t>
            </a:r>
            <a:r>
              <a:rPr lang="ru-RU" sz="2400" b="1" dirty="0" err="1">
                <a:solidFill>
                  <a:srgbClr val="CBB37B"/>
                </a:solidFill>
                <a:latin typeface="Montserrat" panose="00000500000000000000" pitchFamily="2" charset="-52"/>
              </a:rPr>
              <a:t>сатқаннан</a:t>
            </a:r>
            <a:r>
              <a:rPr lang="ru-RU" sz="2400" b="1" dirty="0">
                <a:solidFill>
                  <a:srgbClr val="CBB37B"/>
                </a:solidFill>
                <a:latin typeface="Montserrat" panose="00000500000000000000" pitchFamily="2" charset="-52"/>
              </a:rPr>
              <a:t> </a:t>
            </a:r>
            <a:r>
              <a:rPr lang="ru-RU" sz="2400" b="1" dirty="0" err="1">
                <a:solidFill>
                  <a:srgbClr val="CBB37B"/>
                </a:solidFill>
                <a:latin typeface="Montserrat" panose="00000500000000000000" pitchFamily="2" charset="-52"/>
              </a:rPr>
              <a:t>гөрі</a:t>
            </a:r>
            <a:r>
              <a:rPr lang="ru-RU" sz="2400" b="1" dirty="0">
                <a:solidFill>
                  <a:srgbClr val="CBB37B"/>
                </a:solidFill>
                <a:latin typeface="Montserrat" panose="00000500000000000000" pitchFamily="2" charset="-52"/>
              </a:rPr>
              <a:t> </a:t>
            </a:r>
            <a:r>
              <a:rPr lang="ru-RU" sz="2400" b="1" dirty="0" err="1">
                <a:solidFill>
                  <a:srgbClr val="CBB37B"/>
                </a:solidFill>
                <a:latin typeface="Montserrat" panose="00000500000000000000" pitchFamily="2" charset="-52"/>
              </a:rPr>
              <a:t>көбінесе</a:t>
            </a:r>
            <a:r>
              <a:rPr lang="ru-RU" sz="2400" b="1" dirty="0">
                <a:solidFill>
                  <a:srgbClr val="CBB37B"/>
                </a:solidFill>
                <a:latin typeface="Montserrat" panose="00000500000000000000" pitchFamily="2" charset="-52"/>
              </a:rPr>
              <a:t> </a:t>
            </a:r>
            <a:r>
              <a:rPr lang="ru-RU" sz="2400" b="1" dirty="0" err="1">
                <a:solidFill>
                  <a:srgbClr val="CBB37B"/>
                </a:solidFill>
                <a:latin typeface="Montserrat" panose="00000500000000000000" pitchFamily="2" charset="-52"/>
              </a:rPr>
              <a:t>одан</a:t>
            </a:r>
            <a:r>
              <a:rPr lang="ru-RU" sz="2400" b="1" dirty="0">
                <a:solidFill>
                  <a:srgbClr val="CBB37B"/>
                </a:solidFill>
                <a:latin typeface="Montserrat" panose="00000500000000000000" pitchFamily="2" charset="-52"/>
              </a:rPr>
              <a:t> </a:t>
            </a:r>
            <a:r>
              <a:rPr lang="ru-RU" sz="2400" b="1" dirty="0" err="1">
                <a:solidFill>
                  <a:srgbClr val="CBB37B"/>
                </a:solidFill>
                <a:latin typeface="Montserrat" panose="00000500000000000000" pitchFamily="2" charset="-52"/>
              </a:rPr>
              <a:t>тауар</a:t>
            </a:r>
            <a:r>
              <a:rPr lang="ru-RU" sz="2400" b="1" dirty="0">
                <a:solidFill>
                  <a:srgbClr val="CBB37B"/>
                </a:solidFill>
                <a:latin typeface="Montserrat" panose="00000500000000000000" pitchFamily="2" charset="-52"/>
              </a:rPr>
              <a:t> </a:t>
            </a:r>
            <a:r>
              <a:rPr lang="ru-RU" sz="2400" b="1" dirty="0" err="1">
                <a:solidFill>
                  <a:srgbClr val="CBB37B"/>
                </a:solidFill>
                <a:latin typeface="Montserrat" panose="00000500000000000000" pitchFamily="2" charset="-52"/>
              </a:rPr>
              <a:t>сатып</a:t>
            </a:r>
            <a:r>
              <a:rPr lang="ru-RU" sz="2400" b="1" dirty="0">
                <a:solidFill>
                  <a:srgbClr val="CBB37B"/>
                </a:solidFill>
                <a:latin typeface="Montserrat" panose="00000500000000000000" pitchFamily="2" charset="-52"/>
              </a:rPr>
              <a:t> </a:t>
            </a:r>
            <a:r>
              <a:rPr lang="ru-RU" sz="2400" b="1" dirty="0" err="1">
                <a:solidFill>
                  <a:srgbClr val="CBB37B"/>
                </a:solidFill>
                <a:latin typeface="Montserrat" panose="00000500000000000000" pitchFamily="2" charset="-52"/>
              </a:rPr>
              <a:t>алады</a:t>
            </a:r>
            <a:r>
              <a:rPr lang="ru-RU" sz="2400" dirty="0">
                <a:solidFill>
                  <a:schemeClr val="tx1"/>
                </a:solidFill>
                <a:latin typeface="Montserrat" panose="00000500000000000000" pitchFamily="2" charset="-52"/>
              </a:rPr>
              <a:t>.</a:t>
            </a:r>
          </a:p>
          <a:p>
            <a:pPr algn="just"/>
            <a:endParaRPr lang="ru-RU" sz="2400" dirty="0">
              <a:solidFill>
                <a:schemeClr val="tx1"/>
              </a:solidFill>
              <a:latin typeface="Montserrat" panose="00000500000000000000" pitchFamily="2" charset="-52"/>
            </a:endParaRPr>
          </a:p>
          <a:p>
            <a:pPr algn="just"/>
            <a:r>
              <a:rPr lang="ru-RU" sz="2400" dirty="0">
                <a:solidFill>
                  <a:schemeClr val="tx1"/>
                </a:solidFill>
                <a:latin typeface="Montserrat" panose="00000500000000000000" pitchFamily="2" charset="-52"/>
              </a:rPr>
              <a:t>ҰСБ </a:t>
            </a:r>
            <a:r>
              <a:rPr lang="ru-RU" sz="2400" dirty="0" err="1">
                <a:solidFill>
                  <a:schemeClr val="tx1"/>
                </a:solidFill>
                <a:latin typeface="Montserrat" panose="00000500000000000000" pitchFamily="2" charset="-52"/>
              </a:rPr>
              <a:t>деректері</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бойынша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Қазақстаннан</a:t>
            </a:r>
            <a:r>
              <a:rPr lang="ru-RU" sz="2400" dirty="0">
                <a:solidFill>
                  <a:schemeClr val="tx1"/>
                </a:solidFill>
                <a:latin typeface="Montserrat" panose="00000500000000000000" pitchFamily="2" charset="-52"/>
              </a:rPr>
              <a:t> АҚШ-</a:t>
            </a:r>
            <a:r>
              <a:rPr lang="ru-RU" sz="2400" dirty="0" err="1">
                <a:solidFill>
                  <a:schemeClr val="tx1"/>
                </a:solidFill>
                <a:latin typeface="Montserrat" panose="00000500000000000000" pitchFamily="2" charset="-52"/>
              </a:rPr>
              <a:t>қа</a:t>
            </a:r>
            <a:r>
              <a:rPr lang="ru-RU" sz="2400" dirty="0">
                <a:solidFill>
                  <a:schemeClr val="tx1"/>
                </a:solidFill>
                <a:latin typeface="Montserrat" panose="00000500000000000000" pitchFamily="2" charset="-52"/>
              </a:rPr>
              <a:t> экспорт </a:t>
            </a:r>
            <a:r>
              <a:rPr lang="ru-RU" sz="2400" b="1" dirty="0">
                <a:solidFill>
                  <a:srgbClr val="525665"/>
                </a:solidFill>
                <a:latin typeface="Montserrat" panose="00000500000000000000" pitchFamily="2" charset="-52"/>
              </a:rPr>
              <a:t>209 </a:t>
            </a:r>
            <a:r>
              <a:rPr lang="ru-RU" sz="2400" b="1" dirty="0" err="1">
                <a:solidFill>
                  <a:srgbClr val="525665"/>
                </a:solidFill>
                <a:latin typeface="Montserrat" panose="00000500000000000000" pitchFamily="2" charset="-52"/>
              </a:rPr>
              <a:t>тауардан</a:t>
            </a:r>
            <a:r>
              <a:rPr lang="ru-RU" sz="2400" dirty="0">
                <a:solidFill>
                  <a:schemeClr val="tx1"/>
                </a:solidFill>
                <a:latin typeface="Montserrat" panose="00000500000000000000" pitchFamily="2" charset="-52"/>
              </a:rPr>
              <a:t> </a:t>
            </a:r>
            <a:r>
              <a:rPr lang="ru-RU" i="1" dirty="0">
                <a:solidFill>
                  <a:schemeClr val="tx1"/>
                </a:solidFill>
                <a:latin typeface="Montserrat" panose="00000500000000000000" pitchFamily="2" charset="-52"/>
              </a:rPr>
              <a:t>(СЭҚ ТБ 4 </a:t>
            </a:r>
            <a:r>
              <a:rPr lang="ru-RU" i="1" dirty="0" err="1">
                <a:solidFill>
                  <a:schemeClr val="tx1"/>
                </a:solidFill>
                <a:latin typeface="Montserrat" panose="00000500000000000000" pitchFamily="2" charset="-52"/>
              </a:rPr>
              <a:t>белгісіне</a:t>
            </a:r>
            <a:r>
              <a:rPr lang="ru-RU" i="1" dirty="0">
                <a:solidFill>
                  <a:schemeClr val="tx1"/>
                </a:solidFill>
                <a:latin typeface="Montserrat" panose="00000500000000000000" pitchFamily="2" charset="-52"/>
              </a:rPr>
              <a:t> сай)</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мұнда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бүкіл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экспорттың</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91,3%-</a:t>
            </a:r>
            <a:r>
              <a:rPr lang="ru-RU" sz="2400" b="1" dirty="0" err="1">
                <a:solidFill>
                  <a:srgbClr val="525665"/>
                </a:solidFill>
                <a:latin typeface="Montserrat" panose="00000500000000000000" pitchFamily="2" charset="-52"/>
              </a:rPr>
              <a:t>ын</a:t>
            </a:r>
            <a:r>
              <a:rPr lang="ru-RU" sz="2400" dirty="0">
                <a:solidFill>
                  <a:schemeClr val="tx1"/>
                </a:solidFill>
                <a:latin typeface="Montserrat" panose="00000500000000000000" pitchFamily="2" charset="-52"/>
              </a:rPr>
              <a:t> 5 </a:t>
            </a:r>
            <a:r>
              <a:rPr lang="ru-RU" sz="2400" dirty="0" err="1">
                <a:solidFill>
                  <a:schemeClr val="tx1"/>
                </a:solidFill>
                <a:latin typeface="Montserrat" panose="00000500000000000000" pitchFamily="2" charset="-52"/>
              </a:rPr>
              <a:t>тауар</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құрайды</a:t>
            </a:r>
            <a:r>
              <a:rPr lang="ru-RU" sz="2400" dirty="0">
                <a:solidFill>
                  <a:schemeClr val="tx1"/>
                </a:solidFill>
                <a:latin typeface="Montserrat" panose="00000500000000000000" pitchFamily="2" charset="-52"/>
              </a:rPr>
              <a:t>. Импорт </a:t>
            </a:r>
            <a:r>
              <a:rPr lang="ru-RU" sz="2400" dirty="0" err="1">
                <a:solidFill>
                  <a:schemeClr val="tx1"/>
                </a:solidFill>
                <a:latin typeface="Montserrat" panose="00000500000000000000" pitchFamily="2" charset="-52"/>
              </a:rPr>
              <a:t>болса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барынша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әртараптандырылып</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көрсетілген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және</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687 </a:t>
            </a:r>
            <a:r>
              <a:rPr lang="ru-RU" sz="2400" b="1" dirty="0" err="1">
                <a:solidFill>
                  <a:srgbClr val="525665"/>
                </a:solidFill>
                <a:latin typeface="Montserrat" panose="00000500000000000000" pitchFamily="2" charset="-52"/>
              </a:rPr>
              <a:t>тауар</a:t>
            </a:r>
            <a:r>
              <a:rPr lang="ru-RU" sz="2400" b="1" dirty="0">
                <a:solidFill>
                  <a:srgbClr val="525665"/>
                </a:solidFill>
                <a:latin typeface="Montserrat" panose="00000500000000000000" pitchFamily="2" charset="-52"/>
              </a:rPr>
              <a:t> </a:t>
            </a:r>
            <a:r>
              <a:rPr lang="ru-RU" sz="2400" b="1" dirty="0" err="1">
                <a:solidFill>
                  <a:srgbClr val="525665"/>
                </a:solidFill>
                <a:latin typeface="Montserrat" panose="00000500000000000000" pitchFamily="2" charset="-52"/>
              </a:rPr>
              <a:t>атауынан</a:t>
            </a:r>
            <a:r>
              <a:rPr lang="ru-RU" sz="2400" b="1"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тұрады</a:t>
            </a:r>
            <a:r>
              <a:rPr lang="ru-RU" sz="2400" dirty="0">
                <a:solidFill>
                  <a:schemeClr val="tx1"/>
                </a:solidFill>
                <a:latin typeface="Montserrat" panose="00000500000000000000" pitchFamily="2" charset="-52"/>
              </a:rPr>
              <a:t>.</a:t>
            </a:r>
            <a:endParaRPr lang="ru-KZ" sz="2400" dirty="0">
              <a:solidFill>
                <a:schemeClr val="tx1"/>
              </a:solidFill>
              <a:latin typeface="Montserrat" panose="00000500000000000000" pitchFamily="2" charset="-52"/>
            </a:endParaRPr>
          </a:p>
        </p:txBody>
      </p:sp>
      <p:graphicFrame>
        <p:nvGraphicFramePr>
          <p:cNvPr id="6" name="Таблица 5">
            <a:extLst>
              <a:ext uri="{FF2B5EF4-FFF2-40B4-BE49-F238E27FC236}">
                <a16:creationId xmlns:a16="http://schemas.microsoft.com/office/drawing/2014/main" id="{3543AC35-172C-36E4-C5D7-F3F4A60F86A4}"/>
              </a:ext>
            </a:extLst>
          </p:cNvPr>
          <p:cNvGraphicFramePr>
            <a:graphicFrameLocks noGrp="1"/>
          </p:cNvGraphicFramePr>
          <p:nvPr>
            <p:extLst>
              <p:ext uri="{D42A27DB-BD31-4B8C-83A1-F6EECF244321}">
                <p14:modId xmlns:p14="http://schemas.microsoft.com/office/powerpoint/2010/main" val="1714422141"/>
              </p:ext>
            </p:extLst>
          </p:nvPr>
        </p:nvGraphicFramePr>
        <p:xfrm>
          <a:off x="816426" y="7601378"/>
          <a:ext cx="8712000" cy="286512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2286787325"/>
                    </a:ext>
                  </a:extLst>
                </a:gridCol>
                <a:gridCol w="1458774">
                  <a:extLst>
                    <a:ext uri="{9D8B030D-6E8A-4147-A177-3AD203B41FA5}">
                      <a16:colId xmlns:a16="http://schemas.microsoft.com/office/drawing/2014/main" val="895741037"/>
                    </a:ext>
                  </a:extLst>
                </a:gridCol>
                <a:gridCol w="3978442">
                  <a:extLst>
                    <a:ext uri="{9D8B030D-6E8A-4147-A177-3AD203B41FA5}">
                      <a16:colId xmlns:a16="http://schemas.microsoft.com/office/drawing/2014/main" val="3896897580"/>
                    </a:ext>
                  </a:extLst>
                </a:gridCol>
                <a:gridCol w="1010653">
                  <a:extLst>
                    <a:ext uri="{9D8B030D-6E8A-4147-A177-3AD203B41FA5}">
                      <a16:colId xmlns:a16="http://schemas.microsoft.com/office/drawing/2014/main" val="2311823028"/>
                    </a:ext>
                  </a:extLst>
                </a:gridCol>
                <a:gridCol w="1796131">
                  <a:extLst>
                    <a:ext uri="{9D8B030D-6E8A-4147-A177-3AD203B41FA5}">
                      <a16:colId xmlns:a16="http://schemas.microsoft.com/office/drawing/2014/main" val="2561897203"/>
                    </a:ext>
                  </a:extLst>
                </a:gridCol>
              </a:tblGrid>
              <a:tr h="370840">
                <a:tc>
                  <a:txBody>
                    <a:bodyPr/>
                    <a:lstStyle/>
                    <a:p>
                      <a:pPr algn="ctr"/>
                      <a:r>
                        <a:rPr lang="ru-RU" b="1" dirty="0">
                          <a:latin typeface="Montserrat" panose="00000500000000000000" pitchFamily="2" charset="-52"/>
                        </a:rPr>
                        <a:t>№</a:t>
                      </a:r>
                      <a:endParaRPr lang="ru-KZ" b="1"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1" dirty="0">
                          <a:latin typeface="Montserrat" panose="00000500000000000000" pitchFamily="2" charset="-52"/>
                        </a:rPr>
                        <a:t>СЭҚ ТБ коды</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1" dirty="0" err="1">
                          <a:latin typeface="Montserrat" panose="00000500000000000000" pitchFamily="2" charset="-52"/>
                        </a:rPr>
                        <a:t>Атауы</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1" dirty="0" err="1">
                          <a:latin typeface="Montserrat" panose="00000500000000000000" pitchFamily="2" charset="-52"/>
                        </a:rPr>
                        <a:t>мың</a:t>
                      </a:r>
                      <a:r>
                        <a:rPr lang="ru-RU" b="1" dirty="0">
                          <a:latin typeface="Montserrat" panose="00000500000000000000" pitchFamily="2" charset="-52"/>
                        </a:rPr>
                        <a:t> </a:t>
                      </a:r>
                      <a:r>
                        <a:rPr lang="en-US" b="1" dirty="0">
                          <a:latin typeface="Montserrat" panose="00000500000000000000" pitchFamily="2" charset="-52"/>
                        </a:rPr>
                        <a:t>$</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1" dirty="0" err="1">
                          <a:latin typeface="Montserrat" panose="00000500000000000000" pitchFamily="2" charset="-52"/>
                        </a:rPr>
                        <a:t>Құрылымы</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2122280"/>
                  </a:ext>
                </a:extLst>
              </a:tr>
              <a:tr h="370840">
                <a:tc>
                  <a:txBody>
                    <a:bodyPr/>
                    <a:lstStyle/>
                    <a:p>
                      <a:pPr algn="ctr"/>
                      <a:r>
                        <a:rPr lang="ru-RU" b="1" dirty="0">
                          <a:latin typeface="Montserrat" panose="00000500000000000000" pitchFamily="2" charset="-52"/>
                        </a:rPr>
                        <a:t>1</a:t>
                      </a:r>
                      <a:endParaRPr lang="ru-KZ" b="1"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r>
                        <a:rPr lang="ru-RU" b="1" dirty="0">
                          <a:latin typeface="Montserrat" panose="00000500000000000000" pitchFamily="2" charset="-52"/>
                        </a:rPr>
                        <a:t>АҚШ-</a:t>
                      </a:r>
                      <a:r>
                        <a:rPr lang="ru-RU" b="1" dirty="0" err="1">
                          <a:latin typeface="Montserrat" panose="00000500000000000000" pitchFamily="2" charset="-52"/>
                        </a:rPr>
                        <a:t>қа</a:t>
                      </a:r>
                      <a:r>
                        <a:rPr lang="ru-RU" b="1" dirty="0">
                          <a:latin typeface="Montserrat" panose="00000500000000000000" pitchFamily="2" charset="-52"/>
                        </a:rPr>
                        <a:t> экспорт</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b="1" dirty="0">
                          <a:latin typeface="Montserrat" panose="00000500000000000000" pitchFamily="2" charset="-52"/>
                        </a:rPr>
                        <a:t>641,9</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b="1" dirty="0">
                          <a:latin typeface="Montserrat" panose="00000500000000000000" pitchFamily="2" charset="-52"/>
                        </a:rPr>
                        <a:t>100%</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22077"/>
                  </a:ext>
                </a:extLst>
              </a:tr>
              <a:tr h="370840">
                <a:tc>
                  <a:txBody>
                    <a:bodyPr/>
                    <a:lstStyle/>
                    <a:p>
                      <a:pPr algn="ctr"/>
                      <a:r>
                        <a:rPr lang="ru-RU" dirty="0">
                          <a:latin typeface="Montserrat" panose="00000500000000000000" pitchFamily="2" charset="-52"/>
                        </a:rPr>
                        <a:t>2</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ru-RU" dirty="0">
                          <a:latin typeface="Montserrat" panose="00000500000000000000" pitchFamily="2" charset="-52"/>
                        </a:rPr>
                        <a:t>2709</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0963" indent="0" algn="l"/>
                      <a:r>
                        <a:rPr lang="ru-RU" dirty="0" err="1">
                          <a:latin typeface="Montserrat" panose="00000500000000000000" pitchFamily="2" charset="-52"/>
                        </a:rPr>
                        <a:t>Мұнай</a:t>
                      </a:r>
                      <a:r>
                        <a:rPr lang="ru-RU" dirty="0">
                          <a:latin typeface="Montserrat" panose="00000500000000000000" pitchFamily="2" charset="-52"/>
                        </a:rPr>
                        <a:t> </a:t>
                      </a:r>
                      <a:r>
                        <a:rPr lang="ru-RU" dirty="0" err="1">
                          <a:latin typeface="Montserrat" panose="00000500000000000000" pitchFamily="2" charset="-52"/>
                        </a:rPr>
                        <a:t>және</a:t>
                      </a:r>
                      <a:r>
                        <a:rPr lang="ru-RU" dirty="0">
                          <a:latin typeface="Montserrat" panose="00000500000000000000" pitchFamily="2" charset="-52"/>
                        </a:rPr>
                        <a:t> </a:t>
                      </a:r>
                      <a:r>
                        <a:rPr lang="ru-RU" dirty="0" err="1">
                          <a:latin typeface="Montserrat" panose="00000500000000000000" pitchFamily="2" charset="-52"/>
                        </a:rPr>
                        <a:t>мұнай</a:t>
                      </a:r>
                      <a:r>
                        <a:rPr lang="ru-RU" dirty="0">
                          <a:latin typeface="Montserrat" panose="00000500000000000000" pitchFamily="2" charset="-52"/>
                        </a:rPr>
                        <a:t> </a:t>
                      </a:r>
                      <a:r>
                        <a:rPr lang="ru-RU" dirty="0" err="1">
                          <a:latin typeface="Montserrat" panose="00000500000000000000" pitchFamily="2" charset="-52"/>
                        </a:rPr>
                        <a:t>өнімдері</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269,1</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41,9%</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2273930"/>
                  </a:ext>
                </a:extLst>
              </a:tr>
              <a:tr h="370840">
                <a:tc>
                  <a:txBody>
                    <a:bodyPr/>
                    <a:lstStyle/>
                    <a:p>
                      <a:pPr algn="ctr"/>
                      <a:r>
                        <a:rPr lang="ru-RU" dirty="0">
                          <a:latin typeface="Montserrat" panose="00000500000000000000" pitchFamily="2" charset="-52"/>
                        </a:rPr>
                        <a:t>3</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ru-RU" dirty="0">
                          <a:latin typeface="Montserrat" panose="00000500000000000000" pitchFamily="2" charset="-52"/>
                        </a:rPr>
                        <a:t>2844</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80963" marR="0" indent="0" algn="l" defTabSz="966527" rtl="0" latinLnBrk="0">
                        <a:lnSpc>
                          <a:spcPct val="100000"/>
                        </a:lnSpc>
                        <a:spcBef>
                          <a:spcPts val="0"/>
                        </a:spcBef>
                        <a:spcAft>
                          <a:spcPts val="0"/>
                        </a:spcAft>
                        <a:buClrTx/>
                        <a:buSzTx/>
                        <a:buFontTx/>
                        <a:buNone/>
                        <a:tabLst/>
                      </a:pPr>
                      <a:r>
                        <a:rPr lang="ru-RU" sz="1800" b="0" i="0" u="none" strike="noStrike" cap="none" spc="0" baseline="0" dirty="0">
                          <a:solidFill>
                            <a:schemeClr val="tx1"/>
                          </a:solidFill>
                          <a:uFillTx/>
                          <a:latin typeface="Montserrat" panose="00000500000000000000" pitchFamily="2" charset="-52"/>
                          <a:ea typeface="+mn-ea"/>
                          <a:cs typeface="+mn-cs"/>
                          <a:sym typeface="Helvetica"/>
                        </a:rPr>
                        <a:t>Хим. </a:t>
                      </a:r>
                      <a:r>
                        <a:rPr lang="ru-RU" sz="1800" b="0" i="0" u="none" strike="noStrike" cap="none" spc="0" baseline="0" dirty="0" err="1">
                          <a:solidFill>
                            <a:schemeClr val="tx1"/>
                          </a:solidFill>
                          <a:uFillTx/>
                          <a:latin typeface="Montserrat" panose="00000500000000000000" pitchFamily="2" charset="-52"/>
                          <a:ea typeface="+mn-ea"/>
                          <a:cs typeface="+mn-cs"/>
                          <a:sym typeface="Helvetica"/>
                        </a:rPr>
                        <a:t>радиоактивті</a:t>
                      </a:r>
                      <a:r>
                        <a:rPr lang="ru-RU" sz="1800" b="0" i="0" u="none" strike="noStrike" cap="none" spc="0" baseline="0" dirty="0">
                          <a:solidFill>
                            <a:schemeClr val="tx1"/>
                          </a:solidFill>
                          <a:uFillTx/>
                          <a:latin typeface="Montserrat" panose="00000500000000000000" pitchFamily="2" charset="-52"/>
                          <a:ea typeface="+mn-ea"/>
                          <a:cs typeface="+mn-cs"/>
                          <a:sym typeface="Helvetica"/>
                        </a:rPr>
                        <a:t> </a:t>
                      </a:r>
                      <a:r>
                        <a:rPr lang="ru-RU" sz="1800" b="0" i="0" u="none" strike="noStrike" cap="none" spc="0" baseline="0" dirty="0" err="1">
                          <a:solidFill>
                            <a:schemeClr val="tx1"/>
                          </a:solidFill>
                          <a:uFillTx/>
                          <a:latin typeface="Montserrat" panose="00000500000000000000" pitchFamily="2" charset="-52"/>
                          <a:ea typeface="+mn-ea"/>
                          <a:cs typeface="+mn-cs"/>
                          <a:sym typeface="Helvetica"/>
                        </a:rPr>
                        <a:t>элементтер</a:t>
                      </a:r>
                      <a:endParaRPr lang="ru-KZ" sz="1800" b="0" i="0" u="none" strike="noStrike" cap="none" spc="0" baseline="0" dirty="0">
                        <a:solidFill>
                          <a:schemeClr val="tx1"/>
                        </a:solidFill>
                        <a:uFillTx/>
                        <a:latin typeface="Montserrat" panose="00000500000000000000" pitchFamily="2" charset="-52"/>
                        <a:ea typeface="+mn-ea"/>
                        <a:cs typeface="+mn-cs"/>
                        <a:sym typeface="Helvetica"/>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dirty="0">
                          <a:latin typeface="Montserrat" panose="00000500000000000000" pitchFamily="2" charset="-52"/>
                        </a:rPr>
                        <a:t>148,2</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dirty="0">
                          <a:latin typeface="Montserrat" panose="00000500000000000000" pitchFamily="2" charset="-52"/>
                        </a:rPr>
                        <a:t>23,1%</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608809"/>
                  </a:ext>
                </a:extLst>
              </a:tr>
              <a:tr h="370840">
                <a:tc>
                  <a:txBody>
                    <a:bodyPr/>
                    <a:lstStyle/>
                    <a:p>
                      <a:pPr algn="ctr"/>
                      <a:r>
                        <a:rPr lang="ru-RU" dirty="0">
                          <a:latin typeface="Montserrat" panose="00000500000000000000" pitchFamily="2" charset="-52"/>
                        </a:rPr>
                        <a:t>4</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ru-RU" dirty="0">
                          <a:latin typeface="Montserrat" panose="00000500000000000000" pitchFamily="2" charset="-52"/>
                        </a:rPr>
                        <a:t>7106</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0963" marR="0" indent="0" algn="l" defTabSz="966527" rtl="0" latinLnBrk="0">
                        <a:lnSpc>
                          <a:spcPct val="100000"/>
                        </a:lnSpc>
                        <a:spcBef>
                          <a:spcPts val="0"/>
                        </a:spcBef>
                        <a:spcAft>
                          <a:spcPts val="0"/>
                        </a:spcAft>
                        <a:buClrTx/>
                        <a:buSzTx/>
                        <a:buFontTx/>
                        <a:buNone/>
                        <a:tabLst/>
                      </a:pPr>
                      <a:r>
                        <a:rPr lang="ru-RU" sz="1800" b="0" i="0" u="none" strike="noStrike" cap="none" spc="0" baseline="0" dirty="0" err="1">
                          <a:solidFill>
                            <a:schemeClr val="tx1"/>
                          </a:solidFill>
                          <a:uFillTx/>
                          <a:latin typeface="Montserrat" panose="00000500000000000000" pitchFamily="2" charset="-52"/>
                          <a:ea typeface="+mn-ea"/>
                          <a:cs typeface="+mn-cs"/>
                          <a:sym typeface="Helvetica"/>
                        </a:rPr>
                        <a:t>Күміс</a:t>
                      </a:r>
                      <a:endParaRPr lang="ru-KZ" sz="1800" b="0" i="0" u="none" strike="noStrike" cap="none" spc="0" baseline="0" dirty="0">
                        <a:solidFill>
                          <a:schemeClr val="tx1"/>
                        </a:solidFill>
                        <a:uFillTx/>
                        <a:latin typeface="Montserrat" panose="00000500000000000000" pitchFamily="2" charset="-52"/>
                        <a:ea typeface="+mn-ea"/>
                        <a:cs typeface="+mn-cs"/>
                        <a:sym typeface="Helvetica"/>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91,9</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14,3%</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2861136"/>
                  </a:ext>
                </a:extLst>
              </a:tr>
              <a:tr h="370840">
                <a:tc>
                  <a:txBody>
                    <a:bodyPr/>
                    <a:lstStyle/>
                    <a:p>
                      <a:pPr algn="ctr"/>
                      <a:r>
                        <a:rPr lang="ru-RU" dirty="0">
                          <a:latin typeface="Montserrat" panose="00000500000000000000" pitchFamily="2" charset="-52"/>
                        </a:rPr>
                        <a:t>5</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ru-RU" dirty="0">
                          <a:latin typeface="Montserrat" panose="00000500000000000000" pitchFamily="2" charset="-52"/>
                        </a:rPr>
                        <a:t>7202</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80963" marR="0" lvl="0" indent="0" algn="l" defTabSz="966527" rtl="0" eaLnBrk="1" fontAlgn="auto" latinLnBrk="0" hangingPunct="1">
                        <a:lnSpc>
                          <a:spcPct val="100000"/>
                        </a:lnSpc>
                        <a:spcBef>
                          <a:spcPts val="0"/>
                        </a:spcBef>
                        <a:spcAft>
                          <a:spcPts val="0"/>
                        </a:spcAft>
                        <a:buClrTx/>
                        <a:buSzTx/>
                        <a:buFontTx/>
                        <a:buNone/>
                        <a:tabLst/>
                        <a:defRPr/>
                      </a:pPr>
                      <a:r>
                        <a:rPr lang="ru-RU" sz="1800" b="0" i="0" u="none" strike="noStrike" cap="none" spc="0" baseline="0" dirty="0" err="1">
                          <a:solidFill>
                            <a:schemeClr val="tx1"/>
                          </a:solidFill>
                          <a:uFillTx/>
                          <a:latin typeface="Montserrat" panose="00000500000000000000" pitchFamily="2" charset="-52"/>
                          <a:ea typeface="+mn-ea"/>
                          <a:cs typeface="+mn-cs"/>
                          <a:sym typeface="Helvetica"/>
                        </a:rPr>
                        <a:t>Ферроқорытпа</a:t>
                      </a:r>
                      <a:endParaRPr lang="ru-KZ" sz="1800" b="0" i="0" u="none" strike="noStrike" cap="none" spc="0" baseline="0" dirty="0">
                        <a:solidFill>
                          <a:schemeClr val="tx1"/>
                        </a:solidFill>
                        <a:uFillTx/>
                        <a:latin typeface="Montserrat" panose="00000500000000000000" pitchFamily="2" charset="-52"/>
                        <a:ea typeface="+mn-ea"/>
                        <a:cs typeface="+mn-cs"/>
                        <a:sym typeface="Helvetica"/>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dirty="0">
                          <a:latin typeface="Montserrat" panose="00000500000000000000" pitchFamily="2" charset="-52"/>
                        </a:rPr>
                        <a:t>63,7</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dirty="0">
                          <a:latin typeface="Montserrat" panose="00000500000000000000" pitchFamily="2" charset="-52"/>
                        </a:rPr>
                        <a:t>9,9%</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7030380"/>
                  </a:ext>
                </a:extLst>
              </a:tr>
              <a:tr h="370840">
                <a:tc>
                  <a:txBody>
                    <a:bodyPr/>
                    <a:lstStyle/>
                    <a:p>
                      <a:pPr algn="ctr"/>
                      <a:r>
                        <a:rPr lang="ru-RU" dirty="0">
                          <a:latin typeface="Montserrat" panose="00000500000000000000" pitchFamily="2" charset="-52"/>
                        </a:rPr>
                        <a:t>6</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ru-RU" dirty="0">
                          <a:latin typeface="Montserrat" panose="00000500000000000000" pitchFamily="2" charset="-52"/>
                        </a:rPr>
                        <a:t>8411</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0963" marR="0" indent="0" algn="l" defTabSz="966527" rtl="0" latinLnBrk="0">
                        <a:lnSpc>
                          <a:spcPct val="100000"/>
                        </a:lnSpc>
                        <a:spcBef>
                          <a:spcPts val="0"/>
                        </a:spcBef>
                        <a:spcAft>
                          <a:spcPts val="0"/>
                        </a:spcAft>
                        <a:buClrTx/>
                        <a:buSzTx/>
                        <a:buFontTx/>
                        <a:buNone/>
                        <a:tabLst/>
                      </a:pPr>
                      <a:r>
                        <a:rPr lang="ru-RU" sz="1800" b="0" i="0" u="none" strike="noStrike" cap="none" spc="0" baseline="0" dirty="0" err="1">
                          <a:solidFill>
                            <a:schemeClr val="tx1"/>
                          </a:solidFill>
                          <a:uFillTx/>
                          <a:latin typeface="Montserrat" panose="00000500000000000000" pitchFamily="2" charset="-52"/>
                          <a:ea typeface="+mn-ea"/>
                          <a:cs typeface="+mn-cs"/>
                          <a:sym typeface="Helvetica"/>
                        </a:rPr>
                        <a:t>Турбореактивті</a:t>
                      </a:r>
                      <a:r>
                        <a:rPr lang="ru-RU" sz="1800" b="0" i="0" u="none" strike="noStrike" cap="none" spc="0" baseline="0" dirty="0">
                          <a:solidFill>
                            <a:schemeClr val="tx1"/>
                          </a:solidFill>
                          <a:uFillTx/>
                          <a:latin typeface="Montserrat" panose="00000500000000000000" pitchFamily="2" charset="-52"/>
                          <a:ea typeface="+mn-ea"/>
                          <a:cs typeface="+mn-cs"/>
                          <a:sym typeface="Helvetica"/>
                        </a:rPr>
                        <a:t> </a:t>
                      </a:r>
                      <a:r>
                        <a:rPr lang="ru-RU" sz="1800" b="0" i="0" u="none" strike="noStrike" cap="none" spc="0" baseline="0" dirty="0" err="1">
                          <a:solidFill>
                            <a:schemeClr val="tx1"/>
                          </a:solidFill>
                          <a:uFillTx/>
                          <a:latin typeface="Montserrat" panose="00000500000000000000" pitchFamily="2" charset="-52"/>
                          <a:ea typeface="+mn-ea"/>
                          <a:cs typeface="+mn-cs"/>
                          <a:sym typeface="Helvetica"/>
                        </a:rPr>
                        <a:t>қозғалтқыш</a:t>
                      </a:r>
                      <a:endParaRPr lang="ru-KZ" sz="1800" b="0" i="0" u="none" strike="noStrike" cap="none" spc="0" baseline="0" dirty="0">
                        <a:solidFill>
                          <a:schemeClr val="tx1"/>
                        </a:solidFill>
                        <a:uFillTx/>
                        <a:latin typeface="Montserrat" panose="00000500000000000000" pitchFamily="2" charset="-52"/>
                        <a:ea typeface="+mn-ea"/>
                        <a:cs typeface="+mn-cs"/>
                        <a:sym typeface="Helvetica"/>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13,3</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2,1%</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6081331"/>
                  </a:ext>
                </a:extLst>
              </a:tr>
            </a:tbl>
          </a:graphicData>
        </a:graphic>
      </p:graphicFrame>
      <p:graphicFrame>
        <p:nvGraphicFramePr>
          <p:cNvPr id="7" name="Таблица 6">
            <a:extLst>
              <a:ext uri="{FF2B5EF4-FFF2-40B4-BE49-F238E27FC236}">
                <a16:creationId xmlns:a16="http://schemas.microsoft.com/office/drawing/2014/main" id="{793D3408-818A-6927-5607-AE1611E24FA2}"/>
              </a:ext>
            </a:extLst>
          </p:cNvPr>
          <p:cNvGraphicFramePr>
            <a:graphicFrameLocks noGrp="1"/>
          </p:cNvGraphicFramePr>
          <p:nvPr>
            <p:extLst>
              <p:ext uri="{D42A27DB-BD31-4B8C-83A1-F6EECF244321}">
                <p14:modId xmlns:p14="http://schemas.microsoft.com/office/powerpoint/2010/main" val="1265852205"/>
              </p:ext>
            </p:extLst>
          </p:nvPr>
        </p:nvGraphicFramePr>
        <p:xfrm>
          <a:off x="10068042" y="7601378"/>
          <a:ext cx="9216000" cy="286512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2286787325"/>
                    </a:ext>
                  </a:extLst>
                </a:gridCol>
                <a:gridCol w="1656000">
                  <a:extLst>
                    <a:ext uri="{9D8B030D-6E8A-4147-A177-3AD203B41FA5}">
                      <a16:colId xmlns:a16="http://schemas.microsoft.com/office/drawing/2014/main" val="895741037"/>
                    </a:ext>
                  </a:extLst>
                </a:gridCol>
                <a:gridCol w="4106737">
                  <a:extLst>
                    <a:ext uri="{9D8B030D-6E8A-4147-A177-3AD203B41FA5}">
                      <a16:colId xmlns:a16="http://schemas.microsoft.com/office/drawing/2014/main" val="3896897580"/>
                    </a:ext>
                  </a:extLst>
                </a:gridCol>
                <a:gridCol w="1299410">
                  <a:extLst>
                    <a:ext uri="{9D8B030D-6E8A-4147-A177-3AD203B41FA5}">
                      <a16:colId xmlns:a16="http://schemas.microsoft.com/office/drawing/2014/main" val="2311823028"/>
                    </a:ext>
                  </a:extLst>
                </a:gridCol>
                <a:gridCol w="1685853">
                  <a:extLst>
                    <a:ext uri="{9D8B030D-6E8A-4147-A177-3AD203B41FA5}">
                      <a16:colId xmlns:a16="http://schemas.microsoft.com/office/drawing/2014/main" val="2561897203"/>
                    </a:ext>
                  </a:extLst>
                </a:gridCol>
              </a:tblGrid>
              <a:tr h="370840">
                <a:tc>
                  <a:txBody>
                    <a:bodyPr/>
                    <a:lstStyle/>
                    <a:p>
                      <a:pPr algn="ctr"/>
                      <a:r>
                        <a:rPr lang="ru-RU" b="1" dirty="0">
                          <a:latin typeface="Montserrat" panose="00000500000000000000" pitchFamily="2" charset="-52"/>
                        </a:rPr>
                        <a:t>№</a:t>
                      </a:r>
                      <a:endParaRPr lang="ru-KZ" b="1"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1" dirty="0">
                          <a:latin typeface="Montserrat" panose="00000500000000000000" pitchFamily="2" charset="-52"/>
                        </a:rPr>
                        <a:t>СЭҚ ТБ коды</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1" dirty="0" err="1">
                          <a:latin typeface="Montserrat" panose="00000500000000000000" pitchFamily="2" charset="-52"/>
                        </a:rPr>
                        <a:t>Атауы</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1" dirty="0" err="1">
                          <a:latin typeface="Montserrat" panose="00000500000000000000" pitchFamily="2" charset="-52"/>
                        </a:rPr>
                        <a:t>мың</a:t>
                      </a:r>
                      <a:r>
                        <a:rPr lang="ru-RU" b="1" dirty="0">
                          <a:latin typeface="Montserrat" panose="00000500000000000000" pitchFamily="2" charset="-52"/>
                        </a:rPr>
                        <a:t> </a:t>
                      </a:r>
                      <a:r>
                        <a:rPr lang="en-US" b="1" dirty="0">
                          <a:latin typeface="Montserrat" panose="00000500000000000000" pitchFamily="2" charset="-52"/>
                        </a:rPr>
                        <a:t>$</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b="1" dirty="0" err="1">
                          <a:latin typeface="Montserrat" panose="00000500000000000000" pitchFamily="2" charset="-52"/>
                        </a:rPr>
                        <a:t>Құрылымы</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2122280"/>
                  </a:ext>
                </a:extLst>
              </a:tr>
              <a:tr h="370840">
                <a:tc>
                  <a:txBody>
                    <a:bodyPr/>
                    <a:lstStyle/>
                    <a:p>
                      <a:pPr algn="ctr"/>
                      <a:r>
                        <a:rPr lang="ru-RU" b="1" dirty="0">
                          <a:latin typeface="Montserrat" panose="00000500000000000000" pitchFamily="2" charset="-52"/>
                        </a:rPr>
                        <a:t>1</a:t>
                      </a:r>
                      <a:endParaRPr lang="ru-KZ" b="1"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r>
                        <a:rPr lang="ru-RU" b="1" dirty="0">
                          <a:latin typeface="Montserrat" panose="00000500000000000000" pitchFamily="2" charset="-52"/>
                        </a:rPr>
                        <a:t>АҚШ-</a:t>
                      </a:r>
                      <a:r>
                        <a:rPr lang="ru-RU" b="1" dirty="0" err="1">
                          <a:latin typeface="Montserrat" panose="00000500000000000000" pitchFamily="2" charset="-52"/>
                        </a:rPr>
                        <a:t>тан</a:t>
                      </a:r>
                      <a:r>
                        <a:rPr lang="ru-RU" b="1" dirty="0">
                          <a:latin typeface="Montserrat" panose="00000500000000000000" pitchFamily="2" charset="-52"/>
                        </a:rPr>
                        <a:t> импорт</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b="1" dirty="0">
                          <a:latin typeface="Montserrat" panose="00000500000000000000" pitchFamily="2" charset="-52"/>
                        </a:rPr>
                        <a:t>1 249,4</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b="1" dirty="0">
                          <a:latin typeface="Montserrat" panose="00000500000000000000" pitchFamily="2" charset="-52"/>
                        </a:rPr>
                        <a:t>100%</a:t>
                      </a:r>
                      <a:endParaRPr lang="ru-KZ" b="1"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322077"/>
                  </a:ext>
                </a:extLst>
              </a:tr>
              <a:tr h="370840">
                <a:tc>
                  <a:txBody>
                    <a:bodyPr/>
                    <a:lstStyle/>
                    <a:p>
                      <a:pPr algn="ctr"/>
                      <a:r>
                        <a:rPr lang="ru-RU" dirty="0">
                          <a:latin typeface="Montserrat" panose="00000500000000000000" pitchFamily="2" charset="-52"/>
                        </a:rPr>
                        <a:t>2</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ru-RU" dirty="0">
                          <a:latin typeface="Montserrat" panose="00000500000000000000" pitchFamily="2" charset="-52"/>
                        </a:rPr>
                        <a:t>3004</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0963" indent="0" algn="l"/>
                      <a:r>
                        <a:rPr lang="ru-RU" dirty="0" err="1">
                          <a:latin typeface="Montserrat" panose="00000500000000000000" pitchFamily="2" charset="-52"/>
                        </a:rPr>
                        <a:t>Дәрі-дәрмек</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199,6</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16,0%</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2273930"/>
                  </a:ext>
                </a:extLst>
              </a:tr>
              <a:tr h="370840">
                <a:tc>
                  <a:txBody>
                    <a:bodyPr/>
                    <a:lstStyle/>
                    <a:p>
                      <a:pPr algn="ctr"/>
                      <a:r>
                        <a:rPr lang="ru-RU" dirty="0">
                          <a:latin typeface="Montserrat" panose="00000500000000000000" pitchFamily="2" charset="-52"/>
                        </a:rPr>
                        <a:t>3</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ru-RU" dirty="0">
                          <a:latin typeface="Montserrat" panose="00000500000000000000" pitchFamily="2" charset="-52"/>
                        </a:rPr>
                        <a:t>8703</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80963" marR="0" indent="0" algn="l" defTabSz="966527" rtl="0" latinLnBrk="0">
                        <a:lnSpc>
                          <a:spcPct val="100000"/>
                        </a:lnSpc>
                        <a:spcBef>
                          <a:spcPts val="0"/>
                        </a:spcBef>
                        <a:spcAft>
                          <a:spcPts val="0"/>
                        </a:spcAft>
                        <a:buClrTx/>
                        <a:buSzTx/>
                        <a:buFontTx/>
                        <a:buNone/>
                        <a:tabLst/>
                      </a:pPr>
                      <a:r>
                        <a:rPr lang="ru-RU" sz="1800" b="0" i="0" u="none" strike="noStrike" cap="none" spc="0" baseline="0" dirty="0" err="1">
                          <a:solidFill>
                            <a:schemeClr val="tx1"/>
                          </a:solidFill>
                          <a:uFillTx/>
                          <a:latin typeface="Montserrat" panose="00000500000000000000" pitchFamily="2" charset="-52"/>
                          <a:ea typeface="+mn-ea"/>
                          <a:cs typeface="+mn-cs"/>
                          <a:sym typeface="Helvetica"/>
                        </a:rPr>
                        <a:t>Жеңіл</a:t>
                      </a:r>
                      <a:r>
                        <a:rPr lang="ru-RU" sz="1800" b="0" i="0" u="none" strike="noStrike" cap="none" spc="0" baseline="0" dirty="0">
                          <a:solidFill>
                            <a:schemeClr val="tx1"/>
                          </a:solidFill>
                          <a:uFillTx/>
                          <a:latin typeface="Montserrat" panose="00000500000000000000" pitchFamily="2" charset="-52"/>
                          <a:ea typeface="+mn-ea"/>
                          <a:cs typeface="+mn-cs"/>
                          <a:sym typeface="Helvetica"/>
                        </a:rPr>
                        <a:t> </a:t>
                      </a:r>
                      <a:r>
                        <a:rPr lang="ru-RU" sz="1800" b="0" i="0" u="none" strike="noStrike" cap="none" spc="0" baseline="0" dirty="0" err="1">
                          <a:solidFill>
                            <a:schemeClr val="tx1"/>
                          </a:solidFill>
                          <a:uFillTx/>
                          <a:latin typeface="Montserrat" panose="00000500000000000000" pitchFamily="2" charset="-52"/>
                          <a:ea typeface="+mn-ea"/>
                          <a:cs typeface="+mn-cs"/>
                          <a:sym typeface="Helvetica"/>
                        </a:rPr>
                        <a:t>автомобильдер</a:t>
                      </a:r>
                      <a:endParaRPr lang="ru-KZ" sz="1800" b="0" i="0" u="none" strike="noStrike" cap="none" spc="0" baseline="0" dirty="0">
                        <a:solidFill>
                          <a:schemeClr val="tx1"/>
                        </a:solidFill>
                        <a:uFillTx/>
                        <a:latin typeface="Montserrat" panose="00000500000000000000" pitchFamily="2" charset="-52"/>
                        <a:ea typeface="+mn-ea"/>
                        <a:cs typeface="+mn-cs"/>
                        <a:sym typeface="Helvetica"/>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dirty="0">
                          <a:latin typeface="Montserrat" panose="00000500000000000000" pitchFamily="2" charset="-52"/>
                        </a:rPr>
                        <a:t>150,9</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dirty="0">
                          <a:latin typeface="Montserrat" panose="00000500000000000000" pitchFamily="2" charset="-52"/>
                        </a:rPr>
                        <a:t>12,1%</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608809"/>
                  </a:ext>
                </a:extLst>
              </a:tr>
              <a:tr h="370840">
                <a:tc>
                  <a:txBody>
                    <a:bodyPr/>
                    <a:lstStyle/>
                    <a:p>
                      <a:pPr algn="ctr"/>
                      <a:r>
                        <a:rPr lang="ru-RU" dirty="0">
                          <a:latin typeface="Montserrat" panose="00000500000000000000" pitchFamily="2" charset="-52"/>
                        </a:rPr>
                        <a:t>4</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ru-RU" dirty="0">
                          <a:latin typeface="Montserrat" panose="00000500000000000000" pitchFamily="2" charset="-52"/>
                        </a:rPr>
                        <a:t>8802</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0963" marR="0" indent="0" algn="l" defTabSz="966527" rtl="0" latinLnBrk="0">
                        <a:lnSpc>
                          <a:spcPct val="100000"/>
                        </a:lnSpc>
                        <a:spcBef>
                          <a:spcPts val="0"/>
                        </a:spcBef>
                        <a:spcAft>
                          <a:spcPts val="0"/>
                        </a:spcAft>
                        <a:buClrTx/>
                        <a:buSzTx/>
                        <a:buFontTx/>
                        <a:buNone/>
                        <a:tabLst/>
                      </a:pPr>
                      <a:r>
                        <a:rPr lang="ru-RU" sz="1800" b="0" i="0" u="none" strike="noStrike" cap="none" spc="0" baseline="0" dirty="0" err="1">
                          <a:solidFill>
                            <a:schemeClr val="tx1"/>
                          </a:solidFill>
                          <a:uFillTx/>
                          <a:latin typeface="Montserrat" panose="00000500000000000000" pitchFamily="2" charset="-52"/>
                          <a:ea typeface="+mn-ea"/>
                          <a:cs typeface="+mn-cs"/>
                          <a:sym typeface="Helvetica"/>
                        </a:rPr>
                        <a:t>Ұшатын</a:t>
                      </a:r>
                      <a:r>
                        <a:rPr lang="ru-RU" sz="1800" b="0" i="0" u="none" strike="noStrike" cap="none" spc="0" baseline="0" dirty="0">
                          <a:solidFill>
                            <a:schemeClr val="tx1"/>
                          </a:solidFill>
                          <a:uFillTx/>
                          <a:latin typeface="Montserrat" panose="00000500000000000000" pitchFamily="2" charset="-52"/>
                          <a:ea typeface="+mn-ea"/>
                          <a:cs typeface="+mn-cs"/>
                          <a:sym typeface="Helvetica"/>
                        </a:rPr>
                        <a:t> </a:t>
                      </a:r>
                      <a:r>
                        <a:rPr lang="ru-RU" sz="1800" b="0" i="0" u="none" strike="noStrike" cap="none" spc="0" baseline="0" dirty="0" err="1">
                          <a:solidFill>
                            <a:schemeClr val="tx1"/>
                          </a:solidFill>
                          <a:uFillTx/>
                          <a:latin typeface="Montserrat" panose="00000500000000000000" pitchFamily="2" charset="-52"/>
                          <a:ea typeface="+mn-ea"/>
                          <a:cs typeface="+mn-cs"/>
                          <a:sym typeface="Helvetica"/>
                        </a:rPr>
                        <a:t>аппараттар</a:t>
                      </a:r>
                      <a:r>
                        <a:rPr lang="ru-RU" sz="1800" b="0" i="0" u="none" strike="noStrike" cap="none" spc="0" baseline="0" dirty="0">
                          <a:solidFill>
                            <a:schemeClr val="tx1"/>
                          </a:solidFill>
                          <a:uFillTx/>
                          <a:latin typeface="Montserrat" panose="00000500000000000000" pitchFamily="2" charset="-52"/>
                          <a:ea typeface="+mn-ea"/>
                          <a:cs typeface="+mn-cs"/>
                          <a:sym typeface="Helvetica"/>
                        </a:rPr>
                        <a:t>, </a:t>
                      </a:r>
                      <a:r>
                        <a:rPr lang="ru-RU" sz="1800" b="0" i="0" u="none" strike="noStrike" cap="none" spc="0" baseline="0" dirty="0" err="1">
                          <a:solidFill>
                            <a:schemeClr val="tx1"/>
                          </a:solidFill>
                          <a:uFillTx/>
                          <a:latin typeface="Montserrat" panose="00000500000000000000" pitchFamily="2" charset="-52"/>
                          <a:ea typeface="+mn-ea"/>
                          <a:cs typeface="+mn-cs"/>
                          <a:sym typeface="Helvetica"/>
                        </a:rPr>
                        <a:t>басқасы</a:t>
                      </a:r>
                      <a:endParaRPr lang="ru-KZ" sz="1800" b="0" i="0" u="none" strike="noStrike" cap="none" spc="0" baseline="0" dirty="0">
                        <a:solidFill>
                          <a:schemeClr val="tx1"/>
                        </a:solidFill>
                        <a:uFillTx/>
                        <a:latin typeface="Montserrat" panose="00000500000000000000" pitchFamily="2" charset="-52"/>
                        <a:ea typeface="+mn-ea"/>
                        <a:cs typeface="+mn-cs"/>
                        <a:sym typeface="Helvetica"/>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87,5</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7,0%</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02861136"/>
                  </a:ext>
                </a:extLst>
              </a:tr>
              <a:tr h="370840">
                <a:tc>
                  <a:txBody>
                    <a:bodyPr/>
                    <a:lstStyle/>
                    <a:p>
                      <a:pPr algn="ctr"/>
                      <a:r>
                        <a:rPr lang="ru-RU" dirty="0">
                          <a:latin typeface="Montserrat" panose="00000500000000000000" pitchFamily="2" charset="-52"/>
                        </a:rPr>
                        <a:t>5</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ru-RU" dirty="0">
                          <a:latin typeface="Montserrat" panose="00000500000000000000" pitchFamily="2" charset="-52"/>
                        </a:rPr>
                        <a:t>8411</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80963" marR="0" indent="0" algn="l" defTabSz="966527" rtl="0" latinLnBrk="0">
                        <a:lnSpc>
                          <a:spcPct val="100000"/>
                        </a:lnSpc>
                        <a:spcBef>
                          <a:spcPts val="0"/>
                        </a:spcBef>
                        <a:spcAft>
                          <a:spcPts val="0"/>
                        </a:spcAft>
                        <a:buClrTx/>
                        <a:buSzTx/>
                        <a:buFontTx/>
                        <a:buNone/>
                        <a:tabLst/>
                      </a:pPr>
                      <a:r>
                        <a:rPr lang="ru-RU" sz="1800" b="0" i="0" u="none" strike="noStrike" cap="none" spc="0" baseline="0" dirty="0" err="1">
                          <a:solidFill>
                            <a:schemeClr val="tx1"/>
                          </a:solidFill>
                          <a:uFillTx/>
                          <a:latin typeface="Montserrat" panose="00000500000000000000" pitchFamily="2" charset="-52"/>
                          <a:ea typeface="+mn-ea"/>
                          <a:cs typeface="+mn-cs"/>
                          <a:sym typeface="Helvetica"/>
                        </a:rPr>
                        <a:t>Турбореактивті</a:t>
                      </a:r>
                      <a:r>
                        <a:rPr lang="ru-RU" sz="1800" b="0" i="0" u="none" strike="noStrike" cap="none" spc="0" baseline="0" dirty="0">
                          <a:solidFill>
                            <a:schemeClr val="tx1"/>
                          </a:solidFill>
                          <a:uFillTx/>
                          <a:latin typeface="Montserrat" panose="00000500000000000000" pitchFamily="2" charset="-52"/>
                          <a:ea typeface="+mn-ea"/>
                          <a:cs typeface="+mn-cs"/>
                          <a:sym typeface="Helvetica"/>
                        </a:rPr>
                        <a:t> </a:t>
                      </a:r>
                      <a:r>
                        <a:rPr lang="ru-RU" sz="1800" b="0" i="0" u="none" strike="noStrike" cap="none" spc="0" baseline="0" dirty="0" err="1">
                          <a:solidFill>
                            <a:schemeClr val="tx1"/>
                          </a:solidFill>
                          <a:uFillTx/>
                          <a:latin typeface="Montserrat" panose="00000500000000000000" pitchFamily="2" charset="-52"/>
                          <a:ea typeface="+mn-ea"/>
                          <a:cs typeface="+mn-cs"/>
                          <a:sym typeface="Helvetica"/>
                        </a:rPr>
                        <a:t>қозғалтқыш</a:t>
                      </a:r>
                      <a:endParaRPr lang="ru-KZ" sz="1800" b="0" i="0" u="none" strike="noStrike" cap="none" spc="0" baseline="0" dirty="0">
                        <a:solidFill>
                          <a:schemeClr val="tx1"/>
                        </a:solidFill>
                        <a:uFillTx/>
                        <a:latin typeface="Montserrat" panose="00000500000000000000" pitchFamily="2" charset="-52"/>
                        <a:ea typeface="+mn-ea"/>
                        <a:cs typeface="+mn-cs"/>
                        <a:sym typeface="Helvetica"/>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dirty="0">
                          <a:latin typeface="Montserrat" panose="00000500000000000000" pitchFamily="2" charset="-52"/>
                        </a:rPr>
                        <a:t>65,1</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lang="ru-RU" dirty="0">
                          <a:latin typeface="Montserrat" panose="00000500000000000000" pitchFamily="2" charset="-52"/>
                        </a:rPr>
                        <a:t>5,2%</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7030380"/>
                  </a:ext>
                </a:extLst>
              </a:tr>
              <a:tr h="370840">
                <a:tc>
                  <a:txBody>
                    <a:bodyPr/>
                    <a:lstStyle/>
                    <a:p>
                      <a:pPr algn="ctr"/>
                      <a:r>
                        <a:rPr lang="ru-RU" dirty="0">
                          <a:latin typeface="Montserrat" panose="00000500000000000000" pitchFamily="2" charset="-52"/>
                        </a:rPr>
                        <a:t>6</a:t>
                      </a:r>
                      <a:endParaRPr lang="ru-KZ" dirty="0">
                        <a:latin typeface="Montserrat" panose="00000500000000000000" pitchFamily="2" charset="-52"/>
                      </a:endParaRP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ru-RU" dirty="0">
                          <a:latin typeface="Montserrat" panose="00000500000000000000" pitchFamily="2" charset="-52"/>
                        </a:rPr>
                        <a:t>3002</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0963" marR="0" indent="0" algn="l" defTabSz="966527" rtl="0" latinLnBrk="0">
                        <a:lnSpc>
                          <a:spcPct val="100000"/>
                        </a:lnSpc>
                        <a:spcBef>
                          <a:spcPts val="0"/>
                        </a:spcBef>
                        <a:spcAft>
                          <a:spcPts val="0"/>
                        </a:spcAft>
                        <a:buClrTx/>
                        <a:buSzTx/>
                        <a:buFontTx/>
                        <a:buNone/>
                        <a:tabLst/>
                      </a:pPr>
                      <a:r>
                        <a:rPr lang="ru-RU" sz="1800" b="0" i="0" u="none" strike="noStrike" cap="none" spc="0" baseline="0" dirty="0">
                          <a:solidFill>
                            <a:schemeClr val="tx1"/>
                          </a:solidFill>
                          <a:uFillTx/>
                          <a:latin typeface="Montserrat" panose="00000500000000000000" pitchFamily="2" charset="-52"/>
                          <a:ea typeface="+mn-ea"/>
                          <a:cs typeface="+mn-cs"/>
                          <a:sym typeface="Helvetica"/>
                        </a:rPr>
                        <a:t>Адам </a:t>
                      </a:r>
                      <a:r>
                        <a:rPr lang="ru-RU" sz="1800" b="0" i="0" u="none" strike="noStrike" cap="none" spc="0" baseline="0" dirty="0" err="1">
                          <a:solidFill>
                            <a:schemeClr val="tx1"/>
                          </a:solidFill>
                          <a:uFillTx/>
                          <a:latin typeface="Montserrat" panose="00000500000000000000" pitchFamily="2" charset="-52"/>
                          <a:ea typeface="+mn-ea"/>
                          <a:cs typeface="+mn-cs"/>
                          <a:sym typeface="Helvetica"/>
                        </a:rPr>
                        <a:t>қаны</a:t>
                      </a:r>
                      <a:endParaRPr lang="ru-KZ" sz="1800" b="0" i="0" u="none" strike="noStrike" cap="none" spc="0" baseline="0" dirty="0">
                        <a:solidFill>
                          <a:schemeClr val="tx1"/>
                        </a:solidFill>
                        <a:uFillTx/>
                        <a:latin typeface="Montserrat" panose="00000500000000000000" pitchFamily="2" charset="-52"/>
                        <a:ea typeface="+mn-ea"/>
                        <a:cs typeface="+mn-cs"/>
                        <a:sym typeface="Helvetica"/>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31,6</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ru-RU" dirty="0">
                          <a:latin typeface="Montserrat" panose="00000500000000000000" pitchFamily="2" charset="-52"/>
                        </a:rPr>
                        <a:t>2,5%</a:t>
                      </a:r>
                      <a:endParaRPr lang="ru-KZ" dirty="0">
                        <a:latin typeface="Montserrat" panose="00000500000000000000" pitchFamily="2" charset="-52"/>
                      </a:endParaRPr>
                    </a:p>
                  </a:txBody>
                  <a:tcPr anchor="ctr">
                    <a:lnL w="9525"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6081331"/>
                  </a:ext>
                </a:extLst>
              </a:tr>
            </a:tbl>
          </a:graphicData>
        </a:graphic>
      </p:graphicFrame>
    </p:spTree>
    <p:extLst>
      <p:ext uri="{BB962C8B-B14F-4D97-AF65-F5344CB8AC3E}">
        <p14:creationId xmlns:p14="http://schemas.microsoft.com/office/powerpoint/2010/main" val="29287319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Рисунок 153" descr="Рисунок 153"/>
          <p:cNvPicPr>
            <a:picLocks noChangeAspect="1"/>
          </p:cNvPicPr>
          <p:nvPr/>
        </p:nvPicPr>
        <p:blipFill>
          <a:blip r:embed="rId2"/>
          <a:stretch>
            <a:fillRect/>
          </a:stretch>
        </p:blipFill>
        <p:spPr>
          <a:xfrm>
            <a:off x="3751112" y="-1264728"/>
            <a:ext cx="16545148" cy="15069783"/>
          </a:xfrm>
          <a:prstGeom prst="rect">
            <a:avLst/>
          </a:prstGeom>
          <a:ln w="12700">
            <a:miter lim="400000"/>
          </a:ln>
        </p:spPr>
      </p:pic>
      <p:sp>
        <p:nvSpPr>
          <p:cNvPr id="85" name="Скругленный прямоугольник 1"/>
          <p:cNvSpPr/>
          <p:nvPr/>
        </p:nvSpPr>
        <p:spPr>
          <a:xfrm>
            <a:off x="584193" y="1524000"/>
            <a:ext cx="18935714" cy="9189181"/>
          </a:xfrm>
          <a:prstGeom prst="roundRect">
            <a:avLst>
              <a:gd name="adj" fmla="val 3890"/>
            </a:avLst>
          </a:prstGeom>
          <a:solidFill>
            <a:srgbClr val="FFFFFF"/>
          </a:solidFill>
          <a:ln w="12700">
            <a:miter lim="400000"/>
          </a:ln>
          <a:effectLst>
            <a:outerShdw blurRad="622300" rotWithShape="0">
              <a:srgbClr val="000000">
                <a:alpha val="8000"/>
              </a:srgbClr>
            </a:outerShdw>
          </a:effectLst>
        </p:spPr>
        <p:txBody>
          <a:bodyPr lIns="45719" rIns="45719" anchor="ctr"/>
          <a:lstStyle/>
          <a:p>
            <a:pPr algn="ctr" defTabSz="1507613">
              <a:defRPr sz="2900">
                <a:solidFill>
                  <a:srgbClr val="FFFFFF"/>
                </a:solidFill>
              </a:defRPr>
            </a:pPr>
            <a:endParaRPr/>
          </a:p>
        </p:txBody>
      </p:sp>
      <p:pic>
        <p:nvPicPr>
          <p:cNvPr id="87" name="Group.png" descr="Group.png"/>
          <p:cNvPicPr>
            <a:picLocks noChangeAspect="1"/>
          </p:cNvPicPr>
          <p:nvPr/>
        </p:nvPicPr>
        <p:blipFill>
          <a:blip r:embed="rId3"/>
          <a:stretch>
            <a:fillRect/>
          </a:stretch>
        </p:blipFill>
        <p:spPr>
          <a:xfrm>
            <a:off x="16372406" y="589819"/>
            <a:ext cx="3074425" cy="792276"/>
          </a:xfrm>
          <a:prstGeom prst="rect">
            <a:avLst/>
          </a:prstGeom>
          <a:ln w="12700">
            <a:miter lim="400000"/>
          </a:ln>
        </p:spPr>
      </p:pic>
      <p:sp>
        <p:nvSpPr>
          <p:cNvPr id="88" name="Google Shape;53;p1"/>
          <p:cNvSpPr txBox="1"/>
          <p:nvPr/>
        </p:nvSpPr>
        <p:spPr>
          <a:xfrm>
            <a:off x="624995" y="712906"/>
            <a:ext cx="15597952" cy="615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4986" indent="12468" defTabSz="914400">
              <a:defRPr sz="4000" cap="all">
                <a:solidFill>
                  <a:srgbClr val="535664"/>
                </a:solidFill>
                <a:latin typeface="Montserrat Bold"/>
                <a:ea typeface="Montserrat Bold"/>
                <a:cs typeface="Montserrat Bold"/>
                <a:sym typeface="Montserrat Bold"/>
              </a:defRPr>
            </a:pPr>
            <a:r>
              <a:rPr lang="ru-RU" b="1" dirty="0" err="1"/>
              <a:t>ИнвестициЯЛЫҚ</a:t>
            </a:r>
            <a:r>
              <a:rPr lang="ru-RU" b="1" dirty="0"/>
              <a:t> ҚАРЫМ-ҚАТЫНАС</a:t>
            </a:r>
            <a:endParaRPr b="1" dirty="0">
              <a:solidFill>
                <a:srgbClr val="8BC9A0"/>
              </a:solidFill>
            </a:endParaRPr>
          </a:p>
        </p:txBody>
      </p:sp>
      <p:sp>
        <p:nvSpPr>
          <p:cNvPr id="4" name="Прямоугольник 3">
            <a:extLst>
              <a:ext uri="{FF2B5EF4-FFF2-40B4-BE49-F238E27FC236}">
                <a16:creationId xmlns:a16="http://schemas.microsoft.com/office/drawing/2014/main" id="{449AADAC-4810-8DFE-4356-645650B98BAB}"/>
              </a:ext>
            </a:extLst>
          </p:cNvPr>
          <p:cNvSpPr/>
          <p:nvPr/>
        </p:nvSpPr>
        <p:spPr>
          <a:xfrm>
            <a:off x="14102671" y="10858261"/>
            <a:ext cx="5458038" cy="343817"/>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8326" tIns="48326" rIns="48326" bIns="48326" numCol="1" spcCol="38100" rtlCol="0" anchor="ctr">
            <a:spAutoFit/>
          </a:bodyPr>
          <a:lstStyle/>
          <a:p>
            <a:pPr marL="0" marR="0" indent="0" algn="r" defTabSz="966527" rtl="0" fontAlgn="auto" latinLnBrk="0" hangingPunct="0">
              <a:lnSpc>
                <a:spcPct val="100000"/>
              </a:lnSpc>
              <a:spcBef>
                <a:spcPts val="0"/>
              </a:spcBef>
              <a:spcAft>
                <a:spcPts val="0"/>
              </a:spcAft>
              <a:buClrTx/>
              <a:buSzTx/>
              <a:buFontTx/>
              <a:buNone/>
              <a:tabLst/>
            </a:pPr>
            <a:r>
              <a:rPr lang="ru-RU" sz="1600" i="1" dirty="0" err="1">
                <a:solidFill>
                  <a:srgbClr val="525665"/>
                </a:solidFill>
                <a:latin typeface="Montserrat" panose="00000500000000000000" pitchFamily="2" charset="-52"/>
              </a:rPr>
              <a:t>Дайындаған</a:t>
            </a:r>
            <a:r>
              <a:rPr kumimoji="0" lang="ru-RU" sz="1600" b="0" i="1" u="none" strike="noStrike" cap="none" spc="0" normalizeH="0" baseline="0" dirty="0">
                <a:ln>
                  <a:noFill/>
                </a:ln>
                <a:solidFill>
                  <a:srgbClr val="525665"/>
                </a:solidFill>
                <a:effectLst/>
                <a:uFillTx/>
                <a:latin typeface="Montserrat" panose="00000500000000000000" pitchFamily="2" charset="-52"/>
                <a:sym typeface="Calibri"/>
              </a:rPr>
              <a:t>: </a:t>
            </a:r>
            <a:r>
              <a:rPr kumimoji="0" lang="kk-KZ" sz="1600" b="0" i="1" u="none" strike="noStrike" cap="none" spc="0" normalizeH="0" baseline="0" dirty="0">
                <a:ln>
                  <a:noFill/>
                </a:ln>
                <a:solidFill>
                  <a:srgbClr val="525665"/>
                </a:solidFill>
                <a:effectLst/>
                <a:uFillTx/>
                <a:latin typeface="Montserrat" panose="00000500000000000000" pitchFamily="2" charset="-52"/>
                <a:sym typeface="Calibri"/>
              </a:rPr>
              <a:t>Тоқтасын Бақберген Бақытжанұлы</a:t>
            </a:r>
            <a:endParaRPr kumimoji="0" lang="ru-KZ" sz="1600" b="0" i="1" u="none" strike="noStrike" cap="none" spc="0" normalizeH="0" baseline="0" dirty="0">
              <a:ln>
                <a:noFill/>
              </a:ln>
              <a:solidFill>
                <a:srgbClr val="525665"/>
              </a:solidFill>
              <a:effectLst/>
              <a:uFillTx/>
              <a:latin typeface="Montserrat" panose="00000500000000000000" pitchFamily="2" charset="-52"/>
              <a:sym typeface="Calibri"/>
            </a:endParaRPr>
          </a:p>
        </p:txBody>
      </p:sp>
      <p:sp>
        <p:nvSpPr>
          <p:cNvPr id="5" name="TextBox 4">
            <a:extLst>
              <a:ext uri="{FF2B5EF4-FFF2-40B4-BE49-F238E27FC236}">
                <a16:creationId xmlns:a16="http://schemas.microsoft.com/office/drawing/2014/main" id="{22AB74EB-44F8-637E-D4A3-1D2F3B7CAA22}"/>
              </a:ext>
            </a:extLst>
          </p:cNvPr>
          <p:cNvSpPr txBox="1"/>
          <p:nvPr/>
        </p:nvSpPr>
        <p:spPr>
          <a:xfrm>
            <a:off x="816427" y="1827162"/>
            <a:ext cx="18467615"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ru-RU" sz="2400" dirty="0" err="1">
                <a:solidFill>
                  <a:schemeClr val="tx1"/>
                </a:solidFill>
                <a:latin typeface="Montserrat" panose="00000500000000000000" pitchFamily="2" charset="-52"/>
              </a:rPr>
              <a:t>Қазақстан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Республикасы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Ұлттық</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Банкінің</a:t>
            </a:r>
            <a:r>
              <a:rPr lang="ru-RU" sz="2400" dirty="0">
                <a:solidFill>
                  <a:schemeClr val="tx1"/>
                </a:solidFill>
                <a:latin typeface="Montserrat" panose="00000500000000000000" pitchFamily="2" charset="-52"/>
              </a:rPr>
              <a:t> </a:t>
            </a:r>
            <a:r>
              <a:rPr lang="ru-RU" i="1" dirty="0">
                <a:solidFill>
                  <a:schemeClr val="tx1"/>
                </a:solidFill>
                <a:latin typeface="Montserrat" panose="00000500000000000000" pitchFamily="2" charset="-52"/>
              </a:rPr>
              <a:t>(</a:t>
            </a:r>
            <a:r>
              <a:rPr lang="ru-RU" i="1" dirty="0" err="1">
                <a:solidFill>
                  <a:schemeClr val="tx1"/>
                </a:solidFill>
                <a:latin typeface="Montserrat" panose="00000500000000000000" pitchFamily="2" charset="-52"/>
              </a:rPr>
              <a:t>бұдан</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әрі</a:t>
            </a:r>
            <a:r>
              <a:rPr lang="ru-RU" i="1" dirty="0">
                <a:solidFill>
                  <a:schemeClr val="tx1"/>
                </a:solidFill>
                <a:latin typeface="Montserrat" panose="00000500000000000000" pitchFamily="2" charset="-52"/>
              </a:rPr>
              <a:t> – НБ)</a:t>
            </a:r>
            <a:r>
              <a:rPr lang="ru-RU"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деректері</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бойынша</a:t>
            </a:r>
            <a:r>
              <a:rPr lang="ru-RU" sz="2400" dirty="0">
                <a:solidFill>
                  <a:schemeClr val="tx1"/>
                </a:solidFill>
                <a:latin typeface="Montserrat" panose="00000500000000000000" pitchFamily="2" charset="-52"/>
              </a:rPr>
              <a:t>, 2025 </a:t>
            </a:r>
            <a:r>
              <a:rPr lang="ru-RU" sz="2400" dirty="0" err="1">
                <a:solidFill>
                  <a:schemeClr val="tx1"/>
                </a:solidFill>
                <a:latin typeface="Montserrat" panose="00000500000000000000" pitchFamily="2" charset="-52"/>
              </a:rPr>
              <a:t>жылдың</a:t>
            </a:r>
            <a:r>
              <a:rPr lang="ru-RU" sz="2400" dirty="0">
                <a:solidFill>
                  <a:schemeClr val="tx1"/>
                </a:solidFill>
                <a:latin typeface="Montserrat" panose="00000500000000000000" pitchFamily="2" charset="-52"/>
              </a:rPr>
              <a:t> 1-тоқсанында </a:t>
            </a:r>
            <a:r>
              <a:rPr lang="ru-RU" sz="2400" dirty="0" err="1">
                <a:solidFill>
                  <a:schemeClr val="tx1"/>
                </a:solidFill>
                <a:latin typeface="Montserrat" panose="00000500000000000000" pitchFamily="2" charset="-52"/>
              </a:rPr>
              <a:t>елімізге</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шетелдік</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тікелей</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инвестициялардың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жалпы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ағыны</a:t>
            </a:r>
            <a:r>
              <a:rPr lang="ru-RU" sz="2400" dirty="0">
                <a:solidFill>
                  <a:schemeClr val="tx1"/>
                </a:solidFill>
                <a:latin typeface="Montserrat" panose="00000500000000000000" pitchFamily="2" charset="-52"/>
              </a:rPr>
              <a:t> </a:t>
            </a:r>
            <a:r>
              <a:rPr lang="ru-RU" i="1" dirty="0">
                <a:solidFill>
                  <a:schemeClr val="tx1"/>
                </a:solidFill>
                <a:latin typeface="Montserrat" panose="00000500000000000000" pitchFamily="2" charset="-52"/>
              </a:rPr>
              <a:t>(</a:t>
            </a:r>
            <a:r>
              <a:rPr lang="ru-RU" i="1" dirty="0" err="1">
                <a:solidFill>
                  <a:schemeClr val="tx1"/>
                </a:solidFill>
                <a:latin typeface="Montserrat" panose="00000500000000000000" pitchFamily="2" charset="-52"/>
              </a:rPr>
              <a:t>бұдан</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әрі</a:t>
            </a:r>
            <a:r>
              <a:rPr lang="ru-RU" i="1" dirty="0">
                <a:solidFill>
                  <a:schemeClr val="tx1"/>
                </a:solidFill>
                <a:latin typeface="Montserrat" panose="00000500000000000000" pitchFamily="2" charset="-52"/>
              </a:rPr>
              <a:t> – ТИЖА)</a:t>
            </a:r>
            <a:r>
              <a:rPr lang="ru-RU"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6 583,7 млн АҚШ </a:t>
            </a:r>
            <a:r>
              <a:rPr lang="ru-RU" sz="2400" b="1" dirty="0" err="1">
                <a:solidFill>
                  <a:srgbClr val="525665"/>
                </a:solidFill>
                <a:latin typeface="Montserrat" panose="00000500000000000000" pitchFamily="2" charset="-52"/>
              </a:rPr>
              <a:t>долларын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өткен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жылдың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осындай</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кезеңімен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салыстырғанда</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382,8 млн АҚШ </a:t>
            </a:r>
            <a:r>
              <a:rPr lang="ru-RU" sz="2400" b="1" dirty="0" err="1">
                <a:solidFill>
                  <a:srgbClr val="525665"/>
                </a:solidFill>
                <a:latin typeface="Montserrat" panose="00000500000000000000" pitchFamily="2" charset="-52"/>
              </a:rPr>
              <a:t>долларына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немесе</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6,2%-</a:t>
            </a:r>
            <a:r>
              <a:rPr lang="ru-RU" sz="2400" b="1" dirty="0" err="1">
                <a:solidFill>
                  <a:srgbClr val="525665"/>
                </a:solidFill>
                <a:latin typeface="Montserrat" panose="00000500000000000000" pitchFamily="2" charset="-52"/>
              </a:rPr>
              <a:t>ға</a:t>
            </a:r>
            <a:r>
              <a:rPr lang="ru-RU" sz="2400" b="1" dirty="0">
                <a:solidFill>
                  <a:srgbClr val="525665"/>
                </a:solidFill>
                <a:latin typeface="Montserrat" panose="00000500000000000000" pitchFamily="2" charset="-52"/>
              </a:rPr>
              <a:t> </a:t>
            </a:r>
            <a:r>
              <a:rPr lang="ru-RU" sz="2400" b="1" dirty="0" err="1">
                <a:solidFill>
                  <a:srgbClr val="7BD2A0"/>
                </a:solidFill>
                <a:latin typeface="Montserrat" panose="00000500000000000000" pitchFamily="2" charset="-52"/>
              </a:rPr>
              <a:t>көп</a:t>
            </a:r>
            <a:r>
              <a:rPr lang="ru-RU" sz="2400" dirty="0">
                <a:solidFill>
                  <a:schemeClr val="tx1"/>
                </a:solidFill>
                <a:latin typeface="Montserrat" panose="00000500000000000000" pitchFamily="2" charset="-52"/>
              </a:rPr>
              <a:t>.</a:t>
            </a:r>
          </a:p>
          <a:p>
            <a:pPr algn="just"/>
            <a:endParaRPr lang="ru-RU" sz="2400" dirty="0">
              <a:solidFill>
                <a:schemeClr val="tx1"/>
              </a:solidFill>
              <a:latin typeface="Montserrat" panose="00000500000000000000" pitchFamily="2" charset="-52"/>
            </a:endParaRPr>
          </a:p>
          <a:p>
            <a:pPr algn="just"/>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ретте</a:t>
            </a:r>
            <a:r>
              <a:rPr lang="ru-RU" sz="2400" dirty="0">
                <a:solidFill>
                  <a:schemeClr val="tx1"/>
                </a:solidFill>
                <a:latin typeface="Montserrat" panose="00000500000000000000" pitchFamily="2" charset="-52"/>
              </a:rPr>
              <a:t> АҚШ-</a:t>
            </a:r>
            <a:r>
              <a:rPr lang="ru-RU" sz="2400" dirty="0" err="1">
                <a:solidFill>
                  <a:schemeClr val="tx1"/>
                </a:solidFill>
                <a:latin typeface="Montserrat" panose="00000500000000000000" pitchFamily="2" charset="-52"/>
              </a:rPr>
              <a:t>тан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Қазақстанға</a:t>
            </a:r>
            <a:r>
              <a:rPr lang="ru-RU" sz="2400" dirty="0">
                <a:solidFill>
                  <a:schemeClr val="tx1"/>
                </a:solidFill>
                <a:latin typeface="Montserrat" panose="00000500000000000000" pitchFamily="2" charset="-52"/>
              </a:rPr>
              <a:t> ТИЖА </a:t>
            </a:r>
            <a:r>
              <a:rPr lang="ru-RU" sz="2400" dirty="0" err="1">
                <a:solidFill>
                  <a:schemeClr val="tx1"/>
                </a:solidFill>
                <a:latin typeface="Montserrat" panose="00000500000000000000" pitchFamily="2" charset="-52"/>
              </a:rPr>
              <a:t>көлемі</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362,4 млн АҚШ </a:t>
            </a:r>
            <a:r>
              <a:rPr lang="ru-RU" sz="2400" b="1" dirty="0" err="1">
                <a:solidFill>
                  <a:srgbClr val="525665"/>
                </a:solidFill>
                <a:latin typeface="Montserrat" panose="00000500000000000000" pitchFamily="2" charset="-52"/>
              </a:rPr>
              <a:t>долларын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АҚШ-</a:t>
            </a:r>
            <a:r>
              <a:rPr lang="ru-RU" sz="2400" dirty="0" err="1">
                <a:solidFill>
                  <a:schemeClr val="tx1"/>
                </a:solidFill>
                <a:latin typeface="Montserrat" panose="00000500000000000000" pitchFamily="2" charset="-52"/>
              </a:rPr>
              <a:t>тан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Қазақстанға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жалпы</a:t>
            </a:r>
            <a:r>
              <a:rPr lang="ru-RU" sz="2400" dirty="0">
                <a:solidFill>
                  <a:schemeClr val="tx1"/>
                </a:solidFill>
                <a:latin typeface="Montserrat" panose="00000500000000000000" pitchFamily="2" charset="-52"/>
              </a:rPr>
              <a:t> ТИЖА </a:t>
            </a:r>
            <a:r>
              <a:rPr lang="ru-RU" sz="2400" dirty="0" err="1">
                <a:solidFill>
                  <a:schemeClr val="tx1"/>
                </a:solidFill>
                <a:latin typeface="Montserrat" panose="00000500000000000000" pitchFamily="2" charset="-52"/>
              </a:rPr>
              <a:t>көлемінің</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5,5%-</a:t>
            </a:r>
            <a:r>
              <a:rPr lang="ru-RU" sz="2400" b="1" dirty="0" err="1">
                <a:solidFill>
                  <a:srgbClr val="525665"/>
                </a:solidFill>
                <a:latin typeface="Montserrat" panose="00000500000000000000" pitchFamily="2" charset="-52"/>
              </a:rPr>
              <a:t>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құрайды</a:t>
            </a:r>
            <a:r>
              <a:rPr lang="ru-RU" sz="2400" dirty="0">
                <a:solidFill>
                  <a:schemeClr val="tx1"/>
                </a:solidFill>
                <a:latin typeface="Montserrat" panose="00000500000000000000" pitchFamily="2" charset="-52"/>
              </a:rPr>
              <a:t>.</a:t>
            </a:r>
            <a:r>
              <a:rPr lang="en-US"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Соңғы</a:t>
            </a:r>
            <a:r>
              <a:rPr lang="ru-RU" sz="2400" dirty="0">
                <a:solidFill>
                  <a:schemeClr val="tx1"/>
                </a:solidFill>
                <a:latin typeface="Montserrat" panose="00000500000000000000" pitchFamily="2" charset="-52"/>
              </a:rPr>
              <a:t> 10 </a:t>
            </a:r>
            <a:r>
              <a:rPr lang="ru-RU" sz="2400" dirty="0" err="1">
                <a:solidFill>
                  <a:schemeClr val="tx1"/>
                </a:solidFill>
                <a:latin typeface="Montserrat" panose="00000500000000000000" pitchFamily="2" charset="-52"/>
              </a:rPr>
              <a:t>жылда</a:t>
            </a:r>
            <a:r>
              <a:rPr lang="ru-RU" sz="2400" dirty="0">
                <a:solidFill>
                  <a:schemeClr val="tx1"/>
                </a:solidFill>
                <a:latin typeface="Montserrat" panose="00000500000000000000" pitchFamily="2" charset="-52"/>
              </a:rPr>
              <a:t> АҚШ-</a:t>
            </a:r>
            <a:r>
              <a:rPr lang="ru-RU" sz="2400" dirty="0" err="1">
                <a:solidFill>
                  <a:schemeClr val="tx1"/>
                </a:solidFill>
                <a:latin typeface="Montserrat" panose="00000500000000000000" pitchFamily="2" charset="-52"/>
              </a:rPr>
              <a:t>тан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Қазақстанға</a:t>
            </a:r>
            <a:r>
              <a:rPr lang="ru-RU" sz="2400" dirty="0">
                <a:solidFill>
                  <a:schemeClr val="tx1"/>
                </a:solidFill>
                <a:latin typeface="Montserrat" panose="00000500000000000000" pitchFamily="2" charset="-52"/>
              </a:rPr>
              <a:t> ТИЖА </a:t>
            </a:r>
            <a:r>
              <a:rPr lang="ru-RU" sz="2400" dirty="0" err="1">
                <a:solidFill>
                  <a:schemeClr val="tx1"/>
                </a:solidFill>
                <a:latin typeface="Montserrat" panose="00000500000000000000" pitchFamily="2" charset="-52"/>
              </a:rPr>
              <a:t>көлемі</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30 738,8 млн АҚШ </a:t>
            </a:r>
            <a:r>
              <a:rPr lang="ru-RU" sz="2400" b="1" dirty="0" err="1">
                <a:solidFill>
                  <a:srgbClr val="525665"/>
                </a:solidFill>
                <a:latin typeface="Montserrat" panose="00000500000000000000" pitchFamily="2" charset="-52"/>
              </a:rPr>
              <a:t>долларын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Қазақстанға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жалпы</a:t>
            </a:r>
            <a:r>
              <a:rPr lang="ru-RU" sz="2400" dirty="0">
                <a:solidFill>
                  <a:schemeClr val="tx1"/>
                </a:solidFill>
                <a:latin typeface="Montserrat" panose="00000500000000000000" pitchFamily="2" charset="-52"/>
              </a:rPr>
              <a:t> ТИЖА </a:t>
            </a:r>
            <a:r>
              <a:rPr lang="ru-RU" sz="2400" dirty="0" err="1">
                <a:solidFill>
                  <a:schemeClr val="tx1"/>
                </a:solidFill>
                <a:latin typeface="Montserrat" panose="00000500000000000000" pitchFamily="2" charset="-52"/>
              </a:rPr>
              <a:t>көлемінің</a:t>
            </a:r>
            <a:r>
              <a:rPr lang="ru-RU" sz="2400" dirty="0">
                <a:solidFill>
                  <a:schemeClr val="tx1"/>
                </a:solidFill>
                <a:latin typeface="Montserrat" panose="00000500000000000000" pitchFamily="2" charset="-52"/>
              </a:rPr>
              <a:t> </a:t>
            </a:r>
            <a:r>
              <a:rPr lang="en-US" sz="2400" b="1" dirty="0">
                <a:solidFill>
                  <a:srgbClr val="525665"/>
                </a:solidFill>
                <a:latin typeface="Montserrat" panose="00000500000000000000" pitchFamily="2" charset="-52"/>
              </a:rPr>
              <a:t>13</a:t>
            </a:r>
            <a:r>
              <a:rPr lang="ru-RU" sz="2400" b="1" dirty="0">
                <a:solidFill>
                  <a:srgbClr val="525665"/>
                </a:solidFill>
                <a:latin typeface="Montserrat" panose="00000500000000000000" pitchFamily="2" charset="-52"/>
              </a:rPr>
              <a:t>,</a:t>
            </a:r>
            <a:r>
              <a:rPr lang="en-US" sz="2400" b="1" dirty="0">
                <a:solidFill>
                  <a:srgbClr val="525665"/>
                </a:solidFill>
                <a:latin typeface="Montserrat" panose="00000500000000000000" pitchFamily="2" charset="-52"/>
              </a:rPr>
              <a:t>8</a:t>
            </a:r>
            <a:r>
              <a:rPr lang="ru-RU" sz="2400" b="1" dirty="0">
                <a:solidFill>
                  <a:srgbClr val="525665"/>
                </a:solidFill>
                <a:latin typeface="Montserrat" panose="00000500000000000000" pitchFamily="2" charset="-52"/>
              </a:rPr>
              <a:t>%-</a:t>
            </a:r>
            <a:r>
              <a:rPr lang="ru-RU" sz="2400" b="1" dirty="0" err="1">
                <a:solidFill>
                  <a:srgbClr val="525665"/>
                </a:solidFill>
                <a:latin typeface="Montserrat" panose="00000500000000000000" pitchFamily="2" charset="-52"/>
              </a:rPr>
              <a:t>ын</a:t>
            </a:r>
            <a:r>
              <a:rPr lang="ru-RU" sz="2400" b="1" dirty="0">
                <a:solidFill>
                  <a:srgbClr val="525665"/>
                </a:solidFill>
                <a:latin typeface="Montserrat" panose="00000500000000000000" pitchFamily="2" charset="-52"/>
              </a:rPr>
              <a:t> </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құрады</a:t>
            </a:r>
            <a:r>
              <a:rPr lang="ru-RU" sz="2400" dirty="0">
                <a:solidFill>
                  <a:schemeClr val="tx1"/>
                </a:solidFill>
                <a:latin typeface="Montserrat" panose="00000500000000000000" pitchFamily="2" charset="-52"/>
              </a:rPr>
              <a:t>.</a:t>
            </a:r>
          </a:p>
          <a:p>
            <a:pPr algn="just"/>
            <a:endParaRPr lang="en-US" sz="2400" dirty="0">
              <a:solidFill>
                <a:schemeClr val="tx1"/>
              </a:solidFill>
              <a:latin typeface="Montserrat" panose="00000500000000000000" pitchFamily="2" charset="-52"/>
            </a:endParaRPr>
          </a:p>
          <a:p>
            <a:pPr algn="just"/>
            <a:r>
              <a:rPr lang="ru-RU" sz="2400" dirty="0">
                <a:solidFill>
                  <a:schemeClr val="tx1"/>
                </a:solidFill>
                <a:latin typeface="Montserrat" panose="00000500000000000000" pitchFamily="2" charset="-52"/>
              </a:rPr>
              <a:t>ҰБ </a:t>
            </a:r>
            <a:r>
              <a:rPr lang="ru-RU" sz="2400" dirty="0" err="1">
                <a:solidFill>
                  <a:schemeClr val="tx1"/>
                </a:solidFill>
                <a:latin typeface="Montserrat" panose="00000500000000000000" pitchFamily="2" charset="-52"/>
              </a:rPr>
              <a:t>деректері</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бойынша</a:t>
            </a:r>
            <a:r>
              <a:rPr lang="ru-RU" sz="2400" dirty="0">
                <a:solidFill>
                  <a:schemeClr val="tx1"/>
                </a:solidFill>
                <a:latin typeface="Montserrat" panose="00000500000000000000" pitchFamily="2" charset="-52"/>
              </a:rPr>
              <a:t> 2025 </a:t>
            </a:r>
            <a:r>
              <a:rPr lang="ru-RU" sz="2400" dirty="0" err="1">
                <a:solidFill>
                  <a:schemeClr val="tx1"/>
                </a:solidFill>
                <a:latin typeface="Montserrat" panose="00000500000000000000" pitchFamily="2" charset="-52"/>
              </a:rPr>
              <a:t>жылдың</a:t>
            </a:r>
            <a:r>
              <a:rPr lang="ru-RU" sz="2400" dirty="0">
                <a:solidFill>
                  <a:schemeClr val="tx1"/>
                </a:solidFill>
                <a:latin typeface="Montserrat" panose="00000500000000000000" pitchFamily="2" charset="-52"/>
              </a:rPr>
              <a:t> 1-тоқсанында </a:t>
            </a:r>
            <a:r>
              <a:rPr lang="ru-RU" sz="2400" dirty="0" err="1">
                <a:solidFill>
                  <a:schemeClr val="tx1"/>
                </a:solidFill>
                <a:latin typeface="Montserrat" panose="00000500000000000000" pitchFamily="2" charset="-52"/>
              </a:rPr>
              <a:t>елімізден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тікелей</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инвестициялардың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жалпы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жылыстауы</a:t>
            </a:r>
            <a:r>
              <a:rPr lang="ru-RU" sz="2400" dirty="0">
                <a:solidFill>
                  <a:schemeClr val="tx1"/>
                </a:solidFill>
                <a:latin typeface="Montserrat" panose="00000500000000000000" pitchFamily="2" charset="-52"/>
              </a:rPr>
              <a:t> </a:t>
            </a:r>
            <a:r>
              <a:rPr lang="ru-RU" i="1" dirty="0">
                <a:solidFill>
                  <a:schemeClr val="tx1"/>
                </a:solidFill>
                <a:latin typeface="Montserrat" panose="00000500000000000000" pitchFamily="2" charset="-52"/>
              </a:rPr>
              <a:t>(</a:t>
            </a:r>
            <a:r>
              <a:rPr lang="ru-RU" i="1" dirty="0" err="1">
                <a:solidFill>
                  <a:schemeClr val="tx1"/>
                </a:solidFill>
                <a:latin typeface="Montserrat" panose="00000500000000000000" pitchFamily="2" charset="-52"/>
              </a:rPr>
              <a:t>бұдан</a:t>
            </a:r>
            <a:r>
              <a:rPr lang="ru-RU" i="1" dirty="0">
                <a:solidFill>
                  <a:schemeClr val="tx1"/>
                </a:solidFill>
                <a:latin typeface="Montserrat" panose="00000500000000000000" pitchFamily="2" charset="-52"/>
              </a:rPr>
              <a:t> </a:t>
            </a:r>
            <a:r>
              <a:rPr lang="ru-RU" i="1" dirty="0" err="1">
                <a:solidFill>
                  <a:schemeClr val="tx1"/>
                </a:solidFill>
                <a:latin typeface="Montserrat" panose="00000500000000000000" pitchFamily="2" charset="-52"/>
              </a:rPr>
              <a:t>әрі</a:t>
            </a:r>
            <a:r>
              <a:rPr lang="ru-RU" i="1" dirty="0">
                <a:solidFill>
                  <a:schemeClr val="tx1"/>
                </a:solidFill>
                <a:latin typeface="Montserrat" panose="00000500000000000000" pitchFamily="2" charset="-52"/>
              </a:rPr>
              <a:t> – ТИЖЖ)</a:t>
            </a:r>
            <a:r>
              <a:rPr lang="ru-RU"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1 424,1 млн АҚШ </a:t>
            </a:r>
            <a:r>
              <a:rPr lang="ru-RU" sz="2400" b="1" dirty="0" err="1">
                <a:solidFill>
                  <a:srgbClr val="525665"/>
                </a:solidFill>
                <a:latin typeface="Montserrat" panose="00000500000000000000" pitchFamily="2" charset="-52"/>
              </a:rPr>
              <a:t>долларын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өткен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жылдың</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осындай</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кезеңімен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салыстырғанда</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920,9 млн АҚШ </a:t>
            </a:r>
            <a:r>
              <a:rPr lang="ru-RU" sz="2400" b="1" dirty="0" err="1">
                <a:solidFill>
                  <a:srgbClr val="525665"/>
                </a:solidFill>
                <a:latin typeface="Montserrat" panose="00000500000000000000" pitchFamily="2" charset="-52"/>
              </a:rPr>
              <a:t>долларына</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немесе</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183,0%-</a:t>
            </a:r>
            <a:r>
              <a:rPr lang="ru-RU" sz="2400" b="1" dirty="0" err="1">
                <a:solidFill>
                  <a:srgbClr val="525665"/>
                </a:solidFill>
                <a:latin typeface="Montserrat" panose="00000500000000000000" pitchFamily="2" charset="-52"/>
              </a:rPr>
              <a:t>ға</a:t>
            </a:r>
            <a:r>
              <a:rPr lang="ru-RU" sz="2400" b="1" dirty="0">
                <a:solidFill>
                  <a:srgbClr val="CBB37B"/>
                </a:solidFill>
                <a:latin typeface="Montserrat" panose="00000500000000000000" pitchFamily="2" charset="-52"/>
              </a:rPr>
              <a:t> </a:t>
            </a:r>
            <a:r>
              <a:rPr lang="ru-RU" sz="2400" b="1" dirty="0" err="1">
                <a:solidFill>
                  <a:srgbClr val="CBB37B"/>
                </a:solidFill>
                <a:latin typeface="Montserrat" panose="00000500000000000000" pitchFamily="2" charset="-52"/>
              </a:rPr>
              <a:t>көп</a:t>
            </a:r>
            <a:r>
              <a:rPr lang="ru-RU" sz="2400" dirty="0">
                <a:solidFill>
                  <a:schemeClr val="tx1"/>
                </a:solidFill>
                <a:latin typeface="Montserrat" panose="00000500000000000000" pitchFamily="2" charset="-52"/>
              </a:rPr>
              <a:t>.</a:t>
            </a:r>
          </a:p>
          <a:p>
            <a:pPr algn="just"/>
            <a:endParaRPr lang="ru-RU" sz="2400" dirty="0">
              <a:solidFill>
                <a:schemeClr val="tx1"/>
              </a:solidFill>
              <a:latin typeface="Montserrat" panose="00000500000000000000" pitchFamily="2" charset="-52"/>
            </a:endParaRPr>
          </a:p>
          <a:p>
            <a:pPr algn="just"/>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ретте</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Қазақстаннан</a:t>
            </a:r>
            <a:r>
              <a:rPr lang="ru-RU" sz="2400" dirty="0">
                <a:solidFill>
                  <a:schemeClr val="tx1"/>
                </a:solidFill>
                <a:latin typeface="Montserrat" panose="00000500000000000000" pitchFamily="2" charset="-52"/>
              </a:rPr>
              <a:t> АҚШ-</a:t>
            </a:r>
            <a:r>
              <a:rPr lang="ru-RU" sz="2400" dirty="0" err="1">
                <a:solidFill>
                  <a:schemeClr val="tx1"/>
                </a:solidFill>
                <a:latin typeface="Montserrat" panose="00000500000000000000" pitchFamily="2" charset="-52"/>
              </a:rPr>
              <a:t>қа</a:t>
            </a:r>
            <a:r>
              <a:rPr lang="ru-RU" sz="2400" dirty="0">
                <a:solidFill>
                  <a:schemeClr val="tx1"/>
                </a:solidFill>
                <a:latin typeface="Montserrat" panose="00000500000000000000" pitchFamily="2" charset="-52"/>
              </a:rPr>
              <a:t> ТИЖЖ </a:t>
            </a:r>
            <a:r>
              <a:rPr lang="ru-RU" sz="2400" dirty="0" err="1">
                <a:solidFill>
                  <a:schemeClr val="tx1"/>
                </a:solidFill>
                <a:latin typeface="Montserrat" panose="00000500000000000000" pitchFamily="2" charset="-52"/>
              </a:rPr>
              <a:t>көлемі</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6,7 млн АҚШ </a:t>
            </a:r>
            <a:r>
              <a:rPr lang="ru-RU" sz="2400" b="1" dirty="0" err="1">
                <a:solidFill>
                  <a:srgbClr val="525665"/>
                </a:solidFill>
                <a:latin typeface="Montserrat" panose="00000500000000000000" pitchFamily="2" charset="-52"/>
              </a:rPr>
              <a:t>долларын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Қазақстаннан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жалпы</a:t>
            </a:r>
            <a:r>
              <a:rPr lang="ru-RU" sz="2400" dirty="0">
                <a:solidFill>
                  <a:schemeClr val="tx1"/>
                </a:solidFill>
                <a:latin typeface="Montserrat" panose="00000500000000000000" pitchFamily="2" charset="-52"/>
              </a:rPr>
              <a:t> ТИЖЖ </a:t>
            </a:r>
            <a:r>
              <a:rPr lang="ru-RU" sz="2400" dirty="0" err="1">
                <a:solidFill>
                  <a:schemeClr val="tx1"/>
                </a:solidFill>
                <a:latin typeface="Montserrat" panose="00000500000000000000" pitchFamily="2" charset="-52"/>
              </a:rPr>
              <a:t>көлемінің</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0,5%-</a:t>
            </a:r>
            <a:r>
              <a:rPr lang="ru-RU" sz="2400" b="1" dirty="0" err="1">
                <a:solidFill>
                  <a:srgbClr val="525665"/>
                </a:solidFill>
                <a:latin typeface="Montserrat" panose="00000500000000000000" pitchFamily="2" charset="-52"/>
              </a:rPr>
              <a:t>ын</a:t>
            </a:r>
            <a:r>
              <a:rPr lang="ru-RU" sz="2400" b="1"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құрайды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Соңғы</a:t>
            </a:r>
            <a:r>
              <a:rPr lang="ru-RU" sz="2400" dirty="0">
                <a:solidFill>
                  <a:schemeClr val="tx1"/>
                </a:solidFill>
                <a:latin typeface="Montserrat" panose="00000500000000000000" pitchFamily="2" charset="-52"/>
              </a:rPr>
              <a:t> 10 </a:t>
            </a:r>
            <a:r>
              <a:rPr lang="ru-RU" sz="2400" dirty="0" err="1">
                <a:solidFill>
                  <a:schemeClr val="tx1"/>
                </a:solidFill>
                <a:latin typeface="Montserrat" panose="00000500000000000000" pitchFamily="2" charset="-52"/>
              </a:rPr>
              <a:t>жылда</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Қазақстаннан</a:t>
            </a:r>
            <a:r>
              <a:rPr lang="ru-RU" sz="2400" dirty="0">
                <a:solidFill>
                  <a:schemeClr val="tx1"/>
                </a:solidFill>
                <a:latin typeface="Montserrat" panose="00000500000000000000" pitchFamily="2" charset="-52"/>
              </a:rPr>
              <a:t> АҚШ-</a:t>
            </a:r>
            <a:r>
              <a:rPr lang="ru-RU" sz="2400" dirty="0" err="1">
                <a:solidFill>
                  <a:schemeClr val="tx1"/>
                </a:solidFill>
                <a:latin typeface="Montserrat" panose="00000500000000000000" pitchFamily="2" charset="-52"/>
              </a:rPr>
              <a:t>қа</a:t>
            </a:r>
            <a:r>
              <a:rPr lang="ru-RU" sz="2400" dirty="0">
                <a:solidFill>
                  <a:schemeClr val="tx1"/>
                </a:solidFill>
                <a:latin typeface="Montserrat" panose="00000500000000000000" pitchFamily="2" charset="-52"/>
              </a:rPr>
              <a:t> ТИЖЖ </a:t>
            </a:r>
            <a:r>
              <a:rPr lang="ru-RU" sz="2400" b="1" dirty="0">
                <a:solidFill>
                  <a:srgbClr val="525665"/>
                </a:solidFill>
                <a:latin typeface="Montserrat" panose="00000500000000000000" pitchFamily="2" charset="-52"/>
              </a:rPr>
              <a:t>681</a:t>
            </a:r>
            <a:r>
              <a:rPr lang="en-US" sz="2400" b="1" dirty="0">
                <a:solidFill>
                  <a:srgbClr val="525665"/>
                </a:solidFill>
                <a:latin typeface="Montserrat" panose="00000500000000000000" pitchFamily="2" charset="-52"/>
              </a:rPr>
              <a:t>,</a:t>
            </a:r>
            <a:r>
              <a:rPr lang="ru-RU" sz="2400" b="1" dirty="0">
                <a:solidFill>
                  <a:srgbClr val="525665"/>
                </a:solidFill>
                <a:latin typeface="Montserrat" panose="00000500000000000000" pitchFamily="2" charset="-52"/>
              </a:rPr>
              <a:t>5 млн АҚШ </a:t>
            </a:r>
            <a:r>
              <a:rPr lang="ru-RU" sz="2400" b="1" dirty="0" err="1">
                <a:solidFill>
                  <a:srgbClr val="525665"/>
                </a:solidFill>
                <a:latin typeface="Montserrat" panose="00000500000000000000" pitchFamily="2" charset="-52"/>
              </a:rPr>
              <a:t>долларын</a:t>
            </a:r>
            <a:r>
              <a:rPr lang="ru-RU" sz="2400" b="1" dirty="0">
                <a:solidFill>
                  <a:srgbClr val="525665"/>
                </a:solidFill>
                <a:latin typeface="Montserrat" panose="00000500000000000000" pitchFamily="2" charset="-52"/>
              </a:rPr>
              <a:t> </a:t>
            </a:r>
            <a:r>
              <a:rPr lang="ru-RU" sz="2400" dirty="0" err="1">
                <a:solidFill>
                  <a:schemeClr val="tx1"/>
                </a:solidFill>
                <a:latin typeface="Montserrat" panose="00000500000000000000" pitchFamily="2" charset="-52"/>
              </a:rPr>
              <a:t>құрады</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бұл</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Қазақстаннан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жалпы</a:t>
            </a:r>
            <a:r>
              <a:rPr lang="ru-RU" sz="2400" dirty="0">
                <a:solidFill>
                  <a:schemeClr val="tx1"/>
                </a:solidFill>
                <a:latin typeface="Montserrat" panose="00000500000000000000" pitchFamily="2" charset="-52"/>
              </a:rPr>
              <a:t> ТИЖЖ </a:t>
            </a:r>
            <a:r>
              <a:rPr lang="ru-RU" sz="2400" dirty="0" err="1">
                <a:solidFill>
                  <a:schemeClr val="tx1"/>
                </a:solidFill>
                <a:latin typeface="Montserrat" panose="00000500000000000000" pitchFamily="2" charset="-52"/>
              </a:rPr>
              <a:t>көлемінің</a:t>
            </a:r>
            <a:r>
              <a:rPr lang="ru-RU" sz="2400" dirty="0">
                <a:solidFill>
                  <a:schemeClr val="tx1"/>
                </a:solidFill>
                <a:latin typeface="Montserrat" panose="00000500000000000000" pitchFamily="2" charset="-52"/>
              </a:rPr>
              <a:t> </a:t>
            </a:r>
            <a:r>
              <a:rPr lang="ru-RU" sz="2400" b="1" dirty="0">
                <a:solidFill>
                  <a:srgbClr val="525665"/>
                </a:solidFill>
                <a:latin typeface="Montserrat" panose="00000500000000000000" pitchFamily="2" charset="-52"/>
              </a:rPr>
              <a:t>2,0%-</a:t>
            </a:r>
            <a:r>
              <a:rPr lang="ru-RU" sz="2400" b="1" dirty="0" err="1">
                <a:solidFill>
                  <a:srgbClr val="525665"/>
                </a:solidFill>
                <a:latin typeface="Montserrat" panose="00000500000000000000" pitchFamily="2" charset="-52"/>
              </a:rPr>
              <a:t>ын</a:t>
            </a:r>
            <a:r>
              <a:rPr lang="ru-RU" sz="2400" dirty="0">
                <a:solidFill>
                  <a:schemeClr val="tx1"/>
                </a:solidFill>
                <a:latin typeface="Montserrat" panose="00000500000000000000" pitchFamily="2" charset="-52"/>
              </a:rPr>
              <a:t> </a:t>
            </a:r>
            <a:r>
              <a:rPr lang="ru-RU" sz="2400" dirty="0" err="1">
                <a:solidFill>
                  <a:schemeClr val="tx1"/>
                </a:solidFill>
                <a:latin typeface="Montserrat" panose="00000500000000000000" pitchFamily="2" charset="-52"/>
              </a:rPr>
              <a:t>құрайды</a:t>
            </a:r>
            <a:r>
              <a:rPr lang="ru-RU" sz="2400" dirty="0">
                <a:solidFill>
                  <a:schemeClr val="tx1"/>
                </a:solidFill>
                <a:latin typeface="Montserrat" panose="00000500000000000000" pitchFamily="2" charset="-52"/>
              </a:rPr>
              <a:t>.</a:t>
            </a:r>
            <a:endParaRPr lang="en-US" sz="2400" dirty="0">
              <a:solidFill>
                <a:schemeClr val="tx1"/>
              </a:solidFill>
              <a:latin typeface="Montserrat" panose="00000500000000000000" pitchFamily="2" charset="-52"/>
            </a:endParaRPr>
          </a:p>
        </p:txBody>
      </p:sp>
    </p:spTree>
    <p:extLst>
      <p:ext uri="{BB962C8B-B14F-4D97-AF65-F5344CB8AC3E}">
        <p14:creationId xmlns:p14="http://schemas.microsoft.com/office/powerpoint/2010/main" val="39053749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35664"/>
        </a:solidFill>
        <a:effectLst/>
      </p:bgPr>
    </p:bg>
    <p:spTree>
      <p:nvGrpSpPr>
        <p:cNvPr id="1" name=""/>
        <p:cNvGrpSpPr/>
        <p:nvPr/>
      </p:nvGrpSpPr>
      <p:grpSpPr>
        <a:xfrm>
          <a:off x="0" y="0"/>
          <a:ext cx="0" cy="0"/>
          <a:chOff x="0" y="0"/>
          <a:chExt cx="0" cy="0"/>
        </a:xfrm>
      </p:grpSpPr>
      <p:sp>
        <p:nvSpPr>
          <p:cNvPr id="90" name="TextBox 9"/>
          <p:cNvSpPr txBox="1"/>
          <p:nvPr/>
        </p:nvSpPr>
        <p:spPr>
          <a:xfrm>
            <a:off x="985749" y="1687202"/>
            <a:ext cx="18338882" cy="9244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326" tIns="48326" rIns="48326" bIns="48326">
            <a:spAutoFit/>
          </a:bodyPr>
          <a:lstStyle/>
          <a:p>
            <a:pPr algn="just">
              <a:defRPr sz="1600">
                <a:solidFill>
                  <a:srgbClr val="FFFFFF"/>
                </a:solidFill>
                <a:latin typeface="Montserrat Regular"/>
                <a:ea typeface="Montserrat Regular"/>
                <a:cs typeface="Montserrat Regular"/>
                <a:sym typeface="Montserrat Regular"/>
              </a:defRPr>
            </a:pPr>
            <a:r>
              <a:rPr lang="ru-RU" sz="1400" dirty="0" err="1"/>
              <a:t>Маңызды</a:t>
            </a:r>
            <a:r>
              <a:rPr lang="ru-RU" sz="1400" dirty="0"/>
              <a:t> </a:t>
            </a:r>
            <a:r>
              <a:rPr lang="ru-RU" sz="1400" dirty="0" err="1"/>
              <a:t>ақпарат</a:t>
            </a:r>
            <a:r>
              <a:rPr lang="ru-RU" sz="1400" dirty="0"/>
              <a:t>. Дисклеймер.</a:t>
            </a:r>
          </a:p>
          <a:p>
            <a:pPr algn="just">
              <a:defRPr sz="1600">
                <a:solidFill>
                  <a:srgbClr val="FFFFFF"/>
                </a:solidFill>
                <a:latin typeface="Montserrat Regular"/>
                <a:ea typeface="Montserrat Regular"/>
                <a:cs typeface="Montserrat Regular"/>
                <a:sym typeface="Montserrat Regular"/>
              </a:defRPr>
            </a:pPr>
            <a:endParaRPr lang="ru-RU" sz="1400" dirty="0"/>
          </a:p>
          <a:p>
            <a:pPr algn="just">
              <a:defRPr sz="1600">
                <a:solidFill>
                  <a:srgbClr val="FFFFFF"/>
                </a:solidFill>
                <a:latin typeface="Montserrat Regular"/>
                <a:ea typeface="Montserrat Regular"/>
                <a:cs typeface="Montserrat Regular"/>
                <a:sym typeface="Montserrat Regular"/>
              </a:defRPr>
            </a:pPr>
            <a:r>
              <a:rPr lang="ru-RU" sz="1400" dirty="0"/>
              <a:t>«BCC Invest» АҚ </a:t>
            </a:r>
            <a:r>
              <a:rPr lang="ru-RU" sz="1400" dirty="0" err="1"/>
              <a:t>клиенттері</a:t>
            </a:r>
            <a:r>
              <a:rPr lang="ru-RU" sz="1400" dirty="0"/>
              <a:t> </a:t>
            </a:r>
            <a:r>
              <a:rPr lang="ru-RU" sz="1400" dirty="0" err="1"/>
              <a:t>үшін</a:t>
            </a:r>
            <a:r>
              <a:rPr lang="ru-RU" sz="1400" dirty="0"/>
              <a:t> </a:t>
            </a:r>
            <a:r>
              <a:rPr lang="ru-RU" sz="1400" dirty="0" err="1"/>
              <a:t>тіуекелдер</a:t>
            </a:r>
            <a:r>
              <a:rPr lang="ru-RU" sz="1400" dirty="0"/>
              <a:t> </a:t>
            </a:r>
            <a:r>
              <a:rPr lang="ru-RU" sz="1400" dirty="0" err="1"/>
              <a:t>туралы</a:t>
            </a:r>
            <a:r>
              <a:rPr lang="ru-RU" sz="1400" dirty="0"/>
              <a:t> </a:t>
            </a:r>
            <a:r>
              <a:rPr lang="ru-RU" sz="1400" dirty="0" err="1"/>
              <a:t>ақпарат</a:t>
            </a:r>
            <a:r>
              <a:rPr lang="ru-RU" sz="1400" dirty="0"/>
              <a:t> </a:t>
            </a:r>
          </a:p>
          <a:p>
            <a:pPr algn="just">
              <a:defRPr sz="1600">
                <a:solidFill>
                  <a:srgbClr val="FFFFFF"/>
                </a:solidFill>
                <a:latin typeface="Montserrat Regular"/>
                <a:ea typeface="Montserrat Regular"/>
                <a:cs typeface="Montserrat Regular"/>
                <a:sym typeface="Montserrat Regular"/>
              </a:defRPr>
            </a:pPr>
            <a:r>
              <a:rPr lang="ru-RU" sz="1400" dirty="0" err="1"/>
              <a:t>Маңызды</a:t>
            </a:r>
            <a:r>
              <a:rPr lang="ru-RU" sz="1400" dirty="0"/>
              <a:t> </a:t>
            </a:r>
            <a:r>
              <a:rPr lang="ru-RU" sz="1400" dirty="0" err="1"/>
              <a:t>ақпарат</a:t>
            </a:r>
            <a:r>
              <a:rPr lang="ru-RU" sz="1400" dirty="0"/>
              <a:t>:</a:t>
            </a:r>
          </a:p>
          <a:p>
            <a:pPr algn="just">
              <a:lnSpc>
                <a:spcPct val="107000"/>
              </a:lnSpc>
              <a:spcAft>
                <a:spcPts val="800"/>
              </a:spcAft>
            </a:pP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Бұл материал тек ақпарат</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беру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мақсат</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ында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таратылады. Осы материалды тарату инвестициялық к</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еңес беру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қызмет</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і емес.</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Осы материалда келтірілген ақпарат жеке инвестициялық ұсыным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емес</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Осы материалды алушы шешім қабылдау үшін ұсынылған ақпаратқа ғана сүйенбеуге тиіс. Есептерді, тарихи деректерді және осы материалда қамтылуы мүмкін өзге де ақпаратты «</a:t>
            </a:r>
            <a:r>
              <a:rPr lang="en-US"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АҚ қызметкерлері жария дереккөздерден алынған ақпарат пен деректер</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дің</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негізінде дайындады. «</a:t>
            </a:r>
            <a:r>
              <a:rPr lang="en-US"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АҚ мұндай ақпараттың толықтығын, дәлдігін және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анықтығын</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тексермейді және тексеруге міндетті емес. «</a:t>
            </a:r>
            <a:r>
              <a:rPr lang="en-US"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АҚ ұсынатын кез келген ақпаратты клиент тек өз қалауы</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мен</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пайдаланады</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және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тәуекелін</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өзі көтереді.</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p>
          <a:p>
            <a:pPr algn="just">
              <a:lnSpc>
                <a:spcPct val="107000"/>
              </a:lnSpc>
              <a:spcAft>
                <a:spcPts val="800"/>
              </a:spcAft>
            </a:pPr>
            <a:r>
              <a:rPr lang="en-US"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АҚ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ұсынатын</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ақпарат қандай да бір бағалы қағазды сатып алу туралы ұсыныс және/немесе сату бойынша міндеттеме</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емес</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мәміле жасасуға итермеле</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мейді ж</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әне инвестициялық, салық және заң мәселелері бойынша, оның ішінде жасалатын мәміленің алушының нақты мақсаттарына сәйкестігі туралы мәселе бойынша ақпарат алушыға ұсыным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емес.</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p>
          <a:p>
            <a:pPr algn="just">
              <a:lnSpc>
                <a:spcPct val="107000"/>
              </a:lnSpc>
              <a:spcAft>
                <a:spcPts val="800"/>
              </a:spcAft>
            </a:pP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a:t>
            </a:r>
            <a:r>
              <a:rPr lang="en-US"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BCC Invest» </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АҚ олар туралы ақпаратты ұсына</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тын ба</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ғалы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қағаздармен, оның ішінде шетелдік бағалы қағаздармен, валютамен, базистік активтердің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сан алуан</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түрлі туынды қаржы құралдарымен (бұдан әрі – «Қаржы құралдары</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операция</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жүргізбес бұрын</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осы ақпаратты алушылар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аталған</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қаржы құралдарын сипаттайтын </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құжаттармен (эмиссия проспект</a:t>
            </a:r>
            <a:r>
              <a:rPr lang="en-US" sz="1400" kern="100" dirty="0" err="1">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i</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с</a:t>
            </a:r>
            <a:r>
              <a:rPr lang="en-US" sz="1400" kern="100" dirty="0" err="1">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i</a:t>
            </a:r>
            <a:r>
              <a:rPr lang="en-US"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және т.б.) танысуы қажет және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қаржы құралдарымен мәм</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ле жасасқанға дей</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н өз</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н</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ң қаржы, заң, салық, бухгалтерл</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к</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есеп мәселелері жөніндегі</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к</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еңесшілерінен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және өзге де к</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еңесшілерінен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жан-жақты к</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еңес алуға тиіс. Қаржы құралдарымен мәмілелер жасасу белгілі бір тәуекелмен ұштасып жатыр, олар үшін жауапкершілік «</a:t>
            </a:r>
            <a:r>
              <a:rPr lang="en-US"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АҚ-қа жүктелуі мүмкін емес, өйткені олар тараптардың қисынды бақылауынан тыс және олардың осындай тәуекел салдарын болжау және алдын алу мүмкіндіктері шектеулі немесе мүмкін емес. Ақпарат алушы қаржы құралдарымен мәмілелер жасау мүмкіндігін өз бетінше бағалауға тиіс. Ақпарат алушы, егер оның экономикалық және заңды мәні, құжаттамасы, шарттары мен онымен байланысты тәуекелдері түсініксіз болып қалса немесе ақпарат алушының мақсатына, ниетіне және күткен үмітіне сәйкес келмесе, мәміле жасаспауға тиіс. Қаржы құралдарымен мәмілелер жасасу елеулі қаржылық және өзге де тәуекелді тудыруы мүмкін. Осы себептен бұл мәмілелер өзіне тиісті тәуекелді қабылдауға дайын және олармен байланысты ықтимал қаржылық шығынды көтере алатын адамдарға арналған. Кез келген мәмілені жасамас бұрын ақпарат алушы тиісті мәмілені жасасуға байланысты туындайтын тәуекелді түсінетініне </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және кез келген оқиға өрбіген кезде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өзіне қабылдаған міндеттемелерді орындау үшін қажетті қаржылық және өзге де ресурстары бар екеніне көз жеткізуі қажет. Қаржы нарығында операция жүргізу туралы шешім қабылдаған кезде, қаржы құралдарына инвестициялау күтілетін кірісті алмау, инвестицияланған қаражаттың бір бөлігін, тіпті барлығын жоғалту, ықтимал шығыс пен шығын тәуекелін көтеретінін ескерген жөн. Болжамды оң кірістілік туралы ақпарат тек болжам ретінде ғана бағалануы мүмкін. Инвестициялық қызметт</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ң бұрынғы нәтижес</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en-US"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болашақтағы нәтижен</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en-US"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айқындамайды, ал активтерд</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ң құны көтерілуі де, түсуі де мүмк</a:t>
            </a:r>
            <a:r>
              <a:rPr lang="en-US"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i</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н. Шетел валютасын айырбас бағамының өзгеруі инвестиция құнының азаюына немесе ұлғаюына әкелуі мүмкін. «</a:t>
            </a:r>
            <a:r>
              <a:rPr lang="en-US"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АҚ ақпаратты пайдалану негізінде ақпарат алушы алуы мүмкін қаржылық нәтижеге қатысты </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кепілдік бермейді немесе оны растамайды және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қандай да бір жауапкершілікті өз мойнына алмайды</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p>
          <a:p>
            <a:pPr algn="just">
              <a:lnSpc>
                <a:spcPct val="107000"/>
              </a:lnSpc>
              <a:spcAft>
                <a:spcPts val="800"/>
              </a:spcAft>
            </a:pP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Мүдделер</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қақтығысы</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a:t>
            </a:r>
            <a:endPar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endParaRPr>
          </a:p>
          <a:p>
            <a:pPr algn="just">
              <a:lnSpc>
                <a:spcPct val="107000"/>
              </a:lnSpc>
              <a:spcAft>
                <a:spcPts val="800"/>
              </a:spcAft>
            </a:pPr>
            <a:r>
              <a:rPr lang="en-US"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 </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АҚ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брокерлік</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қызмет</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көрсету</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және</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номиналды</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ұстау</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бойынша</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қызмет</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көрсету</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туралы</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шарттардың</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үлгілік</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нысандарында</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жазылғанға</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ұқсас</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қызметтерді</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үшінші</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тұлғаларға</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көрсететінін</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сондай-ақ</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өзге</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шарттар</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бойынша</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үшінші</a:t>
            </a:r>
            <a:r>
              <a:rPr lang="ru-RU"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тұлғалардың</a:t>
            </a:r>
            <a:r>
              <a:rPr lang="ru-RU"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тапсырмаларын</a:t>
            </a:r>
            <a:r>
              <a:rPr lang="ru-RU"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қабылдайтынын</a:t>
            </a:r>
            <a:r>
              <a:rPr lang="ru-RU"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a:t>
            </a:r>
            <a:r>
              <a:rPr lang="kk-KZ" sz="1400" dirty="0">
                <a:solidFill>
                  <a:schemeClr val="bg1"/>
                </a:solidFill>
                <a:effectLst/>
                <a:latin typeface="Montserrat Regular" panose="00000500000000000000" pitchFamily="2" charset="-52"/>
                <a:ea typeface="Calibri" panose="020F0502020204030204" pitchFamily="34" charset="0"/>
              </a:rPr>
              <a:t>және үшінші тұлғалардың мүдделері мен өз мүдделері үшін бағалы қағаздармен және өзге де қаржы құралдарымен мәмілелер мен өзге де операцияларды жүзеге асыратынын және Қазақстан Республикасының қолданыстағы заңнамасына сай кәсіптік қызмет түрлерін қоса атқару тәртібімен үшінші тұлғаларға өзге де қызметтер, оның ішінде ақпараттық қызмет, қаржылық кеңес беру, андеррайтинг қызметтерін, облигация ұстаушылардың өкілінің қызметін, активтерді сенімгерлік басқару және маркет-мейкер қызметтерін көрсететінін хабарлаймыз</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endPar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endParaRPr>
          </a:p>
          <a:p>
            <a:pPr algn="just">
              <a:lnSpc>
                <a:spcPct val="107000"/>
              </a:lnSpc>
              <a:spcAft>
                <a:spcPts val="800"/>
              </a:spcAft>
            </a:pP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Жоғарыда</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аталған</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қызметтерді</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көрсету</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барысында</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АҚ мұндай қызметтерді көрсеткені үшін сыйақы алады</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бұл</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АҚ пен</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клиенттің</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арасында</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мүдделер</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қақатығысының</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туындауына</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әкеп</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соғуы</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r>
              <a:rPr lang="ru-RU" sz="1400" kern="100" dirty="0" err="1">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мүмкін</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a:t>
            </a:r>
            <a:endPar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endParaRPr>
          </a:p>
          <a:p>
            <a:pPr algn="just">
              <a:lnSpc>
                <a:spcPct val="107000"/>
              </a:lnSpc>
              <a:spcAft>
                <a:spcPts val="800"/>
              </a:spcAft>
            </a:pP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“BCC Invest” </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АҚ,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егер мұндай мәмілені орындау мүдделер қақтығысының туындауына әкеп соқтырса, </a:t>
            </a:r>
            <a:r>
              <a:rPr lang="ru-RU"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клиентке </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қаржы құралдарымен мәмілелер жасауға кеңес бермейді</a:t>
            </a: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a:t>
            </a:r>
            <a:endPar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endParaRPr>
          </a:p>
          <a:p>
            <a:pPr algn="just">
              <a:lnSpc>
                <a:spcPct val="107000"/>
              </a:lnSpc>
              <a:spcAft>
                <a:spcPts val="800"/>
              </a:spcAft>
            </a:pPr>
            <a:r>
              <a:rPr lang="ru-RU"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a:t>
            </a:r>
            <a:endPar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endParaRPr>
          </a:p>
          <a:p>
            <a:pPr algn="just">
              <a:lnSpc>
                <a:spcPct val="107000"/>
              </a:lnSpc>
              <a:spcAft>
                <a:spcPts val="800"/>
              </a:spcAft>
            </a:pP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Бағалы қағаздар нарығында қызметті жүзеге асыруға берілген </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10.07.2018</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 жылғы </a:t>
            </a:r>
            <a:r>
              <a:rPr lang="ru-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 3.2.235/12 </a:t>
            </a:r>
            <a:r>
              <a:rPr lang="kk-KZ" sz="1400" kern="100" dirty="0">
                <a:solidFill>
                  <a:schemeClr val="bg1"/>
                </a:solidFill>
                <a:effectLst/>
                <a:latin typeface="Montserrat Regular" panose="00000500000000000000" pitchFamily="2" charset="-52"/>
                <a:ea typeface="Calibri" panose="020F0502020204030204" pitchFamily="34" charset="0"/>
                <a:cs typeface="Times New Roman" panose="02020603050405020304" pitchFamily="18" charset="0"/>
              </a:rPr>
              <a:t>мемлекеттік </a:t>
            </a:r>
            <a:r>
              <a:rPr lang="ru-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лицензия</a:t>
            </a:r>
            <a:r>
              <a:rPr lang="kk-KZ" sz="1400" kern="100" dirty="0">
                <a:solidFill>
                  <a:schemeClr val="bg1"/>
                </a:solidFill>
                <a:latin typeface="Montserrat Regular" panose="00000500000000000000" pitchFamily="2" charset="-52"/>
                <a:ea typeface="Calibri" panose="020F0502020204030204" pitchFamily="34" charset="0"/>
                <a:cs typeface="Times New Roman" panose="02020603050405020304" pitchFamily="18" charset="0"/>
              </a:rPr>
              <a:t>.</a:t>
            </a:r>
            <a:endParaRPr lang="ru-RU" sz="1400" dirty="0"/>
          </a:p>
          <a:p>
            <a:pPr algn="just">
              <a:defRPr sz="1600">
                <a:solidFill>
                  <a:srgbClr val="FFFFFF"/>
                </a:solidFill>
                <a:latin typeface="Montserrat Regular"/>
                <a:ea typeface="Montserrat Regular"/>
                <a:cs typeface="Montserrat Regular"/>
                <a:sym typeface="Montserrat Regular"/>
              </a:defRPr>
            </a:pPr>
            <a:endParaRPr sz="1400" dirty="0"/>
          </a:p>
        </p:txBody>
      </p:sp>
      <p:pic>
        <p:nvPicPr>
          <p:cNvPr id="91" name="Group-2.png" descr="Group-2.png"/>
          <p:cNvPicPr>
            <a:picLocks noChangeAspect="1"/>
          </p:cNvPicPr>
          <p:nvPr/>
        </p:nvPicPr>
        <p:blipFill>
          <a:blip r:embed="rId2"/>
          <a:stretch>
            <a:fillRect/>
          </a:stretch>
        </p:blipFill>
        <p:spPr>
          <a:xfrm>
            <a:off x="16372406" y="570475"/>
            <a:ext cx="3074425" cy="792275"/>
          </a:xfrm>
          <a:prstGeom prst="rect">
            <a:avLst/>
          </a:prstGeom>
          <a:ln w="12700">
            <a:miter lim="400000"/>
          </a:ln>
        </p:spPr>
      </p:pic>
      <p:sp>
        <p:nvSpPr>
          <p:cNvPr id="92" name="Google Shape;286;p11"/>
          <p:cNvSpPr txBox="1"/>
          <p:nvPr/>
        </p:nvSpPr>
        <p:spPr>
          <a:xfrm>
            <a:off x="985749" y="738306"/>
            <a:ext cx="12000867"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1507846">
              <a:defRPr sz="4000" cap="all">
                <a:solidFill>
                  <a:srgbClr val="FFFFFF"/>
                </a:solidFill>
                <a:latin typeface="Montserrat Bold"/>
                <a:ea typeface="Montserrat Bold"/>
                <a:cs typeface="Montserrat Bold"/>
                <a:sym typeface="Montserrat Bold"/>
              </a:defRPr>
            </a:pPr>
            <a:r>
              <a:rPr lang="kk-KZ" dirty="0"/>
              <a:t>МАҢЫЗДЫ </a:t>
            </a:r>
            <a:r>
              <a:rPr lang="kk-KZ" dirty="0">
                <a:solidFill>
                  <a:srgbClr val="7BD2A0"/>
                </a:solidFill>
              </a:rPr>
              <a:t>АҚПАРАТ</a:t>
            </a:r>
          </a:p>
        </p:txBody>
      </p:sp>
      <p:pic>
        <p:nvPicPr>
          <p:cNvPr id="93" name="Рисунок 23" descr="Рисунок 23"/>
          <p:cNvPicPr>
            <a:picLocks noChangeAspect="1"/>
          </p:cNvPicPr>
          <p:nvPr/>
        </p:nvPicPr>
        <p:blipFill>
          <a:blip r:embed="rId3">
            <a:alphaModFix amt="60310"/>
          </a:blip>
          <a:stretch>
            <a:fillRect/>
          </a:stretch>
        </p:blipFill>
        <p:spPr>
          <a:xfrm>
            <a:off x="2799459" y="-1584909"/>
            <a:ext cx="17943669" cy="1634359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35000"/>
              </a:srgbClr>
            </a:outerShdw>
          </a:effectLst>
        </a:effectStyle>
        <a:effectStyle>
          <a:effectLst>
            <a:outerShdw blurRad="38100" dist="12700" dir="5400000" rotWithShape="0">
              <a:srgbClr val="000000">
                <a:alpha val="35000"/>
              </a:srgbClr>
            </a:outerShdw>
          </a:effectLst>
        </a:effectStyle>
        <a:effectStyle>
          <a:effectLst>
            <a:outerShdw blurRad="381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12700" dir="5400000" rotWithShape="0">
            <a:srgbClr val="000000">
              <a:alpha val="35000"/>
            </a:srgbClr>
          </a:outerShdw>
        </a:effectLst>
        <a:sp3d/>
      </a:spPr>
      <a:bodyPr rot="0" spcFirstLastPara="1" vertOverflow="overflow" horzOverflow="overflow" vert="horz" wrap="square" lIns="48326" tIns="48326" rIns="48326" bIns="48326" numCol="1" spcCol="38100" rtlCol="0" anchor="ctr">
        <a:spAutoFit/>
      </a:bodyPr>
      <a:lstStyle>
        <a:def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326" tIns="48326" rIns="48326" bIns="48326" numCol="1" spcCol="38100" rtlCol="0" anchor="t">
        <a:spAutoFit/>
      </a:bodyPr>
      <a:lstStyle>
        <a:def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35000"/>
              </a:srgbClr>
            </a:outerShdw>
          </a:effectLst>
        </a:effectStyle>
        <a:effectStyle>
          <a:effectLst>
            <a:outerShdw blurRad="38100" dist="12700" dir="5400000" rotWithShape="0">
              <a:srgbClr val="000000">
                <a:alpha val="35000"/>
              </a:srgbClr>
            </a:outerShdw>
          </a:effectLst>
        </a:effectStyle>
        <a:effectStyle>
          <a:effectLst>
            <a:outerShdw blurRad="381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12700" dir="5400000" rotWithShape="0">
            <a:srgbClr val="000000">
              <a:alpha val="35000"/>
            </a:srgbClr>
          </a:outerShdw>
        </a:effectLst>
        <a:sp3d/>
      </a:spPr>
      <a:bodyPr rot="0" spcFirstLastPara="1" vertOverflow="overflow" horzOverflow="overflow" vert="horz" wrap="square" lIns="48326" tIns="48326" rIns="48326" bIns="48326" numCol="1" spcCol="38100" rtlCol="0" anchor="ctr">
        <a:spAutoFit/>
      </a:bodyPr>
      <a:lstStyle>
        <a:def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326" tIns="48326" rIns="48326" bIns="48326" numCol="1" spcCol="38100" rtlCol="0" anchor="t">
        <a:spAutoFit/>
      </a:bodyPr>
      <a:lstStyle>
        <a:defPPr marL="0" marR="0" indent="0" algn="l" defTabSz="96652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5067</TotalTime>
  <Words>1512</Words>
  <Application>Microsoft Office PowerPoint</Application>
  <PresentationFormat>Произвольный</PresentationFormat>
  <Paragraphs>156</Paragraphs>
  <Slides>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Calibri</vt:lpstr>
      <vt:lpstr>Helvetica</vt:lpstr>
      <vt:lpstr>Montserrat</vt:lpstr>
      <vt:lpstr>Montserrat Regular</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Султан Жумагали</dc:creator>
  <cp:lastModifiedBy>Бакберген Токтасын</cp:lastModifiedBy>
  <cp:revision>44</cp:revision>
  <dcterms:modified xsi:type="dcterms:W3CDTF">2025-09-25T05:50:08Z</dcterms:modified>
</cp:coreProperties>
</file>